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svg" ContentType="image/svg+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charts/style3.xml" ContentType="application/vnd.ms-office.chartstyl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57" r:id="rId3"/>
    <p:sldId id="259" r:id="rId4"/>
    <p:sldId id="261" r:id="rId5"/>
    <p:sldId id="267" r:id="rId6"/>
    <p:sldId id="262" r:id="rId7"/>
    <p:sldId id="283" r:id="rId8"/>
    <p:sldId id="284" r:id="rId9"/>
    <p:sldId id="285" r:id="rId10"/>
    <p:sldId id="263"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38B5A"/>
    <a:srgbClr val="3F472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002" autoAdjust="0"/>
    <p:restoredTop sz="94660"/>
  </p:normalViewPr>
  <p:slideViewPr>
    <p:cSldViewPr snapToGrid="0">
      <p:cViewPr>
        <p:scale>
          <a:sx n="75" d="100"/>
          <a:sy n="75" d="100"/>
        </p:scale>
        <p:origin x="-582" y="-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2496793182585029"/>
          <c:y val="7.377934009476711E-2"/>
          <c:w val="0.56261659569840305"/>
          <c:h val="0.85244131981046578"/>
        </c:manualLayout>
      </c:layout>
      <c:doughnutChart>
        <c:varyColors val="1"/>
        <c:ser>
          <c:idx val="0"/>
          <c:order val="0"/>
          <c:tx>
            <c:strRef>
              <c:f>Sheet1!$B$1</c:f>
              <c:strCache>
                <c:ptCount val="1"/>
                <c:pt idx="0">
                  <c:v>Sales</c:v>
                </c:pt>
              </c:strCache>
            </c:strRef>
          </c:tx>
          <c:spPr>
            <a:solidFill>
              <a:schemeClr val="tx1">
                <a:lumMod val="40000"/>
                <a:lumOff val="60000"/>
              </a:schemeClr>
            </a:solidFill>
            <a:ln w="38100">
              <a:solidFill>
                <a:schemeClr val="tx1">
                  <a:lumMod val="50000"/>
                </a:schemeClr>
              </a:solidFill>
            </a:ln>
            <a:effectLst>
              <a:outerShdw blurRad="50800" dist="38100" dir="18900000" algn="bl" rotWithShape="0">
                <a:prstClr val="black">
                  <a:alpha val="40000"/>
                </a:prstClr>
              </a:outerShdw>
            </a:effectLst>
          </c:spPr>
          <c:dPt>
            <c:idx val="0"/>
            <c:spPr>
              <a:solidFill>
                <a:schemeClr val="bg2">
                  <a:lumMod val="50000"/>
                </a:schemeClr>
              </a:solidFill>
              <a:ln w="38100">
                <a:solidFill>
                  <a:schemeClr val="tx1">
                    <a:lumMod val="50000"/>
                  </a:schemeClr>
                </a:solidFill>
              </a:ln>
              <a:effectLst>
                <a:outerShdw blurRad="50800" dist="38100" dir="18900000" algn="bl" rotWithShape="0">
                  <a:prstClr val="black">
                    <a:alpha val="40000"/>
                  </a:prstClr>
                </a:outerShdw>
              </a:effectLst>
            </c:spPr>
            <c:extLst xmlns:c16r2="http://schemas.microsoft.com/office/drawing/2015/06/chart">
              <c:ext xmlns:c16="http://schemas.microsoft.com/office/drawing/2014/chart" uri="{C3380CC4-5D6E-409C-BE32-E72D297353CC}">
                <c16:uniqueId val="{00000002-512A-489B-BA32-C17129774846}"/>
              </c:ext>
            </c:extLst>
          </c:dPt>
          <c:cat>
            <c:strRef>
              <c:f>Sheet1!$A$2:$A$3</c:f>
              <c:strCache>
                <c:ptCount val="1"/>
                <c:pt idx="0">
                  <c:v>Developed Countries</c:v>
                </c:pt>
              </c:strCache>
            </c:strRef>
          </c:cat>
          <c:val>
            <c:numRef>
              <c:f>Sheet1!$B$2:$B$3</c:f>
              <c:numCache>
                <c:formatCode>General</c:formatCode>
                <c:ptCount val="2"/>
                <c:pt idx="0">
                  <c:v>5</c:v>
                </c:pt>
                <c:pt idx="1">
                  <c:v>95</c:v>
                </c:pt>
              </c:numCache>
            </c:numRef>
          </c:val>
          <c:extLst xmlns:c16r2="http://schemas.microsoft.com/office/drawing/2015/06/chart">
            <c:ext xmlns:c16="http://schemas.microsoft.com/office/drawing/2014/chart" uri="{C3380CC4-5D6E-409C-BE32-E72D297353CC}">
              <c16:uniqueId val="{00000000-512A-489B-BA32-C17129774846}"/>
            </c:ext>
          </c:extLst>
        </c:ser>
        <c:firstSliceAng val="0"/>
        <c:holeSize val="75"/>
      </c:doughnut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doughnutChart>
        <c:varyColors val="1"/>
        <c:ser>
          <c:idx val="0"/>
          <c:order val="0"/>
          <c:tx>
            <c:strRef>
              <c:f>Sheet1!$B$1</c:f>
              <c:strCache>
                <c:ptCount val="1"/>
                <c:pt idx="0">
                  <c:v>Sales</c:v>
                </c:pt>
              </c:strCache>
            </c:strRef>
          </c:tx>
          <c:spPr>
            <a:solidFill>
              <a:schemeClr val="tx1">
                <a:lumMod val="40000"/>
                <a:lumOff val="60000"/>
              </a:schemeClr>
            </a:solidFill>
            <a:ln w="38100">
              <a:solidFill>
                <a:schemeClr val="tx1">
                  <a:lumMod val="50000"/>
                </a:schemeClr>
              </a:solidFill>
            </a:ln>
            <a:effectLst>
              <a:outerShdw blurRad="50800" dist="38100" dir="18900000" algn="bl" rotWithShape="0">
                <a:prstClr val="black">
                  <a:alpha val="40000"/>
                </a:prstClr>
              </a:outerShdw>
            </a:effectLst>
          </c:spPr>
          <c:dPt>
            <c:idx val="0"/>
            <c:spPr>
              <a:solidFill>
                <a:schemeClr val="bg2">
                  <a:lumMod val="50000"/>
                </a:schemeClr>
              </a:solidFill>
              <a:ln w="38100">
                <a:solidFill>
                  <a:schemeClr val="tx1">
                    <a:lumMod val="50000"/>
                  </a:schemeClr>
                </a:solidFill>
              </a:ln>
              <a:effectLst>
                <a:outerShdw blurRad="50800" dist="38100" dir="18900000" algn="bl" rotWithShape="0">
                  <a:prstClr val="black">
                    <a:alpha val="40000"/>
                  </a:prstClr>
                </a:outerShdw>
              </a:effectLst>
            </c:spPr>
            <c:extLst xmlns:c16r2="http://schemas.microsoft.com/office/drawing/2015/06/chart">
              <c:ext xmlns:c16="http://schemas.microsoft.com/office/drawing/2014/chart" uri="{C3380CC4-5D6E-409C-BE32-E72D297353CC}">
                <c16:uniqueId val="{00000002-FAA9-4E34-8D57-6CE90D81156F}"/>
              </c:ext>
            </c:extLst>
          </c:dPt>
          <c:cat>
            <c:strRef>
              <c:f>Sheet1!$A$2:$A$3</c:f>
              <c:strCache>
                <c:ptCount val="1"/>
                <c:pt idx="0">
                  <c:v>1st Qtr</c:v>
                </c:pt>
              </c:strCache>
            </c:strRef>
          </c:cat>
          <c:val>
            <c:numRef>
              <c:f>Sheet1!$B$2:$B$3</c:f>
              <c:numCache>
                <c:formatCode>General</c:formatCode>
                <c:ptCount val="2"/>
                <c:pt idx="0">
                  <c:v>80</c:v>
                </c:pt>
                <c:pt idx="1">
                  <c:v>20</c:v>
                </c:pt>
              </c:numCache>
            </c:numRef>
          </c:val>
          <c:extLst xmlns:c16r2="http://schemas.microsoft.com/office/drawing/2015/06/chart">
            <c:ext xmlns:c16="http://schemas.microsoft.com/office/drawing/2014/chart" uri="{C3380CC4-5D6E-409C-BE32-E72D297353CC}">
              <c16:uniqueId val="{00000000-FAA9-4E34-8D57-6CE90D81156F}"/>
            </c:ext>
          </c:extLst>
        </c:ser>
        <c:firstSliceAng val="0"/>
        <c:holeSize val="75"/>
      </c:doughnut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doughnutChart>
        <c:varyColors val="1"/>
        <c:ser>
          <c:idx val="0"/>
          <c:order val="0"/>
          <c:tx>
            <c:strRef>
              <c:f>Sheet1!$B$1</c:f>
              <c:strCache>
                <c:ptCount val="1"/>
                <c:pt idx="0">
                  <c:v>Sales</c:v>
                </c:pt>
              </c:strCache>
            </c:strRef>
          </c:tx>
          <c:spPr>
            <a:solidFill>
              <a:schemeClr val="tx1">
                <a:lumMod val="40000"/>
                <a:lumOff val="60000"/>
              </a:schemeClr>
            </a:solidFill>
            <a:ln w="38100">
              <a:solidFill>
                <a:schemeClr val="tx1">
                  <a:lumMod val="50000"/>
                </a:schemeClr>
              </a:solidFill>
            </a:ln>
            <a:effectLst>
              <a:outerShdw blurRad="50800" dist="38100" dir="18900000" algn="bl" rotWithShape="0">
                <a:prstClr val="black">
                  <a:alpha val="40000"/>
                </a:prstClr>
              </a:outerShdw>
            </a:effectLst>
          </c:spPr>
          <c:dPt>
            <c:idx val="0"/>
            <c:spPr>
              <a:solidFill>
                <a:schemeClr val="bg2">
                  <a:lumMod val="50000"/>
                </a:schemeClr>
              </a:solidFill>
              <a:ln w="38100">
                <a:solidFill>
                  <a:schemeClr val="tx1">
                    <a:lumMod val="50000"/>
                  </a:schemeClr>
                </a:solidFill>
              </a:ln>
              <a:effectLst>
                <a:outerShdw blurRad="50800" dist="38100" dir="18900000" algn="bl" rotWithShape="0">
                  <a:prstClr val="black">
                    <a:alpha val="40000"/>
                  </a:prstClr>
                </a:outerShdw>
              </a:effectLst>
            </c:spPr>
            <c:extLst xmlns:c16r2="http://schemas.microsoft.com/office/drawing/2015/06/chart">
              <c:ext xmlns:c16="http://schemas.microsoft.com/office/drawing/2014/chart" uri="{C3380CC4-5D6E-409C-BE32-E72D297353CC}">
                <c16:uniqueId val="{00000001-34DB-4D01-BC2C-A354389F16D5}"/>
              </c:ext>
            </c:extLst>
          </c:dPt>
          <c:cat>
            <c:strRef>
              <c:f>Sheet1!$A$2:$A$3</c:f>
              <c:strCache>
                <c:ptCount val="1"/>
                <c:pt idx="0">
                  <c:v>1st Qtr</c:v>
                </c:pt>
              </c:strCache>
            </c:strRef>
          </c:cat>
          <c:val>
            <c:numRef>
              <c:f>Sheet1!$B$2:$B$3</c:f>
              <c:numCache>
                <c:formatCode>General</c:formatCode>
                <c:ptCount val="2"/>
                <c:pt idx="0">
                  <c:v>85</c:v>
                </c:pt>
                <c:pt idx="1">
                  <c:v>15</c:v>
                </c:pt>
              </c:numCache>
            </c:numRef>
          </c:val>
          <c:extLst xmlns:c16r2="http://schemas.microsoft.com/office/drawing/2015/06/chart">
            <c:ext xmlns:c16="http://schemas.microsoft.com/office/drawing/2014/chart" uri="{C3380CC4-5D6E-409C-BE32-E72D297353CC}">
              <c16:uniqueId val="{00000004-34DB-4D01-BC2C-A354389F16D5}"/>
            </c:ext>
          </c:extLst>
        </c:ser>
        <c:firstSliceAng val="0"/>
        <c:holeSize val="75"/>
      </c:doughnut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4E0C4-0EDC-4DE2-8A2A-01C9EF2F542A}" type="datetimeFigureOut">
              <a:rPr lang="en-IN" smtClean="0"/>
              <a:pPr/>
              <a:t>24-09-2023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349BE-2951-48EB-8C79-4A157BD6449E}" type="slidenum">
              <a:rPr lang="en-IN" smtClean="0"/>
              <a:pPr/>
              <a:t>‹#›</a:t>
            </a:fld>
            <a:endParaRPr lang="en-IN"/>
          </a:p>
        </p:txBody>
      </p:sp>
    </p:spTree>
    <p:extLst>
      <p:ext uri="{BB962C8B-B14F-4D97-AF65-F5344CB8AC3E}">
        <p14:creationId xmlns="" xmlns:p14="http://schemas.microsoft.com/office/powerpoint/2010/main" val="528622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a1242414e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a1242414e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f05802b1a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f05802b1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a1242414e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a1242414e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a1242414e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a1242414e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a1242414e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a1242414e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a1242414e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a1242414e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a1242414e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a1242414e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a1242414e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a1242414e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02533" y="2244433"/>
            <a:ext cx="6386800" cy="2885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1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395400" y="5202133"/>
            <a:ext cx="5401200" cy="72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1" name="Google Shape;11;p2"/>
          <p:cNvSpPr/>
          <p:nvPr/>
        </p:nvSpPr>
        <p:spPr>
          <a:xfrm>
            <a:off x="0" y="1"/>
            <a:ext cx="12192008" cy="6861825"/>
          </a:xfrm>
          <a:custGeom>
            <a:avLst/>
            <a:gdLst/>
            <a:ahLst/>
            <a:cxnLst/>
            <a:rect l="l" t="t" r="r" b="b"/>
            <a:pathLst>
              <a:path w="6519" h="3669" extrusionOk="0">
                <a:moveTo>
                  <a:pt x="3259" y="597"/>
                </a:moveTo>
                <a:cubicBezTo>
                  <a:pt x="4751" y="597"/>
                  <a:pt x="5954" y="1806"/>
                  <a:pt x="5954" y="3298"/>
                </a:cubicBezTo>
                <a:lnTo>
                  <a:pt x="565" y="3298"/>
                </a:lnTo>
                <a:cubicBezTo>
                  <a:pt x="565" y="1806"/>
                  <a:pt x="1768" y="597"/>
                  <a:pt x="3259" y="597"/>
                </a:cubicBezTo>
                <a:close/>
                <a:moveTo>
                  <a:pt x="1" y="1"/>
                </a:moveTo>
                <a:lnTo>
                  <a:pt x="1" y="3668"/>
                </a:lnTo>
                <a:lnTo>
                  <a:pt x="6518" y="3668"/>
                </a:lnTo>
                <a:lnTo>
                  <a:pt x="651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rot="5808889">
            <a:off x="-46489" y="226533"/>
            <a:ext cx="3463104" cy="3387507"/>
          </a:xfrm>
          <a:custGeom>
            <a:avLst/>
            <a:gdLst/>
            <a:ahLst/>
            <a:cxnLst/>
            <a:rect l="l" t="t" r="r" b="b"/>
            <a:pathLst>
              <a:path w="9620" h="9410" extrusionOk="0">
                <a:moveTo>
                  <a:pt x="1699" y="353"/>
                </a:moveTo>
                <a:cubicBezTo>
                  <a:pt x="1705" y="359"/>
                  <a:pt x="1705" y="365"/>
                  <a:pt x="1705" y="371"/>
                </a:cubicBezTo>
                <a:cubicBezTo>
                  <a:pt x="1724" y="440"/>
                  <a:pt x="1748" y="509"/>
                  <a:pt x="1774" y="578"/>
                </a:cubicBezTo>
                <a:cubicBezTo>
                  <a:pt x="1818" y="717"/>
                  <a:pt x="1849" y="854"/>
                  <a:pt x="1869" y="998"/>
                </a:cubicBezTo>
                <a:cubicBezTo>
                  <a:pt x="1906" y="1281"/>
                  <a:pt x="1893" y="1568"/>
                  <a:pt x="1906" y="1857"/>
                </a:cubicBezTo>
                <a:cubicBezTo>
                  <a:pt x="1906" y="1888"/>
                  <a:pt x="1912" y="1926"/>
                  <a:pt x="1912" y="1958"/>
                </a:cubicBezTo>
                <a:cubicBezTo>
                  <a:pt x="1906" y="1926"/>
                  <a:pt x="1899" y="1894"/>
                  <a:pt x="1893" y="1863"/>
                </a:cubicBezTo>
                <a:cubicBezTo>
                  <a:pt x="1869" y="1687"/>
                  <a:pt x="1837" y="1518"/>
                  <a:pt x="1818" y="1342"/>
                </a:cubicBezTo>
                <a:cubicBezTo>
                  <a:pt x="1794" y="1168"/>
                  <a:pt x="1768" y="992"/>
                  <a:pt x="1748" y="816"/>
                </a:cubicBezTo>
                <a:cubicBezTo>
                  <a:pt x="1736" y="723"/>
                  <a:pt x="1724" y="622"/>
                  <a:pt x="1718" y="521"/>
                </a:cubicBezTo>
                <a:cubicBezTo>
                  <a:pt x="1711" y="466"/>
                  <a:pt x="1705" y="408"/>
                  <a:pt x="1699" y="353"/>
                </a:cubicBezTo>
                <a:close/>
                <a:moveTo>
                  <a:pt x="1718" y="278"/>
                </a:moveTo>
                <a:lnTo>
                  <a:pt x="1718" y="278"/>
                </a:lnTo>
                <a:cubicBezTo>
                  <a:pt x="1730" y="309"/>
                  <a:pt x="1742" y="341"/>
                  <a:pt x="1756" y="365"/>
                </a:cubicBezTo>
                <a:cubicBezTo>
                  <a:pt x="1794" y="446"/>
                  <a:pt x="1824" y="535"/>
                  <a:pt x="1855" y="616"/>
                </a:cubicBezTo>
                <a:cubicBezTo>
                  <a:pt x="1918" y="784"/>
                  <a:pt x="1962" y="954"/>
                  <a:pt x="1982" y="1136"/>
                </a:cubicBezTo>
                <a:cubicBezTo>
                  <a:pt x="2019" y="1481"/>
                  <a:pt x="1950" y="1825"/>
                  <a:pt x="1950" y="2176"/>
                </a:cubicBezTo>
                <a:cubicBezTo>
                  <a:pt x="1944" y="2158"/>
                  <a:pt x="1944" y="2138"/>
                  <a:pt x="1936" y="2120"/>
                </a:cubicBezTo>
                <a:cubicBezTo>
                  <a:pt x="1930" y="2045"/>
                  <a:pt x="1924" y="1976"/>
                  <a:pt x="1924" y="1907"/>
                </a:cubicBezTo>
                <a:cubicBezTo>
                  <a:pt x="1918" y="1762"/>
                  <a:pt x="1918" y="1619"/>
                  <a:pt x="1918" y="1475"/>
                </a:cubicBezTo>
                <a:cubicBezTo>
                  <a:pt x="1906" y="1186"/>
                  <a:pt x="1893" y="897"/>
                  <a:pt x="1818" y="628"/>
                </a:cubicBezTo>
                <a:cubicBezTo>
                  <a:pt x="1800" y="547"/>
                  <a:pt x="1774" y="472"/>
                  <a:pt x="1748" y="396"/>
                </a:cubicBezTo>
                <a:cubicBezTo>
                  <a:pt x="1736" y="359"/>
                  <a:pt x="1724" y="321"/>
                  <a:pt x="1718" y="278"/>
                </a:cubicBezTo>
                <a:close/>
                <a:moveTo>
                  <a:pt x="1687" y="296"/>
                </a:moveTo>
                <a:cubicBezTo>
                  <a:pt x="1687" y="365"/>
                  <a:pt x="1693" y="428"/>
                  <a:pt x="1699" y="497"/>
                </a:cubicBezTo>
                <a:cubicBezTo>
                  <a:pt x="1711" y="578"/>
                  <a:pt x="1718" y="666"/>
                  <a:pt x="1730" y="754"/>
                </a:cubicBezTo>
                <a:cubicBezTo>
                  <a:pt x="1742" y="929"/>
                  <a:pt x="1762" y="1111"/>
                  <a:pt x="1786" y="1287"/>
                </a:cubicBezTo>
                <a:cubicBezTo>
                  <a:pt x="1831" y="1631"/>
                  <a:pt x="1881" y="1982"/>
                  <a:pt x="1944" y="2326"/>
                </a:cubicBezTo>
                <a:cubicBezTo>
                  <a:pt x="1944" y="2333"/>
                  <a:pt x="1944" y="2339"/>
                  <a:pt x="1945" y="2344"/>
                </a:cubicBezTo>
                <a:lnTo>
                  <a:pt x="1945" y="2344"/>
                </a:lnTo>
                <a:cubicBezTo>
                  <a:pt x="1778" y="1743"/>
                  <a:pt x="1687" y="1124"/>
                  <a:pt x="1687" y="503"/>
                </a:cubicBezTo>
                <a:cubicBezTo>
                  <a:pt x="1681" y="434"/>
                  <a:pt x="1681" y="365"/>
                  <a:pt x="1687" y="296"/>
                </a:cubicBezTo>
                <a:close/>
                <a:moveTo>
                  <a:pt x="3072" y="472"/>
                </a:moveTo>
                <a:cubicBezTo>
                  <a:pt x="2983" y="660"/>
                  <a:pt x="2877" y="848"/>
                  <a:pt x="2777" y="1030"/>
                </a:cubicBezTo>
                <a:cubicBezTo>
                  <a:pt x="2595" y="1342"/>
                  <a:pt x="2413" y="1669"/>
                  <a:pt x="2320" y="2025"/>
                </a:cubicBezTo>
                <a:cubicBezTo>
                  <a:pt x="2282" y="2170"/>
                  <a:pt x="2257" y="2320"/>
                  <a:pt x="2251" y="2471"/>
                </a:cubicBezTo>
                <a:cubicBezTo>
                  <a:pt x="2231" y="2358"/>
                  <a:pt x="2213" y="2245"/>
                  <a:pt x="2213" y="2132"/>
                </a:cubicBezTo>
                <a:cubicBezTo>
                  <a:pt x="2213" y="1944"/>
                  <a:pt x="2245" y="1750"/>
                  <a:pt x="2312" y="1574"/>
                </a:cubicBezTo>
                <a:cubicBezTo>
                  <a:pt x="2382" y="1386"/>
                  <a:pt x="2488" y="1218"/>
                  <a:pt x="2607" y="1067"/>
                </a:cubicBezTo>
                <a:cubicBezTo>
                  <a:pt x="2734" y="905"/>
                  <a:pt x="2870" y="760"/>
                  <a:pt x="2989" y="596"/>
                </a:cubicBezTo>
                <a:cubicBezTo>
                  <a:pt x="3021" y="553"/>
                  <a:pt x="3046" y="515"/>
                  <a:pt x="3072" y="472"/>
                </a:cubicBezTo>
                <a:close/>
                <a:moveTo>
                  <a:pt x="3266" y="321"/>
                </a:moveTo>
                <a:lnTo>
                  <a:pt x="3266" y="559"/>
                </a:lnTo>
                <a:cubicBezTo>
                  <a:pt x="3247" y="634"/>
                  <a:pt x="3222" y="709"/>
                  <a:pt x="3197" y="778"/>
                </a:cubicBezTo>
                <a:cubicBezTo>
                  <a:pt x="3128" y="942"/>
                  <a:pt x="3052" y="1099"/>
                  <a:pt x="2977" y="1255"/>
                </a:cubicBezTo>
                <a:cubicBezTo>
                  <a:pt x="2902" y="1418"/>
                  <a:pt x="2821" y="1574"/>
                  <a:pt x="2740" y="1725"/>
                </a:cubicBezTo>
                <a:cubicBezTo>
                  <a:pt x="2658" y="1882"/>
                  <a:pt x="2576" y="2033"/>
                  <a:pt x="2494" y="2183"/>
                </a:cubicBezTo>
                <a:cubicBezTo>
                  <a:pt x="2451" y="2265"/>
                  <a:pt x="2407" y="2346"/>
                  <a:pt x="2370" y="2427"/>
                </a:cubicBezTo>
                <a:cubicBezTo>
                  <a:pt x="2364" y="2453"/>
                  <a:pt x="2350" y="2477"/>
                  <a:pt x="2344" y="2496"/>
                </a:cubicBezTo>
                <a:cubicBezTo>
                  <a:pt x="2350" y="2453"/>
                  <a:pt x="2358" y="2409"/>
                  <a:pt x="2370" y="2371"/>
                </a:cubicBezTo>
                <a:cubicBezTo>
                  <a:pt x="2425" y="2101"/>
                  <a:pt x="2526" y="1857"/>
                  <a:pt x="2658" y="1619"/>
                </a:cubicBezTo>
                <a:cubicBezTo>
                  <a:pt x="2789" y="1374"/>
                  <a:pt x="2940" y="1142"/>
                  <a:pt x="3065" y="897"/>
                </a:cubicBezTo>
                <a:cubicBezTo>
                  <a:pt x="3153" y="717"/>
                  <a:pt x="3228" y="521"/>
                  <a:pt x="3266" y="321"/>
                </a:cubicBezTo>
                <a:close/>
                <a:moveTo>
                  <a:pt x="3253" y="108"/>
                </a:moveTo>
                <a:lnTo>
                  <a:pt x="3253" y="108"/>
                </a:lnTo>
                <a:cubicBezTo>
                  <a:pt x="3241" y="214"/>
                  <a:pt x="3228" y="321"/>
                  <a:pt x="3203" y="428"/>
                </a:cubicBezTo>
                <a:cubicBezTo>
                  <a:pt x="3165" y="559"/>
                  <a:pt x="3116" y="691"/>
                  <a:pt x="3059" y="816"/>
                </a:cubicBezTo>
                <a:cubicBezTo>
                  <a:pt x="2940" y="1067"/>
                  <a:pt x="2789" y="1299"/>
                  <a:pt x="2651" y="1537"/>
                </a:cubicBezTo>
                <a:cubicBezTo>
                  <a:pt x="2520" y="1776"/>
                  <a:pt x="2413" y="2019"/>
                  <a:pt x="2344" y="2283"/>
                </a:cubicBezTo>
                <a:cubicBezTo>
                  <a:pt x="2320" y="2389"/>
                  <a:pt x="2300" y="2496"/>
                  <a:pt x="2288" y="2609"/>
                </a:cubicBezTo>
                <a:cubicBezTo>
                  <a:pt x="2282" y="2583"/>
                  <a:pt x="2275" y="2559"/>
                  <a:pt x="2269" y="2534"/>
                </a:cubicBezTo>
                <a:cubicBezTo>
                  <a:pt x="2269" y="2471"/>
                  <a:pt x="2269" y="2409"/>
                  <a:pt x="2275" y="2346"/>
                </a:cubicBezTo>
                <a:cubicBezTo>
                  <a:pt x="2282" y="2258"/>
                  <a:pt x="2300" y="2164"/>
                  <a:pt x="2320" y="2076"/>
                </a:cubicBezTo>
                <a:cubicBezTo>
                  <a:pt x="2364" y="1901"/>
                  <a:pt x="2433" y="1725"/>
                  <a:pt x="2508" y="1562"/>
                </a:cubicBezTo>
                <a:cubicBezTo>
                  <a:pt x="2664" y="1236"/>
                  <a:pt x="2864" y="929"/>
                  <a:pt x="3034" y="610"/>
                </a:cubicBezTo>
                <a:cubicBezTo>
                  <a:pt x="3122" y="446"/>
                  <a:pt x="3197" y="284"/>
                  <a:pt x="3253" y="108"/>
                </a:cubicBezTo>
                <a:close/>
                <a:moveTo>
                  <a:pt x="3253" y="697"/>
                </a:moveTo>
                <a:lnTo>
                  <a:pt x="3253" y="703"/>
                </a:lnTo>
                <a:cubicBezTo>
                  <a:pt x="3247" y="723"/>
                  <a:pt x="3247" y="741"/>
                  <a:pt x="3247" y="760"/>
                </a:cubicBezTo>
                <a:cubicBezTo>
                  <a:pt x="3241" y="784"/>
                  <a:pt x="3234" y="810"/>
                  <a:pt x="3228" y="836"/>
                </a:cubicBezTo>
                <a:cubicBezTo>
                  <a:pt x="3209" y="905"/>
                  <a:pt x="3185" y="980"/>
                  <a:pt x="3159" y="1048"/>
                </a:cubicBezTo>
                <a:cubicBezTo>
                  <a:pt x="3110" y="1186"/>
                  <a:pt x="3052" y="1330"/>
                  <a:pt x="2989" y="1461"/>
                </a:cubicBezTo>
                <a:cubicBezTo>
                  <a:pt x="2858" y="1732"/>
                  <a:pt x="2714" y="1995"/>
                  <a:pt x="2558" y="2245"/>
                </a:cubicBezTo>
                <a:cubicBezTo>
                  <a:pt x="2482" y="2377"/>
                  <a:pt x="2407" y="2502"/>
                  <a:pt x="2326" y="2635"/>
                </a:cubicBezTo>
                <a:cubicBezTo>
                  <a:pt x="2326" y="2615"/>
                  <a:pt x="2332" y="2603"/>
                  <a:pt x="2332" y="2589"/>
                </a:cubicBezTo>
                <a:cubicBezTo>
                  <a:pt x="2344" y="2540"/>
                  <a:pt x="2358" y="2496"/>
                  <a:pt x="2376" y="2447"/>
                </a:cubicBezTo>
                <a:cubicBezTo>
                  <a:pt x="2407" y="2371"/>
                  <a:pt x="2445" y="2302"/>
                  <a:pt x="2482" y="2227"/>
                </a:cubicBezTo>
                <a:cubicBezTo>
                  <a:pt x="2564" y="2076"/>
                  <a:pt x="2651" y="1932"/>
                  <a:pt x="2734" y="1776"/>
                </a:cubicBezTo>
                <a:cubicBezTo>
                  <a:pt x="2821" y="1625"/>
                  <a:pt x="2896" y="1461"/>
                  <a:pt x="2977" y="1305"/>
                </a:cubicBezTo>
                <a:cubicBezTo>
                  <a:pt x="3052" y="1148"/>
                  <a:pt x="3128" y="986"/>
                  <a:pt x="3203" y="830"/>
                </a:cubicBezTo>
                <a:cubicBezTo>
                  <a:pt x="3215" y="784"/>
                  <a:pt x="3234" y="741"/>
                  <a:pt x="3253" y="697"/>
                </a:cubicBezTo>
                <a:close/>
                <a:moveTo>
                  <a:pt x="1448" y="596"/>
                </a:moveTo>
                <a:lnTo>
                  <a:pt x="1448" y="596"/>
                </a:lnTo>
                <a:cubicBezTo>
                  <a:pt x="1392" y="810"/>
                  <a:pt x="1372" y="1036"/>
                  <a:pt x="1392" y="1255"/>
                </a:cubicBezTo>
                <a:cubicBezTo>
                  <a:pt x="1423" y="1637"/>
                  <a:pt x="1554" y="1995"/>
                  <a:pt x="1730" y="2334"/>
                </a:cubicBezTo>
                <a:cubicBezTo>
                  <a:pt x="1774" y="2427"/>
                  <a:pt x="1831" y="2522"/>
                  <a:pt x="1887" y="2609"/>
                </a:cubicBezTo>
                <a:cubicBezTo>
                  <a:pt x="1893" y="2621"/>
                  <a:pt x="1899" y="2635"/>
                  <a:pt x="1906" y="2647"/>
                </a:cubicBezTo>
                <a:lnTo>
                  <a:pt x="1736" y="2421"/>
                </a:lnTo>
                <a:cubicBezTo>
                  <a:pt x="1612" y="2251"/>
                  <a:pt x="1499" y="2083"/>
                  <a:pt x="1417" y="1894"/>
                </a:cubicBezTo>
                <a:cubicBezTo>
                  <a:pt x="1335" y="1719"/>
                  <a:pt x="1279" y="1524"/>
                  <a:pt x="1273" y="1324"/>
                </a:cubicBezTo>
                <a:cubicBezTo>
                  <a:pt x="1273" y="1130"/>
                  <a:pt x="1317" y="935"/>
                  <a:pt x="1386" y="754"/>
                </a:cubicBezTo>
                <a:cubicBezTo>
                  <a:pt x="1404" y="703"/>
                  <a:pt x="1423" y="648"/>
                  <a:pt x="1448" y="596"/>
                </a:cubicBezTo>
                <a:close/>
                <a:moveTo>
                  <a:pt x="1630" y="258"/>
                </a:moveTo>
                <a:lnTo>
                  <a:pt x="1630" y="258"/>
                </a:lnTo>
                <a:cubicBezTo>
                  <a:pt x="1605" y="327"/>
                  <a:pt x="1586" y="396"/>
                  <a:pt x="1568" y="460"/>
                </a:cubicBezTo>
                <a:cubicBezTo>
                  <a:pt x="1548" y="547"/>
                  <a:pt x="1536" y="634"/>
                  <a:pt x="1530" y="723"/>
                </a:cubicBezTo>
                <a:cubicBezTo>
                  <a:pt x="1517" y="897"/>
                  <a:pt x="1523" y="1073"/>
                  <a:pt x="1548" y="1249"/>
                </a:cubicBezTo>
                <a:cubicBezTo>
                  <a:pt x="1586" y="1606"/>
                  <a:pt x="1673" y="1958"/>
                  <a:pt x="1800" y="2296"/>
                </a:cubicBezTo>
                <a:cubicBezTo>
                  <a:pt x="1841" y="2419"/>
                  <a:pt x="1892" y="2537"/>
                  <a:pt x="1946" y="2656"/>
                </a:cubicBezTo>
                <a:lnTo>
                  <a:pt x="1946" y="2656"/>
                </a:lnTo>
                <a:cubicBezTo>
                  <a:pt x="1940" y="2645"/>
                  <a:pt x="1932" y="2635"/>
                  <a:pt x="1924" y="2627"/>
                </a:cubicBezTo>
                <a:cubicBezTo>
                  <a:pt x="1881" y="2546"/>
                  <a:pt x="1831" y="2465"/>
                  <a:pt x="1786" y="2383"/>
                </a:cubicBezTo>
                <a:cubicBezTo>
                  <a:pt x="1693" y="2213"/>
                  <a:pt x="1612" y="2045"/>
                  <a:pt x="1548" y="1869"/>
                </a:cubicBezTo>
                <a:cubicBezTo>
                  <a:pt x="1423" y="1524"/>
                  <a:pt x="1366" y="1154"/>
                  <a:pt x="1423" y="792"/>
                </a:cubicBezTo>
                <a:cubicBezTo>
                  <a:pt x="1436" y="703"/>
                  <a:pt x="1455" y="616"/>
                  <a:pt x="1479" y="529"/>
                </a:cubicBezTo>
                <a:cubicBezTo>
                  <a:pt x="1530" y="434"/>
                  <a:pt x="1580" y="347"/>
                  <a:pt x="1630" y="258"/>
                </a:cubicBezTo>
                <a:close/>
                <a:moveTo>
                  <a:pt x="1661" y="215"/>
                </a:moveTo>
                <a:cubicBezTo>
                  <a:pt x="1624" y="1046"/>
                  <a:pt x="1749" y="1884"/>
                  <a:pt x="1993" y="2671"/>
                </a:cubicBezTo>
                <a:lnTo>
                  <a:pt x="1993" y="2671"/>
                </a:lnTo>
                <a:cubicBezTo>
                  <a:pt x="1865" y="2406"/>
                  <a:pt x="1761" y="2127"/>
                  <a:pt x="1687" y="1845"/>
                </a:cubicBezTo>
                <a:cubicBezTo>
                  <a:pt x="1592" y="1499"/>
                  <a:pt x="1530" y="1142"/>
                  <a:pt x="1548" y="792"/>
                </a:cubicBezTo>
                <a:cubicBezTo>
                  <a:pt x="1548" y="691"/>
                  <a:pt x="1560" y="596"/>
                  <a:pt x="1580" y="503"/>
                </a:cubicBezTo>
                <a:cubicBezTo>
                  <a:pt x="1598" y="403"/>
                  <a:pt x="1629" y="310"/>
                  <a:pt x="1661" y="215"/>
                </a:cubicBezTo>
                <a:close/>
                <a:moveTo>
                  <a:pt x="3209" y="980"/>
                </a:moveTo>
                <a:lnTo>
                  <a:pt x="3209" y="980"/>
                </a:lnTo>
                <a:cubicBezTo>
                  <a:pt x="3197" y="1042"/>
                  <a:pt x="3185" y="1105"/>
                  <a:pt x="3171" y="1174"/>
                </a:cubicBezTo>
                <a:cubicBezTo>
                  <a:pt x="3122" y="1356"/>
                  <a:pt x="3059" y="1530"/>
                  <a:pt x="2983" y="1706"/>
                </a:cubicBezTo>
                <a:cubicBezTo>
                  <a:pt x="2908" y="1882"/>
                  <a:pt x="2815" y="2045"/>
                  <a:pt x="2708" y="2201"/>
                </a:cubicBezTo>
                <a:cubicBezTo>
                  <a:pt x="2658" y="2283"/>
                  <a:pt x="2601" y="2358"/>
                  <a:pt x="2538" y="2427"/>
                </a:cubicBezTo>
                <a:cubicBezTo>
                  <a:pt x="2482" y="2502"/>
                  <a:pt x="2413" y="2571"/>
                  <a:pt x="2350" y="2641"/>
                </a:cubicBezTo>
                <a:cubicBezTo>
                  <a:pt x="2344" y="2653"/>
                  <a:pt x="2332" y="2665"/>
                  <a:pt x="2326" y="2672"/>
                </a:cubicBezTo>
                <a:lnTo>
                  <a:pt x="2326" y="2659"/>
                </a:lnTo>
                <a:cubicBezTo>
                  <a:pt x="2482" y="2415"/>
                  <a:pt x="2633" y="2164"/>
                  <a:pt x="2777" y="1913"/>
                </a:cubicBezTo>
                <a:cubicBezTo>
                  <a:pt x="2846" y="1782"/>
                  <a:pt x="2922" y="1643"/>
                  <a:pt x="2983" y="1512"/>
                </a:cubicBezTo>
                <a:cubicBezTo>
                  <a:pt x="3052" y="1374"/>
                  <a:pt x="3116" y="1236"/>
                  <a:pt x="3165" y="1093"/>
                </a:cubicBezTo>
                <a:cubicBezTo>
                  <a:pt x="3185" y="1055"/>
                  <a:pt x="3197" y="1018"/>
                  <a:pt x="3209" y="980"/>
                </a:cubicBezTo>
                <a:close/>
                <a:moveTo>
                  <a:pt x="1994" y="2673"/>
                </a:moveTo>
                <a:lnTo>
                  <a:pt x="1994" y="2673"/>
                </a:lnTo>
                <a:cubicBezTo>
                  <a:pt x="2000" y="2678"/>
                  <a:pt x="2000" y="2684"/>
                  <a:pt x="2000" y="2684"/>
                </a:cubicBezTo>
                <a:cubicBezTo>
                  <a:pt x="1998" y="2680"/>
                  <a:pt x="1996" y="2676"/>
                  <a:pt x="1994" y="2673"/>
                </a:cubicBezTo>
                <a:close/>
                <a:moveTo>
                  <a:pt x="458" y="2841"/>
                </a:moveTo>
                <a:cubicBezTo>
                  <a:pt x="483" y="2860"/>
                  <a:pt x="507" y="2884"/>
                  <a:pt x="533" y="2904"/>
                </a:cubicBezTo>
                <a:cubicBezTo>
                  <a:pt x="689" y="3017"/>
                  <a:pt x="840" y="3135"/>
                  <a:pt x="990" y="3254"/>
                </a:cubicBezTo>
                <a:cubicBezTo>
                  <a:pt x="1297" y="3486"/>
                  <a:pt x="1605" y="3718"/>
                  <a:pt x="1912" y="3957"/>
                </a:cubicBezTo>
                <a:cubicBezTo>
                  <a:pt x="1994" y="4018"/>
                  <a:pt x="2081" y="4082"/>
                  <a:pt x="2162" y="4151"/>
                </a:cubicBezTo>
                <a:cubicBezTo>
                  <a:pt x="2132" y="4131"/>
                  <a:pt x="2100" y="4119"/>
                  <a:pt x="2069" y="4101"/>
                </a:cubicBezTo>
                <a:cubicBezTo>
                  <a:pt x="1786" y="3975"/>
                  <a:pt x="1505" y="3856"/>
                  <a:pt x="1260" y="3662"/>
                </a:cubicBezTo>
                <a:cubicBezTo>
                  <a:pt x="1041" y="3492"/>
                  <a:pt x="859" y="3280"/>
                  <a:pt x="671" y="3066"/>
                </a:cubicBezTo>
                <a:cubicBezTo>
                  <a:pt x="602" y="2991"/>
                  <a:pt x="533" y="2916"/>
                  <a:pt x="458" y="2841"/>
                </a:cubicBezTo>
                <a:close/>
                <a:moveTo>
                  <a:pt x="244" y="2522"/>
                </a:moveTo>
                <a:cubicBezTo>
                  <a:pt x="408" y="2540"/>
                  <a:pt x="577" y="2565"/>
                  <a:pt x="741" y="2597"/>
                </a:cubicBezTo>
                <a:cubicBezTo>
                  <a:pt x="990" y="2647"/>
                  <a:pt x="1235" y="2728"/>
                  <a:pt x="1461" y="2853"/>
                </a:cubicBezTo>
                <a:cubicBezTo>
                  <a:pt x="1687" y="2979"/>
                  <a:pt x="1881" y="3161"/>
                  <a:pt x="2043" y="3367"/>
                </a:cubicBezTo>
                <a:cubicBezTo>
                  <a:pt x="2207" y="3575"/>
                  <a:pt x="2344" y="3806"/>
                  <a:pt x="2476" y="4044"/>
                </a:cubicBezTo>
                <a:cubicBezTo>
                  <a:pt x="2508" y="4094"/>
                  <a:pt x="2532" y="4145"/>
                  <a:pt x="2564" y="4200"/>
                </a:cubicBezTo>
                <a:cubicBezTo>
                  <a:pt x="2413" y="4018"/>
                  <a:pt x="2257" y="3844"/>
                  <a:pt x="2087" y="3680"/>
                </a:cubicBezTo>
                <a:cubicBezTo>
                  <a:pt x="1899" y="3486"/>
                  <a:pt x="1693" y="3311"/>
                  <a:pt x="1479" y="3147"/>
                </a:cubicBezTo>
                <a:cubicBezTo>
                  <a:pt x="1267" y="2997"/>
                  <a:pt x="1047" y="2853"/>
                  <a:pt x="808" y="2740"/>
                </a:cubicBezTo>
                <a:cubicBezTo>
                  <a:pt x="628" y="2653"/>
                  <a:pt x="440" y="2577"/>
                  <a:pt x="244" y="2522"/>
                </a:cubicBezTo>
                <a:close/>
                <a:moveTo>
                  <a:pt x="82" y="2514"/>
                </a:moveTo>
                <a:lnTo>
                  <a:pt x="82" y="2514"/>
                </a:lnTo>
                <a:cubicBezTo>
                  <a:pt x="276" y="2627"/>
                  <a:pt x="477" y="2734"/>
                  <a:pt x="665" y="2853"/>
                </a:cubicBezTo>
                <a:cubicBezTo>
                  <a:pt x="871" y="2973"/>
                  <a:pt x="1065" y="3098"/>
                  <a:pt x="1260" y="3236"/>
                </a:cubicBezTo>
                <a:cubicBezTo>
                  <a:pt x="1442" y="3373"/>
                  <a:pt x="1618" y="3523"/>
                  <a:pt x="1786" y="3680"/>
                </a:cubicBezTo>
                <a:cubicBezTo>
                  <a:pt x="1950" y="3844"/>
                  <a:pt x="2106" y="4006"/>
                  <a:pt x="2275" y="4157"/>
                </a:cubicBezTo>
                <a:cubicBezTo>
                  <a:pt x="2332" y="4206"/>
                  <a:pt x="2382" y="4251"/>
                  <a:pt x="2439" y="4295"/>
                </a:cubicBezTo>
                <a:cubicBezTo>
                  <a:pt x="2388" y="4264"/>
                  <a:pt x="2338" y="4238"/>
                  <a:pt x="2288" y="4206"/>
                </a:cubicBezTo>
                <a:cubicBezTo>
                  <a:pt x="2263" y="4188"/>
                  <a:pt x="2237" y="4169"/>
                  <a:pt x="2213" y="4151"/>
                </a:cubicBezTo>
                <a:cubicBezTo>
                  <a:pt x="2138" y="4094"/>
                  <a:pt x="2057" y="4038"/>
                  <a:pt x="1982" y="3975"/>
                </a:cubicBezTo>
                <a:cubicBezTo>
                  <a:pt x="1831" y="3862"/>
                  <a:pt x="1673" y="3743"/>
                  <a:pt x="1523" y="3630"/>
                </a:cubicBezTo>
                <a:cubicBezTo>
                  <a:pt x="1216" y="3393"/>
                  <a:pt x="909" y="3161"/>
                  <a:pt x="602" y="2928"/>
                </a:cubicBezTo>
                <a:cubicBezTo>
                  <a:pt x="521" y="2872"/>
                  <a:pt x="446" y="2809"/>
                  <a:pt x="365" y="2747"/>
                </a:cubicBezTo>
                <a:cubicBezTo>
                  <a:pt x="276" y="2665"/>
                  <a:pt x="183" y="2583"/>
                  <a:pt x="82" y="2514"/>
                </a:cubicBezTo>
                <a:close/>
                <a:moveTo>
                  <a:pt x="101" y="2508"/>
                </a:moveTo>
                <a:lnTo>
                  <a:pt x="101" y="2508"/>
                </a:lnTo>
                <a:cubicBezTo>
                  <a:pt x="307" y="2565"/>
                  <a:pt x="515" y="2641"/>
                  <a:pt x="709" y="2734"/>
                </a:cubicBezTo>
                <a:cubicBezTo>
                  <a:pt x="947" y="2841"/>
                  <a:pt x="1172" y="2979"/>
                  <a:pt x="1386" y="3129"/>
                </a:cubicBezTo>
                <a:cubicBezTo>
                  <a:pt x="1598" y="3286"/>
                  <a:pt x="1806" y="3454"/>
                  <a:pt x="1994" y="3642"/>
                </a:cubicBezTo>
                <a:cubicBezTo>
                  <a:pt x="2194" y="3838"/>
                  <a:pt x="2382" y="4044"/>
                  <a:pt x="2558" y="4258"/>
                </a:cubicBezTo>
                <a:cubicBezTo>
                  <a:pt x="2613" y="4327"/>
                  <a:pt x="2670" y="4394"/>
                  <a:pt x="2726" y="4464"/>
                </a:cubicBezTo>
                <a:lnTo>
                  <a:pt x="2734" y="4470"/>
                </a:lnTo>
                <a:cubicBezTo>
                  <a:pt x="2702" y="4452"/>
                  <a:pt x="2670" y="4426"/>
                  <a:pt x="2639" y="4408"/>
                </a:cubicBezTo>
                <a:cubicBezTo>
                  <a:pt x="2546" y="4345"/>
                  <a:pt x="2457" y="4276"/>
                  <a:pt x="2370" y="4200"/>
                </a:cubicBezTo>
                <a:cubicBezTo>
                  <a:pt x="2194" y="4056"/>
                  <a:pt x="2031" y="3887"/>
                  <a:pt x="1869" y="3731"/>
                </a:cubicBezTo>
                <a:cubicBezTo>
                  <a:pt x="1705" y="3567"/>
                  <a:pt x="1530" y="3411"/>
                  <a:pt x="1348" y="3274"/>
                </a:cubicBezTo>
                <a:cubicBezTo>
                  <a:pt x="1160" y="3129"/>
                  <a:pt x="959" y="2997"/>
                  <a:pt x="753" y="2878"/>
                </a:cubicBezTo>
                <a:cubicBezTo>
                  <a:pt x="553" y="2753"/>
                  <a:pt x="345" y="2641"/>
                  <a:pt x="139" y="2528"/>
                </a:cubicBezTo>
                <a:cubicBezTo>
                  <a:pt x="125" y="2522"/>
                  <a:pt x="113" y="2514"/>
                  <a:pt x="101" y="2508"/>
                </a:cubicBezTo>
                <a:close/>
                <a:moveTo>
                  <a:pt x="5309" y="3335"/>
                </a:moveTo>
                <a:lnTo>
                  <a:pt x="5309" y="3335"/>
                </a:lnTo>
                <a:cubicBezTo>
                  <a:pt x="5303" y="3462"/>
                  <a:pt x="5283" y="3581"/>
                  <a:pt x="5246" y="3705"/>
                </a:cubicBezTo>
                <a:cubicBezTo>
                  <a:pt x="5208" y="3838"/>
                  <a:pt x="5146" y="3963"/>
                  <a:pt x="5077" y="4082"/>
                </a:cubicBezTo>
                <a:cubicBezTo>
                  <a:pt x="4927" y="4319"/>
                  <a:pt x="4739" y="4521"/>
                  <a:pt x="4545" y="4721"/>
                </a:cubicBezTo>
                <a:cubicBezTo>
                  <a:pt x="4539" y="4727"/>
                  <a:pt x="4531" y="4733"/>
                  <a:pt x="4525" y="4740"/>
                </a:cubicBezTo>
                <a:cubicBezTo>
                  <a:pt x="4545" y="4703"/>
                  <a:pt x="4563" y="4658"/>
                  <a:pt x="4582" y="4620"/>
                </a:cubicBezTo>
                <a:cubicBezTo>
                  <a:pt x="4638" y="4507"/>
                  <a:pt x="4701" y="4402"/>
                  <a:pt x="4770" y="4301"/>
                </a:cubicBezTo>
                <a:cubicBezTo>
                  <a:pt x="4901" y="4094"/>
                  <a:pt x="5046" y="3894"/>
                  <a:pt x="5164" y="3680"/>
                </a:cubicBezTo>
                <a:cubicBezTo>
                  <a:pt x="5221" y="3567"/>
                  <a:pt x="5277" y="3454"/>
                  <a:pt x="5309" y="3335"/>
                </a:cubicBezTo>
                <a:close/>
                <a:moveTo>
                  <a:pt x="5334" y="3546"/>
                </a:moveTo>
                <a:cubicBezTo>
                  <a:pt x="5334" y="3727"/>
                  <a:pt x="5302" y="3900"/>
                  <a:pt x="5234" y="4069"/>
                </a:cubicBezTo>
                <a:cubicBezTo>
                  <a:pt x="5178" y="4200"/>
                  <a:pt x="5109" y="4319"/>
                  <a:pt x="5020" y="4426"/>
                </a:cubicBezTo>
                <a:cubicBezTo>
                  <a:pt x="4927" y="4539"/>
                  <a:pt x="4820" y="4628"/>
                  <a:pt x="4701" y="4715"/>
                </a:cubicBezTo>
                <a:cubicBezTo>
                  <a:pt x="4657" y="4752"/>
                  <a:pt x="4606" y="4790"/>
                  <a:pt x="4557" y="4828"/>
                </a:cubicBezTo>
                <a:cubicBezTo>
                  <a:pt x="4588" y="4796"/>
                  <a:pt x="4620" y="4770"/>
                  <a:pt x="4644" y="4740"/>
                </a:cubicBezTo>
                <a:cubicBezTo>
                  <a:pt x="4739" y="4652"/>
                  <a:pt x="4839" y="4564"/>
                  <a:pt x="4921" y="4464"/>
                </a:cubicBezTo>
                <a:cubicBezTo>
                  <a:pt x="5083" y="4264"/>
                  <a:pt x="5208" y="4038"/>
                  <a:pt x="5277" y="3793"/>
                </a:cubicBezTo>
                <a:cubicBezTo>
                  <a:pt x="5303" y="3725"/>
                  <a:pt x="5315" y="3656"/>
                  <a:pt x="5328" y="3581"/>
                </a:cubicBezTo>
                <a:cubicBezTo>
                  <a:pt x="5334" y="3568"/>
                  <a:pt x="5334" y="3557"/>
                  <a:pt x="5334" y="3546"/>
                </a:cubicBezTo>
                <a:close/>
                <a:moveTo>
                  <a:pt x="5309" y="3304"/>
                </a:moveTo>
                <a:cubicBezTo>
                  <a:pt x="5271" y="3417"/>
                  <a:pt x="5221" y="3530"/>
                  <a:pt x="5164" y="3630"/>
                </a:cubicBezTo>
                <a:cubicBezTo>
                  <a:pt x="5109" y="3743"/>
                  <a:pt x="5046" y="3850"/>
                  <a:pt x="4976" y="3951"/>
                </a:cubicBezTo>
                <a:cubicBezTo>
                  <a:pt x="4839" y="4157"/>
                  <a:pt x="4689" y="4351"/>
                  <a:pt x="4569" y="4570"/>
                </a:cubicBezTo>
                <a:cubicBezTo>
                  <a:pt x="4539" y="4628"/>
                  <a:pt x="4507" y="4689"/>
                  <a:pt x="4481" y="4752"/>
                </a:cubicBezTo>
                <a:cubicBezTo>
                  <a:pt x="4475" y="4770"/>
                  <a:pt x="4469" y="4790"/>
                  <a:pt x="4463" y="4808"/>
                </a:cubicBezTo>
                <a:lnTo>
                  <a:pt x="4456" y="4808"/>
                </a:lnTo>
                <a:cubicBezTo>
                  <a:pt x="4456" y="4816"/>
                  <a:pt x="4450" y="4828"/>
                  <a:pt x="4444" y="4840"/>
                </a:cubicBezTo>
                <a:cubicBezTo>
                  <a:pt x="4438" y="4846"/>
                  <a:pt x="4438" y="4853"/>
                  <a:pt x="4432" y="4859"/>
                </a:cubicBezTo>
                <a:cubicBezTo>
                  <a:pt x="4475" y="4703"/>
                  <a:pt x="4531" y="4552"/>
                  <a:pt x="4600" y="4408"/>
                </a:cubicBezTo>
                <a:cubicBezTo>
                  <a:pt x="4689" y="4214"/>
                  <a:pt x="4802" y="4026"/>
                  <a:pt x="4921" y="3844"/>
                </a:cubicBezTo>
                <a:cubicBezTo>
                  <a:pt x="5039" y="3662"/>
                  <a:pt x="5170" y="3492"/>
                  <a:pt x="5303" y="3311"/>
                </a:cubicBezTo>
                <a:lnTo>
                  <a:pt x="5309" y="3304"/>
                </a:lnTo>
                <a:close/>
                <a:moveTo>
                  <a:pt x="5265" y="3749"/>
                </a:moveTo>
                <a:lnTo>
                  <a:pt x="5265" y="3749"/>
                </a:lnTo>
                <a:cubicBezTo>
                  <a:pt x="5234" y="3868"/>
                  <a:pt x="5184" y="3988"/>
                  <a:pt x="5127" y="4101"/>
                </a:cubicBezTo>
                <a:cubicBezTo>
                  <a:pt x="5071" y="4214"/>
                  <a:pt x="5002" y="4319"/>
                  <a:pt x="4921" y="4420"/>
                </a:cubicBezTo>
                <a:cubicBezTo>
                  <a:pt x="4839" y="4527"/>
                  <a:pt x="4745" y="4614"/>
                  <a:pt x="4651" y="4703"/>
                </a:cubicBezTo>
                <a:cubicBezTo>
                  <a:pt x="4594" y="4746"/>
                  <a:pt x="4545" y="4796"/>
                  <a:pt x="4493" y="4853"/>
                </a:cubicBezTo>
                <a:cubicBezTo>
                  <a:pt x="4487" y="4859"/>
                  <a:pt x="4481" y="4871"/>
                  <a:pt x="4469" y="4883"/>
                </a:cubicBezTo>
                <a:cubicBezTo>
                  <a:pt x="4469" y="4877"/>
                  <a:pt x="4475" y="4871"/>
                  <a:pt x="4475" y="4871"/>
                </a:cubicBezTo>
                <a:cubicBezTo>
                  <a:pt x="4481" y="4846"/>
                  <a:pt x="4487" y="4828"/>
                  <a:pt x="4501" y="4808"/>
                </a:cubicBezTo>
                <a:cubicBezTo>
                  <a:pt x="4513" y="4790"/>
                  <a:pt x="4531" y="4770"/>
                  <a:pt x="4551" y="4752"/>
                </a:cubicBezTo>
                <a:cubicBezTo>
                  <a:pt x="4644" y="4652"/>
                  <a:pt x="4745" y="4552"/>
                  <a:pt x="4832" y="4452"/>
                </a:cubicBezTo>
                <a:cubicBezTo>
                  <a:pt x="5014" y="4238"/>
                  <a:pt x="5170" y="4006"/>
                  <a:pt x="5265" y="3749"/>
                </a:cubicBezTo>
                <a:close/>
                <a:moveTo>
                  <a:pt x="5265" y="3292"/>
                </a:moveTo>
                <a:lnTo>
                  <a:pt x="5265" y="3292"/>
                </a:lnTo>
                <a:cubicBezTo>
                  <a:pt x="5215" y="3355"/>
                  <a:pt x="5170" y="3424"/>
                  <a:pt x="5121" y="3492"/>
                </a:cubicBezTo>
                <a:cubicBezTo>
                  <a:pt x="5052" y="3581"/>
                  <a:pt x="4990" y="3668"/>
                  <a:pt x="4927" y="3763"/>
                </a:cubicBezTo>
                <a:cubicBezTo>
                  <a:pt x="4808" y="3943"/>
                  <a:pt x="4689" y="4131"/>
                  <a:pt x="4594" y="4327"/>
                </a:cubicBezTo>
                <a:cubicBezTo>
                  <a:pt x="4501" y="4521"/>
                  <a:pt x="4418" y="4721"/>
                  <a:pt x="4375" y="4928"/>
                </a:cubicBezTo>
                <a:cubicBezTo>
                  <a:pt x="4369" y="4940"/>
                  <a:pt x="4369" y="4958"/>
                  <a:pt x="4363" y="4972"/>
                </a:cubicBezTo>
                <a:cubicBezTo>
                  <a:pt x="4325" y="4703"/>
                  <a:pt x="4351" y="4420"/>
                  <a:pt x="4450" y="4163"/>
                </a:cubicBezTo>
                <a:cubicBezTo>
                  <a:pt x="4551" y="3906"/>
                  <a:pt x="4719" y="3674"/>
                  <a:pt x="4939" y="3499"/>
                </a:cubicBezTo>
                <a:cubicBezTo>
                  <a:pt x="5039" y="3417"/>
                  <a:pt x="5152" y="3349"/>
                  <a:pt x="5265" y="3292"/>
                </a:cubicBezTo>
                <a:close/>
                <a:moveTo>
                  <a:pt x="3498" y="2615"/>
                </a:moveTo>
                <a:cubicBezTo>
                  <a:pt x="3498" y="2747"/>
                  <a:pt x="3510" y="2878"/>
                  <a:pt x="3529" y="3011"/>
                </a:cubicBezTo>
                <a:cubicBezTo>
                  <a:pt x="3573" y="3260"/>
                  <a:pt x="3648" y="3505"/>
                  <a:pt x="3729" y="3743"/>
                </a:cubicBezTo>
                <a:cubicBezTo>
                  <a:pt x="3805" y="3988"/>
                  <a:pt x="3892" y="4226"/>
                  <a:pt x="3955" y="4470"/>
                </a:cubicBezTo>
                <a:cubicBezTo>
                  <a:pt x="4012" y="4683"/>
                  <a:pt x="4050" y="4897"/>
                  <a:pt x="4093" y="5109"/>
                </a:cubicBezTo>
                <a:cubicBezTo>
                  <a:pt x="4068" y="5053"/>
                  <a:pt x="4050" y="4996"/>
                  <a:pt x="4030" y="4946"/>
                </a:cubicBezTo>
                <a:cubicBezTo>
                  <a:pt x="3955" y="4746"/>
                  <a:pt x="3880" y="4545"/>
                  <a:pt x="3805" y="4345"/>
                </a:cubicBezTo>
                <a:cubicBezTo>
                  <a:pt x="3729" y="4151"/>
                  <a:pt x="3666" y="3943"/>
                  <a:pt x="3611" y="3743"/>
                </a:cubicBezTo>
                <a:cubicBezTo>
                  <a:pt x="3553" y="3537"/>
                  <a:pt x="3516" y="3329"/>
                  <a:pt x="3498" y="3123"/>
                </a:cubicBezTo>
                <a:cubicBezTo>
                  <a:pt x="3478" y="2953"/>
                  <a:pt x="3478" y="2785"/>
                  <a:pt x="3498" y="2615"/>
                </a:cubicBezTo>
                <a:close/>
                <a:moveTo>
                  <a:pt x="3241" y="2722"/>
                </a:moveTo>
                <a:lnTo>
                  <a:pt x="3241" y="2722"/>
                </a:lnTo>
                <a:cubicBezTo>
                  <a:pt x="3215" y="2803"/>
                  <a:pt x="3191" y="2878"/>
                  <a:pt x="3171" y="2959"/>
                </a:cubicBezTo>
                <a:cubicBezTo>
                  <a:pt x="3110" y="3211"/>
                  <a:pt x="3096" y="3474"/>
                  <a:pt x="3128" y="3725"/>
                </a:cubicBezTo>
                <a:cubicBezTo>
                  <a:pt x="3159" y="3981"/>
                  <a:pt x="3234" y="4238"/>
                  <a:pt x="3347" y="4477"/>
                </a:cubicBezTo>
                <a:cubicBezTo>
                  <a:pt x="3454" y="4715"/>
                  <a:pt x="3599" y="4934"/>
                  <a:pt x="3761" y="5140"/>
                </a:cubicBezTo>
                <a:cubicBezTo>
                  <a:pt x="3790" y="5178"/>
                  <a:pt x="3820" y="5213"/>
                  <a:pt x="3852" y="5249"/>
                </a:cubicBezTo>
                <a:lnTo>
                  <a:pt x="3852" y="5249"/>
                </a:lnTo>
                <a:cubicBezTo>
                  <a:pt x="3708" y="5097"/>
                  <a:pt x="3558" y="4949"/>
                  <a:pt x="3429" y="4790"/>
                </a:cubicBezTo>
                <a:cubicBezTo>
                  <a:pt x="3347" y="4683"/>
                  <a:pt x="3272" y="4576"/>
                  <a:pt x="3215" y="4458"/>
                </a:cubicBezTo>
                <a:cubicBezTo>
                  <a:pt x="3147" y="4327"/>
                  <a:pt x="3096" y="4182"/>
                  <a:pt x="3059" y="4038"/>
                </a:cubicBezTo>
                <a:cubicBezTo>
                  <a:pt x="2997" y="3749"/>
                  <a:pt x="3003" y="3442"/>
                  <a:pt x="3078" y="3153"/>
                </a:cubicBezTo>
                <a:cubicBezTo>
                  <a:pt x="3116" y="3003"/>
                  <a:pt x="3171" y="2860"/>
                  <a:pt x="3241" y="2722"/>
                </a:cubicBezTo>
                <a:close/>
                <a:moveTo>
                  <a:pt x="3516" y="2308"/>
                </a:moveTo>
                <a:lnTo>
                  <a:pt x="3516" y="2308"/>
                </a:lnTo>
                <a:cubicBezTo>
                  <a:pt x="3504" y="2340"/>
                  <a:pt x="3486" y="2377"/>
                  <a:pt x="3472" y="2409"/>
                </a:cubicBezTo>
                <a:cubicBezTo>
                  <a:pt x="3466" y="2447"/>
                  <a:pt x="3454" y="2484"/>
                  <a:pt x="3448" y="2514"/>
                </a:cubicBezTo>
                <a:cubicBezTo>
                  <a:pt x="3429" y="2589"/>
                  <a:pt x="3410" y="2665"/>
                  <a:pt x="3397" y="2747"/>
                </a:cubicBezTo>
                <a:cubicBezTo>
                  <a:pt x="3373" y="2898"/>
                  <a:pt x="3353" y="3048"/>
                  <a:pt x="3353" y="3199"/>
                </a:cubicBezTo>
                <a:cubicBezTo>
                  <a:pt x="3341" y="3505"/>
                  <a:pt x="3373" y="3806"/>
                  <a:pt x="3441" y="4107"/>
                </a:cubicBezTo>
                <a:cubicBezTo>
                  <a:pt x="3516" y="4408"/>
                  <a:pt x="3636" y="4695"/>
                  <a:pt x="3779" y="4972"/>
                </a:cubicBezTo>
                <a:cubicBezTo>
                  <a:pt x="3842" y="5097"/>
                  <a:pt x="3911" y="5216"/>
                  <a:pt x="3975" y="5334"/>
                </a:cubicBezTo>
                <a:cubicBezTo>
                  <a:pt x="3937" y="5291"/>
                  <a:pt x="3899" y="5253"/>
                  <a:pt x="3862" y="5210"/>
                </a:cubicBezTo>
                <a:cubicBezTo>
                  <a:pt x="3692" y="5010"/>
                  <a:pt x="3541" y="4796"/>
                  <a:pt x="3423" y="4564"/>
                </a:cubicBezTo>
                <a:cubicBezTo>
                  <a:pt x="3304" y="4333"/>
                  <a:pt x="3209" y="4088"/>
                  <a:pt x="3165" y="3830"/>
                </a:cubicBezTo>
                <a:cubicBezTo>
                  <a:pt x="3122" y="3581"/>
                  <a:pt x="3122" y="3323"/>
                  <a:pt x="3165" y="3066"/>
                </a:cubicBezTo>
                <a:cubicBezTo>
                  <a:pt x="3197" y="2898"/>
                  <a:pt x="3253" y="2728"/>
                  <a:pt x="3328" y="2571"/>
                </a:cubicBezTo>
                <a:cubicBezTo>
                  <a:pt x="3365" y="2508"/>
                  <a:pt x="3410" y="2439"/>
                  <a:pt x="3454" y="2377"/>
                </a:cubicBezTo>
                <a:cubicBezTo>
                  <a:pt x="3472" y="2352"/>
                  <a:pt x="3492" y="2326"/>
                  <a:pt x="3516" y="2308"/>
                </a:cubicBezTo>
                <a:close/>
                <a:moveTo>
                  <a:pt x="3981" y="5390"/>
                </a:moveTo>
                <a:cubicBezTo>
                  <a:pt x="3986" y="5396"/>
                  <a:pt x="3991" y="5401"/>
                  <a:pt x="3996" y="5407"/>
                </a:cubicBezTo>
                <a:lnTo>
                  <a:pt x="3996" y="5407"/>
                </a:lnTo>
                <a:cubicBezTo>
                  <a:pt x="3991" y="5401"/>
                  <a:pt x="3986" y="5396"/>
                  <a:pt x="3981" y="5390"/>
                </a:cubicBezTo>
                <a:close/>
                <a:moveTo>
                  <a:pt x="3504" y="2471"/>
                </a:moveTo>
                <a:lnTo>
                  <a:pt x="3504" y="2477"/>
                </a:lnTo>
                <a:cubicBezTo>
                  <a:pt x="3466" y="2659"/>
                  <a:pt x="3460" y="2847"/>
                  <a:pt x="3472" y="3035"/>
                </a:cubicBezTo>
                <a:cubicBezTo>
                  <a:pt x="3486" y="3248"/>
                  <a:pt x="3516" y="3454"/>
                  <a:pt x="3567" y="3662"/>
                </a:cubicBezTo>
                <a:cubicBezTo>
                  <a:pt x="3617" y="3868"/>
                  <a:pt x="3680" y="4069"/>
                  <a:pt x="3749" y="4270"/>
                </a:cubicBezTo>
                <a:cubicBezTo>
                  <a:pt x="3824" y="4470"/>
                  <a:pt x="3899" y="4671"/>
                  <a:pt x="3975" y="4871"/>
                </a:cubicBezTo>
                <a:cubicBezTo>
                  <a:pt x="4030" y="5022"/>
                  <a:pt x="4080" y="5166"/>
                  <a:pt x="4131" y="5316"/>
                </a:cubicBezTo>
                <a:cubicBezTo>
                  <a:pt x="4149" y="5386"/>
                  <a:pt x="4163" y="5447"/>
                  <a:pt x="4181" y="5510"/>
                </a:cubicBezTo>
                <a:cubicBezTo>
                  <a:pt x="4163" y="5479"/>
                  <a:pt x="4143" y="5441"/>
                  <a:pt x="4125" y="5404"/>
                </a:cubicBezTo>
                <a:cubicBezTo>
                  <a:pt x="4080" y="5310"/>
                  <a:pt x="4030" y="5210"/>
                  <a:pt x="3987" y="5109"/>
                </a:cubicBezTo>
                <a:cubicBezTo>
                  <a:pt x="3899" y="4909"/>
                  <a:pt x="3811" y="4709"/>
                  <a:pt x="3735" y="4507"/>
                </a:cubicBezTo>
                <a:cubicBezTo>
                  <a:pt x="3660" y="4307"/>
                  <a:pt x="3591" y="4101"/>
                  <a:pt x="3541" y="3894"/>
                </a:cubicBezTo>
                <a:cubicBezTo>
                  <a:pt x="3486" y="3680"/>
                  <a:pt x="3454" y="3468"/>
                  <a:pt x="3441" y="3248"/>
                </a:cubicBezTo>
                <a:cubicBezTo>
                  <a:pt x="3429" y="3029"/>
                  <a:pt x="3435" y="2809"/>
                  <a:pt x="3472" y="2597"/>
                </a:cubicBezTo>
                <a:cubicBezTo>
                  <a:pt x="3478" y="2583"/>
                  <a:pt x="3478" y="2571"/>
                  <a:pt x="3478" y="2559"/>
                </a:cubicBezTo>
                <a:cubicBezTo>
                  <a:pt x="3486" y="2534"/>
                  <a:pt x="3498" y="2502"/>
                  <a:pt x="3504" y="2471"/>
                </a:cubicBezTo>
                <a:close/>
                <a:moveTo>
                  <a:pt x="3429" y="2860"/>
                </a:moveTo>
                <a:cubicBezTo>
                  <a:pt x="3416" y="2959"/>
                  <a:pt x="3416" y="3060"/>
                  <a:pt x="3416" y="3161"/>
                </a:cubicBezTo>
                <a:cubicBezTo>
                  <a:pt x="3423" y="3379"/>
                  <a:pt x="3454" y="3599"/>
                  <a:pt x="3498" y="3812"/>
                </a:cubicBezTo>
                <a:cubicBezTo>
                  <a:pt x="3541" y="4026"/>
                  <a:pt x="3605" y="4232"/>
                  <a:pt x="3680" y="4432"/>
                </a:cubicBezTo>
                <a:cubicBezTo>
                  <a:pt x="3749" y="4640"/>
                  <a:pt x="3830" y="4840"/>
                  <a:pt x="3917" y="5041"/>
                </a:cubicBezTo>
                <a:cubicBezTo>
                  <a:pt x="3999" y="5216"/>
                  <a:pt x="4080" y="5392"/>
                  <a:pt x="4169" y="5560"/>
                </a:cubicBezTo>
                <a:cubicBezTo>
                  <a:pt x="4149" y="5542"/>
                  <a:pt x="4137" y="5523"/>
                  <a:pt x="4117" y="5498"/>
                </a:cubicBezTo>
                <a:lnTo>
                  <a:pt x="4111" y="5492"/>
                </a:lnTo>
                <a:cubicBezTo>
                  <a:pt x="4030" y="5354"/>
                  <a:pt x="3955" y="5210"/>
                  <a:pt x="3880" y="5071"/>
                </a:cubicBezTo>
                <a:cubicBezTo>
                  <a:pt x="3735" y="4796"/>
                  <a:pt x="3605" y="4515"/>
                  <a:pt x="3516" y="4214"/>
                </a:cubicBezTo>
                <a:cubicBezTo>
                  <a:pt x="3435" y="3925"/>
                  <a:pt x="3391" y="3624"/>
                  <a:pt x="3391" y="3323"/>
                </a:cubicBezTo>
                <a:cubicBezTo>
                  <a:pt x="3391" y="3167"/>
                  <a:pt x="3403" y="3011"/>
                  <a:pt x="3429" y="2860"/>
                </a:cubicBezTo>
                <a:close/>
                <a:moveTo>
                  <a:pt x="2152" y="5272"/>
                </a:moveTo>
                <a:cubicBezTo>
                  <a:pt x="2364" y="5272"/>
                  <a:pt x="2576" y="5303"/>
                  <a:pt x="2777" y="5366"/>
                </a:cubicBezTo>
                <a:cubicBezTo>
                  <a:pt x="2959" y="5423"/>
                  <a:pt x="3140" y="5504"/>
                  <a:pt x="3304" y="5611"/>
                </a:cubicBezTo>
                <a:cubicBezTo>
                  <a:pt x="3147" y="5523"/>
                  <a:pt x="2971" y="5473"/>
                  <a:pt x="2795" y="5429"/>
                </a:cubicBezTo>
                <a:cubicBezTo>
                  <a:pt x="2570" y="5380"/>
                  <a:pt x="2338" y="5348"/>
                  <a:pt x="2100" y="5348"/>
                </a:cubicBezTo>
                <a:cubicBezTo>
                  <a:pt x="1881" y="5348"/>
                  <a:pt x="1661" y="5372"/>
                  <a:pt x="1448" y="5429"/>
                </a:cubicBezTo>
                <a:cubicBezTo>
                  <a:pt x="1323" y="5461"/>
                  <a:pt x="1204" y="5504"/>
                  <a:pt x="1091" y="5560"/>
                </a:cubicBezTo>
                <a:cubicBezTo>
                  <a:pt x="1192" y="5498"/>
                  <a:pt x="1291" y="5447"/>
                  <a:pt x="1404" y="5410"/>
                </a:cubicBezTo>
                <a:cubicBezTo>
                  <a:pt x="1624" y="5328"/>
                  <a:pt x="1861" y="5285"/>
                  <a:pt x="2094" y="5273"/>
                </a:cubicBezTo>
                <a:cubicBezTo>
                  <a:pt x="2114" y="5272"/>
                  <a:pt x="2133" y="5272"/>
                  <a:pt x="2152" y="5272"/>
                </a:cubicBezTo>
                <a:close/>
                <a:moveTo>
                  <a:pt x="2019" y="5366"/>
                </a:moveTo>
                <a:cubicBezTo>
                  <a:pt x="2251" y="5366"/>
                  <a:pt x="2476" y="5392"/>
                  <a:pt x="2702" y="5441"/>
                </a:cubicBezTo>
                <a:cubicBezTo>
                  <a:pt x="2914" y="5485"/>
                  <a:pt x="3128" y="5548"/>
                  <a:pt x="3316" y="5655"/>
                </a:cubicBezTo>
                <a:cubicBezTo>
                  <a:pt x="3403" y="5705"/>
                  <a:pt x="3486" y="5768"/>
                  <a:pt x="3561" y="5837"/>
                </a:cubicBezTo>
                <a:cubicBezTo>
                  <a:pt x="3328" y="5686"/>
                  <a:pt x="3065" y="5586"/>
                  <a:pt x="2795" y="5530"/>
                </a:cubicBezTo>
                <a:cubicBezTo>
                  <a:pt x="2601" y="5486"/>
                  <a:pt x="2404" y="5468"/>
                  <a:pt x="2206" y="5468"/>
                </a:cubicBezTo>
                <a:cubicBezTo>
                  <a:pt x="2091" y="5468"/>
                  <a:pt x="1976" y="5474"/>
                  <a:pt x="1861" y="5485"/>
                </a:cubicBezTo>
                <a:cubicBezTo>
                  <a:pt x="1699" y="5504"/>
                  <a:pt x="1536" y="5530"/>
                  <a:pt x="1372" y="5568"/>
                </a:cubicBezTo>
                <a:cubicBezTo>
                  <a:pt x="1216" y="5611"/>
                  <a:pt x="1053" y="5655"/>
                  <a:pt x="903" y="5711"/>
                </a:cubicBezTo>
                <a:cubicBezTo>
                  <a:pt x="883" y="5718"/>
                  <a:pt x="859" y="5730"/>
                  <a:pt x="840" y="5736"/>
                </a:cubicBezTo>
                <a:lnTo>
                  <a:pt x="834" y="5730"/>
                </a:lnTo>
                <a:cubicBezTo>
                  <a:pt x="853" y="5711"/>
                  <a:pt x="877" y="5692"/>
                  <a:pt x="903" y="5680"/>
                </a:cubicBezTo>
                <a:cubicBezTo>
                  <a:pt x="959" y="5643"/>
                  <a:pt x="1022" y="5605"/>
                  <a:pt x="1085" y="5574"/>
                </a:cubicBezTo>
                <a:cubicBezTo>
                  <a:pt x="1178" y="5530"/>
                  <a:pt x="1279" y="5492"/>
                  <a:pt x="1380" y="5467"/>
                </a:cubicBezTo>
                <a:cubicBezTo>
                  <a:pt x="1586" y="5404"/>
                  <a:pt x="1800" y="5372"/>
                  <a:pt x="2019" y="5366"/>
                </a:cubicBezTo>
                <a:close/>
                <a:moveTo>
                  <a:pt x="3674" y="5906"/>
                </a:moveTo>
                <a:cubicBezTo>
                  <a:pt x="3686" y="5918"/>
                  <a:pt x="3698" y="5924"/>
                  <a:pt x="3704" y="5936"/>
                </a:cubicBezTo>
                <a:lnTo>
                  <a:pt x="3674" y="5906"/>
                </a:lnTo>
                <a:close/>
                <a:moveTo>
                  <a:pt x="3704" y="5936"/>
                </a:moveTo>
                <a:lnTo>
                  <a:pt x="3711" y="5944"/>
                </a:lnTo>
                <a:cubicBezTo>
                  <a:pt x="3711" y="5944"/>
                  <a:pt x="3704" y="5944"/>
                  <a:pt x="3704" y="5936"/>
                </a:cubicBezTo>
                <a:close/>
                <a:moveTo>
                  <a:pt x="966" y="5805"/>
                </a:moveTo>
                <a:cubicBezTo>
                  <a:pt x="1081" y="5845"/>
                  <a:pt x="1205" y="5857"/>
                  <a:pt x="1327" y="5857"/>
                </a:cubicBezTo>
                <a:cubicBezTo>
                  <a:pt x="1357" y="5857"/>
                  <a:pt x="1388" y="5856"/>
                  <a:pt x="1417" y="5855"/>
                </a:cubicBezTo>
                <a:cubicBezTo>
                  <a:pt x="1612" y="5855"/>
                  <a:pt x="1806" y="5831"/>
                  <a:pt x="2000" y="5817"/>
                </a:cubicBezTo>
                <a:cubicBezTo>
                  <a:pt x="2055" y="5816"/>
                  <a:pt x="2111" y="5815"/>
                  <a:pt x="2166" y="5815"/>
                </a:cubicBezTo>
                <a:cubicBezTo>
                  <a:pt x="2517" y="5815"/>
                  <a:pt x="2863" y="5848"/>
                  <a:pt x="3203" y="5918"/>
                </a:cubicBezTo>
                <a:cubicBezTo>
                  <a:pt x="3313" y="5943"/>
                  <a:pt x="3423" y="5967"/>
                  <a:pt x="3528" y="5997"/>
                </a:cubicBezTo>
                <a:lnTo>
                  <a:pt x="3528" y="5997"/>
                </a:lnTo>
                <a:cubicBezTo>
                  <a:pt x="3457" y="5986"/>
                  <a:pt x="3386" y="5973"/>
                  <a:pt x="3310" y="5968"/>
                </a:cubicBezTo>
                <a:cubicBezTo>
                  <a:pt x="3110" y="5944"/>
                  <a:pt x="2908" y="5930"/>
                  <a:pt x="2708" y="5930"/>
                </a:cubicBezTo>
                <a:cubicBezTo>
                  <a:pt x="2508" y="5930"/>
                  <a:pt x="2300" y="5944"/>
                  <a:pt x="2100" y="5956"/>
                </a:cubicBezTo>
                <a:cubicBezTo>
                  <a:pt x="1972" y="5963"/>
                  <a:pt x="1843" y="5972"/>
                  <a:pt x="1714" y="5972"/>
                </a:cubicBezTo>
                <a:cubicBezTo>
                  <a:pt x="1640" y="5972"/>
                  <a:pt x="1566" y="5969"/>
                  <a:pt x="1493" y="5962"/>
                </a:cubicBezTo>
                <a:cubicBezTo>
                  <a:pt x="1329" y="5944"/>
                  <a:pt x="1160" y="5906"/>
                  <a:pt x="1010" y="5837"/>
                </a:cubicBezTo>
                <a:cubicBezTo>
                  <a:pt x="990" y="5823"/>
                  <a:pt x="978" y="5817"/>
                  <a:pt x="966" y="5805"/>
                </a:cubicBezTo>
                <a:close/>
                <a:moveTo>
                  <a:pt x="2219" y="5514"/>
                </a:moveTo>
                <a:cubicBezTo>
                  <a:pt x="2376" y="5514"/>
                  <a:pt x="2532" y="5526"/>
                  <a:pt x="2688" y="5554"/>
                </a:cubicBezTo>
                <a:cubicBezTo>
                  <a:pt x="2977" y="5605"/>
                  <a:pt x="3266" y="5705"/>
                  <a:pt x="3516" y="5861"/>
                </a:cubicBezTo>
                <a:cubicBezTo>
                  <a:pt x="3585" y="5906"/>
                  <a:pt x="3654" y="5956"/>
                  <a:pt x="3723" y="6005"/>
                </a:cubicBezTo>
                <a:cubicBezTo>
                  <a:pt x="3723" y="6011"/>
                  <a:pt x="3723" y="6011"/>
                  <a:pt x="3729" y="6019"/>
                </a:cubicBezTo>
                <a:cubicBezTo>
                  <a:pt x="3680" y="5999"/>
                  <a:pt x="3629" y="5987"/>
                  <a:pt x="3579" y="5974"/>
                </a:cubicBezTo>
                <a:cubicBezTo>
                  <a:pt x="3486" y="5944"/>
                  <a:pt x="3385" y="5918"/>
                  <a:pt x="3284" y="5899"/>
                </a:cubicBezTo>
                <a:cubicBezTo>
                  <a:pt x="3090" y="5855"/>
                  <a:pt x="2890" y="5831"/>
                  <a:pt x="2688" y="5811"/>
                </a:cubicBezTo>
                <a:cubicBezTo>
                  <a:pt x="2545" y="5798"/>
                  <a:pt x="2398" y="5790"/>
                  <a:pt x="2250" y="5790"/>
                </a:cubicBezTo>
                <a:cubicBezTo>
                  <a:pt x="2198" y="5790"/>
                  <a:pt x="2146" y="5791"/>
                  <a:pt x="2094" y="5793"/>
                </a:cubicBezTo>
                <a:cubicBezTo>
                  <a:pt x="1893" y="5799"/>
                  <a:pt x="1699" y="5817"/>
                  <a:pt x="1505" y="5831"/>
                </a:cubicBezTo>
                <a:cubicBezTo>
                  <a:pt x="1459" y="5834"/>
                  <a:pt x="1413" y="5835"/>
                  <a:pt x="1367" y="5835"/>
                </a:cubicBezTo>
                <a:cubicBezTo>
                  <a:pt x="1206" y="5835"/>
                  <a:pt x="1047" y="5817"/>
                  <a:pt x="891" y="5768"/>
                </a:cubicBezTo>
                <a:cubicBezTo>
                  <a:pt x="891" y="5762"/>
                  <a:pt x="883" y="5762"/>
                  <a:pt x="883" y="5762"/>
                </a:cubicBezTo>
                <a:cubicBezTo>
                  <a:pt x="1010" y="5724"/>
                  <a:pt x="1141" y="5680"/>
                  <a:pt x="1273" y="5643"/>
                </a:cubicBezTo>
                <a:cubicBezTo>
                  <a:pt x="1430" y="5605"/>
                  <a:pt x="1586" y="5568"/>
                  <a:pt x="1748" y="5548"/>
                </a:cubicBezTo>
                <a:cubicBezTo>
                  <a:pt x="1906" y="5526"/>
                  <a:pt x="2062" y="5514"/>
                  <a:pt x="2219" y="5514"/>
                </a:cubicBezTo>
                <a:close/>
                <a:moveTo>
                  <a:pt x="1147" y="5906"/>
                </a:moveTo>
                <a:lnTo>
                  <a:pt x="1147" y="5906"/>
                </a:lnTo>
                <a:cubicBezTo>
                  <a:pt x="1335" y="5971"/>
                  <a:pt x="1537" y="5991"/>
                  <a:pt x="1738" y="5991"/>
                </a:cubicBezTo>
                <a:cubicBezTo>
                  <a:pt x="1826" y="5991"/>
                  <a:pt x="1914" y="5987"/>
                  <a:pt x="2000" y="5981"/>
                </a:cubicBezTo>
                <a:cubicBezTo>
                  <a:pt x="2207" y="5968"/>
                  <a:pt x="2413" y="5956"/>
                  <a:pt x="2621" y="5956"/>
                </a:cubicBezTo>
                <a:cubicBezTo>
                  <a:pt x="2821" y="5956"/>
                  <a:pt x="3021" y="5968"/>
                  <a:pt x="3228" y="5993"/>
                </a:cubicBezTo>
                <a:cubicBezTo>
                  <a:pt x="3266" y="5999"/>
                  <a:pt x="3304" y="6005"/>
                  <a:pt x="3341" y="6005"/>
                </a:cubicBezTo>
                <a:cubicBezTo>
                  <a:pt x="3147" y="6005"/>
                  <a:pt x="2952" y="6025"/>
                  <a:pt x="2758" y="6049"/>
                </a:cubicBezTo>
                <a:cubicBezTo>
                  <a:pt x="2532" y="6081"/>
                  <a:pt x="2306" y="6118"/>
                  <a:pt x="2075" y="6124"/>
                </a:cubicBezTo>
                <a:cubicBezTo>
                  <a:pt x="2054" y="6125"/>
                  <a:pt x="2033" y="6125"/>
                  <a:pt x="2012" y="6125"/>
                </a:cubicBezTo>
                <a:cubicBezTo>
                  <a:pt x="1814" y="6125"/>
                  <a:pt x="1623" y="6093"/>
                  <a:pt x="1436" y="6031"/>
                </a:cubicBezTo>
                <a:cubicBezTo>
                  <a:pt x="1335" y="5993"/>
                  <a:pt x="1241" y="5956"/>
                  <a:pt x="1147" y="5906"/>
                </a:cubicBezTo>
                <a:close/>
                <a:moveTo>
                  <a:pt x="5704" y="4853"/>
                </a:moveTo>
                <a:lnTo>
                  <a:pt x="5704" y="4853"/>
                </a:lnTo>
                <a:cubicBezTo>
                  <a:pt x="5780" y="5010"/>
                  <a:pt x="5835" y="5172"/>
                  <a:pt x="5879" y="5334"/>
                </a:cubicBezTo>
                <a:cubicBezTo>
                  <a:pt x="5942" y="5574"/>
                  <a:pt x="5986" y="5811"/>
                  <a:pt x="6029" y="6049"/>
                </a:cubicBezTo>
                <a:cubicBezTo>
                  <a:pt x="6073" y="6294"/>
                  <a:pt x="6118" y="6532"/>
                  <a:pt x="6186" y="6771"/>
                </a:cubicBezTo>
                <a:cubicBezTo>
                  <a:pt x="6249" y="7009"/>
                  <a:pt x="6336" y="7246"/>
                  <a:pt x="6443" y="7472"/>
                </a:cubicBezTo>
                <a:cubicBezTo>
                  <a:pt x="6456" y="7497"/>
                  <a:pt x="6468" y="7523"/>
                  <a:pt x="6480" y="7553"/>
                </a:cubicBezTo>
                <a:cubicBezTo>
                  <a:pt x="6393" y="7379"/>
                  <a:pt x="6312" y="7203"/>
                  <a:pt x="6243" y="7021"/>
                </a:cubicBezTo>
                <a:cubicBezTo>
                  <a:pt x="6162" y="6801"/>
                  <a:pt x="6092" y="6583"/>
                  <a:pt x="6029" y="6363"/>
                </a:cubicBezTo>
                <a:cubicBezTo>
                  <a:pt x="5968" y="6132"/>
                  <a:pt x="5910" y="5893"/>
                  <a:pt x="5861" y="5655"/>
                </a:cubicBezTo>
                <a:cubicBezTo>
                  <a:pt x="5817" y="5461"/>
                  <a:pt x="5780" y="5267"/>
                  <a:pt x="5742" y="5071"/>
                </a:cubicBezTo>
                <a:cubicBezTo>
                  <a:pt x="5734" y="4996"/>
                  <a:pt x="5722" y="4921"/>
                  <a:pt x="5704" y="4853"/>
                </a:cubicBezTo>
                <a:close/>
                <a:moveTo>
                  <a:pt x="6156" y="5410"/>
                </a:moveTo>
                <a:cubicBezTo>
                  <a:pt x="6274" y="5611"/>
                  <a:pt x="6381" y="5823"/>
                  <a:pt x="6474" y="6037"/>
                </a:cubicBezTo>
                <a:cubicBezTo>
                  <a:pt x="6587" y="6300"/>
                  <a:pt x="6688" y="6569"/>
                  <a:pt x="6763" y="6846"/>
                </a:cubicBezTo>
                <a:cubicBezTo>
                  <a:pt x="6844" y="7121"/>
                  <a:pt x="6900" y="7403"/>
                  <a:pt x="6938" y="7685"/>
                </a:cubicBezTo>
                <a:cubicBezTo>
                  <a:pt x="6945" y="7711"/>
                  <a:pt x="6945" y="7735"/>
                  <a:pt x="6951" y="7767"/>
                </a:cubicBezTo>
                <a:cubicBezTo>
                  <a:pt x="6938" y="7723"/>
                  <a:pt x="6926" y="7685"/>
                  <a:pt x="6920" y="7642"/>
                </a:cubicBezTo>
                <a:cubicBezTo>
                  <a:pt x="6863" y="7428"/>
                  <a:pt x="6801" y="7215"/>
                  <a:pt x="6738" y="7009"/>
                </a:cubicBezTo>
                <a:cubicBezTo>
                  <a:pt x="6675" y="6795"/>
                  <a:pt x="6613" y="6589"/>
                  <a:pt x="6544" y="6381"/>
                </a:cubicBezTo>
                <a:cubicBezTo>
                  <a:pt x="6468" y="6175"/>
                  <a:pt x="6393" y="5968"/>
                  <a:pt x="6312" y="5768"/>
                </a:cubicBezTo>
                <a:cubicBezTo>
                  <a:pt x="6261" y="5643"/>
                  <a:pt x="6205" y="5530"/>
                  <a:pt x="6156" y="5410"/>
                </a:cubicBezTo>
                <a:close/>
                <a:moveTo>
                  <a:pt x="3692" y="7541"/>
                </a:moveTo>
                <a:cubicBezTo>
                  <a:pt x="3937" y="7541"/>
                  <a:pt x="4181" y="7567"/>
                  <a:pt x="4426" y="7610"/>
                </a:cubicBezTo>
                <a:cubicBezTo>
                  <a:pt x="4675" y="7654"/>
                  <a:pt x="4933" y="7717"/>
                  <a:pt x="5184" y="7792"/>
                </a:cubicBezTo>
                <a:cubicBezTo>
                  <a:pt x="5202" y="7798"/>
                  <a:pt x="5221" y="7804"/>
                  <a:pt x="5240" y="7810"/>
                </a:cubicBezTo>
                <a:cubicBezTo>
                  <a:pt x="4933" y="7749"/>
                  <a:pt x="4626" y="7698"/>
                  <a:pt x="4313" y="7666"/>
                </a:cubicBezTo>
                <a:cubicBezTo>
                  <a:pt x="4112" y="7647"/>
                  <a:pt x="3906" y="7637"/>
                  <a:pt x="3701" y="7637"/>
                </a:cubicBezTo>
                <a:cubicBezTo>
                  <a:pt x="3578" y="7637"/>
                  <a:pt x="3456" y="7641"/>
                  <a:pt x="3335" y="7648"/>
                </a:cubicBezTo>
                <a:cubicBezTo>
                  <a:pt x="3171" y="7654"/>
                  <a:pt x="3009" y="7673"/>
                  <a:pt x="2846" y="7698"/>
                </a:cubicBezTo>
                <a:cubicBezTo>
                  <a:pt x="2764" y="7711"/>
                  <a:pt x="2682" y="7729"/>
                  <a:pt x="2601" y="7741"/>
                </a:cubicBezTo>
                <a:cubicBezTo>
                  <a:pt x="2726" y="7698"/>
                  <a:pt x="2852" y="7654"/>
                  <a:pt x="2983" y="7622"/>
                </a:cubicBezTo>
                <a:cubicBezTo>
                  <a:pt x="3215" y="7573"/>
                  <a:pt x="3454" y="7547"/>
                  <a:pt x="3692" y="7541"/>
                </a:cubicBezTo>
                <a:close/>
                <a:moveTo>
                  <a:pt x="5647" y="4677"/>
                </a:moveTo>
                <a:lnTo>
                  <a:pt x="5647" y="4677"/>
                </a:lnTo>
                <a:cubicBezTo>
                  <a:pt x="5653" y="4683"/>
                  <a:pt x="5659" y="4695"/>
                  <a:pt x="5667" y="4703"/>
                </a:cubicBezTo>
                <a:cubicBezTo>
                  <a:pt x="5716" y="4778"/>
                  <a:pt x="5766" y="4853"/>
                  <a:pt x="5810" y="4928"/>
                </a:cubicBezTo>
                <a:cubicBezTo>
                  <a:pt x="5885" y="5053"/>
                  <a:pt x="5954" y="5184"/>
                  <a:pt x="6017" y="5316"/>
                </a:cubicBezTo>
                <a:cubicBezTo>
                  <a:pt x="6142" y="5574"/>
                  <a:pt x="6243" y="5843"/>
                  <a:pt x="6324" y="6118"/>
                </a:cubicBezTo>
                <a:cubicBezTo>
                  <a:pt x="6405" y="6401"/>
                  <a:pt x="6462" y="6688"/>
                  <a:pt x="6500" y="6983"/>
                </a:cubicBezTo>
                <a:cubicBezTo>
                  <a:pt x="6532" y="7278"/>
                  <a:pt x="6562" y="7585"/>
                  <a:pt x="6688" y="7854"/>
                </a:cubicBezTo>
                <a:cubicBezTo>
                  <a:pt x="6694" y="7867"/>
                  <a:pt x="6700" y="7880"/>
                  <a:pt x="6706" y="7892"/>
                </a:cubicBezTo>
                <a:cubicBezTo>
                  <a:pt x="6700" y="7886"/>
                  <a:pt x="6694" y="7873"/>
                  <a:pt x="6694" y="7867"/>
                </a:cubicBezTo>
                <a:cubicBezTo>
                  <a:pt x="6625" y="7761"/>
                  <a:pt x="6562" y="7648"/>
                  <a:pt x="6506" y="7535"/>
                </a:cubicBezTo>
                <a:cubicBezTo>
                  <a:pt x="6399" y="7309"/>
                  <a:pt x="6306" y="7078"/>
                  <a:pt x="6231" y="6833"/>
                </a:cubicBezTo>
                <a:cubicBezTo>
                  <a:pt x="6162" y="6601"/>
                  <a:pt x="6110" y="6357"/>
                  <a:pt x="6067" y="6118"/>
                </a:cubicBezTo>
                <a:cubicBezTo>
                  <a:pt x="6023" y="5880"/>
                  <a:pt x="5980" y="5635"/>
                  <a:pt x="5916" y="5404"/>
                </a:cubicBezTo>
                <a:cubicBezTo>
                  <a:pt x="5861" y="5184"/>
                  <a:pt x="5786" y="4972"/>
                  <a:pt x="5679" y="4778"/>
                </a:cubicBezTo>
                <a:cubicBezTo>
                  <a:pt x="5679" y="4764"/>
                  <a:pt x="5673" y="4752"/>
                  <a:pt x="5673" y="4746"/>
                </a:cubicBezTo>
                <a:cubicBezTo>
                  <a:pt x="5667" y="4727"/>
                  <a:pt x="5659" y="4715"/>
                  <a:pt x="5653" y="4703"/>
                </a:cubicBezTo>
                <a:cubicBezTo>
                  <a:pt x="5653" y="4695"/>
                  <a:pt x="5647" y="4683"/>
                  <a:pt x="5647" y="4677"/>
                </a:cubicBezTo>
                <a:close/>
                <a:moveTo>
                  <a:pt x="5748" y="5192"/>
                </a:moveTo>
                <a:cubicBezTo>
                  <a:pt x="5772" y="5316"/>
                  <a:pt x="5798" y="5447"/>
                  <a:pt x="5823" y="5574"/>
                </a:cubicBezTo>
                <a:cubicBezTo>
                  <a:pt x="5867" y="5817"/>
                  <a:pt x="5922" y="6056"/>
                  <a:pt x="5986" y="6294"/>
                </a:cubicBezTo>
                <a:cubicBezTo>
                  <a:pt x="6043" y="6514"/>
                  <a:pt x="6110" y="6739"/>
                  <a:pt x="6186" y="6951"/>
                </a:cubicBezTo>
                <a:cubicBezTo>
                  <a:pt x="6268" y="7165"/>
                  <a:pt x="6356" y="7373"/>
                  <a:pt x="6456" y="7567"/>
                </a:cubicBezTo>
                <a:cubicBezTo>
                  <a:pt x="6512" y="7679"/>
                  <a:pt x="6575" y="7792"/>
                  <a:pt x="6644" y="7905"/>
                </a:cubicBezTo>
                <a:cubicBezTo>
                  <a:pt x="6512" y="7761"/>
                  <a:pt x="6399" y="7604"/>
                  <a:pt x="6298" y="7440"/>
                </a:cubicBezTo>
                <a:cubicBezTo>
                  <a:pt x="6136" y="7171"/>
                  <a:pt x="6017" y="6870"/>
                  <a:pt x="5930" y="6563"/>
                </a:cubicBezTo>
                <a:cubicBezTo>
                  <a:pt x="5847" y="6257"/>
                  <a:pt x="5798" y="5944"/>
                  <a:pt x="5772" y="5623"/>
                </a:cubicBezTo>
                <a:cubicBezTo>
                  <a:pt x="5766" y="5492"/>
                  <a:pt x="5760" y="5366"/>
                  <a:pt x="5748" y="5241"/>
                </a:cubicBezTo>
                <a:lnTo>
                  <a:pt x="5748" y="5192"/>
                </a:lnTo>
                <a:close/>
                <a:moveTo>
                  <a:pt x="3651" y="7682"/>
                </a:moveTo>
                <a:cubicBezTo>
                  <a:pt x="3834" y="7682"/>
                  <a:pt x="4017" y="7690"/>
                  <a:pt x="4200" y="7704"/>
                </a:cubicBezTo>
                <a:cubicBezTo>
                  <a:pt x="4531" y="7729"/>
                  <a:pt x="4857" y="7779"/>
                  <a:pt x="5178" y="7842"/>
                </a:cubicBezTo>
                <a:cubicBezTo>
                  <a:pt x="5340" y="7873"/>
                  <a:pt x="5503" y="7911"/>
                  <a:pt x="5667" y="7949"/>
                </a:cubicBezTo>
                <a:cubicBezTo>
                  <a:pt x="5704" y="7961"/>
                  <a:pt x="5742" y="7974"/>
                  <a:pt x="5772" y="7986"/>
                </a:cubicBezTo>
                <a:lnTo>
                  <a:pt x="5710" y="7986"/>
                </a:lnTo>
                <a:cubicBezTo>
                  <a:pt x="5516" y="7929"/>
                  <a:pt x="5321" y="7886"/>
                  <a:pt x="5121" y="7848"/>
                </a:cubicBezTo>
                <a:cubicBezTo>
                  <a:pt x="4895" y="7810"/>
                  <a:pt x="4669" y="7779"/>
                  <a:pt x="4444" y="7755"/>
                </a:cubicBezTo>
                <a:cubicBezTo>
                  <a:pt x="4212" y="7735"/>
                  <a:pt x="3987" y="7723"/>
                  <a:pt x="3755" y="7717"/>
                </a:cubicBezTo>
                <a:cubicBezTo>
                  <a:pt x="3529" y="7717"/>
                  <a:pt x="3298" y="7723"/>
                  <a:pt x="3072" y="7735"/>
                </a:cubicBezTo>
                <a:cubicBezTo>
                  <a:pt x="2940" y="7749"/>
                  <a:pt x="2815" y="7761"/>
                  <a:pt x="2682" y="7773"/>
                </a:cubicBezTo>
                <a:cubicBezTo>
                  <a:pt x="2858" y="7741"/>
                  <a:pt x="3040" y="7717"/>
                  <a:pt x="3222" y="7698"/>
                </a:cubicBezTo>
                <a:cubicBezTo>
                  <a:pt x="3365" y="7687"/>
                  <a:pt x="3508" y="7682"/>
                  <a:pt x="3651" y="7682"/>
                </a:cubicBezTo>
                <a:close/>
                <a:moveTo>
                  <a:pt x="3674" y="7735"/>
                </a:moveTo>
                <a:cubicBezTo>
                  <a:pt x="3899" y="7735"/>
                  <a:pt x="4131" y="7749"/>
                  <a:pt x="4357" y="7767"/>
                </a:cubicBezTo>
                <a:cubicBezTo>
                  <a:pt x="4582" y="7786"/>
                  <a:pt x="4808" y="7816"/>
                  <a:pt x="5033" y="7854"/>
                </a:cubicBezTo>
                <a:cubicBezTo>
                  <a:pt x="5240" y="7892"/>
                  <a:pt x="5447" y="7937"/>
                  <a:pt x="5653" y="7986"/>
                </a:cubicBezTo>
                <a:cubicBezTo>
                  <a:pt x="5604" y="7986"/>
                  <a:pt x="5560" y="7986"/>
                  <a:pt x="5516" y="7992"/>
                </a:cubicBezTo>
                <a:cubicBezTo>
                  <a:pt x="5215" y="7967"/>
                  <a:pt x="4907" y="7955"/>
                  <a:pt x="4600" y="7955"/>
                </a:cubicBezTo>
                <a:cubicBezTo>
                  <a:pt x="4238" y="7955"/>
                  <a:pt x="3880" y="7955"/>
                  <a:pt x="3516" y="7949"/>
                </a:cubicBezTo>
                <a:cubicBezTo>
                  <a:pt x="3153" y="7943"/>
                  <a:pt x="2795" y="7923"/>
                  <a:pt x="2439" y="7873"/>
                </a:cubicBezTo>
                <a:cubicBezTo>
                  <a:pt x="2413" y="7873"/>
                  <a:pt x="2388" y="7867"/>
                  <a:pt x="2364" y="7867"/>
                </a:cubicBezTo>
                <a:cubicBezTo>
                  <a:pt x="2364" y="7867"/>
                  <a:pt x="2358" y="7861"/>
                  <a:pt x="2350" y="7861"/>
                </a:cubicBezTo>
                <a:cubicBezTo>
                  <a:pt x="2364" y="7854"/>
                  <a:pt x="2376" y="7848"/>
                  <a:pt x="2388" y="7842"/>
                </a:cubicBezTo>
                <a:cubicBezTo>
                  <a:pt x="2476" y="7830"/>
                  <a:pt x="2558" y="7810"/>
                  <a:pt x="2645" y="7804"/>
                </a:cubicBezTo>
                <a:cubicBezTo>
                  <a:pt x="2758" y="7786"/>
                  <a:pt x="2877" y="7773"/>
                  <a:pt x="2989" y="7767"/>
                </a:cubicBezTo>
                <a:cubicBezTo>
                  <a:pt x="3215" y="7749"/>
                  <a:pt x="3448" y="7735"/>
                  <a:pt x="3674" y="7735"/>
                </a:cubicBezTo>
                <a:close/>
                <a:moveTo>
                  <a:pt x="2425" y="7892"/>
                </a:moveTo>
                <a:cubicBezTo>
                  <a:pt x="2740" y="7943"/>
                  <a:pt x="3059" y="7961"/>
                  <a:pt x="3379" y="7967"/>
                </a:cubicBezTo>
                <a:cubicBezTo>
                  <a:pt x="3735" y="7980"/>
                  <a:pt x="4093" y="7974"/>
                  <a:pt x="4450" y="7980"/>
                </a:cubicBezTo>
                <a:cubicBezTo>
                  <a:pt x="4757" y="7980"/>
                  <a:pt x="5058" y="7986"/>
                  <a:pt x="5366" y="8004"/>
                </a:cubicBezTo>
                <a:lnTo>
                  <a:pt x="5146" y="8004"/>
                </a:lnTo>
                <a:cubicBezTo>
                  <a:pt x="4915" y="8004"/>
                  <a:pt x="4675" y="8012"/>
                  <a:pt x="4438" y="8024"/>
                </a:cubicBezTo>
                <a:cubicBezTo>
                  <a:pt x="4200" y="8036"/>
                  <a:pt x="3961" y="8055"/>
                  <a:pt x="3723" y="8068"/>
                </a:cubicBezTo>
                <a:cubicBezTo>
                  <a:pt x="3605" y="8074"/>
                  <a:pt x="3487" y="8079"/>
                  <a:pt x="3369" y="8079"/>
                </a:cubicBezTo>
                <a:cubicBezTo>
                  <a:pt x="3255" y="8079"/>
                  <a:pt x="3141" y="8074"/>
                  <a:pt x="3027" y="8062"/>
                </a:cubicBezTo>
                <a:cubicBezTo>
                  <a:pt x="2821" y="8036"/>
                  <a:pt x="2613" y="7986"/>
                  <a:pt x="2425" y="7892"/>
                </a:cubicBezTo>
                <a:close/>
                <a:moveTo>
                  <a:pt x="2382" y="7886"/>
                </a:moveTo>
                <a:cubicBezTo>
                  <a:pt x="2552" y="7980"/>
                  <a:pt x="2746" y="8030"/>
                  <a:pt x="2934" y="8062"/>
                </a:cubicBezTo>
                <a:cubicBezTo>
                  <a:pt x="3095" y="8088"/>
                  <a:pt x="3256" y="8096"/>
                  <a:pt x="3419" y="8096"/>
                </a:cubicBezTo>
                <a:cubicBezTo>
                  <a:pt x="3485" y="8096"/>
                  <a:pt x="3550" y="8095"/>
                  <a:pt x="3617" y="8093"/>
                </a:cubicBezTo>
                <a:cubicBezTo>
                  <a:pt x="3854" y="8087"/>
                  <a:pt x="4093" y="8068"/>
                  <a:pt x="4331" y="8055"/>
                </a:cubicBezTo>
                <a:cubicBezTo>
                  <a:pt x="4576" y="8042"/>
                  <a:pt x="4814" y="8036"/>
                  <a:pt x="5058" y="8036"/>
                </a:cubicBezTo>
                <a:lnTo>
                  <a:pt x="5133" y="8036"/>
                </a:lnTo>
                <a:cubicBezTo>
                  <a:pt x="5065" y="8049"/>
                  <a:pt x="4996" y="8062"/>
                  <a:pt x="4921" y="8074"/>
                </a:cubicBezTo>
                <a:cubicBezTo>
                  <a:pt x="4751" y="8093"/>
                  <a:pt x="4576" y="8111"/>
                  <a:pt x="4406" y="8125"/>
                </a:cubicBezTo>
                <a:cubicBezTo>
                  <a:pt x="4175" y="8143"/>
                  <a:pt x="3943" y="8155"/>
                  <a:pt x="3704" y="8155"/>
                </a:cubicBezTo>
                <a:cubicBezTo>
                  <a:pt x="3486" y="8155"/>
                  <a:pt x="3266" y="8137"/>
                  <a:pt x="3046" y="8099"/>
                </a:cubicBezTo>
                <a:cubicBezTo>
                  <a:pt x="2833" y="8062"/>
                  <a:pt x="2621" y="7998"/>
                  <a:pt x="2419" y="7911"/>
                </a:cubicBezTo>
                <a:cubicBezTo>
                  <a:pt x="2395" y="7905"/>
                  <a:pt x="2376" y="7892"/>
                  <a:pt x="2358" y="7886"/>
                </a:cubicBezTo>
                <a:close/>
                <a:moveTo>
                  <a:pt x="6876" y="8192"/>
                </a:moveTo>
                <a:lnTo>
                  <a:pt x="6876" y="8200"/>
                </a:lnTo>
                <a:lnTo>
                  <a:pt x="6870" y="8192"/>
                </a:lnTo>
                <a:close/>
                <a:moveTo>
                  <a:pt x="6888" y="8206"/>
                </a:moveTo>
                <a:cubicBezTo>
                  <a:pt x="6894" y="8206"/>
                  <a:pt x="6894" y="8206"/>
                  <a:pt x="6900" y="8212"/>
                </a:cubicBezTo>
                <a:cubicBezTo>
                  <a:pt x="6894" y="8206"/>
                  <a:pt x="6888" y="8206"/>
                  <a:pt x="6888" y="8206"/>
                </a:cubicBezTo>
                <a:close/>
                <a:moveTo>
                  <a:pt x="2576" y="7992"/>
                </a:moveTo>
                <a:lnTo>
                  <a:pt x="2576" y="7992"/>
                </a:lnTo>
                <a:cubicBezTo>
                  <a:pt x="2702" y="8036"/>
                  <a:pt x="2827" y="8074"/>
                  <a:pt x="2959" y="8099"/>
                </a:cubicBezTo>
                <a:cubicBezTo>
                  <a:pt x="3177" y="8143"/>
                  <a:pt x="3397" y="8168"/>
                  <a:pt x="3617" y="8174"/>
                </a:cubicBezTo>
                <a:cubicBezTo>
                  <a:pt x="3672" y="8176"/>
                  <a:pt x="3728" y="8177"/>
                  <a:pt x="3784" y="8177"/>
                </a:cubicBezTo>
                <a:cubicBezTo>
                  <a:pt x="3956" y="8177"/>
                  <a:pt x="4129" y="8170"/>
                  <a:pt x="4299" y="8155"/>
                </a:cubicBezTo>
                <a:cubicBezTo>
                  <a:pt x="4426" y="8149"/>
                  <a:pt x="4551" y="8137"/>
                  <a:pt x="4675" y="8125"/>
                </a:cubicBezTo>
                <a:lnTo>
                  <a:pt x="4675" y="8125"/>
                </a:lnTo>
                <a:cubicBezTo>
                  <a:pt x="4626" y="8137"/>
                  <a:pt x="4582" y="8149"/>
                  <a:pt x="4531" y="8155"/>
                </a:cubicBezTo>
                <a:cubicBezTo>
                  <a:pt x="4281" y="8206"/>
                  <a:pt x="4024" y="8244"/>
                  <a:pt x="3773" y="8244"/>
                </a:cubicBezTo>
                <a:cubicBezTo>
                  <a:pt x="3756" y="8244"/>
                  <a:pt x="3739" y="8244"/>
                  <a:pt x="3722" y="8244"/>
                </a:cubicBezTo>
                <a:cubicBezTo>
                  <a:pt x="3495" y="8244"/>
                  <a:pt x="3267" y="8208"/>
                  <a:pt x="3046" y="8155"/>
                </a:cubicBezTo>
                <a:cubicBezTo>
                  <a:pt x="2928" y="8125"/>
                  <a:pt x="2809" y="8087"/>
                  <a:pt x="2688" y="8042"/>
                </a:cubicBezTo>
                <a:cubicBezTo>
                  <a:pt x="2651" y="8024"/>
                  <a:pt x="2613" y="8012"/>
                  <a:pt x="2576" y="7992"/>
                </a:cubicBezTo>
                <a:close/>
                <a:moveTo>
                  <a:pt x="5960" y="5103"/>
                </a:moveTo>
                <a:lnTo>
                  <a:pt x="5960" y="5103"/>
                </a:lnTo>
                <a:cubicBezTo>
                  <a:pt x="5998" y="5160"/>
                  <a:pt x="6035" y="5216"/>
                  <a:pt x="6073" y="5279"/>
                </a:cubicBezTo>
                <a:cubicBezTo>
                  <a:pt x="6073" y="5279"/>
                  <a:pt x="6080" y="5285"/>
                  <a:pt x="6080" y="5291"/>
                </a:cubicBezTo>
                <a:cubicBezTo>
                  <a:pt x="6142" y="5423"/>
                  <a:pt x="6205" y="5560"/>
                  <a:pt x="6261" y="5698"/>
                </a:cubicBezTo>
                <a:cubicBezTo>
                  <a:pt x="6350" y="5899"/>
                  <a:pt x="6425" y="6100"/>
                  <a:pt x="6494" y="6306"/>
                </a:cubicBezTo>
                <a:cubicBezTo>
                  <a:pt x="6569" y="6514"/>
                  <a:pt x="6631" y="6726"/>
                  <a:pt x="6694" y="6933"/>
                </a:cubicBezTo>
                <a:cubicBezTo>
                  <a:pt x="6757" y="7147"/>
                  <a:pt x="6813" y="7359"/>
                  <a:pt x="6876" y="7573"/>
                </a:cubicBezTo>
                <a:cubicBezTo>
                  <a:pt x="6908" y="7698"/>
                  <a:pt x="6938" y="7824"/>
                  <a:pt x="6969" y="7949"/>
                </a:cubicBezTo>
                <a:cubicBezTo>
                  <a:pt x="6975" y="8004"/>
                  <a:pt x="6989" y="8068"/>
                  <a:pt x="7007" y="8125"/>
                </a:cubicBezTo>
                <a:cubicBezTo>
                  <a:pt x="7013" y="8149"/>
                  <a:pt x="7026" y="8168"/>
                  <a:pt x="7033" y="8186"/>
                </a:cubicBezTo>
                <a:cubicBezTo>
                  <a:pt x="7033" y="8192"/>
                  <a:pt x="7039" y="8200"/>
                  <a:pt x="7039" y="8212"/>
                </a:cubicBezTo>
                <a:cubicBezTo>
                  <a:pt x="7045" y="8230"/>
                  <a:pt x="7045" y="8244"/>
                  <a:pt x="7051" y="8262"/>
                </a:cubicBezTo>
                <a:cubicBezTo>
                  <a:pt x="6926" y="8168"/>
                  <a:pt x="6825" y="8036"/>
                  <a:pt x="6757" y="7892"/>
                </a:cubicBezTo>
                <a:cubicBezTo>
                  <a:pt x="6619" y="7636"/>
                  <a:pt x="6581" y="7335"/>
                  <a:pt x="6550" y="7046"/>
                </a:cubicBezTo>
                <a:cubicBezTo>
                  <a:pt x="6532" y="6896"/>
                  <a:pt x="6512" y="6751"/>
                  <a:pt x="6486" y="6607"/>
                </a:cubicBezTo>
                <a:cubicBezTo>
                  <a:pt x="6462" y="6463"/>
                  <a:pt x="6431" y="6326"/>
                  <a:pt x="6393" y="6187"/>
                </a:cubicBezTo>
                <a:cubicBezTo>
                  <a:pt x="6318" y="5912"/>
                  <a:pt x="6217" y="5643"/>
                  <a:pt x="6098" y="5380"/>
                </a:cubicBezTo>
                <a:cubicBezTo>
                  <a:pt x="6055" y="5285"/>
                  <a:pt x="6011" y="5192"/>
                  <a:pt x="5960" y="5103"/>
                </a:cubicBezTo>
                <a:close/>
                <a:moveTo>
                  <a:pt x="7076" y="8268"/>
                </a:moveTo>
                <a:lnTo>
                  <a:pt x="7076" y="8268"/>
                </a:lnTo>
                <a:cubicBezTo>
                  <a:pt x="7082" y="8281"/>
                  <a:pt x="7088" y="8287"/>
                  <a:pt x="7096" y="8293"/>
                </a:cubicBezTo>
                <a:cubicBezTo>
                  <a:pt x="7088" y="8287"/>
                  <a:pt x="7082" y="8287"/>
                  <a:pt x="7082" y="8281"/>
                </a:cubicBezTo>
                <a:cubicBezTo>
                  <a:pt x="7082" y="8275"/>
                  <a:pt x="7076" y="8275"/>
                  <a:pt x="7076" y="8268"/>
                </a:cubicBezTo>
                <a:close/>
                <a:moveTo>
                  <a:pt x="3250" y="1"/>
                </a:moveTo>
                <a:cubicBezTo>
                  <a:pt x="3247" y="1"/>
                  <a:pt x="3243" y="3"/>
                  <a:pt x="3241" y="8"/>
                </a:cubicBezTo>
                <a:cubicBezTo>
                  <a:pt x="3228" y="52"/>
                  <a:pt x="3215" y="102"/>
                  <a:pt x="3203" y="145"/>
                </a:cubicBezTo>
                <a:cubicBezTo>
                  <a:pt x="3185" y="190"/>
                  <a:pt x="3165" y="234"/>
                  <a:pt x="3147" y="278"/>
                </a:cubicBezTo>
                <a:cubicBezTo>
                  <a:pt x="3102" y="371"/>
                  <a:pt x="3052" y="454"/>
                  <a:pt x="2997" y="535"/>
                </a:cubicBezTo>
                <a:cubicBezTo>
                  <a:pt x="2877" y="703"/>
                  <a:pt x="2740" y="848"/>
                  <a:pt x="2613" y="1010"/>
                </a:cubicBezTo>
                <a:cubicBezTo>
                  <a:pt x="2488" y="1160"/>
                  <a:pt x="2370" y="1324"/>
                  <a:pt x="2294" y="1512"/>
                </a:cubicBezTo>
                <a:cubicBezTo>
                  <a:pt x="2225" y="1687"/>
                  <a:pt x="2188" y="1882"/>
                  <a:pt x="2182" y="2070"/>
                </a:cubicBezTo>
                <a:cubicBezTo>
                  <a:pt x="2176" y="2265"/>
                  <a:pt x="2200" y="2459"/>
                  <a:pt x="2263" y="2641"/>
                </a:cubicBezTo>
                <a:cubicBezTo>
                  <a:pt x="2269" y="2659"/>
                  <a:pt x="2275" y="2678"/>
                  <a:pt x="2282" y="2696"/>
                </a:cubicBezTo>
                <a:cubicBezTo>
                  <a:pt x="2269" y="2823"/>
                  <a:pt x="2269" y="2941"/>
                  <a:pt x="2282" y="3066"/>
                </a:cubicBezTo>
                <a:cubicBezTo>
                  <a:pt x="2288" y="3205"/>
                  <a:pt x="2306" y="3335"/>
                  <a:pt x="2338" y="3468"/>
                </a:cubicBezTo>
                <a:cubicBezTo>
                  <a:pt x="2269" y="3304"/>
                  <a:pt x="2200" y="3141"/>
                  <a:pt x="2138" y="2973"/>
                </a:cubicBezTo>
                <a:lnTo>
                  <a:pt x="2138" y="2959"/>
                </a:lnTo>
                <a:lnTo>
                  <a:pt x="2138" y="2947"/>
                </a:lnTo>
                <a:cubicBezTo>
                  <a:pt x="2132" y="2935"/>
                  <a:pt x="2132" y="2928"/>
                  <a:pt x="2132" y="2916"/>
                </a:cubicBezTo>
                <a:cubicBezTo>
                  <a:pt x="2124" y="2898"/>
                  <a:pt x="2124" y="2872"/>
                  <a:pt x="2118" y="2853"/>
                </a:cubicBezTo>
                <a:cubicBezTo>
                  <a:pt x="2112" y="2835"/>
                  <a:pt x="2106" y="2809"/>
                  <a:pt x="2100" y="2791"/>
                </a:cubicBezTo>
                <a:cubicBezTo>
                  <a:pt x="2094" y="2771"/>
                  <a:pt x="2087" y="2753"/>
                  <a:pt x="2075" y="2734"/>
                </a:cubicBezTo>
                <a:cubicBezTo>
                  <a:pt x="2075" y="2728"/>
                  <a:pt x="2069" y="2728"/>
                  <a:pt x="2069" y="2728"/>
                </a:cubicBezTo>
                <a:cubicBezTo>
                  <a:pt x="2063" y="2710"/>
                  <a:pt x="2057" y="2690"/>
                  <a:pt x="2049" y="2672"/>
                </a:cubicBezTo>
                <a:cubicBezTo>
                  <a:pt x="2037" y="2635"/>
                  <a:pt x="2025" y="2589"/>
                  <a:pt x="2019" y="2546"/>
                </a:cubicBezTo>
                <a:cubicBezTo>
                  <a:pt x="2006" y="2465"/>
                  <a:pt x="1994" y="2377"/>
                  <a:pt x="1994" y="2289"/>
                </a:cubicBezTo>
                <a:cubicBezTo>
                  <a:pt x="1982" y="2108"/>
                  <a:pt x="2000" y="1932"/>
                  <a:pt x="2012" y="1750"/>
                </a:cubicBezTo>
                <a:cubicBezTo>
                  <a:pt x="2025" y="1562"/>
                  <a:pt x="2037" y="1374"/>
                  <a:pt x="2025" y="1186"/>
                </a:cubicBezTo>
                <a:cubicBezTo>
                  <a:pt x="2012" y="1004"/>
                  <a:pt x="1968" y="836"/>
                  <a:pt x="1912" y="666"/>
                </a:cubicBezTo>
                <a:cubicBezTo>
                  <a:pt x="1881" y="572"/>
                  <a:pt x="1843" y="478"/>
                  <a:pt x="1800" y="390"/>
                </a:cubicBezTo>
                <a:cubicBezTo>
                  <a:pt x="1780" y="341"/>
                  <a:pt x="1762" y="296"/>
                  <a:pt x="1736" y="252"/>
                </a:cubicBezTo>
                <a:cubicBezTo>
                  <a:pt x="1724" y="220"/>
                  <a:pt x="1711" y="190"/>
                  <a:pt x="1693" y="159"/>
                </a:cubicBezTo>
                <a:cubicBezTo>
                  <a:pt x="1693" y="159"/>
                  <a:pt x="1693" y="153"/>
                  <a:pt x="1687" y="153"/>
                </a:cubicBezTo>
                <a:lnTo>
                  <a:pt x="1687" y="145"/>
                </a:lnTo>
                <a:cubicBezTo>
                  <a:pt x="1681" y="139"/>
                  <a:pt x="1673" y="127"/>
                  <a:pt x="1667" y="121"/>
                </a:cubicBezTo>
                <a:cubicBezTo>
                  <a:pt x="1665" y="119"/>
                  <a:pt x="1664" y="119"/>
                  <a:pt x="1662" y="119"/>
                </a:cubicBezTo>
                <a:cubicBezTo>
                  <a:pt x="1658" y="119"/>
                  <a:pt x="1655" y="123"/>
                  <a:pt x="1655" y="127"/>
                </a:cubicBezTo>
                <a:cubicBezTo>
                  <a:pt x="1661" y="127"/>
                  <a:pt x="1661" y="133"/>
                  <a:pt x="1661" y="139"/>
                </a:cubicBezTo>
                <a:cubicBezTo>
                  <a:pt x="1655" y="139"/>
                  <a:pt x="1655" y="139"/>
                  <a:pt x="1655" y="145"/>
                </a:cubicBezTo>
                <a:cubicBezTo>
                  <a:pt x="1636" y="171"/>
                  <a:pt x="1624" y="190"/>
                  <a:pt x="1612" y="214"/>
                </a:cubicBezTo>
                <a:lnTo>
                  <a:pt x="1605" y="214"/>
                </a:lnTo>
                <a:cubicBezTo>
                  <a:pt x="1605" y="228"/>
                  <a:pt x="1598" y="234"/>
                  <a:pt x="1592" y="246"/>
                </a:cubicBezTo>
                <a:cubicBezTo>
                  <a:pt x="1511" y="384"/>
                  <a:pt x="1430" y="521"/>
                  <a:pt x="1372" y="672"/>
                </a:cubicBezTo>
                <a:cubicBezTo>
                  <a:pt x="1297" y="854"/>
                  <a:pt x="1247" y="1048"/>
                  <a:pt x="1241" y="1243"/>
                </a:cubicBezTo>
                <a:cubicBezTo>
                  <a:pt x="1229" y="1443"/>
                  <a:pt x="1273" y="1643"/>
                  <a:pt x="1348" y="1831"/>
                </a:cubicBezTo>
                <a:cubicBezTo>
                  <a:pt x="1423" y="2019"/>
                  <a:pt x="1530" y="2201"/>
                  <a:pt x="1655" y="2364"/>
                </a:cubicBezTo>
                <a:cubicBezTo>
                  <a:pt x="1711" y="2453"/>
                  <a:pt x="1774" y="2534"/>
                  <a:pt x="1843" y="2621"/>
                </a:cubicBezTo>
                <a:cubicBezTo>
                  <a:pt x="1875" y="2665"/>
                  <a:pt x="1912" y="2710"/>
                  <a:pt x="1944" y="2753"/>
                </a:cubicBezTo>
                <a:cubicBezTo>
                  <a:pt x="1974" y="2785"/>
                  <a:pt x="2000" y="2823"/>
                  <a:pt x="2031" y="2860"/>
                </a:cubicBezTo>
                <a:cubicBezTo>
                  <a:pt x="2031" y="2866"/>
                  <a:pt x="2031" y="2866"/>
                  <a:pt x="2037" y="2872"/>
                </a:cubicBezTo>
                <a:cubicBezTo>
                  <a:pt x="2043" y="2878"/>
                  <a:pt x="2043" y="2878"/>
                  <a:pt x="2049" y="2884"/>
                </a:cubicBezTo>
                <a:cubicBezTo>
                  <a:pt x="2057" y="2898"/>
                  <a:pt x="2057" y="2904"/>
                  <a:pt x="2057" y="2910"/>
                </a:cubicBezTo>
                <a:cubicBezTo>
                  <a:pt x="2060" y="2917"/>
                  <a:pt x="2064" y="2920"/>
                  <a:pt x="2067" y="2920"/>
                </a:cubicBezTo>
                <a:cubicBezTo>
                  <a:pt x="2070" y="2920"/>
                  <a:pt x="2072" y="2918"/>
                  <a:pt x="2075" y="2916"/>
                </a:cubicBezTo>
                <a:cubicBezTo>
                  <a:pt x="2075" y="2922"/>
                  <a:pt x="2081" y="2922"/>
                  <a:pt x="2081" y="2928"/>
                </a:cubicBezTo>
                <a:cubicBezTo>
                  <a:pt x="2182" y="3205"/>
                  <a:pt x="2294" y="3480"/>
                  <a:pt x="2419" y="3743"/>
                </a:cubicBezTo>
                <a:cubicBezTo>
                  <a:pt x="2425" y="3775"/>
                  <a:pt x="2439" y="3800"/>
                  <a:pt x="2451" y="3830"/>
                </a:cubicBezTo>
                <a:cubicBezTo>
                  <a:pt x="2463" y="3856"/>
                  <a:pt x="2476" y="3887"/>
                  <a:pt x="2488" y="3919"/>
                </a:cubicBezTo>
                <a:cubicBezTo>
                  <a:pt x="2491" y="3922"/>
                  <a:pt x="2494" y="3924"/>
                  <a:pt x="2498" y="3924"/>
                </a:cubicBezTo>
                <a:cubicBezTo>
                  <a:pt x="2501" y="3924"/>
                  <a:pt x="2504" y="3922"/>
                  <a:pt x="2508" y="3919"/>
                </a:cubicBezTo>
                <a:cubicBezTo>
                  <a:pt x="2613" y="4145"/>
                  <a:pt x="2740" y="4364"/>
                  <a:pt x="2870" y="4570"/>
                </a:cubicBezTo>
                <a:cubicBezTo>
                  <a:pt x="2827" y="4521"/>
                  <a:pt x="2789" y="4470"/>
                  <a:pt x="2752" y="4420"/>
                </a:cubicBezTo>
                <a:cubicBezTo>
                  <a:pt x="2682" y="4313"/>
                  <a:pt x="2621" y="4206"/>
                  <a:pt x="2558" y="4094"/>
                </a:cubicBezTo>
                <a:cubicBezTo>
                  <a:pt x="2419" y="3862"/>
                  <a:pt x="2288" y="3624"/>
                  <a:pt x="2124" y="3405"/>
                </a:cubicBezTo>
                <a:cubicBezTo>
                  <a:pt x="1968" y="3191"/>
                  <a:pt x="1780" y="3003"/>
                  <a:pt x="1554" y="2866"/>
                </a:cubicBezTo>
                <a:cubicBezTo>
                  <a:pt x="1335" y="2728"/>
                  <a:pt x="1091" y="2641"/>
                  <a:pt x="840" y="2583"/>
                </a:cubicBezTo>
                <a:cubicBezTo>
                  <a:pt x="583" y="2528"/>
                  <a:pt x="327" y="2496"/>
                  <a:pt x="64" y="2471"/>
                </a:cubicBezTo>
                <a:lnTo>
                  <a:pt x="19" y="2471"/>
                </a:lnTo>
                <a:cubicBezTo>
                  <a:pt x="13" y="2477"/>
                  <a:pt x="7" y="2490"/>
                  <a:pt x="1" y="2496"/>
                </a:cubicBezTo>
                <a:lnTo>
                  <a:pt x="7" y="2496"/>
                </a:lnTo>
                <a:cubicBezTo>
                  <a:pt x="44" y="2528"/>
                  <a:pt x="88" y="2552"/>
                  <a:pt x="131" y="2589"/>
                </a:cubicBezTo>
                <a:cubicBezTo>
                  <a:pt x="131" y="2589"/>
                  <a:pt x="139" y="2589"/>
                  <a:pt x="139" y="2597"/>
                </a:cubicBezTo>
                <a:cubicBezTo>
                  <a:pt x="195" y="2635"/>
                  <a:pt x="244" y="2678"/>
                  <a:pt x="289" y="2728"/>
                </a:cubicBezTo>
                <a:cubicBezTo>
                  <a:pt x="395" y="2823"/>
                  <a:pt x="489" y="2922"/>
                  <a:pt x="583" y="3029"/>
                </a:cubicBezTo>
                <a:cubicBezTo>
                  <a:pt x="765" y="3236"/>
                  <a:pt x="947" y="3448"/>
                  <a:pt x="1160" y="3630"/>
                </a:cubicBezTo>
                <a:cubicBezTo>
                  <a:pt x="1267" y="3731"/>
                  <a:pt x="1386" y="3812"/>
                  <a:pt x="1511" y="3881"/>
                </a:cubicBezTo>
                <a:cubicBezTo>
                  <a:pt x="1649" y="3963"/>
                  <a:pt x="1786" y="4026"/>
                  <a:pt x="1930" y="4088"/>
                </a:cubicBezTo>
                <a:cubicBezTo>
                  <a:pt x="2069" y="4151"/>
                  <a:pt x="2213" y="4220"/>
                  <a:pt x="2350" y="4295"/>
                </a:cubicBezTo>
                <a:cubicBezTo>
                  <a:pt x="2482" y="4370"/>
                  <a:pt x="2607" y="4458"/>
                  <a:pt x="2720" y="4564"/>
                </a:cubicBezTo>
                <a:cubicBezTo>
                  <a:pt x="2952" y="4764"/>
                  <a:pt x="3140" y="5010"/>
                  <a:pt x="3322" y="5253"/>
                </a:cubicBezTo>
                <a:cubicBezTo>
                  <a:pt x="3341" y="5285"/>
                  <a:pt x="3365" y="5316"/>
                  <a:pt x="3391" y="5342"/>
                </a:cubicBezTo>
                <a:cubicBezTo>
                  <a:pt x="3391" y="5348"/>
                  <a:pt x="3397" y="5348"/>
                  <a:pt x="3403" y="5348"/>
                </a:cubicBezTo>
                <a:cubicBezTo>
                  <a:pt x="3817" y="5887"/>
                  <a:pt x="4287" y="6375"/>
                  <a:pt x="4794" y="6821"/>
                </a:cubicBezTo>
                <a:cubicBezTo>
                  <a:pt x="4701" y="6777"/>
                  <a:pt x="4606" y="6726"/>
                  <a:pt x="4519" y="6664"/>
                </a:cubicBezTo>
                <a:cubicBezTo>
                  <a:pt x="4412" y="6589"/>
                  <a:pt x="4319" y="6500"/>
                  <a:pt x="4218" y="6407"/>
                </a:cubicBezTo>
                <a:cubicBezTo>
                  <a:pt x="4163" y="6357"/>
                  <a:pt x="4105" y="6300"/>
                  <a:pt x="4050" y="6244"/>
                </a:cubicBezTo>
                <a:cubicBezTo>
                  <a:pt x="4042" y="6237"/>
                  <a:pt x="4042" y="6237"/>
                  <a:pt x="4042" y="6231"/>
                </a:cubicBezTo>
                <a:cubicBezTo>
                  <a:pt x="4030" y="6213"/>
                  <a:pt x="4018" y="6199"/>
                  <a:pt x="4005" y="6181"/>
                </a:cubicBezTo>
                <a:cubicBezTo>
                  <a:pt x="3981" y="6150"/>
                  <a:pt x="3955" y="6118"/>
                  <a:pt x="3923" y="6087"/>
                </a:cubicBezTo>
                <a:lnTo>
                  <a:pt x="3917" y="6087"/>
                </a:lnTo>
                <a:cubicBezTo>
                  <a:pt x="3917" y="6081"/>
                  <a:pt x="3911" y="6081"/>
                  <a:pt x="3905" y="6075"/>
                </a:cubicBezTo>
                <a:cubicBezTo>
                  <a:pt x="3874" y="6049"/>
                  <a:pt x="3842" y="6025"/>
                  <a:pt x="3811" y="5999"/>
                </a:cubicBezTo>
                <a:cubicBezTo>
                  <a:pt x="3767" y="5944"/>
                  <a:pt x="3717" y="5893"/>
                  <a:pt x="3674" y="5849"/>
                </a:cubicBezTo>
                <a:cubicBezTo>
                  <a:pt x="3660" y="5831"/>
                  <a:pt x="3654" y="5817"/>
                  <a:pt x="3648" y="5805"/>
                </a:cubicBezTo>
                <a:cubicBezTo>
                  <a:pt x="3642" y="5805"/>
                  <a:pt x="3636" y="5805"/>
                  <a:pt x="3636" y="5811"/>
                </a:cubicBezTo>
                <a:cubicBezTo>
                  <a:pt x="3579" y="5762"/>
                  <a:pt x="3523" y="5718"/>
                  <a:pt x="3466" y="5673"/>
                </a:cubicBezTo>
                <a:cubicBezTo>
                  <a:pt x="3284" y="5536"/>
                  <a:pt x="3078" y="5429"/>
                  <a:pt x="2864" y="5354"/>
                </a:cubicBezTo>
                <a:cubicBezTo>
                  <a:pt x="2645" y="5273"/>
                  <a:pt x="2413" y="5235"/>
                  <a:pt x="2182" y="5235"/>
                </a:cubicBezTo>
                <a:cubicBezTo>
                  <a:pt x="2165" y="5235"/>
                  <a:pt x="2149" y="5235"/>
                  <a:pt x="2132" y="5235"/>
                </a:cubicBezTo>
                <a:cubicBezTo>
                  <a:pt x="1910" y="5235"/>
                  <a:pt x="1683" y="5272"/>
                  <a:pt x="1473" y="5342"/>
                </a:cubicBezTo>
                <a:cubicBezTo>
                  <a:pt x="1247" y="5417"/>
                  <a:pt x="1028" y="5530"/>
                  <a:pt x="834" y="5673"/>
                </a:cubicBezTo>
                <a:cubicBezTo>
                  <a:pt x="816" y="5692"/>
                  <a:pt x="790" y="5711"/>
                  <a:pt x="765" y="5730"/>
                </a:cubicBezTo>
                <a:cubicBezTo>
                  <a:pt x="747" y="5742"/>
                  <a:pt x="765" y="5768"/>
                  <a:pt x="784" y="5768"/>
                </a:cubicBezTo>
                <a:cubicBezTo>
                  <a:pt x="779" y="5773"/>
                  <a:pt x="782" y="5781"/>
                  <a:pt x="790" y="5781"/>
                </a:cubicBezTo>
                <a:cubicBezTo>
                  <a:pt x="792" y="5781"/>
                  <a:pt x="794" y="5781"/>
                  <a:pt x="796" y="5780"/>
                </a:cubicBezTo>
                <a:cubicBezTo>
                  <a:pt x="808" y="5780"/>
                  <a:pt x="828" y="5774"/>
                  <a:pt x="840" y="5768"/>
                </a:cubicBezTo>
                <a:cubicBezTo>
                  <a:pt x="996" y="5880"/>
                  <a:pt x="1166" y="5968"/>
                  <a:pt x="1342" y="6037"/>
                </a:cubicBezTo>
                <a:cubicBezTo>
                  <a:pt x="1542" y="6112"/>
                  <a:pt x="1748" y="6156"/>
                  <a:pt x="1962" y="6162"/>
                </a:cubicBezTo>
                <a:cubicBezTo>
                  <a:pt x="1985" y="6163"/>
                  <a:pt x="2008" y="6163"/>
                  <a:pt x="2031" y="6163"/>
                </a:cubicBezTo>
                <a:cubicBezTo>
                  <a:pt x="2234" y="6163"/>
                  <a:pt x="2442" y="6135"/>
                  <a:pt x="2645" y="6106"/>
                </a:cubicBezTo>
                <a:cubicBezTo>
                  <a:pt x="2858" y="6075"/>
                  <a:pt x="3072" y="6049"/>
                  <a:pt x="3284" y="6049"/>
                </a:cubicBezTo>
                <a:cubicBezTo>
                  <a:pt x="3486" y="6049"/>
                  <a:pt x="3686" y="6081"/>
                  <a:pt x="3874" y="6162"/>
                </a:cubicBezTo>
                <a:cubicBezTo>
                  <a:pt x="3892" y="6169"/>
                  <a:pt x="3905" y="6175"/>
                  <a:pt x="3923" y="6187"/>
                </a:cubicBezTo>
                <a:cubicBezTo>
                  <a:pt x="3955" y="6213"/>
                  <a:pt x="3987" y="6244"/>
                  <a:pt x="4018" y="6275"/>
                </a:cubicBezTo>
                <a:cubicBezTo>
                  <a:pt x="4024" y="6282"/>
                  <a:pt x="4030" y="6294"/>
                  <a:pt x="4036" y="6294"/>
                </a:cubicBezTo>
                <a:cubicBezTo>
                  <a:pt x="4036" y="6300"/>
                  <a:pt x="4042" y="6300"/>
                  <a:pt x="4042" y="6300"/>
                </a:cubicBezTo>
                <a:cubicBezTo>
                  <a:pt x="4080" y="6332"/>
                  <a:pt x="4111" y="6357"/>
                  <a:pt x="4143" y="6387"/>
                </a:cubicBezTo>
                <a:cubicBezTo>
                  <a:pt x="4331" y="6569"/>
                  <a:pt x="4531" y="6745"/>
                  <a:pt x="4776" y="6846"/>
                </a:cubicBezTo>
                <a:cubicBezTo>
                  <a:pt x="4802" y="6852"/>
                  <a:pt x="4826" y="6864"/>
                  <a:pt x="4851" y="6870"/>
                </a:cubicBezTo>
                <a:cubicBezTo>
                  <a:pt x="5479" y="7397"/>
                  <a:pt x="6162" y="7861"/>
                  <a:pt x="6876" y="8256"/>
                </a:cubicBezTo>
                <a:cubicBezTo>
                  <a:pt x="6838" y="8244"/>
                  <a:pt x="6801" y="8230"/>
                  <a:pt x="6763" y="8218"/>
                </a:cubicBezTo>
                <a:cubicBezTo>
                  <a:pt x="6607" y="8168"/>
                  <a:pt x="6443" y="8117"/>
                  <a:pt x="6280" y="8074"/>
                </a:cubicBezTo>
                <a:cubicBezTo>
                  <a:pt x="6067" y="8012"/>
                  <a:pt x="5847" y="7949"/>
                  <a:pt x="5629" y="7899"/>
                </a:cubicBezTo>
                <a:cubicBezTo>
                  <a:pt x="5516" y="7854"/>
                  <a:pt x="5396" y="7816"/>
                  <a:pt x="5283" y="7779"/>
                </a:cubicBezTo>
                <a:cubicBezTo>
                  <a:pt x="5033" y="7704"/>
                  <a:pt x="4776" y="7636"/>
                  <a:pt x="4519" y="7585"/>
                </a:cubicBezTo>
                <a:cubicBezTo>
                  <a:pt x="4275" y="7541"/>
                  <a:pt x="4024" y="7509"/>
                  <a:pt x="3773" y="7503"/>
                </a:cubicBezTo>
                <a:cubicBezTo>
                  <a:pt x="3535" y="7503"/>
                  <a:pt x="3298" y="7523"/>
                  <a:pt x="3059" y="7567"/>
                </a:cubicBezTo>
                <a:cubicBezTo>
                  <a:pt x="2827" y="7616"/>
                  <a:pt x="2601" y="7691"/>
                  <a:pt x="2388" y="7798"/>
                </a:cubicBezTo>
                <a:cubicBezTo>
                  <a:pt x="2382" y="7798"/>
                  <a:pt x="2376" y="7798"/>
                  <a:pt x="2370" y="7804"/>
                </a:cubicBezTo>
                <a:cubicBezTo>
                  <a:pt x="2332" y="7816"/>
                  <a:pt x="2294" y="7824"/>
                  <a:pt x="2257" y="7836"/>
                </a:cubicBezTo>
                <a:cubicBezTo>
                  <a:pt x="2237" y="7842"/>
                  <a:pt x="2245" y="7873"/>
                  <a:pt x="2263" y="7873"/>
                </a:cubicBezTo>
                <a:lnTo>
                  <a:pt x="2269" y="7867"/>
                </a:lnTo>
                <a:cubicBezTo>
                  <a:pt x="2476" y="7998"/>
                  <a:pt x="2702" y="8099"/>
                  <a:pt x="2934" y="8168"/>
                </a:cubicBezTo>
                <a:cubicBezTo>
                  <a:pt x="3171" y="8237"/>
                  <a:pt x="3416" y="8275"/>
                  <a:pt x="3660" y="8287"/>
                </a:cubicBezTo>
                <a:cubicBezTo>
                  <a:pt x="3685" y="8288"/>
                  <a:pt x="3710" y="8288"/>
                  <a:pt x="3735" y="8288"/>
                </a:cubicBezTo>
                <a:cubicBezTo>
                  <a:pt x="3966" y="8288"/>
                  <a:pt x="4193" y="8263"/>
                  <a:pt x="4418" y="8224"/>
                </a:cubicBezTo>
                <a:cubicBezTo>
                  <a:pt x="4651" y="8180"/>
                  <a:pt x="4877" y="8131"/>
                  <a:pt x="5109" y="8087"/>
                </a:cubicBezTo>
                <a:cubicBezTo>
                  <a:pt x="5208" y="8080"/>
                  <a:pt x="5309" y="8074"/>
                  <a:pt x="5410" y="8068"/>
                </a:cubicBezTo>
                <a:cubicBezTo>
                  <a:pt x="5528" y="8062"/>
                  <a:pt x="5653" y="8062"/>
                  <a:pt x="5780" y="8055"/>
                </a:cubicBezTo>
                <a:lnTo>
                  <a:pt x="5841" y="8055"/>
                </a:lnTo>
                <a:cubicBezTo>
                  <a:pt x="6035" y="8080"/>
                  <a:pt x="6237" y="8117"/>
                  <a:pt x="6425" y="8162"/>
                </a:cubicBezTo>
                <a:cubicBezTo>
                  <a:pt x="6456" y="8168"/>
                  <a:pt x="6486" y="8180"/>
                  <a:pt x="6518" y="8186"/>
                </a:cubicBezTo>
                <a:cubicBezTo>
                  <a:pt x="6562" y="8200"/>
                  <a:pt x="6607" y="8212"/>
                  <a:pt x="6644" y="8224"/>
                </a:cubicBezTo>
                <a:cubicBezTo>
                  <a:pt x="6700" y="8237"/>
                  <a:pt x="6757" y="8256"/>
                  <a:pt x="6807" y="8275"/>
                </a:cubicBezTo>
                <a:cubicBezTo>
                  <a:pt x="6951" y="8319"/>
                  <a:pt x="7088" y="8374"/>
                  <a:pt x="7227" y="8444"/>
                </a:cubicBezTo>
                <a:cubicBezTo>
                  <a:pt x="7290" y="8481"/>
                  <a:pt x="7359" y="8519"/>
                  <a:pt x="7427" y="8550"/>
                </a:cubicBezTo>
                <a:cubicBezTo>
                  <a:pt x="7458" y="8562"/>
                  <a:pt x="7490" y="8582"/>
                  <a:pt x="7527" y="8594"/>
                </a:cubicBezTo>
                <a:lnTo>
                  <a:pt x="7539" y="8594"/>
                </a:lnTo>
                <a:cubicBezTo>
                  <a:pt x="7553" y="8600"/>
                  <a:pt x="7559" y="8606"/>
                  <a:pt x="7571" y="8606"/>
                </a:cubicBezTo>
                <a:cubicBezTo>
                  <a:pt x="7577" y="8614"/>
                  <a:pt x="7585" y="8620"/>
                  <a:pt x="7591" y="8626"/>
                </a:cubicBezTo>
                <a:cubicBezTo>
                  <a:pt x="7603" y="8632"/>
                  <a:pt x="7622" y="8651"/>
                  <a:pt x="7640" y="8651"/>
                </a:cubicBezTo>
                <a:cubicBezTo>
                  <a:pt x="7646" y="8651"/>
                  <a:pt x="7646" y="8651"/>
                  <a:pt x="7652" y="8644"/>
                </a:cubicBezTo>
                <a:cubicBezTo>
                  <a:pt x="8179" y="8895"/>
                  <a:pt x="8719" y="9114"/>
                  <a:pt x="9269" y="9302"/>
                </a:cubicBezTo>
                <a:cubicBezTo>
                  <a:pt x="9370" y="9340"/>
                  <a:pt x="9471" y="9372"/>
                  <a:pt x="9570" y="9409"/>
                </a:cubicBezTo>
                <a:cubicBezTo>
                  <a:pt x="9572" y="9410"/>
                  <a:pt x="9574" y="9410"/>
                  <a:pt x="9576" y="9410"/>
                </a:cubicBezTo>
                <a:cubicBezTo>
                  <a:pt x="9604" y="9410"/>
                  <a:pt x="9619" y="9371"/>
                  <a:pt x="9590" y="9366"/>
                </a:cubicBezTo>
                <a:cubicBezTo>
                  <a:pt x="8901" y="9132"/>
                  <a:pt x="8216" y="8869"/>
                  <a:pt x="7559" y="8550"/>
                </a:cubicBezTo>
                <a:cubicBezTo>
                  <a:pt x="7533" y="8531"/>
                  <a:pt x="7502" y="8513"/>
                  <a:pt x="7472" y="8493"/>
                </a:cubicBezTo>
                <a:cubicBezTo>
                  <a:pt x="7440" y="8469"/>
                  <a:pt x="7409" y="8450"/>
                  <a:pt x="7377" y="8432"/>
                </a:cubicBezTo>
                <a:cubicBezTo>
                  <a:pt x="7365" y="8418"/>
                  <a:pt x="7345" y="8412"/>
                  <a:pt x="7333" y="8406"/>
                </a:cubicBezTo>
                <a:cubicBezTo>
                  <a:pt x="7314" y="8394"/>
                  <a:pt x="7296" y="8388"/>
                  <a:pt x="7276" y="8380"/>
                </a:cubicBezTo>
                <a:lnTo>
                  <a:pt x="7270" y="8380"/>
                </a:lnTo>
                <a:cubicBezTo>
                  <a:pt x="7246" y="8374"/>
                  <a:pt x="7221" y="8362"/>
                  <a:pt x="7201" y="8356"/>
                </a:cubicBezTo>
                <a:cubicBezTo>
                  <a:pt x="7139" y="8305"/>
                  <a:pt x="7088" y="8244"/>
                  <a:pt x="7064" y="8174"/>
                </a:cubicBezTo>
                <a:cubicBezTo>
                  <a:pt x="7051" y="8143"/>
                  <a:pt x="7039" y="8111"/>
                  <a:pt x="7033" y="8074"/>
                </a:cubicBezTo>
                <a:cubicBezTo>
                  <a:pt x="7033" y="8074"/>
                  <a:pt x="7026" y="8068"/>
                  <a:pt x="7026" y="8062"/>
                </a:cubicBezTo>
                <a:cubicBezTo>
                  <a:pt x="7001" y="7955"/>
                  <a:pt x="6995" y="7836"/>
                  <a:pt x="6983" y="7729"/>
                </a:cubicBezTo>
                <a:cubicBezTo>
                  <a:pt x="6951" y="7448"/>
                  <a:pt x="6894" y="7165"/>
                  <a:pt x="6819" y="6896"/>
                </a:cubicBezTo>
                <a:cubicBezTo>
                  <a:pt x="6744" y="6621"/>
                  <a:pt x="6656" y="6350"/>
                  <a:pt x="6544" y="6087"/>
                </a:cubicBezTo>
                <a:cubicBezTo>
                  <a:pt x="6431" y="5831"/>
                  <a:pt x="6298" y="5574"/>
                  <a:pt x="6156" y="5334"/>
                </a:cubicBezTo>
                <a:cubicBezTo>
                  <a:pt x="6023" y="5109"/>
                  <a:pt x="5873" y="4891"/>
                  <a:pt x="5710" y="4683"/>
                </a:cubicBezTo>
                <a:cubicBezTo>
                  <a:pt x="5697" y="4671"/>
                  <a:pt x="5685" y="4652"/>
                  <a:pt x="5673" y="4634"/>
                </a:cubicBezTo>
                <a:cubicBezTo>
                  <a:pt x="5653" y="4602"/>
                  <a:pt x="5629" y="4576"/>
                  <a:pt x="5604" y="4552"/>
                </a:cubicBezTo>
                <a:cubicBezTo>
                  <a:pt x="5604" y="4545"/>
                  <a:pt x="5592" y="4545"/>
                  <a:pt x="5584" y="4545"/>
                </a:cubicBezTo>
                <a:cubicBezTo>
                  <a:pt x="5572" y="4545"/>
                  <a:pt x="5560" y="4558"/>
                  <a:pt x="5566" y="4570"/>
                </a:cubicBezTo>
                <a:cubicBezTo>
                  <a:pt x="5560" y="4576"/>
                  <a:pt x="5560" y="4582"/>
                  <a:pt x="5560" y="4590"/>
                </a:cubicBezTo>
                <a:cubicBezTo>
                  <a:pt x="5598" y="4658"/>
                  <a:pt x="5629" y="4727"/>
                  <a:pt x="5653" y="4802"/>
                </a:cubicBezTo>
                <a:cubicBezTo>
                  <a:pt x="5673" y="4883"/>
                  <a:pt x="5685" y="4966"/>
                  <a:pt x="5697" y="5047"/>
                </a:cubicBezTo>
                <a:cubicBezTo>
                  <a:pt x="5710" y="5146"/>
                  <a:pt x="5716" y="5253"/>
                  <a:pt x="5722" y="5360"/>
                </a:cubicBezTo>
                <a:lnTo>
                  <a:pt x="5722" y="5386"/>
                </a:lnTo>
                <a:cubicBezTo>
                  <a:pt x="5716" y="5392"/>
                  <a:pt x="5722" y="5392"/>
                  <a:pt x="5722" y="5398"/>
                </a:cubicBezTo>
                <a:cubicBezTo>
                  <a:pt x="5728" y="5441"/>
                  <a:pt x="5728" y="5485"/>
                  <a:pt x="5728" y="5530"/>
                </a:cubicBezTo>
                <a:cubicBezTo>
                  <a:pt x="5748" y="5855"/>
                  <a:pt x="5792" y="6175"/>
                  <a:pt x="5867" y="6488"/>
                </a:cubicBezTo>
                <a:cubicBezTo>
                  <a:pt x="5948" y="6801"/>
                  <a:pt x="6061" y="7102"/>
                  <a:pt x="6217" y="7385"/>
                </a:cubicBezTo>
                <a:cubicBezTo>
                  <a:pt x="6362" y="7636"/>
                  <a:pt x="6532" y="7861"/>
                  <a:pt x="6738" y="8062"/>
                </a:cubicBezTo>
                <a:cubicBezTo>
                  <a:pt x="6750" y="8074"/>
                  <a:pt x="6763" y="8093"/>
                  <a:pt x="6781" y="8105"/>
                </a:cubicBezTo>
                <a:cubicBezTo>
                  <a:pt x="6787" y="8111"/>
                  <a:pt x="6795" y="8125"/>
                  <a:pt x="6801" y="8137"/>
                </a:cubicBezTo>
                <a:cubicBezTo>
                  <a:pt x="6813" y="8149"/>
                  <a:pt x="6819" y="8162"/>
                  <a:pt x="6832" y="8174"/>
                </a:cubicBezTo>
                <a:cubicBezTo>
                  <a:pt x="6223" y="7836"/>
                  <a:pt x="5641" y="7448"/>
                  <a:pt x="5095" y="7009"/>
                </a:cubicBezTo>
                <a:cubicBezTo>
                  <a:pt x="5008" y="6939"/>
                  <a:pt x="4927" y="6870"/>
                  <a:pt x="4839" y="6795"/>
                </a:cubicBezTo>
                <a:cubicBezTo>
                  <a:pt x="4739" y="6595"/>
                  <a:pt x="4626" y="6401"/>
                  <a:pt x="4519" y="6207"/>
                </a:cubicBezTo>
                <a:lnTo>
                  <a:pt x="4519" y="6199"/>
                </a:lnTo>
                <a:cubicBezTo>
                  <a:pt x="4481" y="6106"/>
                  <a:pt x="4438" y="6011"/>
                  <a:pt x="4412" y="5912"/>
                </a:cubicBezTo>
                <a:cubicBezTo>
                  <a:pt x="4388" y="5817"/>
                  <a:pt x="4369" y="5718"/>
                  <a:pt x="4357" y="5617"/>
                </a:cubicBezTo>
                <a:cubicBezTo>
                  <a:pt x="4343" y="5435"/>
                  <a:pt x="4351" y="5253"/>
                  <a:pt x="4381" y="5071"/>
                </a:cubicBezTo>
                <a:lnTo>
                  <a:pt x="4394" y="5071"/>
                </a:lnTo>
                <a:cubicBezTo>
                  <a:pt x="4400" y="5065"/>
                  <a:pt x="4406" y="5053"/>
                  <a:pt x="4400" y="5041"/>
                </a:cubicBezTo>
                <a:cubicBezTo>
                  <a:pt x="4438" y="4990"/>
                  <a:pt x="4481" y="4940"/>
                  <a:pt x="4531" y="4903"/>
                </a:cubicBezTo>
                <a:cubicBezTo>
                  <a:pt x="4582" y="4853"/>
                  <a:pt x="4644" y="4808"/>
                  <a:pt x="4701" y="4764"/>
                </a:cubicBezTo>
                <a:cubicBezTo>
                  <a:pt x="4820" y="4677"/>
                  <a:pt x="4933" y="4590"/>
                  <a:pt x="5027" y="4477"/>
                </a:cubicBezTo>
                <a:cubicBezTo>
                  <a:pt x="5215" y="4264"/>
                  <a:pt x="5334" y="3994"/>
                  <a:pt x="5366" y="3718"/>
                </a:cubicBezTo>
                <a:cubicBezTo>
                  <a:pt x="5384" y="3561"/>
                  <a:pt x="5378" y="3399"/>
                  <a:pt x="5346" y="3248"/>
                </a:cubicBezTo>
                <a:cubicBezTo>
                  <a:pt x="5356" y="3233"/>
                  <a:pt x="5343" y="3219"/>
                  <a:pt x="5331" y="3219"/>
                </a:cubicBezTo>
                <a:cubicBezTo>
                  <a:pt x="5327" y="3219"/>
                  <a:pt x="5324" y="3220"/>
                  <a:pt x="5321" y="3223"/>
                </a:cubicBezTo>
                <a:lnTo>
                  <a:pt x="5315" y="3229"/>
                </a:lnTo>
                <a:cubicBezTo>
                  <a:pt x="5058" y="3329"/>
                  <a:pt x="4826" y="3505"/>
                  <a:pt x="4651" y="3725"/>
                </a:cubicBezTo>
                <a:cubicBezTo>
                  <a:pt x="4463" y="3963"/>
                  <a:pt x="4351" y="4244"/>
                  <a:pt x="4319" y="4545"/>
                </a:cubicBezTo>
                <a:cubicBezTo>
                  <a:pt x="4293" y="4721"/>
                  <a:pt x="4305" y="4897"/>
                  <a:pt x="4343" y="5065"/>
                </a:cubicBezTo>
                <a:lnTo>
                  <a:pt x="4343" y="5071"/>
                </a:lnTo>
                <a:cubicBezTo>
                  <a:pt x="4319" y="5229"/>
                  <a:pt x="4305" y="5392"/>
                  <a:pt x="4319" y="5548"/>
                </a:cubicBezTo>
                <a:cubicBezTo>
                  <a:pt x="4331" y="5718"/>
                  <a:pt x="4363" y="5887"/>
                  <a:pt x="4426" y="6049"/>
                </a:cubicBezTo>
                <a:cubicBezTo>
                  <a:pt x="4412" y="6025"/>
                  <a:pt x="4400" y="6005"/>
                  <a:pt x="4394" y="5987"/>
                </a:cubicBezTo>
                <a:cubicBezTo>
                  <a:pt x="4375" y="5936"/>
                  <a:pt x="4351" y="5893"/>
                  <a:pt x="4325" y="5843"/>
                </a:cubicBezTo>
                <a:cubicBezTo>
                  <a:pt x="4313" y="5817"/>
                  <a:pt x="4305" y="5793"/>
                  <a:pt x="4293" y="5762"/>
                </a:cubicBezTo>
                <a:cubicBezTo>
                  <a:pt x="4287" y="5748"/>
                  <a:pt x="4281" y="5730"/>
                  <a:pt x="4275" y="5711"/>
                </a:cubicBezTo>
                <a:lnTo>
                  <a:pt x="4275" y="5705"/>
                </a:lnTo>
                <a:cubicBezTo>
                  <a:pt x="4275" y="5698"/>
                  <a:pt x="4268" y="5692"/>
                  <a:pt x="4268" y="5686"/>
                </a:cubicBezTo>
                <a:cubicBezTo>
                  <a:pt x="4256" y="5655"/>
                  <a:pt x="4250" y="5629"/>
                  <a:pt x="4238" y="5598"/>
                </a:cubicBezTo>
                <a:cubicBezTo>
                  <a:pt x="4238" y="5586"/>
                  <a:pt x="4230" y="5568"/>
                  <a:pt x="4230" y="5554"/>
                </a:cubicBezTo>
                <a:lnTo>
                  <a:pt x="4230" y="5548"/>
                </a:lnTo>
                <a:cubicBezTo>
                  <a:pt x="4218" y="5504"/>
                  <a:pt x="4206" y="5461"/>
                  <a:pt x="4193" y="5417"/>
                </a:cubicBezTo>
                <a:cubicBezTo>
                  <a:pt x="4181" y="5360"/>
                  <a:pt x="4169" y="5310"/>
                  <a:pt x="4155" y="5253"/>
                </a:cubicBezTo>
                <a:cubicBezTo>
                  <a:pt x="4111" y="5016"/>
                  <a:pt x="4074" y="4784"/>
                  <a:pt x="4024" y="4552"/>
                </a:cubicBezTo>
                <a:cubicBezTo>
                  <a:pt x="3961" y="4307"/>
                  <a:pt x="3880" y="4069"/>
                  <a:pt x="3805" y="3830"/>
                </a:cubicBezTo>
                <a:cubicBezTo>
                  <a:pt x="3723" y="3593"/>
                  <a:pt x="3642" y="3355"/>
                  <a:pt x="3591" y="3110"/>
                </a:cubicBezTo>
                <a:cubicBezTo>
                  <a:pt x="3541" y="2866"/>
                  <a:pt x="3523" y="2609"/>
                  <a:pt x="3553" y="2364"/>
                </a:cubicBezTo>
                <a:cubicBezTo>
                  <a:pt x="3561" y="2334"/>
                  <a:pt x="3567" y="2302"/>
                  <a:pt x="3573" y="2271"/>
                </a:cubicBezTo>
                <a:cubicBezTo>
                  <a:pt x="3573" y="2258"/>
                  <a:pt x="3561" y="2245"/>
                  <a:pt x="3547" y="2245"/>
                </a:cubicBezTo>
                <a:cubicBezTo>
                  <a:pt x="3535" y="2251"/>
                  <a:pt x="3516" y="2251"/>
                  <a:pt x="3504" y="2258"/>
                </a:cubicBezTo>
                <a:cubicBezTo>
                  <a:pt x="3492" y="2258"/>
                  <a:pt x="3486" y="2265"/>
                  <a:pt x="3486" y="2277"/>
                </a:cubicBezTo>
                <a:cubicBezTo>
                  <a:pt x="3441" y="2326"/>
                  <a:pt x="3410" y="2383"/>
                  <a:pt x="3373" y="2439"/>
                </a:cubicBezTo>
                <a:cubicBezTo>
                  <a:pt x="3247" y="2621"/>
                  <a:pt x="3140" y="2829"/>
                  <a:pt x="3078" y="3041"/>
                </a:cubicBezTo>
                <a:cubicBezTo>
                  <a:pt x="2983" y="3323"/>
                  <a:pt x="2959" y="3624"/>
                  <a:pt x="3003" y="3919"/>
                </a:cubicBezTo>
                <a:cubicBezTo>
                  <a:pt x="3046" y="4206"/>
                  <a:pt x="3153" y="4477"/>
                  <a:pt x="3322" y="4709"/>
                </a:cubicBezTo>
                <a:cubicBezTo>
                  <a:pt x="3478" y="4928"/>
                  <a:pt x="3666" y="5109"/>
                  <a:pt x="3848" y="5304"/>
                </a:cubicBezTo>
                <a:cubicBezTo>
                  <a:pt x="3975" y="5435"/>
                  <a:pt x="4093" y="5574"/>
                  <a:pt x="4200" y="5724"/>
                </a:cubicBezTo>
                <a:cubicBezTo>
                  <a:pt x="4218" y="5756"/>
                  <a:pt x="4238" y="5786"/>
                  <a:pt x="4256" y="5823"/>
                </a:cubicBezTo>
                <a:cubicBezTo>
                  <a:pt x="4418" y="6118"/>
                  <a:pt x="4588" y="6407"/>
                  <a:pt x="4757" y="6702"/>
                </a:cubicBezTo>
                <a:cubicBezTo>
                  <a:pt x="4770" y="6720"/>
                  <a:pt x="4782" y="6739"/>
                  <a:pt x="4788" y="6757"/>
                </a:cubicBezTo>
                <a:cubicBezTo>
                  <a:pt x="4250" y="6288"/>
                  <a:pt x="3761" y="5768"/>
                  <a:pt x="3335" y="5192"/>
                </a:cubicBezTo>
                <a:cubicBezTo>
                  <a:pt x="2977" y="4709"/>
                  <a:pt x="2670" y="4188"/>
                  <a:pt x="2413" y="3636"/>
                </a:cubicBezTo>
                <a:cubicBezTo>
                  <a:pt x="2370" y="3480"/>
                  <a:pt x="2338" y="3317"/>
                  <a:pt x="2320" y="3147"/>
                </a:cubicBezTo>
                <a:cubicBezTo>
                  <a:pt x="2306" y="3003"/>
                  <a:pt x="2306" y="2860"/>
                  <a:pt x="2320" y="2710"/>
                </a:cubicBezTo>
                <a:cubicBezTo>
                  <a:pt x="2395" y="2647"/>
                  <a:pt x="2457" y="2577"/>
                  <a:pt x="2520" y="2508"/>
                </a:cubicBezTo>
                <a:cubicBezTo>
                  <a:pt x="2583" y="2433"/>
                  <a:pt x="2645" y="2358"/>
                  <a:pt x="2702" y="2283"/>
                </a:cubicBezTo>
                <a:cubicBezTo>
                  <a:pt x="2809" y="2126"/>
                  <a:pt x="2908" y="1958"/>
                  <a:pt x="2989" y="1788"/>
                </a:cubicBezTo>
                <a:cubicBezTo>
                  <a:pt x="3072" y="1612"/>
                  <a:pt x="3140" y="1431"/>
                  <a:pt x="3191" y="1249"/>
                </a:cubicBezTo>
                <a:cubicBezTo>
                  <a:pt x="3241" y="1067"/>
                  <a:pt x="3278" y="879"/>
                  <a:pt x="3290" y="685"/>
                </a:cubicBezTo>
                <a:cubicBezTo>
                  <a:pt x="3310" y="497"/>
                  <a:pt x="3316" y="303"/>
                  <a:pt x="3298" y="115"/>
                </a:cubicBezTo>
                <a:cubicBezTo>
                  <a:pt x="3298" y="90"/>
                  <a:pt x="3290" y="64"/>
                  <a:pt x="3290" y="46"/>
                </a:cubicBezTo>
                <a:cubicBezTo>
                  <a:pt x="3290" y="40"/>
                  <a:pt x="3284" y="32"/>
                  <a:pt x="3284" y="32"/>
                </a:cubicBezTo>
                <a:lnTo>
                  <a:pt x="3284" y="26"/>
                </a:lnTo>
                <a:cubicBezTo>
                  <a:pt x="3278" y="14"/>
                  <a:pt x="3266" y="14"/>
                  <a:pt x="3260" y="14"/>
                </a:cubicBezTo>
                <a:lnTo>
                  <a:pt x="3260" y="8"/>
                </a:lnTo>
                <a:cubicBezTo>
                  <a:pt x="3260" y="5"/>
                  <a:pt x="3255" y="1"/>
                  <a:pt x="325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5808889" flipH="1">
            <a:off x="8775377" y="226533"/>
            <a:ext cx="3463104" cy="3387507"/>
          </a:xfrm>
          <a:custGeom>
            <a:avLst/>
            <a:gdLst/>
            <a:ahLst/>
            <a:cxnLst/>
            <a:rect l="l" t="t" r="r" b="b"/>
            <a:pathLst>
              <a:path w="9620" h="9410" extrusionOk="0">
                <a:moveTo>
                  <a:pt x="1699" y="353"/>
                </a:moveTo>
                <a:cubicBezTo>
                  <a:pt x="1705" y="359"/>
                  <a:pt x="1705" y="365"/>
                  <a:pt x="1705" y="371"/>
                </a:cubicBezTo>
                <a:cubicBezTo>
                  <a:pt x="1724" y="440"/>
                  <a:pt x="1748" y="509"/>
                  <a:pt x="1774" y="578"/>
                </a:cubicBezTo>
                <a:cubicBezTo>
                  <a:pt x="1818" y="717"/>
                  <a:pt x="1849" y="854"/>
                  <a:pt x="1869" y="998"/>
                </a:cubicBezTo>
                <a:cubicBezTo>
                  <a:pt x="1906" y="1281"/>
                  <a:pt x="1893" y="1568"/>
                  <a:pt x="1906" y="1857"/>
                </a:cubicBezTo>
                <a:cubicBezTo>
                  <a:pt x="1906" y="1888"/>
                  <a:pt x="1912" y="1926"/>
                  <a:pt x="1912" y="1958"/>
                </a:cubicBezTo>
                <a:cubicBezTo>
                  <a:pt x="1906" y="1926"/>
                  <a:pt x="1899" y="1894"/>
                  <a:pt x="1893" y="1863"/>
                </a:cubicBezTo>
                <a:cubicBezTo>
                  <a:pt x="1869" y="1687"/>
                  <a:pt x="1837" y="1518"/>
                  <a:pt x="1818" y="1342"/>
                </a:cubicBezTo>
                <a:cubicBezTo>
                  <a:pt x="1794" y="1168"/>
                  <a:pt x="1768" y="992"/>
                  <a:pt x="1748" y="816"/>
                </a:cubicBezTo>
                <a:cubicBezTo>
                  <a:pt x="1736" y="723"/>
                  <a:pt x="1724" y="622"/>
                  <a:pt x="1718" y="521"/>
                </a:cubicBezTo>
                <a:cubicBezTo>
                  <a:pt x="1711" y="466"/>
                  <a:pt x="1705" y="408"/>
                  <a:pt x="1699" y="353"/>
                </a:cubicBezTo>
                <a:close/>
                <a:moveTo>
                  <a:pt x="1718" y="278"/>
                </a:moveTo>
                <a:lnTo>
                  <a:pt x="1718" y="278"/>
                </a:lnTo>
                <a:cubicBezTo>
                  <a:pt x="1730" y="309"/>
                  <a:pt x="1742" y="341"/>
                  <a:pt x="1756" y="365"/>
                </a:cubicBezTo>
                <a:cubicBezTo>
                  <a:pt x="1794" y="446"/>
                  <a:pt x="1824" y="535"/>
                  <a:pt x="1855" y="616"/>
                </a:cubicBezTo>
                <a:cubicBezTo>
                  <a:pt x="1918" y="784"/>
                  <a:pt x="1962" y="954"/>
                  <a:pt x="1982" y="1136"/>
                </a:cubicBezTo>
                <a:cubicBezTo>
                  <a:pt x="2019" y="1481"/>
                  <a:pt x="1950" y="1825"/>
                  <a:pt x="1950" y="2176"/>
                </a:cubicBezTo>
                <a:cubicBezTo>
                  <a:pt x="1944" y="2158"/>
                  <a:pt x="1944" y="2138"/>
                  <a:pt x="1936" y="2120"/>
                </a:cubicBezTo>
                <a:cubicBezTo>
                  <a:pt x="1930" y="2045"/>
                  <a:pt x="1924" y="1976"/>
                  <a:pt x="1924" y="1907"/>
                </a:cubicBezTo>
                <a:cubicBezTo>
                  <a:pt x="1918" y="1762"/>
                  <a:pt x="1918" y="1619"/>
                  <a:pt x="1918" y="1475"/>
                </a:cubicBezTo>
                <a:cubicBezTo>
                  <a:pt x="1906" y="1186"/>
                  <a:pt x="1893" y="897"/>
                  <a:pt x="1818" y="628"/>
                </a:cubicBezTo>
                <a:cubicBezTo>
                  <a:pt x="1800" y="547"/>
                  <a:pt x="1774" y="472"/>
                  <a:pt x="1748" y="396"/>
                </a:cubicBezTo>
                <a:cubicBezTo>
                  <a:pt x="1736" y="359"/>
                  <a:pt x="1724" y="321"/>
                  <a:pt x="1718" y="278"/>
                </a:cubicBezTo>
                <a:close/>
                <a:moveTo>
                  <a:pt x="1687" y="296"/>
                </a:moveTo>
                <a:cubicBezTo>
                  <a:pt x="1687" y="365"/>
                  <a:pt x="1693" y="428"/>
                  <a:pt x="1699" y="497"/>
                </a:cubicBezTo>
                <a:cubicBezTo>
                  <a:pt x="1711" y="578"/>
                  <a:pt x="1718" y="666"/>
                  <a:pt x="1730" y="754"/>
                </a:cubicBezTo>
                <a:cubicBezTo>
                  <a:pt x="1742" y="929"/>
                  <a:pt x="1762" y="1111"/>
                  <a:pt x="1786" y="1287"/>
                </a:cubicBezTo>
                <a:cubicBezTo>
                  <a:pt x="1831" y="1631"/>
                  <a:pt x="1881" y="1982"/>
                  <a:pt x="1944" y="2326"/>
                </a:cubicBezTo>
                <a:cubicBezTo>
                  <a:pt x="1944" y="2333"/>
                  <a:pt x="1944" y="2339"/>
                  <a:pt x="1945" y="2344"/>
                </a:cubicBezTo>
                <a:lnTo>
                  <a:pt x="1945" y="2344"/>
                </a:lnTo>
                <a:cubicBezTo>
                  <a:pt x="1778" y="1743"/>
                  <a:pt x="1687" y="1124"/>
                  <a:pt x="1687" y="503"/>
                </a:cubicBezTo>
                <a:cubicBezTo>
                  <a:pt x="1681" y="434"/>
                  <a:pt x="1681" y="365"/>
                  <a:pt x="1687" y="296"/>
                </a:cubicBezTo>
                <a:close/>
                <a:moveTo>
                  <a:pt x="3072" y="472"/>
                </a:moveTo>
                <a:cubicBezTo>
                  <a:pt x="2983" y="660"/>
                  <a:pt x="2877" y="848"/>
                  <a:pt x="2777" y="1030"/>
                </a:cubicBezTo>
                <a:cubicBezTo>
                  <a:pt x="2595" y="1342"/>
                  <a:pt x="2413" y="1669"/>
                  <a:pt x="2320" y="2025"/>
                </a:cubicBezTo>
                <a:cubicBezTo>
                  <a:pt x="2282" y="2170"/>
                  <a:pt x="2257" y="2320"/>
                  <a:pt x="2251" y="2471"/>
                </a:cubicBezTo>
                <a:cubicBezTo>
                  <a:pt x="2231" y="2358"/>
                  <a:pt x="2213" y="2245"/>
                  <a:pt x="2213" y="2132"/>
                </a:cubicBezTo>
                <a:cubicBezTo>
                  <a:pt x="2213" y="1944"/>
                  <a:pt x="2245" y="1750"/>
                  <a:pt x="2312" y="1574"/>
                </a:cubicBezTo>
                <a:cubicBezTo>
                  <a:pt x="2382" y="1386"/>
                  <a:pt x="2488" y="1218"/>
                  <a:pt x="2607" y="1067"/>
                </a:cubicBezTo>
                <a:cubicBezTo>
                  <a:pt x="2734" y="905"/>
                  <a:pt x="2870" y="760"/>
                  <a:pt x="2989" y="596"/>
                </a:cubicBezTo>
                <a:cubicBezTo>
                  <a:pt x="3021" y="553"/>
                  <a:pt x="3046" y="515"/>
                  <a:pt x="3072" y="472"/>
                </a:cubicBezTo>
                <a:close/>
                <a:moveTo>
                  <a:pt x="3266" y="321"/>
                </a:moveTo>
                <a:lnTo>
                  <a:pt x="3266" y="559"/>
                </a:lnTo>
                <a:cubicBezTo>
                  <a:pt x="3247" y="634"/>
                  <a:pt x="3222" y="709"/>
                  <a:pt x="3197" y="778"/>
                </a:cubicBezTo>
                <a:cubicBezTo>
                  <a:pt x="3128" y="942"/>
                  <a:pt x="3052" y="1099"/>
                  <a:pt x="2977" y="1255"/>
                </a:cubicBezTo>
                <a:cubicBezTo>
                  <a:pt x="2902" y="1418"/>
                  <a:pt x="2821" y="1574"/>
                  <a:pt x="2740" y="1725"/>
                </a:cubicBezTo>
                <a:cubicBezTo>
                  <a:pt x="2658" y="1882"/>
                  <a:pt x="2576" y="2033"/>
                  <a:pt x="2494" y="2183"/>
                </a:cubicBezTo>
                <a:cubicBezTo>
                  <a:pt x="2451" y="2265"/>
                  <a:pt x="2407" y="2346"/>
                  <a:pt x="2370" y="2427"/>
                </a:cubicBezTo>
                <a:cubicBezTo>
                  <a:pt x="2364" y="2453"/>
                  <a:pt x="2350" y="2477"/>
                  <a:pt x="2344" y="2496"/>
                </a:cubicBezTo>
                <a:cubicBezTo>
                  <a:pt x="2350" y="2453"/>
                  <a:pt x="2358" y="2409"/>
                  <a:pt x="2370" y="2371"/>
                </a:cubicBezTo>
                <a:cubicBezTo>
                  <a:pt x="2425" y="2101"/>
                  <a:pt x="2526" y="1857"/>
                  <a:pt x="2658" y="1619"/>
                </a:cubicBezTo>
                <a:cubicBezTo>
                  <a:pt x="2789" y="1374"/>
                  <a:pt x="2940" y="1142"/>
                  <a:pt x="3065" y="897"/>
                </a:cubicBezTo>
                <a:cubicBezTo>
                  <a:pt x="3153" y="717"/>
                  <a:pt x="3228" y="521"/>
                  <a:pt x="3266" y="321"/>
                </a:cubicBezTo>
                <a:close/>
                <a:moveTo>
                  <a:pt x="3253" y="108"/>
                </a:moveTo>
                <a:lnTo>
                  <a:pt x="3253" y="108"/>
                </a:lnTo>
                <a:cubicBezTo>
                  <a:pt x="3241" y="214"/>
                  <a:pt x="3228" y="321"/>
                  <a:pt x="3203" y="428"/>
                </a:cubicBezTo>
                <a:cubicBezTo>
                  <a:pt x="3165" y="559"/>
                  <a:pt x="3116" y="691"/>
                  <a:pt x="3059" y="816"/>
                </a:cubicBezTo>
                <a:cubicBezTo>
                  <a:pt x="2940" y="1067"/>
                  <a:pt x="2789" y="1299"/>
                  <a:pt x="2651" y="1537"/>
                </a:cubicBezTo>
                <a:cubicBezTo>
                  <a:pt x="2520" y="1776"/>
                  <a:pt x="2413" y="2019"/>
                  <a:pt x="2344" y="2283"/>
                </a:cubicBezTo>
                <a:cubicBezTo>
                  <a:pt x="2320" y="2389"/>
                  <a:pt x="2300" y="2496"/>
                  <a:pt x="2288" y="2609"/>
                </a:cubicBezTo>
                <a:cubicBezTo>
                  <a:pt x="2282" y="2583"/>
                  <a:pt x="2275" y="2559"/>
                  <a:pt x="2269" y="2534"/>
                </a:cubicBezTo>
                <a:cubicBezTo>
                  <a:pt x="2269" y="2471"/>
                  <a:pt x="2269" y="2409"/>
                  <a:pt x="2275" y="2346"/>
                </a:cubicBezTo>
                <a:cubicBezTo>
                  <a:pt x="2282" y="2258"/>
                  <a:pt x="2300" y="2164"/>
                  <a:pt x="2320" y="2076"/>
                </a:cubicBezTo>
                <a:cubicBezTo>
                  <a:pt x="2364" y="1901"/>
                  <a:pt x="2433" y="1725"/>
                  <a:pt x="2508" y="1562"/>
                </a:cubicBezTo>
                <a:cubicBezTo>
                  <a:pt x="2664" y="1236"/>
                  <a:pt x="2864" y="929"/>
                  <a:pt x="3034" y="610"/>
                </a:cubicBezTo>
                <a:cubicBezTo>
                  <a:pt x="3122" y="446"/>
                  <a:pt x="3197" y="284"/>
                  <a:pt x="3253" y="108"/>
                </a:cubicBezTo>
                <a:close/>
                <a:moveTo>
                  <a:pt x="3253" y="697"/>
                </a:moveTo>
                <a:lnTo>
                  <a:pt x="3253" y="703"/>
                </a:lnTo>
                <a:cubicBezTo>
                  <a:pt x="3247" y="723"/>
                  <a:pt x="3247" y="741"/>
                  <a:pt x="3247" y="760"/>
                </a:cubicBezTo>
                <a:cubicBezTo>
                  <a:pt x="3241" y="784"/>
                  <a:pt x="3234" y="810"/>
                  <a:pt x="3228" y="836"/>
                </a:cubicBezTo>
                <a:cubicBezTo>
                  <a:pt x="3209" y="905"/>
                  <a:pt x="3185" y="980"/>
                  <a:pt x="3159" y="1048"/>
                </a:cubicBezTo>
                <a:cubicBezTo>
                  <a:pt x="3110" y="1186"/>
                  <a:pt x="3052" y="1330"/>
                  <a:pt x="2989" y="1461"/>
                </a:cubicBezTo>
                <a:cubicBezTo>
                  <a:pt x="2858" y="1732"/>
                  <a:pt x="2714" y="1995"/>
                  <a:pt x="2558" y="2245"/>
                </a:cubicBezTo>
                <a:cubicBezTo>
                  <a:pt x="2482" y="2377"/>
                  <a:pt x="2407" y="2502"/>
                  <a:pt x="2326" y="2635"/>
                </a:cubicBezTo>
                <a:cubicBezTo>
                  <a:pt x="2326" y="2615"/>
                  <a:pt x="2332" y="2603"/>
                  <a:pt x="2332" y="2589"/>
                </a:cubicBezTo>
                <a:cubicBezTo>
                  <a:pt x="2344" y="2540"/>
                  <a:pt x="2358" y="2496"/>
                  <a:pt x="2376" y="2447"/>
                </a:cubicBezTo>
                <a:cubicBezTo>
                  <a:pt x="2407" y="2371"/>
                  <a:pt x="2445" y="2302"/>
                  <a:pt x="2482" y="2227"/>
                </a:cubicBezTo>
                <a:cubicBezTo>
                  <a:pt x="2564" y="2076"/>
                  <a:pt x="2651" y="1932"/>
                  <a:pt x="2734" y="1776"/>
                </a:cubicBezTo>
                <a:cubicBezTo>
                  <a:pt x="2821" y="1625"/>
                  <a:pt x="2896" y="1461"/>
                  <a:pt x="2977" y="1305"/>
                </a:cubicBezTo>
                <a:cubicBezTo>
                  <a:pt x="3052" y="1148"/>
                  <a:pt x="3128" y="986"/>
                  <a:pt x="3203" y="830"/>
                </a:cubicBezTo>
                <a:cubicBezTo>
                  <a:pt x="3215" y="784"/>
                  <a:pt x="3234" y="741"/>
                  <a:pt x="3253" y="697"/>
                </a:cubicBezTo>
                <a:close/>
                <a:moveTo>
                  <a:pt x="1448" y="596"/>
                </a:moveTo>
                <a:lnTo>
                  <a:pt x="1448" y="596"/>
                </a:lnTo>
                <a:cubicBezTo>
                  <a:pt x="1392" y="810"/>
                  <a:pt x="1372" y="1036"/>
                  <a:pt x="1392" y="1255"/>
                </a:cubicBezTo>
                <a:cubicBezTo>
                  <a:pt x="1423" y="1637"/>
                  <a:pt x="1554" y="1995"/>
                  <a:pt x="1730" y="2334"/>
                </a:cubicBezTo>
                <a:cubicBezTo>
                  <a:pt x="1774" y="2427"/>
                  <a:pt x="1831" y="2522"/>
                  <a:pt x="1887" y="2609"/>
                </a:cubicBezTo>
                <a:cubicBezTo>
                  <a:pt x="1893" y="2621"/>
                  <a:pt x="1899" y="2635"/>
                  <a:pt x="1906" y="2647"/>
                </a:cubicBezTo>
                <a:lnTo>
                  <a:pt x="1736" y="2421"/>
                </a:lnTo>
                <a:cubicBezTo>
                  <a:pt x="1612" y="2251"/>
                  <a:pt x="1499" y="2083"/>
                  <a:pt x="1417" y="1894"/>
                </a:cubicBezTo>
                <a:cubicBezTo>
                  <a:pt x="1335" y="1719"/>
                  <a:pt x="1279" y="1524"/>
                  <a:pt x="1273" y="1324"/>
                </a:cubicBezTo>
                <a:cubicBezTo>
                  <a:pt x="1273" y="1130"/>
                  <a:pt x="1317" y="935"/>
                  <a:pt x="1386" y="754"/>
                </a:cubicBezTo>
                <a:cubicBezTo>
                  <a:pt x="1404" y="703"/>
                  <a:pt x="1423" y="648"/>
                  <a:pt x="1448" y="596"/>
                </a:cubicBezTo>
                <a:close/>
                <a:moveTo>
                  <a:pt x="1630" y="258"/>
                </a:moveTo>
                <a:lnTo>
                  <a:pt x="1630" y="258"/>
                </a:lnTo>
                <a:cubicBezTo>
                  <a:pt x="1605" y="327"/>
                  <a:pt x="1586" y="396"/>
                  <a:pt x="1568" y="460"/>
                </a:cubicBezTo>
                <a:cubicBezTo>
                  <a:pt x="1548" y="547"/>
                  <a:pt x="1536" y="634"/>
                  <a:pt x="1530" y="723"/>
                </a:cubicBezTo>
                <a:cubicBezTo>
                  <a:pt x="1517" y="897"/>
                  <a:pt x="1523" y="1073"/>
                  <a:pt x="1548" y="1249"/>
                </a:cubicBezTo>
                <a:cubicBezTo>
                  <a:pt x="1586" y="1606"/>
                  <a:pt x="1673" y="1958"/>
                  <a:pt x="1800" y="2296"/>
                </a:cubicBezTo>
                <a:cubicBezTo>
                  <a:pt x="1841" y="2419"/>
                  <a:pt x="1892" y="2537"/>
                  <a:pt x="1946" y="2656"/>
                </a:cubicBezTo>
                <a:lnTo>
                  <a:pt x="1946" y="2656"/>
                </a:lnTo>
                <a:cubicBezTo>
                  <a:pt x="1940" y="2645"/>
                  <a:pt x="1932" y="2635"/>
                  <a:pt x="1924" y="2627"/>
                </a:cubicBezTo>
                <a:cubicBezTo>
                  <a:pt x="1881" y="2546"/>
                  <a:pt x="1831" y="2465"/>
                  <a:pt x="1786" y="2383"/>
                </a:cubicBezTo>
                <a:cubicBezTo>
                  <a:pt x="1693" y="2213"/>
                  <a:pt x="1612" y="2045"/>
                  <a:pt x="1548" y="1869"/>
                </a:cubicBezTo>
                <a:cubicBezTo>
                  <a:pt x="1423" y="1524"/>
                  <a:pt x="1366" y="1154"/>
                  <a:pt x="1423" y="792"/>
                </a:cubicBezTo>
                <a:cubicBezTo>
                  <a:pt x="1436" y="703"/>
                  <a:pt x="1455" y="616"/>
                  <a:pt x="1479" y="529"/>
                </a:cubicBezTo>
                <a:cubicBezTo>
                  <a:pt x="1530" y="434"/>
                  <a:pt x="1580" y="347"/>
                  <a:pt x="1630" y="258"/>
                </a:cubicBezTo>
                <a:close/>
                <a:moveTo>
                  <a:pt x="1661" y="215"/>
                </a:moveTo>
                <a:cubicBezTo>
                  <a:pt x="1624" y="1046"/>
                  <a:pt x="1749" y="1884"/>
                  <a:pt x="1993" y="2671"/>
                </a:cubicBezTo>
                <a:lnTo>
                  <a:pt x="1993" y="2671"/>
                </a:lnTo>
                <a:cubicBezTo>
                  <a:pt x="1865" y="2406"/>
                  <a:pt x="1761" y="2127"/>
                  <a:pt x="1687" y="1845"/>
                </a:cubicBezTo>
                <a:cubicBezTo>
                  <a:pt x="1592" y="1499"/>
                  <a:pt x="1530" y="1142"/>
                  <a:pt x="1548" y="792"/>
                </a:cubicBezTo>
                <a:cubicBezTo>
                  <a:pt x="1548" y="691"/>
                  <a:pt x="1560" y="596"/>
                  <a:pt x="1580" y="503"/>
                </a:cubicBezTo>
                <a:cubicBezTo>
                  <a:pt x="1598" y="403"/>
                  <a:pt x="1629" y="310"/>
                  <a:pt x="1661" y="215"/>
                </a:cubicBezTo>
                <a:close/>
                <a:moveTo>
                  <a:pt x="3209" y="980"/>
                </a:moveTo>
                <a:lnTo>
                  <a:pt x="3209" y="980"/>
                </a:lnTo>
                <a:cubicBezTo>
                  <a:pt x="3197" y="1042"/>
                  <a:pt x="3185" y="1105"/>
                  <a:pt x="3171" y="1174"/>
                </a:cubicBezTo>
                <a:cubicBezTo>
                  <a:pt x="3122" y="1356"/>
                  <a:pt x="3059" y="1530"/>
                  <a:pt x="2983" y="1706"/>
                </a:cubicBezTo>
                <a:cubicBezTo>
                  <a:pt x="2908" y="1882"/>
                  <a:pt x="2815" y="2045"/>
                  <a:pt x="2708" y="2201"/>
                </a:cubicBezTo>
                <a:cubicBezTo>
                  <a:pt x="2658" y="2283"/>
                  <a:pt x="2601" y="2358"/>
                  <a:pt x="2538" y="2427"/>
                </a:cubicBezTo>
                <a:cubicBezTo>
                  <a:pt x="2482" y="2502"/>
                  <a:pt x="2413" y="2571"/>
                  <a:pt x="2350" y="2641"/>
                </a:cubicBezTo>
                <a:cubicBezTo>
                  <a:pt x="2344" y="2653"/>
                  <a:pt x="2332" y="2665"/>
                  <a:pt x="2326" y="2672"/>
                </a:cubicBezTo>
                <a:lnTo>
                  <a:pt x="2326" y="2659"/>
                </a:lnTo>
                <a:cubicBezTo>
                  <a:pt x="2482" y="2415"/>
                  <a:pt x="2633" y="2164"/>
                  <a:pt x="2777" y="1913"/>
                </a:cubicBezTo>
                <a:cubicBezTo>
                  <a:pt x="2846" y="1782"/>
                  <a:pt x="2922" y="1643"/>
                  <a:pt x="2983" y="1512"/>
                </a:cubicBezTo>
                <a:cubicBezTo>
                  <a:pt x="3052" y="1374"/>
                  <a:pt x="3116" y="1236"/>
                  <a:pt x="3165" y="1093"/>
                </a:cubicBezTo>
                <a:cubicBezTo>
                  <a:pt x="3185" y="1055"/>
                  <a:pt x="3197" y="1018"/>
                  <a:pt x="3209" y="980"/>
                </a:cubicBezTo>
                <a:close/>
                <a:moveTo>
                  <a:pt x="1994" y="2673"/>
                </a:moveTo>
                <a:lnTo>
                  <a:pt x="1994" y="2673"/>
                </a:lnTo>
                <a:cubicBezTo>
                  <a:pt x="2000" y="2678"/>
                  <a:pt x="2000" y="2684"/>
                  <a:pt x="2000" y="2684"/>
                </a:cubicBezTo>
                <a:cubicBezTo>
                  <a:pt x="1998" y="2680"/>
                  <a:pt x="1996" y="2676"/>
                  <a:pt x="1994" y="2673"/>
                </a:cubicBezTo>
                <a:close/>
                <a:moveTo>
                  <a:pt x="458" y="2841"/>
                </a:moveTo>
                <a:cubicBezTo>
                  <a:pt x="483" y="2860"/>
                  <a:pt x="507" y="2884"/>
                  <a:pt x="533" y="2904"/>
                </a:cubicBezTo>
                <a:cubicBezTo>
                  <a:pt x="689" y="3017"/>
                  <a:pt x="840" y="3135"/>
                  <a:pt x="990" y="3254"/>
                </a:cubicBezTo>
                <a:cubicBezTo>
                  <a:pt x="1297" y="3486"/>
                  <a:pt x="1605" y="3718"/>
                  <a:pt x="1912" y="3957"/>
                </a:cubicBezTo>
                <a:cubicBezTo>
                  <a:pt x="1994" y="4018"/>
                  <a:pt x="2081" y="4082"/>
                  <a:pt x="2162" y="4151"/>
                </a:cubicBezTo>
                <a:cubicBezTo>
                  <a:pt x="2132" y="4131"/>
                  <a:pt x="2100" y="4119"/>
                  <a:pt x="2069" y="4101"/>
                </a:cubicBezTo>
                <a:cubicBezTo>
                  <a:pt x="1786" y="3975"/>
                  <a:pt x="1505" y="3856"/>
                  <a:pt x="1260" y="3662"/>
                </a:cubicBezTo>
                <a:cubicBezTo>
                  <a:pt x="1041" y="3492"/>
                  <a:pt x="859" y="3280"/>
                  <a:pt x="671" y="3066"/>
                </a:cubicBezTo>
                <a:cubicBezTo>
                  <a:pt x="602" y="2991"/>
                  <a:pt x="533" y="2916"/>
                  <a:pt x="458" y="2841"/>
                </a:cubicBezTo>
                <a:close/>
                <a:moveTo>
                  <a:pt x="244" y="2522"/>
                </a:moveTo>
                <a:cubicBezTo>
                  <a:pt x="408" y="2540"/>
                  <a:pt x="577" y="2565"/>
                  <a:pt x="741" y="2597"/>
                </a:cubicBezTo>
                <a:cubicBezTo>
                  <a:pt x="990" y="2647"/>
                  <a:pt x="1235" y="2728"/>
                  <a:pt x="1461" y="2853"/>
                </a:cubicBezTo>
                <a:cubicBezTo>
                  <a:pt x="1687" y="2979"/>
                  <a:pt x="1881" y="3161"/>
                  <a:pt x="2043" y="3367"/>
                </a:cubicBezTo>
                <a:cubicBezTo>
                  <a:pt x="2207" y="3575"/>
                  <a:pt x="2344" y="3806"/>
                  <a:pt x="2476" y="4044"/>
                </a:cubicBezTo>
                <a:cubicBezTo>
                  <a:pt x="2508" y="4094"/>
                  <a:pt x="2532" y="4145"/>
                  <a:pt x="2564" y="4200"/>
                </a:cubicBezTo>
                <a:cubicBezTo>
                  <a:pt x="2413" y="4018"/>
                  <a:pt x="2257" y="3844"/>
                  <a:pt x="2087" y="3680"/>
                </a:cubicBezTo>
                <a:cubicBezTo>
                  <a:pt x="1899" y="3486"/>
                  <a:pt x="1693" y="3311"/>
                  <a:pt x="1479" y="3147"/>
                </a:cubicBezTo>
                <a:cubicBezTo>
                  <a:pt x="1267" y="2997"/>
                  <a:pt x="1047" y="2853"/>
                  <a:pt x="808" y="2740"/>
                </a:cubicBezTo>
                <a:cubicBezTo>
                  <a:pt x="628" y="2653"/>
                  <a:pt x="440" y="2577"/>
                  <a:pt x="244" y="2522"/>
                </a:cubicBezTo>
                <a:close/>
                <a:moveTo>
                  <a:pt x="82" y="2514"/>
                </a:moveTo>
                <a:lnTo>
                  <a:pt x="82" y="2514"/>
                </a:lnTo>
                <a:cubicBezTo>
                  <a:pt x="276" y="2627"/>
                  <a:pt x="477" y="2734"/>
                  <a:pt x="665" y="2853"/>
                </a:cubicBezTo>
                <a:cubicBezTo>
                  <a:pt x="871" y="2973"/>
                  <a:pt x="1065" y="3098"/>
                  <a:pt x="1260" y="3236"/>
                </a:cubicBezTo>
                <a:cubicBezTo>
                  <a:pt x="1442" y="3373"/>
                  <a:pt x="1618" y="3523"/>
                  <a:pt x="1786" y="3680"/>
                </a:cubicBezTo>
                <a:cubicBezTo>
                  <a:pt x="1950" y="3844"/>
                  <a:pt x="2106" y="4006"/>
                  <a:pt x="2275" y="4157"/>
                </a:cubicBezTo>
                <a:cubicBezTo>
                  <a:pt x="2332" y="4206"/>
                  <a:pt x="2382" y="4251"/>
                  <a:pt x="2439" y="4295"/>
                </a:cubicBezTo>
                <a:cubicBezTo>
                  <a:pt x="2388" y="4264"/>
                  <a:pt x="2338" y="4238"/>
                  <a:pt x="2288" y="4206"/>
                </a:cubicBezTo>
                <a:cubicBezTo>
                  <a:pt x="2263" y="4188"/>
                  <a:pt x="2237" y="4169"/>
                  <a:pt x="2213" y="4151"/>
                </a:cubicBezTo>
                <a:cubicBezTo>
                  <a:pt x="2138" y="4094"/>
                  <a:pt x="2057" y="4038"/>
                  <a:pt x="1982" y="3975"/>
                </a:cubicBezTo>
                <a:cubicBezTo>
                  <a:pt x="1831" y="3862"/>
                  <a:pt x="1673" y="3743"/>
                  <a:pt x="1523" y="3630"/>
                </a:cubicBezTo>
                <a:cubicBezTo>
                  <a:pt x="1216" y="3393"/>
                  <a:pt x="909" y="3161"/>
                  <a:pt x="602" y="2928"/>
                </a:cubicBezTo>
                <a:cubicBezTo>
                  <a:pt x="521" y="2872"/>
                  <a:pt x="446" y="2809"/>
                  <a:pt x="365" y="2747"/>
                </a:cubicBezTo>
                <a:cubicBezTo>
                  <a:pt x="276" y="2665"/>
                  <a:pt x="183" y="2583"/>
                  <a:pt x="82" y="2514"/>
                </a:cubicBezTo>
                <a:close/>
                <a:moveTo>
                  <a:pt x="101" y="2508"/>
                </a:moveTo>
                <a:lnTo>
                  <a:pt x="101" y="2508"/>
                </a:lnTo>
                <a:cubicBezTo>
                  <a:pt x="307" y="2565"/>
                  <a:pt x="515" y="2641"/>
                  <a:pt x="709" y="2734"/>
                </a:cubicBezTo>
                <a:cubicBezTo>
                  <a:pt x="947" y="2841"/>
                  <a:pt x="1172" y="2979"/>
                  <a:pt x="1386" y="3129"/>
                </a:cubicBezTo>
                <a:cubicBezTo>
                  <a:pt x="1598" y="3286"/>
                  <a:pt x="1806" y="3454"/>
                  <a:pt x="1994" y="3642"/>
                </a:cubicBezTo>
                <a:cubicBezTo>
                  <a:pt x="2194" y="3838"/>
                  <a:pt x="2382" y="4044"/>
                  <a:pt x="2558" y="4258"/>
                </a:cubicBezTo>
                <a:cubicBezTo>
                  <a:pt x="2613" y="4327"/>
                  <a:pt x="2670" y="4394"/>
                  <a:pt x="2726" y="4464"/>
                </a:cubicBezTo>
                <a:lnTo>
                  <a:pt x="2734" y="4470"/>
                </a:lnTo>
                <a:cubicBezTo>
                  <a:pt x="2702" y="4452"/>
                  <a:pt x="2670" y="4426"/>
                  <a:pt x="2639" y="4408"/>
                </a:cubicBezTo>
                <a:cubicBezTo>
                  <a:pt x="2546" y="4345"/>
                  <a:pt x="2457" y="4276"/>
                  <a:pt x="2370" y="4200"/>
                </a:cubicBezTo>
                <a:cubicBezTo>
                  <a:pt x="2194" y="4056"/>
                  <a:pt x="2031" y="3887"/>
                  <a:pt x="1869" y="3731"/>
                </a:cubicBezTo>
                <a:cubicBezTo>
                  <a:pt x="1705" y="3567"/>
                  <a:pt x="1530" y="3411"/>
                  <a:pt x="1348" y="3274"/>
                </a:cubicBezTo>
                <a:cubicBezTo>
                  <a:pt x="1160" y="3129"/>
                  <a:pt x="959" y="2997"/>
                  <a:pt x="753" y="2878"/>
                </a:cubicBezTo>
                <a:cubicBezTo>
                  <a:pt x="553" y="2753"/>
                  <a:pt x="345" y="2641"/>
                  <a:pt x="139" y="2528"/>
                </a:cubicBezTo>
                <a:cubicBezTo>
                  <a:pt x="125" y="2522"/>
                  <a:pt x="113" y="2514"/>
                  <a:pt x="101" y="2508"/>
                </a:cubicBezTo>
                <a:close/>
                <a:moveTo>
                  <a:pt x="5309" y="3335"/>
                </a:moveTo>
                <a:lnTo>
                  <a:pt x="5309" y="3335"/>
                </a:lnTo>
                <a:cubicBezTo>
                  <a:pt x="5303" y="3462"/>
                  <a:pt x="5283" y="3581"/>
                  <a:pt x="5246" y="3705"/>
                </a:cubicBezTo>
                <a:cubicBezTo>
                  <a:pt x="5208" y="3838"/>
                  <a:pt x="5146" y="3963"/>
                  <a:pt x="5077" y="4082"/>
                </a:cubicBezTo>
                <a:cubicBezTo>
                  <a:pt x="4927" y="4319"/>
                  <a:pt x="4739" y="4521"/>
                  <a:pt x="4545" y="4721"/>
                </a:cubicBezTo>
                <a:cubicBezTo>
                  <a:pt x="4539" y="4727"/>
                  <a:pt x="4531" y="4733"/>
                  <a:pt x="4525" y="4740"/>
                </a:cubicBezTo>
                <a:cubicBezTo>
                  <a:pt x="4545" y="4703"/>
                  <a:pt x="4563" y="4658"/>
                  <a:pt x="4582" y="4620"/>
                </a:cubicBezTo>
                <a:cubicBezTo>
                  <a:pt x="4638" y="4507"/>
                  <a:pt x="4701" y="4402"/>
                  <a:pt x="4770" y="4301"/>
                </a:cubicBezTo>
                <a:cubicBezTo>
                  <a:pt x="4901" y="4094"/>
                  <a:pt x="5046" y="3894"/>
                  <a:pt x="5164" y="3680"/>
                </a:cubicBezTo>
                <a:cubicBezTo>
                  <a:pt x="5221" y="3567"/>
                  <a:pt x="5277" y="3454"/>
                  <a:pt x="5309" y="3335"/>
                </a:cubicBezTo>
                <a:close/>
                <a:moveTo>
                  <a:pt x="5334" y="3546"/>
                </a:moveTo>
                <a:cubicBezTo>
                  <a:pt x="5334" y="3727"/>
                  <a:pt x="5302" y="3900"/>
                  <a:pt x="5234" y="4069"/>
                </a:cubicBezTo>
                <a:cubicBezTo>
                  <a:pt x="5178" y="4200"/>
                  <a:pt x="5109" y="4319"/>
                  <a:pt x="5020" y="4426"/>
                </a:cubicBezTo>
                <a:cubicBezTo>
                  <a:pt x="4927" y="4539"/>
                  <a:pt x="4820" y="4628"/>
                  <a:pt x="4701" y="4715"/>
                </a:cubicBezTo>
                <a:cubicBezTo>
                  <a:pt x="4657" y="4752"/>
                  <a:pt x="4606" y="4790"/>
                  <a:pt x="4557" y="4828"/>
                </a:cubicBezTo>
                <a:cubicBezTo>
                  <a:pt x="4588" y="4796"/>
                  <a:pt x="4620" y="4770"/>
                  <a:pt x="4644" y="4740"/>
                </a:cubicBezTo>
                <a:cubicBezTo>
                  <a:pt x="4739" y="4652"/>
                  <a:pt x="4839" y="4564"/>
                  <a:pt x="4921" y="4464"/>
                </a:cubicBezTo>
                <a:cubicBezTo>
                  <a:pt x="5083" y="4264"/>
                  <a:pt x="5208" y="4038"/>
                  <a:pt x="5277" y="3793"/>
                </a:cubicBezTo>
                <a:cubicBezTo>
                  <a:pt x="5303" y="3725"/>
                  <a:pt x="5315" y="3656"/>
                  <a:pt x="5328" y="3581"/>
                </a:cubicBezTo>
                <a:cubicBezTo>
                  <a:pt x="5334" y="3568"/>
                  <a:pt x="5334" y="3557"/>
                  <a:pt x="5334" y="3546"/>
                </a:cubicBezTo>
                <a:close/>
                <a:moveTo>
                  <a:pt x="5309" y="3304"/>
                </a:moveTo>
                <a:cubicBezTo>
                  <a:pt x="5271" y="3417"/>
                  <a:pt x="5221" y="3530"/>
                  <a:pt x="5164" y="3630"/>
                </a:cubicBezTo>
                <a:cubicBezTo>
                  <a:pt x="5109" y="3743"/>
                  <a:pt x="5046" y="3850"/>
                  <a:pt x="4976" y="3951"/>
                </a:cubicBezTo>
                <a:cubicBezTo>
                  <a:pt x="4839" y="4157"/>
                  <a:pt x="4689" y="4351"/>
                  <a:pt x="4569" y="4570"/>
                </a:cubicBezTo>
                <a:cubicBezTo>
                  <a:pt x="4539" y="4628"/>
                  <a:pt x="4507" y="4689"/>
                  <a:pt x="4481" y="4752"/>
                </a:cubicBezTo>
                <a:cubicBezTo>
                  <a:pt x="4475" y="4770"/>
                  <a:pt x="4469" y="4790"/>
                  <a:pt x="4463" y="4808"/>
                </a:cubicBezTo>
                <a:lnTo>
                  <a:pt x="4456" y="4808"/>
                </a:lnTo>
                <a:cubicBezTo>
                  <a:pt x="4456" y="4816"/>
                  <a:pt x="4450" y="4828"/>
                  <a:pt x="4444" y="4840"/>
                </a:cubicBezTo>
                <a:cubicBezTo>
                  <a:pt x="4438" y="4846"/>
                  <a:pt x="4438" y="4853"/>
                  <a:pt x="4432" y="4859"/>
                </a:cubicBezTo>
                <a:cubicBezTo>
                  <a:pt x="4475" y="4703"/>
                  <a:pt x="4531" y="4552"/>
                  <a:pt x="4600" y="4408"/>
                </a:cubicBezTo>
                <a:cubicBezTo>
                  <a:pt x="4689" y="4214"/>
                  <a:pt x="4802" y="4026"/>
                  <a:pt x="4921" y="3844"/>
                </a:cubicBezTo>
                <a:cubicBezTo>
                  <a:pt x="5039" y="3662"/>
                  <a:pt x="5170" y="3492"/>
                  <a:pt x="5303" y="3311"/>
                </a:cubicBezTo>
                <a:lnTo>
                  <a:pt x="5309" y="3304"/>
                </a:lnTo>
                <a:close/>
                <a:moveTo>
                  <a:pt x="5265" y="3749"/>
                </a:moveTo>
                <a:lnTo>
                  <a:pt x="5265" y="3749"/>
                </a:lnTo>
                <a:cubicBezTo>
                  <a:pt x="5234" y="3868"/>
                  <a:pt x="5184" y="3988"/>
                  <a:pt x="5127" y="4101"/>
                </a:cubicBezTo>
                <a:cubicBezTo>
                  <a:pt x="5071" y="4214"/>
                  <a:pt x="5002" y="4319"/>
                  <a:pt x="4921" y="4420"/>
                </a:cubicBezTo>
                <a:cubicBezTo>
                  <a:pt x="4839" y="4527"/>
                  <a:pt x="4745" y="4614"/>
                  <a:pt x="4651" y="4703"/>
                </a:cubicBezTo>
                <a:cubicBezTo>
                  <a:pt x="4594" y="4746"/>
                  <a:pt x="4545" y="4796"/>
                  <a:pt x="4493" y="4853"/>
                </a:cubicBezTo>
                <a:cubicBezTo>
                  <a:pt x="4487" y="4859"/>
                  <a:pt x="4481" y="4871"/>
                  <a:pt x="4469" y="4883"/>
                </a:cubicBezTo>
                <a:cubicBezTo>
                  <a:pt x="4469" y="4877"/>
                  <a:pt x="4475" y="4871"/>
                  <a:pt x="4475" y="4871"/>
                </a:cubicBezTo>
                <a:cubicBezTo>
                  <a:pt x="4481" y="4846"/>
                  <a:pt x="4487" y="4828"/>
                  <a:pt x="4501" y="4808"/>
                </a:cubicBezTo>
                <a:cubicBezTo>
                  <a:pt x="4513" y="4790"/>
                  <a:pt x="4531" y="4770"/>
                  <a:pt x="4551" y="4752"/>
                </a:cubicBezTo>
                <a:cubicBezTo>
                  <a:pt x="4644" y="4652"/>
                  <a:pt x="4745" y="4552"/>
                  <a:pt x="4832" y="4452"/>
                </a:cubicBezTo>
                <a:cubicBezTo>
                  <a:pt x="5014" y="4238"/>
                  <a:pt x="5170" y="4006"/>
                  <a:pt x="5265" y="3749"/>
                </a:cubicBezTo>
                <a:close/>
                <a:moveTo>
                  <a:pt x="5265" y="3292"/>
                </a:moveTo>
                <a:lnTo>
                  <a:pt x="5265" y="3292"/>
                </a:lnTo>
                <a:cubicBezTo>
                  <a:pt x="5215" y="3355"/>
                  <a:pt x="5170" y="3424"/>
                  <a:pt x="5121" y="3492"/>
                </a:cubicBezTo>
                <a:cubicBezTo>
                  <a:pt x="5052" y="3581"/>
                  <a:pt x="4990" y="3668"/>
                  <a:pt x="4927" y="3763"/>
                </a:cubicBezTo>
                <a:cubicBezTo>
                  <a:pt x="4808" y="3943"/>
                  <a:pt x="4689" y="4131"/>
                  <a:pt x="4594" y="4327"/>
                </a:cubicBezTo>
                <a:cubicBezTo>
                  <a:pt x="4501" y="4521"/>
                  <a:pt x="4418" y="4721"/>
                  <a:pt x="4375" y="4928"/>
                </a:cubicBezTo>
                <a:cubicBezTo>
                  <a:pt x="4369" y="4940"/>
                  <a:pt x="4369" y="4958"/>
                  <a:pt x="4363" y="4972"/>
                </a:cubicBezTo>
                <a:cubicBezTo>
                  <a:pt x="4325" y="4703"/>
                  <a:pt x="4351" y="4420"/>
                  <a:pt x="4450" y="4163"/>
                </a:cubicBezTo>
                <a:cubicBezTo>
                  <a:pt x="4551" y="3906"/>
                  <a:pt x="4719" y="3674"/>
                  <a:pt x="4939" y="3499"/>
                </a:cubicBezTo>
                <a:cubicBezTo>
                  <a:pt x="5039" y="3417"/>
                  <a:pt x="5152" y="3349"/>
                  <a:pt x="5265" y="3292"/>
                </a:cubicBezTo>
                <a:close/>
                <a:moveTo>
                  <a:pt x="3498" y="2615"/>
                </a:moveTo>
                <a:cubicBezTo>
                  <a:pt x="3498" y="2747"/>
                  <a:pt x="3510" y="2878"/>
                  <a:pt x="3529" y="3011"/>
                </a:cubicBezTo>
                <a:cubicBezTo>
                  <a:pt x="3573" y="3260"/>
                  <a:pt x="3648" y="3505"/>
                  <a:pt x="3729" y="3743"/>
                </a:cubicBezTo>
                <a:cubicBezTo>
                  <a:pt x="3805" y="3988"/>
                  <a:pt x="3892" y="4226"/>
                  <a:pt x="3955" y="4470"/>
                </a:cubicBezTo>
                <a:cubicBezTo>
                  <a:pt x="4012" y="4683"/>
                  <a:pt x="4050" y="4897"/>
                  <a:pt x="4093" y="5109"/>
                </a:cubicBezTo>
                <a:cubicBezTo>
                  <a:pt x="4068" y="5053"/>
                  <a:pt x="4050" y="4996"/>
                  <a:pt x="4030" y="4946"/>
                </a:cubicBezTo>
                <a:cubicBezTo>
                  <a:pt x="3955" y="4746"/>
                  <a:pt x="3880" y="4545"/>
                  <a:pt x="3805" y="4345"/>
                </a:cubicBezTo>
                <a:cubicBezTo>
                  <a:pt x="3729" y="4151"/>
                  <a:pt x="3666" y="3943"/>
                  <a:pt x="3611" y="3743"/>
                </a:cubicBezTo>
                <a:cubicBezTo>
                  <a:pt x="3553" y="3537"/>
                  <a:pt x="3516" y="3329"/>
                  <a:pt x="3498" y="3123"/>
                </a:cubicBezTo>
                <a:cubicBezTo>
                  <a:pt x="3478" y="2953"/>
                  <a:pt x="3478" y="2785"/>
                  <a:pt x="3498" y="2615"/>
                </a:cubicBezTo>
                <a:close/>
                <a:moveTo>
                  <a:pt x="3241" y="2722"/>
                </a:moveTo>
                <a:lnTo>
                  <a:pt x="3241" y="2722"/>
                </a:lnTo>
                <a:cubicBezTo>
                  <a:pt x="3215" y="2803"/>
                  <a:pt x="3191" y="2878"/>
                  <a:pt x="3171" y="2959"/>
                </a:cubicBezTo>
                <a:cubicBezTo>
                  <a:pt x="3110" y="3211"/>
                  <a:pt x="3096" y="3474"/>
                  <a:pt x="3128" y="3725"/>
                </a:cubicBezTo>
                <a:cubicBezTo>
                  <a:pt x="3159" y="3981"/>
                  <a:pt x="3234" y="4238"/>
                  <a:pt x="3347" y="4477"/>
                </a:cubicBezTo>
                <a:cubicBezTo>
                  <a:pt x="3454" y="4715"/>
                  <a:pt x="3599" y="4934"/>
                  <a:pt x="3761" y="5140"/>
                </a:cubicBezTo>
                <a:cubicBezTo>
                  <a:pt x="3790" y="5178"/>
                  <a:pt x="3820" y="5213"/>
                  <a:pt x="3852" y="5249"/>
                </a:cubicBezTo>
                <a:lnTo>
                  <a:pt x="3852" y="5249"/>
                </a:lnTo>
                <a:cubicBezTo>
                  <a:pt x="3708" y="5097"/>
                  <a:pt x="3558" y="4949"/>
                  <a:pt x="3429" y="4790"/>
                </a:cubicBezTo>
                <a:cubicBezTo>
                  <a:pt x="3347" y="4683"/>
                  <a:pt x="3272" y="4576"/>
                  <a:pt x="3215" y="4458"/>
                </a:cubicBezTo>
                <a:cubicBezTo>
                  <a:pt x="3147" y="4327"/>
                  <a:pt x="3096" y="4182"/>
                  <a:pt x="3059" y="4038"/>
                </a:cubicBezTo>
                <a:cubicBezTo>
                  <a:pt x="2997" y="3749"/>
                  <a:pt x="3003" y="3442"/>
                  <a:pt x="3078" y="3153"/>
                </a:cubicBezTo>
                <a:cubicBezTo>
                  <a:pt x="3116" y="3003"/>
                  <a:pt x="3171" y="2860"/>
                  <a:pt x="3241" y="2722"/>
                </a:cubicBezTo>
                <a:close/>
                <a:moveTo>
                  <a:pt x="3516" y="2308"/>
                </a:moveTo>
                <a:lnTo>
                  <a:pt x="3516" y="2308"/>
                </a:lnTo>
                <a:cubicBezTo>
                  <a:pt x="3504" y="2340"/>
                  <a:pt x="3486" y="2377"/>
                  <a:pt x="3472" y="2409"/>
                </a:cubicBezTo>
                <a:cubicBezTo>
                  <a:pt x="3466" y="2447"/>
                  <a:pt x="3454" y="2484"/>
                  <a:pt x="3448" y="2514"/>
                </a:cubicBezTo>
                <a:cubicBezTo>
                  <a:pt x="3429" y="2589"/>
                  <a:pt x="3410" y="2665"/>
                  <a:pt x="3397" y="2747"/>
                </a:cubicBezTo>
                <a:cubicBezTo>
                  <a:pt x="3373" y="2898"/>
                  <a:pt x="3353" y="3048"/>
                  <a:pt x="3353" y="3199"/>
                </a:cubicBezTo>
                <a:cubicBezTo>
                  <a:pt x="3341" y="3505"/>
                  <a:pt x="3373" y="3806"/>
                  <a:pt x="3441" y="4107"/>
                </a:cubicBezTo>
                <a:cubicBezTo>
                  <a:pt x="3516" y="4408"/>
                  <a:pt x="3636" y="4695"/>
                  <a:pt x="3779" y="4972"/>
                </a:cubicBezTo>
                <a:cubicBezTo>
                  <a:pt x="3842" y="5097"/>
                  <a:pt x="3911" y="5216"/>
                  <a:pt x="3975" y="5334"/>
                </a:cubicBezTo>
                <a:cubicBezTo>
                  <a:pt x="3937" y="5291"/>
                  <a:pt x="3899" y="5253"/>
                  <a:pt x="3862" y="5210"/>
                </a:cubicBezTo>
                <a:cubicBezTo>
                  <a:pt x="3692" y="5010"/>
                  <a:pt x="3541" y="4796"/>
                  <a:pt x="3423" y="4564"/>
                </a:cubicBezTo>
                <a:cubicBezTo>
                  <a:pt x="3304" y="4333"/>
                  <a:pt x="3209" y="4088"/>
                  <a:pt x="3165" y="3830"/>
                </a:cubicBezTo>
                <a:cubicBezTo>
                  <a:pt x="3122" y="3581"/>
                  <a:pt x="3122" y="3323"/>
                  <a:pt x="3165" y="3066"/>
                </a:cubicBezTo>
                <a:cubicBezTo>
                  <a:pt x="3197" y="2898"/>
                  <a:pt x="3253" y="2728"/>
                  <a:pt x="3328" y="2571"/>
                </a:cubicBezTo>
                <a:cubicBezTo>
                  <a:pt x="3365" y="2508"/>
                  <a:pt x="3410" y="2439"/>
                  <a:pt x="3454" y="2377"/>
                </a:cubicBezTo>
                <a:cubicBezTo>
                  <a:pt x="3472" y="2352"/>
                  <a:pt x="3492" y="2326"/>
                  <a:pt x="3516" y="2308"/>
                </a:cubicBezTo>
                <a:close/>
                <a:moveTo>
                  <a:pt x="3981" y="5390"/>
                </a:moveTo>
                <a:cubicBezTo>
                  <a:pt x="3986" y="5396"/>
                  <a:pt x="3991" y="5401"/>
                  <a:pt x="3996" y="5407"/>
                </a:cubicBezTo>
                <a:lnTo>
                  <a:pt x="3996" y="5407"/>
                </a:lnTo>
                <a:cubicBezTo>
                  <a:pt x="3991" y="5401"/>
                  <a:pt x="3986" y="5396"/>
                  <a:pt x="3981" y="5390"/>
                </a:cubicBezTo>
                <a:close/>
                <a:moveTo>
                  <a:pt x="3504" y="2471"/>
                </a:moveTo>
                <a:lnTo>
                  <a:pt x="3504" y="2477"/>
                </a:lnTo>
                <a:cubicBezTo>
                  <a:pt x="3466" y="2659"/>
                  <a:pt x="3460" y="2847"/>
                  <a:pt x="3472" y="3035"/>
                </a:cubicBezTo>
                <a:cubicBezTo>
                  <a:pt x="3486" y="3248"/>
                  <a:pt x="3516" y="3454"/>
                  <a:pt x="3567" y="3662"/>
                </a:cubicBezTo>
                <a:cubicBezTo>
                  <a:pt x="3617" y="3868"/>
                  <a:pt x="3680" y="4069"/>
                  <a:pt x="3749" y="4270"/>
                </a:cubicBezTo>
                <a:cubicBezTo>
                  <a:pt x="3824" y="4470"/>
                  <a:pt x="3899" y="4671"/>
                  <a:pt x="3975" y="4871"/>
                </a:cubicBezTo>
                <a:cubicBezTo>
                  <a:pt x="4030" y="5022"/>
                  <a:pt x="4080" y="5166"/>
                  <a:pt x="4131" y="5316"/>
                </a:cubicBezTo>
                <a:cubicBezTo>
                  <a:pt x="4149" y="5386"/>
                  <a:pt x="4163" y="5447"/>
                  <a:pt x="4181" y="5510"/>
                </a:cubicBezTo>
                <a:cubicBezTo>
                  <a:pt x="4163" y="5479"/>
                  <a:pt x="4143" y="5441"/>
                  <a:pt x="4125" y="5404"/>
                </a:cubicBezTo>
                <a:cubicBezTo>
                  <a:pt x="4080" y="5310"/>
                  <a:pt x="4030" y="5210"/>
                  <a:pt x="3987" y="5109"/>
                </a:cubicBezTo>
                <a:cubicBezTo>
                  <a:pt x="3899" y="4909"/>
                  <a:pt x="3811" y="4709"/>
                  <a:pt x="3735" y="4507"/>
                </a:cubicBezTo>
                <a:cubicBezTo>
                  <a:pt x="3660" y="4307"/>
                  <a:pt x="3591" y="4101"/>
                  <a:pt x="3541" y="3894"/>
                </a:cubicBezTo>
                <a:cubicBezTo>
                  <a:pt x="3486" y="3680"/>
                  <a:pt x="3454" y="3468"/>
                  <a:pt x="3441" y="3248"/>
                </a:cubicBezTo>
                <a:cubicBezTo>
                  <a:pt x="3429" y="3029"/>
                  <a:pt x="3435" y="2809"/>
                  <a:pt x="3472" y="2597"/>
                </a:cubicBezTo>
                <a:cubicBezTo>
                  <a:pt x="3478" y="2583"/>
                  <a:pt x="3478" y="2571"/>
                  <a:pt x="3478" y="2559"/>
                </a:cubicBezTo>
                <a:cubicBezTo>
                  <a:pt x="3486" y="2534"/>
                  <a:pt x="3498" y="2502"/>
                  <a:pt x="3504" y="2471"/>
                </a:cubicBezTo>
                <a:close/>
                <a:moveTo>
                  <a:pt x="3429" y="2860"/>
                </a:moveTo>
                <a:cubicBezTo>
                  <a:pt x="3416" y="2959"/>
                  <a:pt x="3416" y="3060"/>
                  <a:pt x="3416" y="3161"/>
                </a:cubicBezTo>
                <a:cubicBezTo>
                  <a:pt x="3423" y="3379"/>
                  <a:pt x="3454" y="3599"/>
                  <a:pt x="3498" y="3812"/>
                </a:cubicBezTo>
                <a:cubicBezTo>
                  <a:pt x="3541" y="4026"/>
                  <a:pt x="3605" y="4232"/>
                  <a:pt x="3680" y="4432"/>
                </a:cubicBezTo>
                <a:cubicBezTo>
                  <a:pt x="3749" y="4640"/>
                  <a:pt x="3830" y="4840"/>
                  <a:pt x="3917" y="5041"/>
                </a:cubicBezTo>
                <a:cubicBezTo>
                  <a:pt x="3999" y="5216"/>
                  <a:pt x="4080" y="5392"/>
                  <a:pt x="4169" y="5560"/>
                </a:cubicBezTo>
                <a:cubicBezTo>
                  <a:pt x="4149" y="5542"/>
                  <a:pt x="4137" y="5523"/>
                  <a:pt x="4117" y="5498"/>
                </a:cubicBezTo>
                <a:lnTo>
                  <a:pt x="4111" y="5492"/>
                </a:lnTo>
                <a:cubicBezTo>
                  <a:pt x="4030" y="5354"/>
                  <a:pt x="3955" y="5210"/>
                  <a:pt x="3880" y="5071"/>
                </a:cubicBezTo>
                <a:cubicBezTo>
                  <a:pt x="3735" y="4796"/>
                  <a:pt x="3605" y="4515"/>
                  <a:pt x="3516" y="4214"/>
                </a:cubicBezTo>
                <a:cubicBezTo>
                  <a:pt x="3435" y="3925"/>
                  <a:pt x="3391" y="3624"/>
                  <a:pt x="3391" y="3323"/>
                </a:cubicBezTo>
                <a:cubicBezTo>
                  <a:pt x="3391" y="3167"/>
                  <a:pt x="3403" y="3011"/>
                  <a:pt x="3429" y="2860"/>
                </a:cubicBezTo>
                <a:close/>
                <a:moveTo>
                  <a:pt x="2152" y="5272"/>
                </a:moveTo>
                <a:cubicBezTo>
                  <a:pt x="2364" y="5272"/>
                  <a:pt x="2576" y="5303"/>
                  <a:pt x="2777" y="5366"/>
                </a:cubicBezTo>
                <a:cubicBezTo>
                  <a:pt x="2959" y="5423"/>
                  <a:pt x="3140" y="5504"/>
                  <a:pt x="3304" y="5611"/>
                </a:cubicBezTo>
                <a:cubicBezTo>
                  <a:pt x="3147" y="5523"/>
                  <a:pt x="2971" y="5473"/>
                  <a:pt x="2795" y="5429"/>
                </a:cubicBezTo>
                <a:cubicBezTo>
                  <a:pt x="2570" y="5380"/>
                  <a:pt x="2338" y="5348"/>
                  <a:pt x="2100" y="5348"/>
                </a:cubicBezTo>
                <a:cubicBezTo>
                  <a:pt x="1881" y="5348"/>
                  <a:pt x="1661" y="5372"/>
                  <a:pt x="1448" y="5429"/>
                </a:cubicBezTo>
                <a:cubicBezTo>
                  <a:pt x="1323" y="5461"/>
                  <a:pt x="1204" y="5504"/>
                  <a:pt x="1091" y="5560"/>
                </a:cubicBezTo>
                <a:cubicBezTo>
                  <a:pt x="1192" y="5498"/>
                  <a:pt x="1291" y="5447"/>
                  <a:pt x="1404" y="5410"/>
                </a:cubicBezTo>
                <a:cubicBezTo>
                  <a:pt x="1624" y="5328"/>
                  <a:pt x="1861" y="5285"/>
                  <a:pt x="2094" y="5273"/>
                </a:cubicBezTo>
                <a:cubicBezTo>
                  <a:pt x="2114" y="5272"/>
                  <a:pt x="2133" y="5272"/>
                  <a:pt x="2152" y="5272"/>
                </a:cubicBezTo>
                <a:close/>
                <a:moveTo>
                  <a:pt x="2019" y="5366"/>
                </a:moveTo>
                <a:cubicBezTo>
                  <a:pt x="2251" y="5366"/>
                  <a:pt x="2476" y="5392"/>
                  <a:pt x="2702" y="5441"/>
                </a:cubicBezTo>
                <a:cubicBezTo>
                  <a:pt x="2914" y="5485"/>
                  <a:pt x="3128" y="5548"/>
                  <a:pt x="3316" y="5655"/>
                </a:cubicBezTo>
                <a:cubicBezTo>
                  <a:pt x="3403" y="5705"/>
                  <a:pt x="3486" y="5768"/>
                  <a:pt x="3561" y="5837"/>
                </a:cubicBezTo>
                <a:cubicBezTo>
                  <a:pt x="3328" y="5686"/>
                  <a:pt x="3065" y="5586"/>
                  <a:pt x="2795" y="5530"/>
                </a:cubicBezTo>
                <a:cubicBezTo>
                  <a:pt x="2601" y="5486"/>
                  <a:pt x="2404" y="5468"/>
                  <a:pt x="2206" y="5468"/>
                </a:cubicBezTo>
                <a:cubicBezTo>
                  <a:pt x="2091" y="5468"/>
                  <a:pt x="1976" y="5474"/>
                  <a:pt x="1861" y="5485"/>
                </a:cubicBezTo>
                <a:cubicBezTo>
                  <a:pt x="1699" y="5504"/>
                  <a:pt x="1536" y="5530"/>
                  <a:pt x="1372" y="5568"/>
                </a:cubicBezTo>
                <a:cubicBezTo>
                  <a:pt x="1216" y="5611"/>
                  <a:pt x="1053" y="5655"/>
                  <a:pt x="903" y="5711"/>
                </a:cubicBezTo>
                <a:cubicBezTo>
                  <a:pt x="883" y="5718"/>
                  <a:pt x="859" y="5730"/>
                  <a:pt x="840" y="5736"/>
                </a:cubicBezTo>
                <a:lnTo>
                  <a:pt x="834" y="5730"/>
                </a:lnTo>
                <a:cubicBezTo>
                  <a:pt x="853" y="5711"/>
                  <a:pt x="877" y="5692"/>
                  <a:pt x="903" y="5680"/>
                </a:cubicBezTo>
                <a:cubicBezTo>
                  <a:pt x="959" y="5643"/>
                  <a:pt x="1022" y="5605"/>
                  <a:pt x="1085" y="5574"/>
                </a:cubicBezTo>
                <a:cubicBezTo>
                  <a:pt x="1178" y="5530"/>
                  <a:pt x="1279" y="5492"/>
                  <a:pt x="1380" y="5467"/>
                </a:cubicBezTo>
                <a:cubicBezTo>
                  <a:pt x="1586" y="5404"/>
                  <a:pt x="1800" y="5372"/>
                  <a:pt x="2019" y="5366"/>
                </a:cubicBezTo>
                <a:close/>
                <a:moveTo>
                  <a:pt x="3674" y="5906"/>
                </a:moveTo>
                <a:cubicBezTo>
                  <a:pt x="3686" y="5918"/>
                  <a:pt x="3698" y="5924"/>
                  <a:pt x="3704" y="5936"/>
                </a:cubicBezTo>
                <a:lnTo>
                  <a:pt x="3674" y="5906"/>
                </a:lnTo>
                <a:close/>
                <a:moveTo>
                  <a:pt x="3704" y="5936"/>
                </a:moveTo>
                <a:lnTo>
                  <a:pt x="3711" y="5944"/>
                </a:lnTo>
                <a:cubicBezTo>
                  <a:pt x="3711" y="5944"/>
                  <a:pt x="3704" y="5944"/>
                  <a:pt x="3704" y="5936"/>
                </a:cubicBezTo>
                <a:close/>
                <a:moveTo>
                  <a:pt x="966" y="5805"/>
                </a:moveTo>
                <a:cubicBezTo>
                  <a:pt x="1081" y="5845"/>
                  <a:pt x="1205" y="5857"/>
                  <a:pt x="1327" y="5857"/>
                </a:cubicBezTo>
                <a:cubicBezTo>
                  <a:pt x="1357" y="5857"/>
                  <a:pt x="1388" y="5856"/>
                  <a:pt x="1417" y="5855"/>
                </a:cubicBezTo>
                <a:cubicBezTo>
                  <a:pt x="1612" y="5855"/>
                  <a:pt x="1806" y="5831"/>
                  <a:pt x="2000" y="5817"/>
                </a:cubicBezTo>
                <a:cubicBezTo>
                  <a:pt x="2055" y="5816"/>
                  <a:pt x="2111" y="5815"/>
                  <a:pt x="2166" y="5815"/>
                </a:cubicBezTo>
                <a:cubicBezTo>
                  <a:pt x="2517" y="5815"/>
                  <a:pt x="2863" y="5848"/>
                  <a:pt x="3203" y="5918"/>
                </a:cubicBezTo>
                <a:cubicBezTo>
                  <a:pt x="3313" y="5943"/>
                  <a:pt x="3423" y="5967"/>
                  <a:pt x="3528" y="5997"/>
                </a:cubicBezTo>
                <a:lnTo>
                  <a:pt x="3528" y="5997"/>
                </a:lnTo>
                <a:cubicBezTo>
                  <a:pt x="3457" y="5986"/>
                  <a:pt x="3386" y="5973"/>
                  <a:pt x="3310" y="5968"/>
                </a:cubicBezTo>
                <a:cubicBezTo>
                  <a:pt x="3110" y="5944"/>
                  <a:pt x="2908" y="5930"/>
                  <a:pt x="2708" y="5930"/>
                </a:cubicBezTo>
                <a:cubicBezTo>
                  <a:pt x="2508" y="5930"/>
                  <a:pt x="2300" y="5944"/>
                  <a:pt x="2100" y="5956"/>
                </a:cubicBezTo>
                <a:cubicBezTo>
                  <a:pt x="1972" y="5963"/>
                  <a:pt x="1843" y="5972"/>
                  <a:pt x="1714" y="5972"/>
                </a:cubicBezTo>
                <a:cubicBezTo>
                  <a:pt x="1640" y="5972"/>
                  <a:pt x="1566" y="5969"/>
                  <a:pt x="1493" y="5962"/>
                </a:cubicBezTo>
                <a:cubicBezTo>
                  <a:pt x="1329" y="5944"/>
                  <a:pt x="1160" y="5906"/>
                  <a:pt x="1010" y="5837"/>
                </a:cubicBezTo>
                <a:cubicBezTo>
                  <a:pt x="990" y="5823"/>
                  <a:pt x="978" y="5817"/>
                  <a:pt x="966" y="5805"/>
                </a:cubicBezTo>
                <a:close/>
                <a:moveTo>
                  <a:pt x="2219" y="5514"/>
                </a:moveTo>
                <a:cubicBezTo>
                  <a:pt x="2376" y="5514"/>
                  <a:pt x="2532" y="5526"/>
                  <a:pt x="2688" y="5554"/>
                </a:cubicBezTo>
                <a:cubicBezTo>
                  <a:pt x="2977" y="5605"/>
                  <a:pt x="3266" y="5705"/>
                  <a:pt x="3516" y="5861"/>
                </a:cubicBezTo>
                <a:cubicBezTo>
                  <a:pt x="3585" y="5906"/>
                  <a:pt x="3654" y="5956"/>
                  <a:pt x="3723" y="6005"/>
                </a:cubicBezTo>
                <a:cubicBezTo>
                  <a:pt x="3723" y="6011"/>
                  <a:pt x="3723" y="6011"/>
                  <a:pt x="3729" y="6019"/>
                </a:cubicBezTo>
                <a:cubicBezTo>
                  <a:pt x="3680" y="5999"/>
                  <a:pt x="3629" y="5987"/>
                  <a:pt x="3579" y="5974"/>
                </a:cubicBezTo>
                <a:cubicBezTo>
                  <a:pt x="3486" y="5944"/>
                  <a:pt x="3385" y="5918"/>
                  <a:pt x="3284" y="5899"/>
                </a:cubicBezTo>
                <a:cubicBezTo>
                  <a:pt x="3090" y="5855"/>
                  <a:pt x="2890" y="5831"/>
                  <a:pt x="2688" y="5811"/>
                </a:cubicBezTo>
                <a:cubicBezTo>
                  <a:pt x="2545" y="5798"/>
                  <a:pt x="2398" y="5790"/>
                  <a:pt x="2250" y="5790"/>
                </a:cubicBezTo>
                <a:cubicBezTo>
                  <a:pt x="2198" y="5790"/>
                  <a:pt x="2146" y="5791"/>
                  <a:pt x="2094" y="5793"/>
                </a:cubicBezTo>
                <a:cubicBezTo>
                  <a:pt x="1893" y="5799"/>
                  <a:pt x="1699" y="5817"/>
                  <a:pt x="1505" y="5831"/>
                </a:cubicBezTo>
                <a:cubicBezTo>
                  <a:pt x="1459" y="5834"/>
                  <a:pt x="1413" y="5835"/>
                  <a:pt x="1367" y="5835"/>
                </a:cubicBezTo>
                <a:cubicBezTo>
                  <a:pt x="1206" y="5835"/>
                  <a:pt x="1047" y="5817"/>
                  <a:pt x="891" y="5768"/>
                </a:cubicBezTo>
                <a:cubicBezTo>
                  <a:pt x="891" y="5762"/>
                  <a:pt x="883" y="5762"/>
                  <a:pt x="883" y="5762"/>
                </a:cubicBezTo>
                <a:cubicBezTo>
                  <a:pt x="1010" y="5724"/>
                  <a:pt x="1141" y="5680"/>
                  <a:pt x="1273" y="5643"/>
                </a:cubicBezTo>
                <a:cubicBezTo>
                  <a:pt x="1430" y="5605"/>
                  <a:pt x="1586" y="5568"/>
                  <a:pt x="1748" y="5548"/>
                </a:cubicBezTo>
                <a:cubicBezTo>
                  <a:pt x="1906" y="5526"/>
                  <a:pt x="2062" y="5514"/>
                  <a:pt x="2219" y="5514"/>
                </a:cubicBezTo>
                <a:close/>
                <a:moveTo>
                  <a:pt x="1147" y="5906"/>
                </a:moveTo>
                <a:lnTo>
                  <a:pt x="1147" y="5906"/>
                </a:lnTo>
                <a:cubicBezTo>
                  <a:pt x="1335" y="5971"/>
                  <a:pt x="1537" y="5991"/>
                  <a:pt x="1738" y="5991"/>
                </a:cubicBezTo>
                <a:cubicBezTo>
                  <a:pt x="1826" y="5991"/>
                  <a:pt x="1914" y="5987"/>
                  <a:pt x="2000" y="5981"/>
                </a:cubicBezTo>
                <a:cubicBezTo>
                  <a:pt x="2207" y="5968"/>
                  <a:pt x="2413" y="5956"/>
                  <a:pt x="2621" y="5956"/>
                </a:cubicBezTo>
                <a:cubicBezTo>
                  <a:pt x="2821" y="5956"/>
                  <a:pt x="3021" y="5968"/>
                  <a:pt x="3228" y="5993"/>
                </a:cubicBezTo>
                <a:cubicBezTo>
                  <a:pt x="3266" y="5999"/>
                  <a:pt x="3304" y="6005"/>
                  <a:pt x="3341" y="6005"/>
                </a:cubicBezTo>
                <a:cubicBezTo>
                  <a:pt x="3147" y="6005"/>
                  <a:pt x="2952" y="6025"/>
                  <a:pt x="2758" y="6049"/>
                </a:cubicBezTo>
                <a:cubicBezTo>
                  <a:pt x="2532" y="6081"/>
                  <a:pt x="2306" y="6118"/>
                  <a:pt x="2075" y="6124"/>
                </a:cubicBezTo>
                <a:cubicBezTo>
                  <a:pt x="2054" y="6125"/>
                  <a:pt x="2033" y="6125"/>
                  <a:pt x="2012" y="6125"/>
                </a:cubicBezTo>
                <a:cubicBezTo>
                  <a:pt x="1814" y="6125"/>
                  <a:pt x="1623" y="6093"/>
                  <a:pt x="1436" y="6031"/>
                </a:cubicBezTo>
                <a:cubicBezTo>
                  <a:pt x="1335" y="5993"/>
                  <a:pt x="1241" y="5956"/>
                  <a:pt x="1147" y="5906"/>
                </a:cubicBezTo>
                <a:close/>
                <a:moveTo>
                  <a:pt x="5704" y="4853"/>
                </a:moveTo>
                <a:lnTo>
                  <a:pt x="5704" y="4853"/>
                </a:lnTo>
                <a:cubicBezTo>
                  <a:pt x="5780" y="5010"/>
                  <a:pt x="5835" y="5172"/>
                  <a:pt x="5879" y="5334"/>
                </a:cubicBezTo>
                <a:cubicBezTo>
                  <a:pt x="5942" y="5574"/>
                  <a:pt x="5986" y="5811"/>
                  <a:pt x="6029" y="6049"/>
                </a:cubicBezTo>
                <a:cubicBezTo>
                  <a:pt x="6073" y="6294"/>
                  <a:pt x="6118" y="6532"/>
                  <a:pt x="6186" y="6771"/>
                </a:cubicBezTo>
                <a:cubicBezTo>
                  <a:pt x="6249" y="7009"/>
                  <a:pt x="6336" y="7246"/>
                  <a:pt x="6443" y="7472"/>
                </a:cubicBezTo>
                <a:cubicBezTo>
                  <a:pt x="6456" y="7497"/>
                  <a:pt x="6468" y="7523"/>
                  <a:pt x="6480" y="7553"/>
                </a:cubicBezTo>
                <a:cubicBezTo>
                  <a:pt x="6393" y="7379"/>
                  <a:pt x="6312" y="7203"/>
                  <a:pt x="6243" y="7021"/>
                </a:cubicBezTo>
                <a:cubicBezTo>
                  <a:pt x="6162" y="6801"/>
                  <a:pt x="6092" y="6583"/>
                  <a:pt x="6029" y="6363"/>
                </a:cubicBezTo>
                <a:cubicBezTo>
                  <a:pt x="5968" y="6132"/>
                  <a:pt x="5910" y="5893"/>
                  <a:pt x="5861" y="5655"/>
                </a:cubicBezTo>
                <a:cubicBezTo>
                  <a:pt x="5817" y="5461"/>
                  <a:pt x="5780" y="5267"/>
                  <a:pt x="5742" y="5071"/>
                </a:cubicBezTo>
                <a:cubicBezTo>
                  <a:pt x="5734" y="4996"/>
                  <a:pt x="5722" y="4921"/>
                  <a:pt x="5704" y="4853"/>
                </a:cubicBezTo>
                <a:close/>
                <a:moveTo>
                  <a:pt x="6156" y="5410"/>
                </a:moveTo>
                <a:cubicBezTo>
                  <a:pt x="6274" y="5611"/>
                  <a:pt x="6381" y="5823"/>
                  <a:pt x="6474" y="6037"/>
                </a:cubicBezTo>
                <a:cubicBezTo>
                  <a:pt x="6587" y="6300"/>
                  <a:pt x="6688" y="6569"/>
                  <a:pt x="6763" y="6846"/>
                </a:cubicBezTo>
                <a:cubicBezTo>
                  <a:pt x="6844" y="7121"/>
                  <a:pt x="6900" y="7403"/>
                  <a:pt x="6938" y="7685"/>
                </a:cubicBezTo>
                <a:cubicBezTo>
                  <a:pt x="6945" y="7711"/>
                  <a:pt x="6945" y="7735"/>
                  <a:pt x="6951" y="7767"/>
                </a:cubicBezTo>
                <a:cubicBezTo>
                  <a:pt x="6938" y="7723"/>
                  <a:pt x="6926" y="7685"/>
                  <a:pt x="6920" y="7642"/>
                </a:cubicBezTo>
                <a:cubicBezTo>
                  <a:pt x="6863" y="7428"/>
                  <a:pt x="6801" y="7215"/>
                  <a:pt x="6738" y="7009"/>
                </a:cubicBezTo>
                <a:cubicBezTo>
                  <a:pt x="6675" y="6795"/>
                  <a:pt x="6613" y="6589"/>
                  <a:pt x="6544" y="6381"/>
                </a:cubicBezTo>
                <a:cubicBezTo>
                  <a:pt x="6468" y="6175"/>
                  <a:pt x="6393" y="5968"/>
                  <a:pt x="6312" y="5768"/>
                </a:cubicBezTo>
                <a:cubicBezTo>
                  <a:pt x="6261" y="5643"/>
                  <a:pt x="6205" y="5530"/>
                  <a:pt x="6156" y="5410"/>
                </a:cubicBezTo>
                <a:close/>
                <a:moveTo>
                  <a:pt x="3692" y="7541"/>
                </a:moveTo>
                <a:cubicBezTo>
                  <a:pt x="3937" y="7541"/>
                  <a:pt x="4181" y="7567"/>
                  <a:pt x="4426" y="7610"/>
                </a:cubicBezTo>
                <a:cubicBezTo>
                  <a:pt x="4675" y="7654"/>
                  <a:pt x="4933" y="7717"/>
                  <a:pt x="5184" y="7792"/>
                </a:cubicBezTo>
                <a:cubicBezTo>
                  <a:pt x="5202" y="7798"/>
                  <a:pt x="5221" y="7804"/>
                  <a:pt x="5240" y="7810"/>
                </a:cubicBezTo>
                <a:cubicBezTo>
                  <a:pt x="4933" y="7749"/>
                  <a:pt x="4626" y="7698"/>
                  <a:pt x="4313" y="7666"/>
                </a:cubicBezTo>
                <a:cubicBezTo>
                  <a:pt x="4112" y="7647"/>
                  <a:pt x="3906" y="7637"/>
                  <a:pt x="3701" y="7637"/>
                </a:cubicBezTo>
                <a:cubicBezTo>
                  <a:pt x="3578" y="7637"/>
                  <a:pt x="3456" y="7641"/>
                  <a:pt x="3335" y="7648"/>
                </a:cubicBezTo>
                <a:cubicBezTo>
                  <a:pt x="3171" y="7654"/>
                  <a:pt x="3009" y="7673"/>
                  <a:pt x="2846" y="7698"/>
                </a:cubicBezTo>
                <a:cubicBezTo>
                  <a:pt x="2764" y="7711"/>
                  <a:pt x="2682" y="7729"/>
                  <a:pt x="2601" y="7741"/>
                </a:cubicBezTo>
                <a:cubicBezTo>
                  <a:pt x="2726" y="7698"/>
                  <a:pt x="2852" y="7654"/>
                  <a:pt x="2983" y="7622"/>
                </a:cubicBezTo>
                <a:cubicBezTo>
                  <a:pt x="3215" y="7573"/>
                  <a:pt x="3454" y="7547"/>
                  <a:pt x="3692" y="7541"/>
                </a:cubicBezTo>
                <a:close/>
                <a:moveTo>
                  <a:pt x="5647" y="4677"/>
                </a:moveTo>
                <a:lnTo>
                  <a:pt x="5647" y="4677"/>
                </a:lnTo>
                <a:cubicBezTo>
                  <a:pt x="5653" y="4683"/>
                  <a:pt x="5659" y="4695"/>
                  <a:pt x="5667" y="4703"/>
                </a:cubicBezTo>
                <a:cubicBezTo>
                  <a:pt x="5716" y="4778"/>
                  <a:pt x="5766" y="4853"/>
                  <a:pt x="5810" y="4928"/>
                </a:cubicBezTo>
                <a:cubicBezTo>
                  <a:pt x="5885" y="5053"/>
                  <a:pt x="5954" y="5184"/>
                  <a:pt x="6017" y="5316"/>
                </a:cubicBezTo>
                <a:cubicBezTo>
                  <a:pt x="6142" y="5574"/>
                  <a:pt x="6243" y="5843"/>
                  <a:pt x="6324" y="6118"/>
                </a:cubicBezTo>
                <a:cubicBezTo>
                  <a:pt x="6405" y="6401"/>
                  <a:pt x="6462" y="6688"/>
                  <a:pt x="6500" y="6983"/>
                </a:cubicBezTo>
                <a:cubicBezTo>
                  <a:pt x="6532" y="7278"/>
                  <a:pt x="6562" y="7585"/>
                  <a:pt x="6688" y="7854"/>
                </a:cubicBezTo>
                <a:cubicBezTo>
                  <a:pt x="6694" y="7867"/>
                  <a:pt x="6700" y="7880"/>
                  <a:pt x="6706" y="7892"/>
                </a:cubicBezTo>
                <a:cubicBezTo>
                  <a:pt x="6700" y="7886"/>
                  <a:pt x="6694" y="7873"/>
                  <a:pt x="6694" y="7867"/>
                </a:cubicBezTo>
                <a:cubicBezTo>
                  <a:pt x="6625" y="7761"/>
                  <a:pt x="6562" y="7648"/>
                  <a:pt x="6506" y="7535"/>
                </a:cubicBezTo>
                <a:cubicBezTo>
                  <a:pt x="6399" y="7309"/>
                  <a:pt x="6306" y="7078"/>
                  <a:pt x="6231" y="6833"/>
                </a:cubicBezTo>
                <a:cubicBezTo>
                  <a:pt x="6162" y="6601"/>
                  <a:pt x="6110" y="6357"/>
                  <a:pt x="6067" y="6118"/>
                </a:cubicBezTo>
                <a:cubicBezTo>
                  <a:pt x="6023" y="5880"/>
                  <a:pt x="5980" y="5635"/>
                  <a:pt x="5916" y="5404"/>
                </a:cubicBezTo>
                <a:cubicBezTo>
                  <a:pt x="5861" y="5184"/>
                  <a:pt x="5786" y="4972"/>
                  <a:pt x="5679" y="4778"/>
                </a:cubicBezTo>
                <a:cubicBezTo>
                  <a:pt x="5679" y="4764"/>
                  <a:pt x="5673" y="4752"/>
                  <a:pt x="5673" y="4746"/>
                </a:cubicBezTo>
                <a:cubicBezTo>
                  <a:pt x="5667" y="4727"/>
                  <a:pt x="5659" y="4715"/>
                  <a:pt x="5653" y="4703"/>
                </a:cubicBezTo>
                <a:cubicBezTo>
                  <a:pt x="5653" y="4695"/>
                  <a:pt x="5647" y="4683"/>
                  <a:pt x="5647" y="4677"/>
                </a:cubicBezTo>
                <a:close/>
                <a:moveTo>
                  <a:pt x="5748" y="5192"/>
                </a:moveTo>
                <a:cubicBezTo>
                  <a:pt x="5772" y="5316"/>
                  <a:pt x="5798" y="5447"/>
                  <a:pt x="5823" y="5574"/>
                </a:cubicBezTo>
                <a:cubicBezTo>
                  <a:pt x="5867" y="5817"/>
                  <a:pt x="5922" y="6056"/>
                  <a:pt x="5986" y="6294"/>
                </a:cubicBezTo>
                <a:cubicBezTo>
                  <a:pt x="6043" y="6514"/>
                  <a:pt x="6110" y="6739"/>
                  <a:pt x="6186" y="6951"/>
                </a:cubicBezTo>
                <a:cubicBezTo>
                  <a:pt x="6268" y="7165"/>
                  <a:pt x="6356" y="7373"/>
                  <a:pt x="6456" y="7567"/>
                </a:cubicBezTo>
                <a:cubicBezTo>
                  <a:pt x="6512" y="7679"/>
                  <a:pt x="6575" y="7792"/>
                  <a:pt x="6644" y="7905"/>
                </a:cubicBezTo>
                <a:cubicBezTo>
                  <a:pt x="6512" y="7761"/>
                  <a:pt x="6399" y="7604"/>
                  <a:pt x="6298" y="7440"/>
                </a:cubicBezTo>
                <a:cubicBezTo>
                  <a:pt x="6136" y="7171"/>
                  <a:pt x="6017" y="6870"/>
                  <a:pt x="5930" y="6563"/>
                </a:cubicBezTo>
                <a:cubicBezTo>
                  <a:pt x="5847" y="6257"/>
                  <a:pt x="5798" y="5944"/>
                  <a:pt x="5772" y="5623"/>
                </a:cubicBezTo>
                <a:cubicBezTo>
                  <a:pt x="5766" y="5492"/>
                  <a:pt x="5760" y="5366"/>
                  <a:pt x="5748" y="5241"/>
                </a:cubicBezTo>
                <a:lnTo>
                  <a:pt x="5748" y="5192"/>
                </a:lnTo>
                <a:close/>
                <a:moveTo>
                  <a:pt x="3651" y="7682"/>
                </a:moveTo>
                <a:cubicBezTo>
                  <a:pt x="3834" y="7682"/>
                  <a:pt x="4017" y="7690"/>
                  <a:pt x="4200" y="7704"/>
                </a:cubicBezTo>
                <a:cubicBezTo>
                  <a:pt x="4531" y="7729"/>
                  <a:pt x="4857" y="7779"/>
                  <a:pt x="5178" y="7842"/>
                </a:cubicBezTo>
                <a:cubicBezTo>
                  <a:pt x="5340" y="7873"/>
                  <a:pt x="5503" y="7911"/>
                  <a:pt x="5667" y="7949"/>
                </a:cubicBezTo>
                <a:cubicBezTo>
                  <a:pt x="5704" y="7961"/>
                  <a:pt x="5742" y="7974"/>
                  <a:pt x="5772" y="7986"/>
                </a:cubicBezTo>
                <a:lnTo>
                  <a:pt x="5710" y="7986"/>
                </a:lnTo>
                <a:cubicBezTo>
                  <a:pt x="5516" y="7929"/>
                  <a:pt x="5321" y="7886"/>
                  <a:pt x="5121" y="7848"/>
                </a:cubicBezTo>
                <a:cubicBezTo>
                  <a:pt x="4895" y="7810"/>
                  <a:pt x="4669" y="7779"/>
                  <a:pt x="4444" y="7755"/>
                </a:cubicBezTo>
                <a:cubicBezTo>
                  <a:pt x="4212" y="7735"/>
                  <a:pt x="3987" y="7723"/>
                  <a:pt x="3755" y="7717"/>
                </a:cubicBezTo>
                <a:cubicBezTo>
                  <a:pt x="3529" y="7717"/>
                  <a:pt x="3298" y="7723"/>
                  <a:pt x="3072" y="7735"/>
                </a:cubicBezTo>
                <a:cubicBezTo>
                  <a:pt x="2940" y="7749"/>
                  <a:pt x="2815" y="7761"/>
                  <a:pt x="2682" y="7773"/>
                </a:cubicBezTo>
                <a:cubicBezTo>
                  <a:pt x="2858" y="7741"/>
                  <a:pt x="3040" y="7717"/>
                  <a:pt x="3222" y="7698"/>
                </a:cubicBezTo>
                <a:cubicBezTo>
                  <a:pt x="3365" y="7687"/>
                  <a:pt x="3508" y="7682"/>
                  <a:pt x="3651" y="7682"/>
                </a:cubicBezTo>
                <a:close/>
                <a:moveTo>
                  <a:pt x="3674" y="7735"/>
                </a:moveTo>
                <a:cubicBezTo>
                  <a:pt x="3899" y="7735"/>
                  <a:pt x="4131" y="7749"/>
                  <a:pt x="4357" y="7767"/>
                </a:cubicBezTo>
                <a:cubicBezTo>
                  <a:pt x="4582" y="7786"/>
                  <a:pt x="4808" y="7816"/>
                  <a:pt x="5033" y="7854"/>
                </a:cubicBezTo>
                <a:cubicBezTo>
                  <a:pt x="5240" y="7892"/>
                  <a:pt x="5447" y="7937"/>
                  <a:pt x="5653" y="7986"/>
                </a:cubicBezTo>
                <a:cubicBezTo>
                  <a:pt x="5604" y="7986"/>
                  <a:pt x="5560" y="7986"/>
                  <a:pt x="5516" y="7992"/>
                </a:cubicBezTo>
                <a:cubicBezTo>
                  <a:pt x="5215" y="7967"/>
                  <a:pt x="4907" y="7955"/>
                  <a:pt x="4600" y="7955"/>
                </a:cubicBezTo>
                <a:cubicBezTo>
                  <a:pt x="4238" y="7955"/>
                  <a:pt x="3880" y="7955"/>
                  <a:pt x="3516" y="7949"/>
                </a:cubicBezTo>
                <a:cubicBezTo>
                  <a:pt x="3153" y="7943"/>
                  <a:pt x="2795" y="7923"/>
                  <a:pt x="2439" y="7873"/>
                </a:cubicBezTo>
                <a:cubicBezTo>
                  <a:pt x="2413" y="7873"/>
                  <a:pt x="2388" y="7867"/>
                  <a:pt x="2364" y="7867"/>
                </a:cubicBezTo>
                <a:cubicBezTo>
                  <a:pt x="2364" y="7867"/>
                  <a:pt x="2358" y="7861"/>
                  <a:pt x="2350" y="7861"/>
                </a:cubicBezTo>
                <a:cubicBezTo>
                  <a:pt x="2364" y="7854"/>
                  <a:pt x="2376" y="7848"/>
                  <a:pt x="2388" y="7842"/>
                </a:cubicBezTo>
                <a:cubicBezTo>
                  <a:pt x="2476" y="7830"/>
                  <a:pt x="2558" y="7810"/>
                  <a:pt x="2645" y="7804"/>
                </a:cubicBezTo>
                <a:cubicBezTo>
                  <a:pt x="2758" y="7786"/>
                  <a:pt x="2877" y="7773"/>
                  <a:pt x="2989" y="7767"/>
                </a:cubicBezTo>
                <a:cubicBezTo>
                  <a:pt x="3215" y="7749"/>
                  <a:pt x="3448" y="7735"/>
                  <a:pt x="3674" y="7735"/>
                </a:cubicBezTo>
                <a:close/>
                <a:moveTo>
                  <a:pt x="2425" y="7892"/>
                </a:moveTo>
                <a:cubicBezTo>
                  <a:pt x="2740" y="7943"/>
                  <a:pt x="3059" y="7961"/>
                  <a:pt x="3379" y="7967"/>
                </a:cubicBezTo>
                <a:cubicBezTo>
                  <a:pt x="3735" y="7980"/>
                  <a:pt x="4093" y="7974"/>
                  <a:pt x="4450" y="7980"/>
                </a:cubicBezTo>
                <a:cubicBezTo>
                  <a:pt x="4757" y="7980"/>
                  <a:pt x="5058" y="7986"/>
                  <a:pt x="5366" y="8004"/>
                </a:cubicBezTo>
                <a:lnTo>
                  <a:pt x="5146" y="8004"/>
                </a:lnTo>
                <a:cubicBezTo>
                  <a:pt x="4915" y="8004"/>
                  <a:pt x="4675" y="8012"/>
                  <a:pt x="4438" y="8024"/>
                </a:cubicBezTo>
                <a:cubicBezTo>
                  <a:pt x="4200" y="8036"/>
                  <a:pt x="3961" y="8055"/>
                  <a:pt x="3723" y="8068"/>
                </a:cubicBezTo>
                <a:cubicBezTo>
                  <a:pt x="3605" y="8074"/>
                  <a:pt x="3487" y="8079"/>
                  <a:pt x="3369" y="8079"/>
                </a:cubicBezTo>
                <a:cubicBezTo>
                  <a:pt x="3255" y="8079"/>
                  <a:pt x="3141" y="8074"/>
                  <a:pt x="3027" y="8062"/>
                </a:cubicBezTo>
                <a:cubicBezTo>
                  <a:pt x="2821" y="8036"/>
                  <a:pt x="2613" y="7986"/>
                  <a:pt x="2425" y="7892"/>
                </a:cubicBezTo>
                <a:close/>
                <a:moveTo>
                  <a:pt x="2382" y="7886"/>
                </a:moveTo>
                <a:cubicBezTo>
                  <a:pt x="2552" y="7980"/>
                  <a:pt x="2746" y="8030"/>
                  <a:pt x="2934" y="8062"/>
                </a:cubicBezTo>
                <a:cubicBezTo>
                  <a:pt x="3095" y="8088"/>
                  <a:pt x="3256" y="8096"/>
                  <a:pt x="3419" y="8096"/>
                </a:cubicBezTo>
                <a:cubicBezTo>
                  <a:pt x="3485" y="8096"/>
                  <a:pt x="3550" y="8095"/>
                  <a:pt x="3617" y="8093"/>
                </a:cubicBezTo>
                <a:cubicBezTo>
                  <a:pt x="3854" y="8087"/>
                  <a:pt x="4093" y="8068"/>
                  <a:pt x="4331" y="8055"/>
                </a:cubicBezTo>
                <a:cubicBezTo>
                  <a:pt x="4576" y="8042"/>
                  <a:pt x="4814" y="8036"/>
                  <a:pt x="5058" y="8036"/>
                </a:cubicBezTo>
                <a:lnTo>
                  <a:pt x="5133" y="8036"/>
                </a:lnTo>
                <a:cubicBezTo>
                  <a:pt x="5065" y="8049"/>
                  <a:pt x="4996" y="8062"/>
                  <a:pt x="4921" y="8074"/>
                </a:cubicBezTo>
                <a:cubicBezTo>
                  <a:pt x="4751" y="8093"/>
                  <a:pt x="4576" y="8111"/>
                  <a:pt x="4406" y="8125"/>
                </a:cubicBezTo>
                <a:cubicBezTo>
                  <a:pt x="4175" y="8143"/>
                  <a:pt x="3943" y="8155"/>
                  <a:pt x="3704" y="8155"/>
                </a:cubicBezTo>
                <a:cubicBezTo>
                  <a:pt x="3486" y="8155"/>
                  <a:pt x="3266" y="8137"/>
                  <a:pt x="3046" y="8099"/>
                </a:cubicBezTo>
                <a:cubicBezTo>
                  <a:pt x="2833" y="8062"/>
                  <a:pt x="2621" y="7998"/>
                  <a:pt x="2419" y="7911"/>
                </a:cubicBezTo>
                <a:cubicBezTo>
                  <a:pt x="2395" y="7905"/>
                  <a:pt x="2376" y="7892"/>
                  <a:pt x="2358" y="7886"/>
                </a:cubicBezTo>
                <a:close/>
                <a:moveTo>
                  <a:pt x="6876" y="8192"/>
                </a:moveTo>
                <a:lnTo>
                  <a:pt x="6876" y="8200"/>
                </a:lnTo>
                <a:lnTo>
                  <a:pt x="6870" y="8192"/>
                </a:lnTo>
                <a:close/>
                <a:moveTo>
                  <a:pt x="6888" y="8206"/>
                </a:moveTo>
                <a:cubicBezTo>
                  <a:pt x="6894" y="8206"/>
                  <a:pt x="6894" y="8206"/>
                  <a:pt x="6900" y="8212"/>
                </a:cubicBezTo>
                <a:cubicBezTo>
                  <a:pt x="6894" y="8206"/>
                  <a:pt x="6888" y="8206"/>
                  <a:pt x="6888" y="8206"/>
                </a:cubicBezTo>
                <a:close/>
                <a:moveTo>
                  <a:pt x="2576" y="7992"/>
                </a:moveTo>
                <a:lnTo>
                  <a:pt x="2576" y="7992"/>
                </a:lnTo>
                <a:cubicBezTo>
                  <a:pt x="2702" y="8036"/>
                  <a:pt x="2827" y="8074"/>
                  <a:pt x="2959" y="8099"/>
                </a:cubicBezTo>
                <a:cubicBezTo>
                  <a:pt x="3177" y="8143"/>
                  <a:pt x="3397" y="8168"/>
                  <a:pt x="3617" y="8174"/>
                </a:cubicBezTo>
                <a:cubicBezTo>
                  <a:pt x="3672" y="8176"/>
                  <a:pt x="3728" y="8177"/>
                  <a:pt x="3784" y="8177"/>
                </a:cubicBezTo>
                <a:cubicBezTo>
                  <a:pt x="3956" y="8177"/>
                  <a:pt x="4129" y="8170"/>
                  <a:pt x="4299" y="8155"/>
                </a:cubicBezTo>
                <a:cubicBezTo>
                  <a:pt x="4426" y="8149"/>
                  <a:pt x="4551" y="8137"/>
                  <a:pt x="4675" y="8125"/>
                </a:cubicBezTo>
                <a:lnTo>
                  <a:pt x="4675" y="8125"/>
                </a:lnTo>
                <a:cubicBezTo>
                  <a:pt x="4626" y="8137"/>
                  <a:pt x="4582" y="8149"/>
                  <a:pt x="4531" y="8155"/>
                </a:cubicBezTo>
                <a:cubicBezTo>
                  <a:pt x="4281" y="8206"/>
                  <a:pt x="4024" y="8244"/>
                  <a:pt x="3773" y="8244"/>
                </a:cubicBezTo>
                <a:cubicBezTo>
                  <a:pt x="3756" y="8244"/>
                  <a:pt x="3739" y="8244"/>
                  <a:pt x="3722" y="8244"/>
                </a:cubicBezTo>
                <a:cubicBezTo>
                  <a:pt x="3495" y="8244"/>
                  <a:pt x="3267" y="8208"/>
                  <a:pt x="3046" y="8155"/>
                </a:cubicBezTo>
                <a:cubicBezTo>
                  <a:pt x="2928" y="8125"/>
                  <a:pt x="2809" y="8087"/>
                  <a:pt x="2688" y="8042"/>
                </a:cubicBezTo>
                <a:cubicBezTo>
                  <a:pt x="2651" y="8024"/>
                  <a:pt x="2613" y="8012"/>
                  <a:pt x="2576" y="7992"/>
                </a:cubicBezTo>
                <a:close/>
                <a:moveTo>
                  <a:pt x="5960" y="5103"/>
                </a:moveTo>
                <a:lnTo>
                  <a:pt x="5960" y="5103"/>
                </a:lnTo>
                <a:cubicBezTo>
                  <a:pt x="5998" y="5160"/>
                  <a:pt x="6035" y="5216"/>
                  <a:pt x="6073" y="5279"/>
                </a:cubicBezTo>
                <a:cubicBezTo>
                  <a:pt x="6073" y="5279"/>
                  <a:pt x="6080" y="5285"/>
                  <a:pt x="6080" y="5291"/>
                </a:cubicBezTo>
                <a:cubicBezTo>
                  <a:pt x="6142" y="5423"/>
                  <a:pt x="6205" y="5560"/>
                  <a:pt x="6261" y="5698"/>
                </a:cubicBezTo>
                <a:cubicBezTo>
                  <a:pt x="6350" y="5899"/>
                  <a:pt x="6425" y="6100"/>
                  <a:pt x="6494" y="6306"/>
                </a:cubicBezTo>
                <a:cubicBezTo>
                  <a:pt x="6569" y="6514"/>
                  <a:pt x="6631" y="6726"/>
                  <a:pt x="6694" y="6933"/>
                </a:cubicBezTo>
                <a:cubicBezTo>
                  <a:pt x="6757" y="7147"/>
                  <a:pt x="6813" y="7359"/>
                  <a:pt x="6876" y="7573"/>
                </a:cubicBezTo>
                <a:cubicBezTo>
                  <a:pt x="6908" y="7698"/>
                  <a:pt x="6938" y="7824"/>
                  <a:pt x="6969" y="7949"/>
                </a:cubicBezTo>
                <a:cubicBezTo>
                  <a:pt x="6975" y="8004"/>
                  <a:pt x="6989" y="8068"/>
                  <a:pt x="7007" y="8125"/>
                </a:cubicBezTo>
                <a:cubicBezTo>
                  <a:pt x="7013" y="8149"/>
                  <a:pt x="7026" y="8168"/>
                  <a:pt x="7033" y="8186"/>
                </a:cubicBezTo>
                <a:cubicBezTo>
                  <a:pt x="7033" y="8192"/>
                  <a:pt x="7039" y="8200"/>
                  <a:pt x="7039" y="8212"/>
                </a:cubicBezTo>
                <a:cubicBezTo>
                  <a:pt x="7045" y="8230"/>
                  <a:pt x="7045" y="8244"/>
                  <a:pt x="7051" y="8262"/>
                </a:cubicBezTo>
                <a:cubicBezTo>
                  <a:pt x="6926" y="8168"/>
                  <a:pt x="6825" y="8036"/>
                  <a:pt x="6757" y="7892"/>
                </a:cubicBezTo>
                <a:cubicBezTo>
                  <a:pt x="6619" y="7636"/>
                  <a:pt x="6581" y="7335"/>
                  <a:pt x="6550" y="7046"/>
                </a:cubicBezTo>
                <a:cubicBezTo>
                  <a:pt x="6532" y="6896"/>
                  <a:pt x="6512" y="6751"/>
                  <a:pt x="6486" y="6607"/>
                </a:cubicBezTo>
                <a:cubicBezTo>
                  <a:pt x="6462" y="6463"/>
                  <a:pt x="6431" y="6326"/>
                  <a:pt x="6393" y="6187"/>
                </a:cubicBezTo>
                <a:cubicBezTo>
                  <a:pt x="6318" y="5912"/>
                  <a:pt x="6217" y="5643"/>
                  <a:pt x="6098" y="5380"/>
                </a:cubicBezTo>
                <a:cubicBezTo>
                  <a:pt x="6055" y="5285"/>
                  <a:pt x="6011" y="5192"/>
                  <a:pt x="5960" y="5103"/>
                </a:cubicBezTo>
                <a:close/>
                <a:moveTo>
                  <a:pt x="7076" y="8268"/>
                </a:moveTo>
                <a:lnTo>
                  <a:pt x="7076" y="8268"/>
                </a:lnTo>
                <a:cubicBezTo>
                  <a:pt x="7082" y="8281"/>
                  <a:pt x="7088" y="8287"/>
                  <a:pt x="7096" y="8293"/>
                </a:cubicBezTo>
                <a:cubicBezTo>
                  <a:pt x="7088" y="8287"/>
                  <a:pt x="7082" y="8287"/>
                  <a:pt x="7082" y="8281"/>
                </a:cubicBezTo>
                <a:cubicBezTo>
                  <a:pt x="7082" y="8275"/>
                  <a:pt x="7076" y="8275"/>
                  <a:pt x="7076" y="8268"/>
                </a:cubicBezTo>
                <a:close/>
                <a:moveTo>
                  <a:pt x="3250" y="1"/>
                </a:moveTo>
                <a:cubicBezTo>
                  <a:pt x="3247" y="1"/>
                  <a:pt x="3243" y="3"/>
                  <a:pt x="3241" y="8"/>
                </a:cubicBezTo>
                <a:cubicBezTo>
                  <a:pt x="3228" y="52"/>
                  <a:pt x="3215" y="102"/>
                  <a:pt x="3203" y="145"/>
                </a:cubicBezTo>
                <a:cubicBezTo>
                  <a:pt x="3185" y="190"/>
                  <a:pt x="3165" y="234"/>
                  <a:pt x="3147" y="278"/>
                </a:cubicBezTo>
                <a:cubicBezTo>
                  <a:pt x="3102" y="371"/>
                  <a:pt x="3052" y="454"/>
                  <a:pt x="2997" y="535"/>
                </a:cubicBezTo>
                <a:cubicBezTo>
                  <a:pt x="2877" y="703"/>
                  <a:pt x="2740" y="848"/>
                  <a:pt x="2613" y="1010"/>
                </a:cubicBezTo>
                <a:cubicBezTo>
                  <a:pt x="2488" y="1160"/>
                  <a:pt x="2370" y="1324"/>
                  <a:pt x="2294" y="1512"/>
                </a:cubicBezTo>
                <a:cubicBezTo>
                  <a:pt x="2225" y="1687"/>
                  <a:pt x="2188" y="1882"/>
                  <a:pt x="2182" y="2070"/>
                </a:cubicBezTo>
                <a:cubicBezTo>
                  <a:pt x="2176" y="2265"/>
                  <a:pt x="2200" y="2459"/>
                  <a:pt x="2263" y="2641"/>
                </a:cubicBezTo>
                <a:cubicBezTo>
                  <a:pt x="2269" y="2659"/>
                  <a:pt x="2275" y="2678"/>
                  <a:pt x="2282" y="2696"/>
                </a:cubicBezTo>
                <a:cubicBezTo>
                  <a:pt x="2269" y="2823"/>
                  <a:pt x="2269" y="2941"/>
                  <a:pt x="2282" y="3066"/>
                </a:cubicBezTo>
                <a:cubicBezTo>
                  <a:pt x="2288" y="3205"/>
                  <a:pt x="2306" y="3335"/>
                  <a:pt x="2338" y="3468"/>
                </a:cubicBezTo>
                <a:cubicBezTo>
                  <a:pt x="2269" y="3304"/>
                  <a:pt x="2200" y="3141"/>
                  <a:pt x="2138" y="2973"/>
                </a:cubicBezTo>
                <a:lnTo>
                  <a:pt x="2138" y="2959"/>
                </a:lnTo>
                <a:lnTo>
                  <a:pt x="2138" y="2947"/>
                </a:lnTo>
                <a:cubicBezTo>
                  <a:pt x="2132" y="2935"/>
                  <a:pt x="2132" y="2928"/>
                  <a:pt x="2132" y="2916"/>
                </a:cubicBezTo>
                <a:cubicBezTo>
                  <a:pt x="2124" y="2898"/>
                  <a:pt x="2124" y="2872"/>
                  <a:pt x="2118" y="2853"/>
                </a:cubicBezTo>
                <a:cubicBezTo>
                  <a:pt x="2112" y="2835"/>
                  <a:pt x="2106" y="2809"/>
                  <a:pt x="2100" y="2791"/>
                </a:cubicBezTo>
                <a:cubicBezTo>
                  <a:pt x="2094" y="2771"/>
                  <a:pt x="2087" y="2753"/>
                  <a:pt x="2075" y="2734"/>
                </a:cubicBezTo>
                <a:cubicBezTo>
                  <a:pt x="2075" y="2728"/>
                  <a:pt x="2069" y="2728"/>
                  <a:pt x="2069" y="2728"/>
                </a:cubicBezTo>
                <a:cubicBezTo>
                  <a:pt x="2063" y="2710"/>
                  <a:pt x="2057" y="2690"/>
                  <a:pt x="2049" y="2672"/>
                </a:cubicBezTo>
                <a:cubicBezTo>
                  <a:pt x="2037" y="2635"/>
                  <a:pt x="2025" y="2589"/>
                  <a:pt x="2019" y="2546"/>
                </a:cubicBezTo>
                <a:cubicBezTo>
                  <a:pt x="2006" y="2465"/>
                  <a:pt x="1994" y="2377"/>
                  <a:pt x="1994" y="2289"/>
                </a:cubicBezTo>
                <a:cubicBezTo>
                  <a:pt x="1982" y="2108"/>
                  <a:pt x="2000" y="1932"/>
                  <a:pt x="2012" y="1750"/>
                </a:cubicBezTo>
                <a:cubicBezTo>
                  <a:pt x="2025" y="1562"/>
                  <a:pt x="2037" y="1374"/>
                  <a:pt x="2025" y="1186"/>
                </a:cubicBezTo>
                <a:cubicBezTo>
                  <a:pt x="2012" y="1004"/>
                  <a:pt x="1968" y="836"/>
                  <a:pt x="1912" y="666"/>
                </a:cubicBezTo>
                <a:cubicBezTo>
                  <a:pt x="1881" y="572"/>
                  <a:pt x="1843" y="478"/>
                  <a:pt x="1800" y="390"/>
                </a:cubicBezTo>
                <a:cubicBezTo>
                  <a:pt x="1780" y="341"/>
                  <a:pt x="1762" y="296"/>
                  <a:pt x="1736" y="252"/>
                </a:cubicBezTo>
                <a:cubicBezTo>
                  <a:pt x="1724" y="220"/>
                  <a:pt x="1711" y="190"/>
                  <a:pt x="1693" y="159"/>
                </a:cubicBezTo>
                <a:cubicBezTo>
                  <a:pt x="1693" y="159"/>
                  <a:pt x="1693" y="153"/>
                  <a:pt x="1687" y="153"/>
                </a:cubicBezTo>
                <a:lnTo>
                  <a:pt x="1687" y="145"/>
                </a:lnTo>
                <a:cubicBezTo>
                  <a:pt x="1681" y="139"/>
                  <a:pt x="1673" y="127"/>
                  <a:pt x="1667" y="121"/>
                </a:cubicBezTo>
                <a:cubicBezTo>
                  <a:pt x="1665" y="119"/>
                  <a:pt x="1664" y="119"/>
                  <a:pt x="1662" y="119"/>
                </a:cubicBezTo>
                <a:cubicBezTo>
                  <a:pt x="1658" y="119"/>
                  <a:pt x="1655" y="123"/>
                  <a:pt x="1655" y="127"/>
                </a:cubicBezTo>
                <a:cubicBezTo>
                  <a:pt x="1661" y="127"/>
                  <a:pt x="1661" y="133"/>
                  <a:pt x="1661" y="139"/>
                </a:cubicBezTo>
                <a:cubicBezTo>
                  <a:pt x="1655" y="139"/>
                  <a:pt x="1655" y="139"/>
                  <a:pt x="1655" y="145"/>
                </a:cubicBezTo>
                <a:cubicBezTo>
                  <a:pt x="1636" y="171"/>
                  <a:pt x="1624" y="190"/>
                  <a:pt x="1612" y="214"/>
                </a:cubicBezTo>
                <a:lnTo>
                  <a:pt x="1605" y="214"/>
                </a:lnTo>
                <a:cubicBezTo>
                  <a:pt x="1605" y="228"/>
                  <a:pt x="1598" y="234"/>
                  <a:pt x="1592" y="246"/>
                </a:cubicBezTo>
                <a:cubicBezTo>
                  <a:pt x="1511" y="384"/>
                  <a:pt x="1430" y="521"/>
                  <a:pt x="1372" y="672"/>
                </a:cubicBezTo>
                <a:cubicBezTo>
                  <a:pt x="1297" y="854"/>
                  <a:pt x="1247" y="1048"/>
                  <a:pt x="1241" y="1243"/>
                </a:cubicBezTo>
                <a:cubicBezTo>
                  <a:pt x="1229" y="1443"/>
                  <a:pt x="1273" y="1643"/>
                  <a:pt x="1348" y="1831"/>
                </a:cubicBezTo>
                <a:cubicBezTo>
                  <a:pt x="1423" y="2019"/>
                  <a:pt x="1530" y="2201"/>
                  <a:pt x="1655" y="2364"/>
                </a:cubicBezTo>
                <a:cubicBezTo>
                  <a:pt x="1711" y="2453"/>
                  <a:pt x="1774" y="2534"/>
                  <a:pt x="1843" y="2621"/>
                </a:cubicBezTo>
                <a:cubicBezTo>
                  <a:pt x="1875" y="2665"/>
                  <a:pt x="1912" y="2710"/>
                  <a:pt x="1944" y="2753"/>
                </a:cubicBezTo>
                <a:cubicBezTo>
                  <a:pt x="1974" y="2785"/>
                  <a:pt x="2000" y="2823"/>
                  <a:pt x="2031" y="2860"/>
                </a:cubicBezTo>
                <a:cubicBezTo>
                  <a:pt x="2031" y="2866"/>
                  <a:pt x="2031" y="2866"/>
                  <a:pt x="2037" y="2872"/>
                </a:cubicBezTo>
                <a:cubicBezTo>
                  <a:pt x="2043" y="2878"/>
                  <a:pt x="2043" y="2878"/>
                  <a:pt x="2049" y="2884"/>
                </a:cubicBezTo>
                <a:cubicBezTo>
                  <a:pt x="2057" y="2898"/>
                  <a:pt x="2057" y="2904"/>
                  <a:pt x="2057" y="2910"/>
                </a:cubicBezTo>
                <a:cubicBezTo>
                  <a:pt x="2060" y="2917"/>
                  <a:pt x="2064" y="2920"/>
                  <a:pt x="2067" y="2920"/>
                </a:cubicBezTo>
                <a:cubicBezTo>
                  <a:pt x="2070" y="2920"/>
                  <a:pt x="2072" y="2918"/>
                  <a:pt x="2075" y="2916"/>
                </a:cubicBezTo>
                <a:cubicBezTo>
                  <a:pt x="2075" y="2922"/>
                  <a:pt x="2081" y="2922"/>
                  <a:pt x="2081" y="2928"/>
                </a:cubicBezTo>
                <a:cubicBezTo>
                  <a:pt x="2182" y="3205"/>
                  <a:pt x="2294" y="3480"/>
                  <a:pt x="2419" y="3743"/>
                </a:cubicBezTo>
                <a:cubicBezTo>
                  <a:pt x="2425" y="3775"/>
                  <a:pt x="2439" y="3800"/>
                  <a:pt x="2451" y="3830"/>
                </a:cubicBezTo>
                <a:cubicBezTo>
                  <a:pt x="2463" y="3856"/>
                  <a:pt x="2476" y="3887"/>
                  <a:pt x="2488" y="3919"/>
                </a:cubicBezTo>
                <a:cubicBezTo>
                  <a:pt x="2491" y="3922"/>
                  <a:pt x="2494" y="3924"/>
                  <a:pt x="2498" y="3924"/>
                </a:cubicBezTo>
                <a:cubicBezTo>
                  <a:pt x="2501" y="3924"/>
                  <a:pt x="2504" y="3922"/>
                  <a:pt x="2508" y="3919"/>
                </a:cubicBezTo>
                <a:cubicBezTo>
                  <a:pt x="2613" y="4145"/>
                  <a:pt x="2740" y="4364"/>
                  <a:pt x="2870" y="4570"/>
                </a:cubicBezTo>
                <a:cubicBezTo>
                  <a:pt x="2827" y="4521"/>
                  <a:pt x="2789" y="4470"/>
                  <a:pt x="2752" y="4420"/>
                </a:cubicBezTo>
                <a:cubicBezTo>
                  <a:pt x="2682" y="4313"/>
                  <a:pt x="2621" y="4206"/>
                  <a:pt x="2558" y="4094"/>
                </a:cubicBezTo>
                <a:cubicBezTo>
                  <a:pt x="2419" y="3862"/>
                  <a:pt x="2288" y="3624"/>
                  <a:pt x="2124" y="3405"/>
                </a:cubicBezTo>
                <a:cubicBezTo>
                  <a:pt x="1968" y="3191"/>
                  <a:pt x="1780" y="3003"/>
                  <a:pt x="1554" y="2866"/>
                </a:cubicBezTo>
                <a:cubicBezTo>
                  <a:pt x="1335" y="2728"/>
                  <a:pt x="1091" y="2641"/>
                  <a:pt x="840" y="2583"/>
                </a:cubicBezTo>
                <a:cubicBezTo>
                  <a:pt x="583" y="2528"/>
                  <a:pt x="327" y="2496"/>
                  <a:pt x="64" y="2471"/>
                </a:cubicBezTo>
                <a:lnTo>
                  <a:pt x="19" y="2471"/>
                </a:lnTo>
                <a:cubicBezTo>
                  <a:pt x="13" y="2477"/>
                  <a:pt x="7" y="2490"/>
                  <a:pt x="1" y="2496"/>
                </a:cubicBezTo>
                <a:lnTo>
                  <a:pt x="7" y="2496"/>
                </a:lnTo>
                <a:cubicBezTo>
                  <a:pt x="44" y="2528"/>
                  <a:pt x="88" y="2552"/>
                  <a:pt x="131" y="2589"/>
                </a:cubicBezTo>
                <a:cubicBezTo>
                  <a:pt x="131" y="2589"/>
                  <a:pt x="139" y="2589"/>
                  <a:pt x="139" y="2597"/>
                </a:cubicBezTo>
                <a:cubicBezTo>
                  <a:pt x="195" y="2635"/>
                  <a:pt x="244" y="2678"/>
                  <a:pt x="289" y="2728"/>
                </a:cubicBezTo>
                <a:cubicBezTo>
                  <a:pt x="395" y="2823"/>
                  <a:pt x="489" y="2922"/>
                  <a:pt x="583" y="3029"/>
                </a:cubicBezTo>
                <a:cubicBezTo>
                  <a:pt x="765" y="3236"/>
                  <a:pt x="947" y="3448"/>
                  <a:pt x="1160" y="3630"/>
                </a:cubicBezTo>
                <a:cubicBezTo>
                  <a:pt x="1267" y="3731"/>
                  <a:pt x="1386" y="3812"/>
                  <a:pt x="1511" y="3881"/>
                </a:cubicBezTo>
                <a:cubicBezTo>
                  <a:pt x="1649" y="3963"/>
                  <a:pt x="1786" y="4026"/>
                  <a:pt x="1930" y="4088"/>
                </a:cubicBezTo>
                <a:cubicBezTo>
                  <a:pt x="2069" y="4151"/>
                  <a:pt x="2213" y="4220"/>
                  <a:pt x="2350" y="4295"/>
                </a:cubicBezTo>
                <a:cubicBezTo>
                  <a:pt x="2482" y="4370"/>
                  <a:pt x="2607" y="4458"/>
                  <a:pt x="2720" y="4564"/>
                </a:cubicBezTo>
                <a:cubicBezTo>
                  <a:pt x="2952" y="4764"/>
                  <a:pt x="3140" y="5010"/>
                  <a:pt x="3322" y="5253"/>
                </a:cubicBezTo>
                <a:cubicBezTo>
                  <a:pt x="3341" y="5285"/>
                  <a:pt x="3365" y="5316"/>
                  <a:pt x="3391" y="5342"/>
                </a:cubicBezTo>
                <a:cubicBezTo>
                  <a:pt x="3391" y="5348"/>
                  <a:pt x="3397" y="5348"/>
                  <a:pt x="3403" y="5348"/>
                </a:cubicBezTo>
                <a:cubicBezTo>
                  <a:pt x="3817" y="5887"/>
                  <a:pt x="4287" y="6375"/>
                  <a:pt x="4794" y="6821"/>
                </a:cubicBezTo>
                <a:cubicBezTo>
                  <a:pt x="4701" y="6777"/>
                  <a:pt x="4606" y="6726"/>
                  <a:pt x="4519" y="6664"/>
                </a:cubicBezTo>
                <a:cubicBezTo>
                  <a:pt x="4412" y="6589"/>
                  <a:pt x="4319" y="6500"/>
                  <a:pt x="4218" y="6407"/>
                </a:cubicBezTo>
                <a:cubicBezTo>
                  <a:pt x="4163" y="6357"/>
                  <a:pt x="4105" y="6300"/>
                  <a:pt x="4050" y="6244"/>
                </a:cubicBezTo>
                <a:cubicBezTo>
                  <a:pt x="4042" y="6237"/>
                  <a:pt x="4042" y="6237"/>
                  <a:pt x="4042" y="6231"/>
                </a:cubicBezTo>
                <a:cubicBezTo>
                  <a:pt x="4030" y="6213"/>
                  <a:pt x="4018" y="6199"/>
                  <a:pt x="4005" y="6181"/>
                </a:cubicBezTo>
                <a:cubicBezTo>
                  <a:pt x="3981" y="6150"/>
                  <a:pt x="3955" y="6118"/>
                  <a:pt x="3923" y="6087"/>
                </a:cubicBezTo>
                <a:lnTo>
                  <a:pt x="3917" y="6087"/>
                </a:lnTo>
                <a:cubicBezTo>
                  <a:pt x="3917" y="6081"/>
                  <a:pt x="3911" y="6081"/>
                  <a:pt x="3905" y="6075"/>
                </a:cubicBezTo>
                <a:cubicBezTo>
                  <a:pt x="3874" y="6049"/>
                  <a:pt x="3842" y="6025"/>
                  <a:pt x="3811" y="5999"/>
                </a:cubicBezTo>
                <a:cubicBezTo>
                  <a:pt x="3767" y="5944"/>
                  <a:pt x="3717" y="5893"/>
                  <a:pt x="3674" y="5849"/>
                </a:cubicBezTo>
                <a:cubicBezTo>
                  <a:pt x="3660" y="5831"/>
                  <a:pt x="3654" y="5817"/>
                  <a:pt x="3648" y="5805"/>
                </a:cubicBezTo>
                <a:cubicBezTo>
                  <a:pt x="3642" y="5805"/>
                  <a:pt x="3636" y="5805"/>
                  <a:pt x="3636" y="5811"/>
                </a:cubicBezTo>
                <a:cubicBezTo>
                  <a:pt x="3579" y="5762"/>
                  <a:pt x="3523" y="5718"/>
                  <a:pt x="3466" y="5673"/>
                </a:cubicBezTo>
                <a:cubicBezTo>
                  <a:pt x="3284" y="5536"/>
                  <a:pt x="3078" y="5429"/>
                  <a:pt x="2864" y="5354"/>
                </a:cubicBezTo>
                <a:cubicBezTo>
                  <a:pt x="2645" y="5273"/>
                  <a:pt x="2413" y="5235"/>
                  <a:pt x="2182" y="5235"/>
                </a:cubicBezTo>
                <a:cubicBezTo>
                  <a:pt x="2165" y="5235"/>
                  <a:pt x="2149" y="5235"/>
                  <a:pt x="2132" y="5235"/>
                </a:cubicBezTo>
                <a:cubicBezTo>
                  <a:pt x="1910" y="5235"/>
                  <a:pt x="1683" y="5272"/>
                  <a:pt x="1473" y="5342"/>
                </a:cubicBezTo>
                <a:cubicBezTo>
                  <a:pt x="1247" y="5417"/>
                  <a:pt x="1028" y="5530"/>
                  <a:pt x="834" y="5673"/>
                </a:cubicBezTo>
                <a:cubicBezTo>
                  <a:pt x="816" y="5692"/>
                  <a:pt x="790" y="5711"/>
                  <a:pt x="765" y="5730"/>
                </a:cubicBezTo>
                <a:cubicBezTo>
                  <a:pt x="747" y="5742"/>
                  <a:pt x="765" y="5768"/>
                  <a:pt x="784" y="5768"/>
                </a:cubicBezTo>
                <a:cubicBezTo>
                  <a:pt x="779" y="5773"/>
                  <a:pt x="782" y="5781"/>
                  <a:pt x="790" y="5781"/>
                </a:cubicBezTo>
                <a:cubicBezTo>
                  <a:pt x="792" y="5781"/>
                  <a:pt x="794" y="5781"/>
                  <a:pt x="796" y="5780"/>
                </a:cubicBezTo>
                <a:cubicBezTo>
                  <a:pt x="808" y="5780"/>
                  <a:pt x="828" y="5774"/>
                  <a:pt x="840" y="5768"/>
                </a:cubicBezTo>
                <a:cubicBezTo>
                  <a:pt x="996" y="5880"/>
                  <a:pt x="1166" y="5968"/>
                  <a:pt x="1342" y="6037"/>
                </a:cubicBezTo>
                <a:cubicBezTo>
                  <a:pt x="1542" y="6112"/>
                  <a:pt x="1748" y="6156"/>
                  <a:pt x="1962" y="6162"/>
                </a:cubicBezTo>
                <a:cubicBezTo>
                  <a:pt x="1985" y="6163"/>
                  <a:pt x="2008" y="6163"/>
                  <a:pt x="2031" y="6163"/>
                </a:cubicBezTo>
                <a:cubicBezTo>
                  <a:pt x="2234" y="6163"/>
                  <a:pt x="2442" y="6135"/>
                  <a:pt x="2645" y="6106"/>
                </a:cubicBezTo>
                <a:cubicBezTo>
                  <a:pt x="2858" y="6075"/>
                  <a:pt x="3072" y="6049"/>
                  <a:pt x="3284" y="6049"/>
                </a:cubicBezTo>
                <a:cubicBezTo>
                  <a:pt x="3486" y="6049"/>
                  <a:pt x="3686" y="6081"/>
                  <a:pt x="3874" y="6162"/>
                </a:cubicBezTo>
                <a:cubicBezTo>
                  <a:pt x="3892" y="6169"/>
                  <a:pt x="3905" y="6175"/>
                  <a:pt x="3923" y="6187"/>
                </a:cubicBezTo>
                <a:cubicBezTo>
                  <a:pt x="3955" y="6213"/>
                  <a:pt x="3987" y="6244"/>
                  <a:pt x="4018" y="6275"/>
                </a:cubicBezTo>
                <a:cubicBezTo>
                  <a:pt x="4024" y="6282"/>
                  <a:pt x="4030" y="6294"/>
                  <a:pt x="4036" y="6294"/>
                </a:cubicBezTo>
                <a:cubicBezTo>
                  <a:pt x="4036" y="6300"/>
                  <a:pt x="4042" y="6300"/>
                  <a:pt x="4042" y="6300"/>
                </a:cubicBezTo>
                <a:cubicBezTo>
                  <a:pt x="4080" y="6332"/>
                  <a:pt x="4111" y="6357"/>
                  <a:pt x="4143" y="6387"/>
                </a:cubicBezTo>
                <a:cubicBezTo>
                  <a:pt x="4331" y="6569"/>
                  <a:pt x="4531" y="6745"/>
                  <a:pt x="4776" y="6846"/>
                </a:cubicBezTo>
                <a:cubicBezTo>
                  <a:pt x="4802" y="6852"/>
                  <a:pt x="4826" y="6864"/>
                  <a:pt x="4851" y="6870"/>
                </a:cubicBezTo>
                <a:cubicBezTo>
                  <a:pt x="5479" y="7397"/>
                  <a:pt x="6162" y="7861"/>
                  <a:pt x="6876" y="8256"/>
                </a:cubicBezTo>
                <a:cubicBezTo>
                  <a:pt x="6838" y="8244"/>
                  <a:pt x="6801" y="8230"/>
                  <a:pt x="6763" y="8218"/>
                </a:cubicBezTo>
                <a:cubicBezTo>
                  <a:pt x="6607" y="8168"/>
                  <a:pt x="6443" y="8117"/>
                  <a:pt x="6280" y="8074"/>
                </a:cubicBezTo>
                <a:cubicBezTo>
                  <a:pt x="6067" y="8012"/>
                  <a:pt x="5847" y="7949"/>
                  <a:pt x="5629" y="7899"/>
                </a:cubicBezTo>
                <a:cubicBezTo>
                  <a:pt x="5516" y="7854"/>
                  <a:pt x="5396" y="7816"/>
                  <a:pt x="5283" y="7779"/>
                </a:cubicBezTo>
                <a:cubicBezTo>
                  <a:pt x="5033" y="7704"/>
                  <a:pt x="4776" y="7636"/>
                  <a:pt x="4519" y="7585"/>
                </a:cubicBezTo>
                <a:cubicBezTo>
                  <a:pt x="4275" y="7541"/>
                  <a:pt x="4024" y="7509"/>
                  <a:pt x="3773" y="7503"/>
                </a:cubicBezTo>
                <a:cubicBezTo>
                  <a:pt x="3535" y="7503"/>
                  <a:pt x="3298" y="7523"/>
                  <a:pt x="3059" y="7567"/>
                </a:cubicBezTo>
                <a:cubicBezTo>
                  <a:pt x="2827" y="7616"/>
                  <a:pt x="2601" y="7691"/>
                  <a:pt x="2388" y="7798"/>
                </a:cubicBezTo>
                <a:cubicBezTo>
                  <a:pt x="2382" y="7798"/>
                  <a:pt x="2376" y="7798"/>
                  <a:pt x="2370" y="7804"/>
                </a:cubicBezTo>
                <a:cubicBezTo>
                  <a:pt x="2332" y="7816"/>
                  <a:pt x="2294" y="7824"/>
                  <a:pt x="2257" y="7836"/>
                </a:cubicBezTo>
                <a:cubicBezTo>
                  <a:pt x="2237" y="7842"/>
                  <a:pt x="2245" y="7873"/>
                  <a:pt x="2263" y="7873"/>
                </a:cubicBezTo>
                <a:lnTo>
                  <a:pt x="2269" y="7867"/>
                </a:lnTo>
                <a:cubicBezTo>
                  <a:pt x="2476" y="7998"/>
                  <a:pt x="2702" y="8099"/>
                  <a:pt x="2934" y="8168"/>
                </a:cubicBezTo>
                <a:cubicBezTo>
                  <a:pt x="3171" y="8237"/>
                  <a:pt x="3416" y="8275"/>
                  <a:pt x="3660" y="8287"/>
                </a:cubicBezTo>
                <a:cubicBezTo>
                  <a:pt x="3685" y="8288"/>
                  <a:pt x="3710" y="8288"/>
                  <a:pt x="3735" y="8288"/>
                </a:cubicBezTo>
                <a:cubicBezTo>
                  <a:pt x="3966" y="8288"/>
                  <a:pt x="4193" y="8263"/>
                  <a:pt x="4418" y="8224"/>
                </a:cubicBezTo>
                <a:cubicBezTo>
                  <a:pt x="4651" y="8180"/>
                  <a:pt x="4877" y="8131"/>
                  <a:pt x="5109" y="8087"/>
                </a:cubicBezTo>
                <a:cubicBezTo>
                  <a:pt x="5208" y="8080"/>
                  <a:pt x="5309" y="8074"/>
                  <a:pt x="5410" y="8068"/>
                </a:cubicBezTo>
                <a:cubicBezTo>
                  <a:pt x="5528" y="8062"/>
                  <a:pt x="5653" y="8062"/>
                  <a:pt x="5780" y="8055"/>
                </a:cubicBezTo>
                <a:lnTo>
                  <a:pt x="5841" y="8055"/>
                </a:lnTo>
                <a:cubicBezTo>
                  <a:pt x="6035" y="8080"/>
                  <a:pt x="6237" y="8117"/>
                  <a:pt x="6425" y="8162"/>
                </a:cubicBezTo>
                <a:cubicBezTo>
                  <a:pt x="6456" y="8168"/>
                  <a:pt x="6486" y="8180"/>
                  <a:pt x="6518" y="8186"/>
                </a:cubicBezTo>
                <a:cubicBezTo>
                  <a:pt x="6562" y="8200"/>
                  <a:pt x="6607" y="8212"/>
                  <a:pt x="6644" y="8224"/>
                </a:cubicBezTo>
                <a:cubicBezTo>
                  <a:pt x="6700" y="8237"/>
                  <a:pt x="6757" y="8256"/>
                  <a:pt x="6807" y="8275"/>
                </a:cubicBezTo>
                <a:cubicBezTo>
                  <a:pt x="6951" y="8319"/>
                  <a:pt x="7088" y="8374"/>
                  <a:pt x="7227" y="8444"/>
                </a:cubicBezTo>
                <a:cubicBezTo>
                  <a:pt x="7290" y="8481"/>
                  <a:pt x="7359" y="8519"/>
                  <a:pt x="7427" y="8550"/>
                </a:cubicBezTo>
                <a:cubicBezTo>
                  <a:pt x="7458" y="8562"/>
                  <a:pt x="7490" y="8582"/>
                  <a:pt x="7527" y="8594"/>
                </a:cubicBezTo>
                <a:lnTo>
                  <a:pt x="7539" y="8594"/>
                </a:lnTo>
                <a:cubicBezTo>
                  <a:pt x="7553" y="8600"/>
                  <a:pt x="7559" y="8606"/>
                  <a:pt x="7571" y="8606"/>
                </a:cubicBezTo>
                <a:cubicBezTo>
                  <a:pt x="7577" y="8614"/>
                  <a:pt x="7585" y="8620"/>
                  <a:pt x="7591" y="8626"/>
                </a:cubicBezTo>
                <a:cubicBezTo>
                  <a:pt x="7603" y="8632"/>
                  <a:pt x="7622" y="8651"/>
                  <a:pt x="7640" y="8651"/>
                </a:cubicBezTo>
                <a:cubicBezTo>
                  <a:pt x="7646" y="8651"/>
                  <a:pt x="7646" y="8651"/>
                  <a:pt x="7652" y="8644"/>
                </a:cubicBezTo>
                <a:cubicBezTo>
                  <a:pt x="8179" y="8895"/>
                  <a:pt x="8719" y="9114"/>
                  <a:pt x="9269" y="9302"/>
                </a:cubicBezTo>
                <a:cubicBezTo>
                  <a:pt x="9370" y="9340"/>
                  <a:pt x="9471" y="9372"/>
                  <a:pt x="9570" y="9409"/>
                </a:cubicBezTo>
                <a:cubicBezTo>
                  <a:pt x="9572" y="9410"/>
                  <a:pt x="9574" y="9410"/>
                  <a:pt x="9576" y="9410"/>
                </a:cubicBezTo>
                <a:cubicBezTo>
                  <a:pt x="9604" y="9410"/>
                  <a:pt x="9619" y="9371"/>
                  <a:pt x="9590" y="9366"/>
                </a:cubicBezTo>
                <a:cubicBezTo>
                  <a:pt x="8901" y="9132"/>
                  <a:pt x="8216" y="8869"/>
                  <a:pt x="7559" y="8550"/>
                </a:cubicBezTo>
                <a:cubicBezTo>
                  <a:pt x="7533" y="8531"/>
                  <a:pt x="7502" y="8513"/>
                  <a:pt x="7472" y="8493"/>
                </a:cubicBezTo>
                <a:cubicBezTo>
                  <a:pt x="7440" y="8469"/>
                  <a:pt x="7409" y="8450"/>
                  <a:pt x="7377" y="8432"/>
                </a:cubicBezTo>
                <a:cubicBezTo>
                  <a:pt x="7365" y="8418"/>
                  <a:pt x="7345" y="8412"/>
                  <a:pt x="7333" y="8406"/>
                </a:cubicBezTo>
                <a:cubicBezTo>
                  <a:pt x="7314" y="8394"/>
                  <a:pt x="7296" y="8388"/>
                  <a:pt x="7276" y="8380"/>
                </a:cubicBezTo>
                <a:lnTo>
                  <a:pt x="7270" y="8380"/>
                </a:lnTo>
                <a:cubicBezTo>
                  <a:pt x="7246" y="8374"/>
                  <a:pt x="7221" y="8362"/>
                  <a:pt x="7201" y="8356"/>
                </a:cubicBezTo>
                <a:cubicBezTo>
                  <a:pt x="7139" y="8305"/>
                  <a:pt x="7088" y="8244"/>
                  <a:pt x="7064" y="8174"/>
                </a:cubicBezTo>
                <a:cubicBezTo>
                  <a:pt x="7051" y="8143"/>
                  <a:pt x="7039" y="8111"/>
                  <a:pt x="7033" y="8074"/>
                </a:cubicBezTo>
                <a:cubicBezTo>
                  <a:pt x="7033" y="8074"/>
                  <a:pt x="7026" y="8068"/>
                  <a:pt x="7026" y="8062"/>
                </a:cubicBezTo>
                <a:cubicBezTo>
                  <a:pt x="7001" y="7955"/>
                  <a:pt x="6995" y="7836"/>
                  <a:pt x="6983" y="7729"/>
                </a:cubicBezTo>
                <a:cubicBezTo>
                  <a:pt x="6951" y="7448"/>
                  <a:pt x="6894" y="7165"/>
                  <a:pt x="6819" y="6896"/>
                </a:cubicBezTo>
                <a:cubicBezTo>
                  <a:pt x="6744" y="6621"/>
                  <a:pt x="6656" y="6350"/>
                  <a:pt x="6544" y="6087"/>
                </a:cubicBezTo>
                <a:cubicBezTo>
                  <a:pt x="6431" y="5831"/>
                  <a:pt x="6298" y="5574"/>
                  <a:pt x="6156" y="5334"/>
                </a:cubicBezTo>
                <a:cubicBezTo>
                  <a:pt x="6023" y="5109"/>
                  <a:pt x="5873" y="4891"/>
                  <a:pt x="5710" y="4683"/>
                </a:cubicBezTo>
                <a:cubicBezTo>
                  <a:pt x="5697" y="4671"/>
                  <a:pt x="5685" y="4652"/>
                  <a:pt x="5673" y="4634"/>
                </a:cubicBezTo>
                <a:cubicBezTo>
                  <a:pt x="5653" y="4602"/>
                  <a:pt x="5629" y="4576"/>
                  <a:pt x="5604" y="4552"/>
                </a:cubicBezTo>
                <a:cubicBezTo>
                  <a:pt x="5604" y="4545"/>
                  <a:pt x="5592" y="4545"/>
                  <a:pt x="5584" y="4545"/>
                </a:cubicBezTo>
                <a:cubicBezTo>
                  <a:pt x="5572" y="4545"/>
                  <a:pt x="5560" y="4558"/>
                  <a:pt x="5566" y="4570"/>
                </a:cubicBezTo>
                <a:cubicBezTo>
                  <a:pt x="5560" y="4576"/>
                  <a:pt x="5560" y="4582"/>
                  <a:pt x="5560" y="4590"/>
                </a:cubicBezTo>
                <a:cubicBezTo>
                  <a:pt x="5598" y="4658"/>
                  <a:pt x="5629" y="4727"/>
                  <a:pt x="5653" y="4802"/>
                </a:cubicBezTo>
                <a:cubicBezTo>
                  <a:pt x="5673" y="4883"/>
                  <a:pt x="5685" y="4966"/>
                  <a:pt x="5697" y="5047"/>
                </a:cubicBezTo>
                <a:cubicBezTo>
                  <a:pt x="5710" y="5146"/>
                  <a:pt x="5716" y="5253"/>
                  <a:pt x="5722" y="5360"/>
                </a:cubicBezTo>
                <a:lnTo>
                  <a:pt x="5722" y="5386"/>
                </a:lnTo>
                <a:cubicBezTo>
                  <a:pt x="5716" y="5392"/>
                  <a:pt x="5722" y="5392"/>
                  <a:pt x="5722" y="5398"/>
                </a:cubicBezTo>
                <a:cubicBezTo>
                  <a:pt x="5728" y="5441"/>
                  <a:pt x="5728" y="5485"/>
                  <a:pt x="5728" y="5530"/>
                </a:cubicBezTo>
                <a:cubicBezTo>
                  <a:pt x="5748" y="5855"/>
                  <a:pt x="5792" y="6175"/>
                  <a:pt x="5867" y="6488"/>
                </a:cubicBezTo>
                <a:cubicBezTo>
                  <a:pt x="5948" y="6801"/>
                  <a:pt x="6061" y="7102"/>
                  <a:pt x="6217" y="7385"/>
                </a:cubicBezTo>
                <a:cubicBezTo>
                  <a:pt x="6362" y="7636"/>
                  <a:pt x="6532" y="7861"/>
                  <a:pt x="6738" y="8062"/>
                </a:cubicBezTo>
                <a:cubicBezTo>
                  <a:pt x="6750" y="8074"/>
                  <a:pt x="6763" y="8093"/>
                  <a:pt x="6781" y="8105"/>
                </a:cubicBezTo>
                <a:cubicBezTo>
                  <a:pt x="6787" y="8111"/>
                  <a:pt x="6795" y="8125"/>
                  <a:pt x="6801" y="8137"/>
                </a:cubicBezTo>
                <a:cubicBezTo>
                  <a:pt x="6813" y="8149"/>
                  <a:pt x="6819" y="8162"/>
                  <a:pt x="6832" y="8174"/>
                </a:cubicBezTo>
                <a:cubicBezTo>
                  <a:pt x="6223" y="7836"/>
                  <a:pt x="5641" y="7448"/>
                  <a:pt x="5095" y="7009"/>
                </a:cubicBezTo>
                <a:cubicBezTo>
                  <a:pt x="5008" y="6939"/>
                  <a:pt x="4927" y="6870"/>
                  <a:pt x="4839" y="6795"/>
                </a:cubicBezTo>
                <a:cubicBezTo>
                  <a:pt x="4739" y="6595"/>
                  <a:pt x="4626" y="6401"/>
                  <a:pt x="4519" y="6207"/>
                </a:cubicBezTo>
                <a:lnTo>
                  <a:pt x="4519" y="6199"/>
                </a:lnTo>
                <a:cubicBezTo>
                  <a:pt x="4481" y="6106"/>
                  <a:pt x="4438" y="6011"/>
                  <a:pt x="4412" y="5912"/>
                </a:cubicBezTo>
                <a:cubicBezTo>
                  <a:pt x="4388" y="5817"/>
                  <a:pt x="4369" y="5718"/>
                  <a:pt x="4357" y="5617"/>
                </a:cubicBezTo>
                <a:cubicBezTo>
                  <a:pt x="4343" y="5435"/>
                  <a:pt x="4351" y="5253"/>
                  <a:pt x="4381" y="5071"/>
                </a:cubicBezTo>
                <a:lnTo>
                  <a:pt x="4394" y="5071"/>
                </a:lnTo>
                <a:cubicBezTo>
                  <a:pt x="4400" y="5065"/>
                  <a:pt x="4406" y="5053"/>
                  <a:pt x="4400" y="5041"/>
                </a:cubicBezTo>
                <a:cubicBezTo>
                  <a:pt x="4438" y="4990"/>
                  <a:pt x="4481" y="4940"/>
                  <a:pt x="4531" y="4903"/>
                </a:cubicBezTo>
                <a:cubicBezTo>
                  <a:pt x="4582" y="4853"/>
                  <a:pt x="4644" y="4808"/>
                  <a:pt x="4701" y="4764"/>
                </a:cubicBezTo>
                <a:cubicBezTo>
                  <a:pt x="4820" y="4677"/>
                  <a:pt x="4933" y="4590"/>
                  <a:pt x="5027" y="4477"/>
                </a:cubicBezTo>
                <a:cubicBezTo>
                  <a:pt x="5215" y="4264"/>
                  <a:pt x="5334" y="3994"/>
                  <a:pt x="5366" y="3718"/>
                </a:cubicBezTo>
                <a:cubicBezTo>
                  <a:pt x="5384" y="3561"/>
                  <a:pt x="5378" y="3399"/>
                  <a:pt x="5346" y="3248"/>
                </a:cubicBezTo>
                <a:cubicBezTo>
                  <a:pt x="5356" y="3233"/>
                  <a:pt x="5343" y="3219"/>
                  <a:pt x="5331" y="3219"/>
                </a:cubicBezTo>
                <a:cubicBezTo>
                  <a:pt x="5327" y="3219"/>
                  <a:pt x="5324" y="3220"/>
                  <a:pt x="5321" y="3223"/>
                </a:cubicBezTo>
                <a:lnTo>
                  <a:pt x="5315" y="3229"/>
                </a:lnTo>
                <a:cubicBezTo>
                  <a:pt x="5058" y="3329"/>
                  <a:pt x="4826" y="3505"/>
                  <a:pt x="4651" y="3725"/>
                </a:cubicBezTo>
                <a:cubicBezTo>
                  <a:pt x="4463" y="3963"/>
                  <a:pt x="4351" y="4244"/>
                  <a:pt x="4319" y="4545"/>
                </a:cubicBezTo>
                <a:cubicBezTo>
                  <a:pt x="4293" y="4721"/>
                  <a:pt x="4305" y="4897"/>
                  <a:pt x="4343" y="5065"/>
                </a:cubicBezTo>
                <a:lnTo>
                  <a:pt x="4343" y="5071"/>
                </a:lnTo>
                <a:cubicBezTo>
                  <a:pt x="4319" y="5229"/>
                  <a:pt x="4305" y="5392"/>
                  <a:pt x="4319" y="5548"/>
                </a:cubicBezTo>
                <a:cubicBezTo>
                  <a:pt x="4331" y="5718"/>
                  <a:pt x="4363" y="5887"/>
                  <a:pt x="4426" y="6049"/>
                </a:cubicBezTo>
                <a:cubicBezTo>
                  <a:pt x="4412" y="6025"/>
                  <a:pt x="4400" y="6005"/>
                  <a:pt x="4394" y="5987"/>
                </a:cubicBezTo>
                <a:cubicBezTo>
                  <a:pt x="4375" y="5936"/>
                  <a:pt x="4351" y="5893"/>
                  <a:pt x="4325" y="5843"/>
                </a:cubicBezTo>
                <a:cubicBezTo>
                  <a:pt x="4313" y="5817"/>
                  <a:pt x="4305" y="5793"/>
                  <a:pt x="4293" y="5762"/>
                </a:cubicBezTo>
                <a:cubicBezTo>
                  <a:pt x="4287" y="5748"/>
                  <a:pt x="4281" y="5730"/>
                  <a:pt x="4275" y="5711"/>
                </a:cubicBezTo>
                <a:lnTo>
                  <a:pt x="4275" y="5705"/>
                </a:lnTo>
                <a:cubicBezTo>
                  <a:pt x="4275" y="5698"/>
                  <a:pt x="4268" y="5692"/>
                  <a:pt x="4268" y="5686"/>
                </a:cubicBezTo>
                <a:cubicBezTo>
                  <a:pt x="4256" y="5655"/>
                  <a:pt x="4250" y="5629"/>
                  <a:pt x="4238" y="5598"/>
                </a:cubicBezTo>
                <a:cubicBezTo>
                  <a:pt x="4238" y="5586"/>
                  <a:pt x="4230" y="5568"/>
                  <a:pt x="4230" y="5554"/>
                </a:cubicBezTo>
                <a:lnTo>
                  <a:pt x="4230" y="5548"/>
                </a:lnTo>
                <a:cubicBezTo>
                  <a:pt x="4218" y="5504"/>
                  <a:pt x="4206" y="5461"/>
                  <a:pt x="4193" y="5417"/>
                </a:cubicBezTo>
                <a:cubicBezTo>
                  <a:pt x="4181" y="5360"/>
                  <a:pt x="4169" y="5310"/>
                  <a:pt x="4155" y="5253"/>
                </a:cubicBezTo>
                <a:cubicBezTo>
                  <a:pt x="4111" y="5016"/>
                  <a:pt x="4074" y="4784"/>
                  <a:pt x="4024" y="4552"/>
                </a:cubicBezTo>
                <a:cubicBezTo>
                  <a:pt x="3961" y="4307"/>
                  <a:pt x="3880" y="4069"/>
                  <a:pt x="3805" y="3830"/>
                </a:cubicBezTo>
                <a:cubicBezTo>
                  <a:pt x="3723" y="3593"/>
                  <a:pt x="3642" y="3355"/>
                  <a:pt x="3591" y="3110"/>
                </a:cubicBezTo>
                <a:cubicBezTo>
                  <a:pt x="3541" y="2866"/>
                  <a:pt x="3523" y="2609"/>
                  <a:pt x="3553" y="2364"/>
                </a:cubicBezTo>
                <a:cubicBezTo>
                  <a:pt x="3561" y="2334"/>
                  <a:pt x="3567" y="2302"/>
                  <a:pt x="3573" y="2271"/>
                </a:cubicBezTo>
                <a:cubicBezTo>
                  <a:pt x="3573" y="2258"/>
                  <a:pt x="3561" y="2245"/>
                  <a:pt x="3547" y="2245"/>
                </a:cubicBezTo>
                <a:cubicBezTo>
                  <a:pt x="3535" y="2251"/>
                  <a:pt x="3516" y="2251"/>
                  <a:pt x="3504" y="2258"/>
                </a:cubicBezTo>
                <a:cubicBezTo>
                  <a:pt x="3492" y="2258"/>
                  <a:pt x="3486" y="2265"/>
                  <a:pt x="3486" y="2277"/>
                </a:cubicBezTo>
                <a:cubicBezTo>
                  <a:pt x="3441" y="2326"/>
                  <a:pt x="3410" y="2383"/>
                  <a:pt x="3373" y="2439"/>
                </a:cubicBezTo>
                <a:cubicBezTo>
                  <a:pt x="3247" y="2621"/>
                  <a:pt x="3140" y="2829"/>
                  <a:pt x="3078" y="3041"/>
                </a:cubicBezTo>
                <a:cubicBezTo>
                  <a:pt x="2983" y="3323"/>
                  <a:pt x="2959" y="3624"/>
                  <a:pt x="3003" y="3919"/>
                </a:cubicBezTo>
                <a:cubicBezTo>
                  <a:pt x="3046" y="4206"/>
                  <a:pt x="3153" y="4477"/>
                  <a:pt x="3322" y="4709"/>
                </a:cubicBezTo>
                <a:cubicBezTo>
                  <a:pt x="3478" y="4928"/>
                  <a:pt x="3666" y="5109"/>
                  <a:pt x="3848" y="5304"/>
                </a:cubicBezTo>
                <a:cubicBezTo>
                  <a:pt x="3975" y="5435"/>
                  <a:pt x="4093" y="5574"/>
                  <a:pt x="4200" y="5724"/>
                </a:cubicBezTo>
                <a:cubicBezTo>
                  <a:pt x="4218" y="5756"/>
                  <a:pt x="4238" y="5786"/>
                  <a:pt x="4256" y="5823"/>
                </a:cubicBezTo>
                <a:cubicBezTo>
                  <a:pt x="4418" y="6118"/>
                  <a:pt x="4588" y="6407"/>
                  <a:pt x="4757" y="6702"/>
                </a:cubicBezTo>
                <a:cubicBezTo>
                  <a:pt x="4770" y="6720"/>
                  <a:pt x="4782" y="6739"/>
                  <a:pt x="4788" y="6757"/>
                </a:cubicBezTo>
                <a:cubicBezTo>
                  <a:pt x="4250" y="6288"/>
                  <a:pt x="3761" y="5768"/>
                  <a:pt x="3335" y="5192"/>
                </a:cubicBezTo>
                <a:cubicBezTo>
                  <a:pt x="2977" y="4709"/>
                  <a:pt x="2670" y="4188"/>
                  <a:pt x="2413" y="3636"/>
                </a:cubicBezTo>
                <a:cubicBezTo>
                  <a:pt x="2370" y="3480"/>
                  <a:pt x="2338" y="3317"/>
                  <a:pt x="2320" y="3147"/>
                </a:cubicBezTo>
                <a:cubicBezTo>
                  <a:pt x="2306" y="3003"/>
                  <a:pt x="2306" y="2860"/>
                  <a:pt x="2320" y="2710"/>
                </a:cubicBezTo>
                <a:cubicBezTo>
                  <a:pt x="2395" y="2647"/>
                  <a:pt x="2457" y="2577"/>
                  <a:pt x="2520" y="2508"/>
                </a:cubicBezTo>
                <a:cubicBezTo>
                  <a:pt x="2583" y="2433"/>
                  <a:pt x="2645" y="2358"/>
                  <a:pt x="2702" y="2283"/>
                </a:cubicBezTo>
                <a:cubicBezTo>
                  <a:pt x="2809" y="2126"/>
                  <a:pt x="2908" y="1958"/>
                  <a:pt x="2989" y="1788"/>
                </a:cubicBezTo>
                <a:cubicBezTo>
                  <a:pt x="3072" y="1612"/>
                  <a:pt x="3140" y="1431"/>
                  <a:pt x="3191" y="1249"/>
                </a:cubicBezTo>
                <a:cubicBezTo>
                  <a:pt x="3241" y="1067"/>
                  <a:pt x="3278" y="879"/>
                  <a:pt x="3290" y="685"/>
                </a:cubicBezTo>
                <a:cubicBezTo>
                  <a:pt x="3310" y="497"/>
                  <a:pt x="3316" y="303"/>
                  <a:pt x="3298" y="115"/>
                </a:cubicBezTo>
                <a:cubicBezTo>
                  <a:pt x="3298" y="90"/>
                  <a:pt x="3290" y="64"/>
                  <a:pt x="3290" y="46"/>
                </a:cubicBezTo>
                <a:cubicBezTo>
                  <a:pt x="3290" y="40"/>
                  <a:pt x="3284" y="32"/>
                  <a:pt x="3284" y="32"/>
                </a:cubicBezTo>
                <a:lnTo>
                  <a:pt x="3284" y="26"/>
                </a:lnTo>
                <a:cubicBezTo>
                  <a:pt x="3278" y="14"/>
                  <a:pt x="3266" y="14"/>
                  <a:pt x="3260" y="14"/>
                </a:cubicBezTo>
                <a:lnTo>
                  <a:pt x="3260" y="8"/>
                </a:lnTo>
                <a:cubicBezTo>
                  <a:pt x="3260" y="5"/>
                  <a:pt x="3255" y="1"/>
                  <a:pt x="325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287948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4"/>
        <p:cNvGrpSpPr/>
        <p:nvPr/>
      </p:nvGrpSpPr>
      <p:grpSpPr>
        <a:xfrm>
          <a:off x="0" y="0"/>
          <a:ext cx="0" cy="0"/>
          <a:chOff x="0" y="0"/>
          <a:chExt cx="0" cy="0"/>
        </a:xfrm>
      </p:grpSpPr>
      <p:sp>
        <p:nvSpPr>
          <p:cNvPr id="405" name="Google Shape;405;p13"/>
          <p:cNvSpPr txBox="1">
            <a:spLocks noGrp="1"/>
          </p:cNvSpPr>
          <p:nvPr>
            <p:ph type="title"/>
          </p:nvPr>
        </p:nvSpPr>
        <p:spPr>
          <a:xfrm>
            <a:off x="2598800" y="720000"/>
            <a:ext cx="69944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406" name="Google Shape;406;p13"/>
          <p:cNvSpPr txBox="1">
            <a:spLocks noGrp="1"/>
          </p:cNvSpPr>
          <p:nvPr>
            <p:ph type="subTitle" idx="1"/>
          </p:nvPr>
        </p:nvSpPr>
        <p:spPr>
          <a:xfrm>
            <a:off x="2027133" y="3178764"/>
            <a:ext cx="3088000" cy="7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07" name="Google Shape;407;p13"/>
          <p:cNvSpPr txBox="1">
            <a:spLocks noGrp="1"/>
          </p:cNvSpPr>
          <p:nvPr>
            <p:ph type="title" idx="2"/>
          </p:nvPr>
        </p:nvSpPr>
        <p:spPr>
          <a:xfrm>
            <a:off x="1199135" y="2600800"/>
            <a:ext cx="4744400" cy="53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solidFill>
                  <a:schemeClr val="lt2"/>
                </a:solidFill>
              </a:defRPr>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408" name="Google Shape;408;p13"/>
          <p:cNvSpPr txBox="1">
            <a:spLocks noGrp="1"/>
          </p:cNvSpPr>
          <p:nvPr>
            <p:ph type="title" idx="3" hasCustomPrompt="1"/>
          </p:nvPr>
        </p:nvSpPr>
        <p:spPr>
          <a:xfrm>
            <a:off x="2912515" y="1807681"/>
            <a:ext cx="1317200" cy="5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200">
                <a:solidFill>
                  <a:schemeClr val="lt2"/>
                </a:solidFill>
              </a:defRPr>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
        <p:nvSpPr>
          <p:cNvPr id="409" name="Google Shape;409;p13"/>
          <p:cNvSpPr txBox="1">
            <a:spLocks noGrp="1"/>
          </p:cNvSpPr>
          <p:nvPr>
            <p:ph type="subTitle" idx="4"/>
          </p:nvPr>
        </p:nvSpPr>
        <p:spPr>
          <a:xfrm>
            <a:off x="7076564" y="3178764"/>
            <a:ext cx="3088000" cy="7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10" name="Google Shape;410;p13"/>
          <p:cNvSpPr txBox="1">
            <a:spLocks noGrp="1"/>
          </p:cNvSpPr>
          <p:nvPr>
            <p:ph type="title" idx="5"/>
          </p:nvPr>
        </p:nvSpPr>
        <p:spPr>
          <a:xfrm>
            <a:off x="6248547" y="2600800"/>
            <a:ext cx="4744400" cy="53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solidFill>
                  <a:schemeClr val="lt2"/>
                </a:solidFill>
              </a:defRPr>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411" name="Google Shape;411;p13"/>
          <p:cNvSpPr txBox="1">
            <a:spLocks noGrp="1"/>
          </p:cNvSpPr>
          <p:nvPr>
            <p:ph type="title" idx="6" hasCustomPrompt="1"/>
          </p:nvPr>
        </p:nvSpPr>
        <p:spPr>
          <a:xfrm>
            <a:off x="7962029" y="1807615"/>
            <a:ext cx="1317200" cy="5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200">
                <a:solidFill>
                  <a:schemeClr val="lt2"/>
                </a:solidFill>
              </a:defRPr>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
        <p:nvSpPr>
          <p:cNvPr id="412" name="Google Shape;412;p13"/>
          <p:cNvSpPr txBox="1">
            <a:spLocks noGrp="1"/>
          </p:cNvSpPr>
          <p:nvPr>
            <p:ph type="subTitle" idx="7"/>
          </p:nvPr>
        </p:nvSpPr>
        <p:spPr>
          <a:xfrm>
            <a:off x="2027133" y="5513380"/>
            <a:ext cx="3088000" cy="7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13" name="Google Shape;413;p13"/>
          <p:cNvSpPr txBox="1">
            <a:spLocks noGrp="1"/>
          </p:cNvSpPr>
          <p:nvPr>
            <p:ph type="title" idx="8"/>
          </p:nvPr>
        </p:nvSpPr>
        <p:spPr>
          <a:xfrm>
            <a:off x="1199153" y="4935412"/>
            <a:ext cx="4744400" cy="53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solidFill>
                  <a:schemeClr val="lt2"/>
                </a:solidFill>
              </a:defRPr>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414" name="Google Shape;414;p13"/>
          <p:cNvSpPr txBox="1">
            <a:spLocks noGrp="1"/>
          </p:cNvSpPr>
          <p:nvPr>
            <p:ph type="title" idx="9" hasCustomPrompt="1"/>
          </p:nvPr>
        </p:nvSpPr>
        <p:spPr>
          <a:xfrm>
            <a:off x="2912501" y="4123724"/>
            <a:ext cx="1317200" cy="5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200">
                <a:solidFill>
                  <a:schemeClr val="lt2"/>
                </a:solidFill>
              </a:defRPr>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
        <p:nvSpPr>
          <p:cNvPr id="415" name="Google Shape;415;p13"/>
          <p:cNvSpPr txBox="1">
            <a:spLocks noGrp="1"/>
          </p:cNvSpPr>
          <p:nvPr>
            <p:ph type="subTitle" idx="13"/>
          </p:nvPr>
        </p:nvSpPr>
        <p:spPr>
          <a:xfrm>
            <a:off x="7076531" y="5513380"/>
            <a:ext cx="3088000" cy="7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2"/>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16" name="Google Shape;416;p13"/>
          <p:cNvSpPr txBox="1">
            <a:spLocks noGrp="1"/>
          </p:cNvSpPr>
          <p:nvPr>
            <p:ph type="title" idx="14"/>
          </p:nvPr>
        </p:nvSpPr>
        <p:spPr>
          <a:xfrm>
            <a:off x="6248517" y="4935412"/>
            <a:ext cx="4744400" cy="53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solidFill>
                  <a:schemeClr val="lt2"/>
                </a:solidFill>
              </a:defRPr>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417" name="Google Shape;417;p13"/>
          <p:cNvSpPr txBox="1">
            <a:spLocks noGrp="1"/>
          </p:cNvSpPr>
          <p:nvPr>
            <p:ph type="title" idx="15" hasCustomPrompt="1"/>
          </p:nvPr>
        </p:nvSpPr>
        <p:spPr>
          <a:xfrm>
            <a:off x="7962029" y="4123723"/>
            <a:ext cx="1317200" cy="58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200">
                <a:solidFill>
                  <a:schemeClr val="lt2"/>
                </a:solidFill>
              </a:defRPr>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Tree>
    <p:extLst>
      <p:ext uri="{BB962C8B-B14F-4D97-AF65-F5344CB8AC3E}">
        <p14:creationId xmlns="" xmlns:p14="http://schemas.microsoft.com/office/powerpoint/2010/main" val="339288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418"/>
        <p:cNvGrpSpPr/>
        <p:nvPr/>
      </p:nvGrpSpPr>
      <p:grpSpPr>
        <a:xfrm>
          <a:off x="0" y="0"/>
          <a:ext cx="0" cy="0"/>
          <a:chOff x="0" y="0"/>
          <a:chExt cx="0" cy="0"/>
        </a:xfrm>
      </p:grpSpPr>
      <p:sp>
        <p:nvSpPr>
          <p:cNvPr id="419" name="Google Shape;419;p14"/>
          <p:cNvSpPr/>
          <p:nvPr/>
        </p:nvSpPr>
        <p:spPr>
          <a:xfrm rot="5808896">
            <a:off x="25953" y="331820"/>
            <a:ext cx="2825831" cy="2764144"/>
          </a:xfrm>
          <a:custGeom>
            <a:avLst/>
            <a:gdLst/>
            <a:ahLst/>
            <a:cxnLst/>
            <a:rect l="l" t="t" r="r" b="b"/>
            <a:pathLst>
              <a:path w="9620" h="9410" extrusionOk="0">
                <a:moveTo>
                  <a:pt x="1699" y="353"/>
                </a:moveTo>
                <a:cubicBezTo>
                  <a:pt x="1705" y="359"/>
                  <a:pt x="1705" y="365"/>
                  <a:pt x="1705" y="371"/>
                </a:cubicBezTo>
                <a:cubicBezTo>
                  <a:pt x="1724" y="440"/>
                  <a:pt x="1748" y="509"/>
                  <a:pt x="1774" y="578"/>
                </a:cubicBezTo>
                <a:cubicBezTo>
                  <a:pt x="1818" y="717"/>
                  <a:pt x="1849" y="854"/>
                  <a:pt x="1869" y="998"/>
                </a:cubicBezTo>
                <a:cubicBezTo>
                  <a:pt x="1906" y="1281"/>
                  <a:pt x="1893" y="1568"/>
                  <a:pt x="1906" y="1857"/>
                </a:cubicBezTo>
                <a:cubicBezTo>
                  <a:pt x="1906" y="1888"/>
                  <a:pt x="1912" y="1926"/>
                  <a:pt x="1912" y="1958"/>
                </a:cubicBezTo>
                <a:cubicBezTo>
                  <a:pt x="1906" y="1926"/>
                  <a:pt x="1899" y="1894"/>
                  <a:pt x="1893" y="1863"/>
                </a:cubicBezTo>
                <a:cubicBezTo>
                  <a:pt x="1869" y="1687"/>
                  <a:pt x="1837" y="1518"/>
                  <a:pt x="1818" y="1342"/>
                </a:cubicBezTo>
                <a:cubicBezTo>
                  <a:pt x="1794" y="1168"/>
                  <a:pt x="1768" y="992"/>
                  <a:pt x="1748" y="816"/>
                </a:cubicBezTo>
                <a:cubicBezTo>
                  <a:pt x="1736" y="723"/>
                  <a:pt x="1724" y="622"/>
                  <a:pt x="1718" y="521"/>
                </a:cubicBezTo>
                <a:cubicBezTo>
                  <a:pt x="1711" y="466"/>
                  <a:pt x="1705" y="408"/>
                  <a:pt x="1699" y="353"/>
                </a:cubicBezTo>
                <a:close/>
                <a:moveTo>
                  <a:pt x="1718" y="278"/>
                </a:moveTo>
                <a:lnTo>
                  <a:pt x="1718" y="278"/>
                </a:lnTo>
                <a:cubicBezTo>
                  <a:pt x="1730" y="309"/>
                  <a:pt x="1742" y="341"/>
                  <a:pt x="1756" y="365"/>
                </a:cubicBezTo>
                <a:cubicBezTo>
                  <a:pt x="1794" y="446"/>
                  <a:pt x="1824" y="535"/>
                  <a:pt x="1855" y="616"/>
                </a:cubicBezTo>
                <a:cubicBezTo>
                  <a:pt x="1918" y="784"/>
                  <a:pt x="1962" y="954"/>
                  <a:pt x="1982" y="1136"/>
                </a:cubicBezTo>
                <a:cubicBezTo>
                  <a:pt x="2019" y="1481"/>
                  <a:pt x="1950" y="1825"/>
                  <a:pt x="1950" y="2176"/>
                </a:cubicBezTo>
                <a:cubicBezTo>
                  <a:pt x="1944" y="2158"/>
                  <a:pt x="1944" y="2138"/>
                  <a:pt x="1936" y="2120"/>
                </a:cubicBezTo>
                <a:cubicBezTo>
                  <a:pt x="1930" y="2045"/>
                  <a:pt x="1924" y="1976"/>
                  <a:pt x="1924" y="1907"/>
                </a:cubicBezTo>
                <a:cubicBezTo>
                  <a:pt x="1918" y="1762"/>
                  <a:pt x="1918" y="1619"/>
                  <a:pt x="1918" y="1475"/>
                </a:cubicBezTo>
                <a:cubicBezTo>
                  <a:pt x="1906" y="1186"/>
                  <a:pt x="1893" y="897"/>
                  <a:pt x="1818" y="628"/>
                </a:cubicBezTo>
                <a:cubicBezTo>
                  <a:pt x="1800" y="547"/>
                  <a:pt x="1774" y="472"/>
                  <a:pt x="1748" y="396"/>
                </a:cubicBezTo>
                <a:cubicBezTo>
                  <a:pt x="1736" y="359"/>
                  <a:pt x="1724" y="321"/>
                  <a:pt x="1718" y="278"/>
                </a:cubicBezTo>
                <a:close/>
                <a:moveTo>
                  <a:pt x="1687" y="296"/>
                </a:moveTo>
                <a:cubicBezTo>
                  <a:pt x="1687" y="365"/>
                  <a:pt x="1693" y="428"/>
                  <a:pt x="1699" y="497"/>
                </a:cubicBezTo>
                <a:cubicBezTo>
                  <a:pt x="1711" y="578"/>
                  <a:pt x="1718" y="666"/>
                  <a:pt x="1730" y="754"/>
                </a:cubicBezTo>
                <a:cubicBezTo>
                  <a:pt x="1742" y="929"/>
                  <a:pt x="1762" y="1111"/>
                  <a:pt x="1786" y="1287"/>
                </a:cubicBezTo>
                <a:cubicBezTo>
                  <a:pt x="1831" y="1631"/>
                  <a:pt x="1881" y="1982"/>
                  <a:pt x="1944" y="2326"/>
                </a:cubicBezTo>
                <a:cubicBezTo>
                  <a:pt x="1944" y="2333"/>
                  <a:pt x="1944" y="2339"/>
                  <a:pt x="1945" y="2344"/>
                </a:cubicBezTo>
                <a:lnTo>
                  <a:pt x="1945" y="2344"/>
                </a:lnTo>
                <a:cubicBezTo>
                  <a:pt x="1778" y="1743"/>
                  <a:pt x="1687" y="1124"/>
                  <a:pt x="1687" y="503"/>
                </a:cubicBezTo>
                <a:cubicBezTo>
                  <a:pt x="1681" y="434"/>
                  <a:pt x="1681" y="365"/>
                  <a:pt x="1687" y="296"/>
                </a:cubicBezTo>
                <a:close/>
                <a:moveTo>
                  <a:pt x="3072" y="472"/>
                </a:moveTo>
                <a:cubicBezTo>
                  <a:pt x="2983" y="660"/>
                  <a:pt x="2877" y="848"/>
                  <a:pt x="2777" y="1030"/>
                </a:cubicBezTo>
                <a:cubicBezTo>
                  <a:pt x="2595" y="1342"/>
                  <a:pt x="2413" y="1669"/>
                  <a:pt x="2320" y="2025"/>
                </a:cubicBezTo>
                <a:cubicBezTo>
                  <a:pt x="2282" y="2170"/>
                  <a:pt x="2257" y="2320"/>
                  <a:pt x="2251" y="2471"/>
                </a:cubicBezTo>
                <a:cubicBezTo>
                  <a:pt x="2231" y="2358"/>
                  <a:pt x="2213" y="2245"/>
                  <a:pt x="2213" y="2132"/>
                </a:cubicBezTo>
                <a:cubicBezTo>
                  <a:pt x="2213" y="1944"/>
                  <a:pt x="2245" y="1750"/>
                  <a:pt x="2312" y="1574"/>
                </a:cubicBezTo>
                <a:cubicBezTo>
                  <a:pt x="2382" y="1386"/>
                  <a:pt x="2488" y="1218"/>
                  <a:pt x="2607" y="1067"/>
                </a:cubicBezTo>
                <a:cubicBezTo>
                  <a:pt x="2734" y="905"/>
                  <a:pt x="2870" y="760"/>
                  <a:pt x="2989" y="596"/>
                </a:cubicBezTo>
                <a:cubicBezTo>
                  <a:pt x="3021" y="553"/>
                  <a:pt x="3046" y="515"/>
                  <a:pt x="3072" y="472"/>
                </a:cubicBezTo>
                <a:close/>
                <a:moveTo>
                  <a:pt x="3266" y="321"/>
                </a:moveTo>
                <a:lnTo>
                  <a:pt x="3266" y="559"/>
                </a:lnTo>
                <a:cubicBezTo>
                  <a:pt x="3247" y="634"/>
                  <a:pt x="3222" y="709"/>
                  <a:pt x="3197" y="778"/>
                </a:cubicBezTo>
                <a:cubicBezTo>
                  <a:pt x="3128" y="942"/>
                  <a:pt x="3052" y="1099"/>
                  <a:pt x="2977" y="1255"/>
                </a:cubicBezTo>
                <a:cubicBezTo>
                  <a:pt x="2902" y="1418"/>
                  <a:pt x="2821" y="1574"/>
                  <a:pt x="2740" y="1725"/>
                </a:cubicBezTo>
                <a:cubicBezTo>
                  <a:pt x="2658" y="1882"/>
                  <a:pt x="2576" y="2033"/>
                  <a:pt x="2494" y="2183"/>
                </a:cubicBezTo>
                <a:cubicBezTo>
                  <a:pt x="2451" y="2265"/>
                  <a:pt x="2407" y="2346"/>
                  <a:pt x="2370" y="2427"/>
                </a:cubicBezTo>
                <a:cubicBezTo>
                  <a:pt x="2364" y="2453"/>
                  <a:pt x="2350" y="2477"/>
                  <a:pt x="2344" y="2496"/>
                </a:cubicBezTo>
                <a:cubicBezTo>
                  <a:pt x="2350" y="2453"/>
                  <a:pt x="2358" y="2409"/>
                  <a:pt x="2370" y="2371"/>
                </a:cubicBezTo>
                <a:cubicBezTo>
                  <a:pt x="2425" y="2101"/>
                  <a:pt x="2526" y="1857"/>
                  <a:pt x="2658" y="1619"/>
                </a:cubicBezTo>
                <a:cubicBezTo>
                  <a:pt x="2789" y="1374"/>
                  <a:pt x="2940" y="1142"/>
                  <a:pt x="3065" y="897"/>
                </a:cubicBezTo>
                <a:cubicBezTo>
                  <a:pt x="3153" y="717"/>
                  <a:pt x="3228" y="521"/>
                  <a:pt x="3266" y="321"/>
                </a:cubicBezTo>
                <a:close/>
                <a:moveTo>
                  <a:pt x="3253" y="108"/>
                </a:moveTo>
                <a:lnTo>
                  <a:pt x="3253" y="108"/>
                </a:lnTo>
                <a:cubicBezTo>
                  <a:pt x="3241" y="214"/>
                  <a:pt x="3228" y="321"/>
                  <a:pt x="3203" y="428"/>
                </a:cubicBezTo>
                <a:cubicBezTo>
                  <a:pt x="3165" y="559"/>
                  <a:pt x="3116" y="691"/>
                  <a:pt x="3059" y="816"/>
                </a:cubicBezTo>
                <a:cubicBezTo>
                  <a:pt x="2940" y="1067"/>
                  <a:pt x="2789" y="1299"/>
                  <a:pt x="2651" y="1537"/>
                </a:cubicBezTo>
                <a:cubicBezTo>
                  <a:pt x="2520" y="1776"/>
                  <a:pt x="2413" y="2019"/>
                  <a:pt x="2344" y="2283"/>
                </a:cubicBezTo>
                <a:cubicBezTo>
                  <a:pt x="2320" y="2389"/>
                  <a:pt x="2300" y="2496"/>
                  <a:pt x="2288" y="2609"/>
                </a:cubicBezTo>
                <a:cubicBezTo>
                  <a:pt x="2282" y="2583"/>
                  <a:pt x="2275" y="2559"/>
                  <a:pt x="2269" y="2534"/>
                </a:cubicBezTo>
                <a:cubicBezTo>
                  <a:pt x="2269" y="2471"/>
                  <a:pt x="2269" y="2409"/>
                  <a:pt x="2275" y="2346"/>
                </a:cubicBezTo>
                <a:cubicBezTo>
                  <a:pt x="2282" y="2258"/>
                  <a:pt x="2300" y="2164"/>
                  <a:pt x="2320" y="2076"/>
                </a:cubicBezTo>
                <a:cubicBezTo>
                  <a:pt x="2364" y="1901"/>
                  <a:pt x="2433" y="1725"/>
                  <a:pt x="2508" y="1562"/>
                </a:cubicBezTo>
                <a:cubicBezTo>
                  <a:pt x="2664" y="1236"/>
                  <a:pt x="2864" y="929"/>
                  <a:pt x="3034" y="610"/>
                </a:cubicBezTo>
                <a:cubicBezTo>
                  <a:pt x="3122" y="446"/>
                  <a:pt x="3197" y="284"/>
                  <a:pt x="3253" y="108"/>
                </a:cubicBezTo>
                <a:close/>
                <a:moveTo>
                  <a:pt x="3253" y="697"/>
                </a:moveTo>
                <a:lnTo>
                  <a:pt x="3253" y="703"/>
                </a:lnTo>
                <a:cubicBezTo>
                  <a:pt x="3247" y="723"/>
                  <a:pt x="3247" y="741"/>
                  <a:pt x="3247" y="760"/>
                </a:cubicBezTo>
                <a:cubicBezTo>
                  <a:pt x="3241" y="784"/>
                  <a:pt x="3234" y="810"/>
                  <a:pt x="3228" y="836"/>
                </a:cubicBezTo>
                <a:cubicBezTo>
                  <a:pt x="3209" y="905"/>
                  <a:pt x="3185" y="980"/>
                  <a:pt x="3159" y="1048"/>
                </a:cubicBezTo>
                <a:cubicBezTo>
                  <a:pt x="3110" y="1186"/>
                  <a:pt x="3052" y="1330"/>
                  <a:pt x="2989" y="1461"/>
                </a:cubicBezTo>
                <a:cubicBezTo>
                  <a:pt x="2858" y="1732"/>
                  <a:pt x="2714" y="1995"/>
                  <a:pt x="2558" y="2245"/>
                </a:cubicBezTo>
                <a:cubicBezTo>
                  <a:pt x="2482" y="2377"/>
                  <a:pt x="2407" y="2502"/>
                  <a:pt x="2326" y="2635"/>
                </a:cubicBezTo>
                <a:cubicBezTo>
                  <a:pt x="2326" y="2615"/>
                  <a:pt x="2332" y="2603"/>
                  <a:pt x="2332" y="2589"/>
                </a:cubicBezTo>
                <a:cubicBezTo>
                  <a:pt x="2344" y="2540"/>
                  <a:pt x="2358" y="2496"/>
                  <a:pt x="2376" y="2447"/>
                </a:cubicBezTo>
                <a:cubicBezTo>
                  <a:pt x="2407" y="2371"/>
                  <a:pt x="2445" y="2302"/>
                  <a:pt x="2482" y="2227"/>
                </a:cubicBezTo>
                <a:cubicBezTo>
                  <a:pt x="2564" y="2076"/>
                  <a:pt x="2651" y="1932"/>
                  <a:pt x="2734" y="1776"/>
                </a:cubicBezTo>
                <a:cubicBezTo>
                  <a:pt x="2821" y="1625"/>
                  <a:pt x="2896" y="1461"/>
                  <a:pt x="2977" y="1305"/>
                </a:cubicBezTo>
                <a:cubicBezTo>
                  <a:pt x="3052" y="1148"/>
                  <a:pt x="3128" y="986"/>
                  <a:pt x="3203" y="830"/>
                </a:cubicBezTo>
                <a:cubicBezTo>
                  <a:pt x="3215" y="784"/>
                  <a:pt x="3234" y="741"/>
                  <a:pt x="3253" y="697"/>
                </a:cubicBezTo>
                <a:close/>
                <a:moveTo>
                  <a:pt x="1448" y="596"/>
                </a:moveTo>
                <a:lnTo>
                  <a:pt x="1448" y="596"/>
                </a:lnTo>
                <a:cubicBezTo>
                  <a:pt x="1392" y="810"/>
                  <a:pt x="1372" y="1036"/>
                  <a:pt x="1392" y="1255"/>
                </a:cubicBezTo>
                <a:cubicBezTo>
                  <a:pt x="1423" y="1637"/>
                  <a:pt x="1554" y="1995"/>
                  <a:pt x="1730" y="2334"/>
                </a:cubicBezTo>
                <a:cubicBezTo>
                  <a:pt x="1774" y="2427"/>
                  <a:pt x="1831" y="2522"/>
                  <a:pt x="1887" y="2609"/>
                </a:cubicBezTo>
                <a:cubicBezTo>
                  <a:pt x="1893" y="2621"/>
                  <a:pt x="1899" y="2635"/>
                  <a:pt x="1906" y="2647"/>
                </a:cubicBezTo>
                <a:lnTo>
                  <a:pt x="1736" y="2421"/>
                </a:lnTo>
                <a:cubicBezTo>
                  <a:pt x="1612" y="2251"/>
                  <a:pt x="1499" y="2083"/>
                  <a:pt x="1417" y="1894"/>
                </a:cubicBezTo>
                <a:cubicBezTo>
                  <a:pt x="1335" y="1719"/>
                  <a:pt x="1279" y="1524"/>
                  <a:pt x="1273" y="1324"/>
                </a:cubicBezTo>
                <a:cubicBezTo>
                  <a:pt x="1273" y="1130"/>
                  <a:pt x="1317" y="935"/>
                  <a:pt x="1386" y="754"/>
                </a:cubicBezTo>
                <a:cubicBezTo>
                  <a:pt x="1404" y="703"/>
                  <a:pt x="1423" y="648"/>
                  <a:pt x="1448" y="596"/>
                </a:cubicBezTo>
                <a:close/>
                <a:moveTo>
                  <a:pt x="1630" y="258"/>
                </a:moveTo>
                <a:lnTo>
                  <a:pt x="1630" y="258"/>
                </a:lnTo>
                <a:cubicBezTo>
                  <a:pt x="1605" y="327"/>
                  <a:pt x="1586" y="396"/>
                  <a:pt x="1568" y="460"/>
                </a:cubicBezTo>
                <a:cubicBezTo>
                  <a:pt x="1548" y="547"/>
                  <a:pt x="1536" y="634"/>
                  <a:pt x="1530" y="723"/>
                </a:cubicBezTo>
                <a:cubicBezTo>
                  <a:pt x="1517" y="897"/>
                  <a:pt x="1523" y="1073"/>
                  <a:pt x="1548" y="1249"/>
                </a:cubicBezTo>
                <a:cubicBezTo>
                  <a:pt x="1586" y="1606"/>
                  <a:pt x="1673" y="1958"/>
                  <a:pt x="1800" y="2296"/>
                </a:cubicBezTo>
                <a:cubicBezTo>
                  <a:pt x="1841" y="2419"/>
                  <a:pt x="1892" y="2537"/>
                  <a:pt x="1946" y="2656"/>
                </a:cubicBezTo>
                <a:lnTo>
                  <a:pt x="1946" y="2656"/>
                </a:lnTo>
                <a:cubicBezTo>
                  <a:pt x="1940" y="2645"/>
                  <a:pt x="1932" y="2635"/>
                  <a:pt x="1924" y="2627"/>
                </a:cubicBezTo>
                <a:cubicBezTo>
                  <a:pt x="1881" y="2546"/>
                  <a:pt x="1831" y="2465"/>
                  <a:pt x="1786" y="2383"/>
                </a:cubicBezTo>
                <a:cubicBezTo>
                  <a:pt x="1693" y="2213"/>
                  <a:pt x="1612" y="2045"/>
                  <a:pt x="1548" y="1869"/>
                </a:cubicBezTo>
                <a:cubicBezTo>
                  <a:pt x="1423" y="1524"/>
                  <a:pt x="1366" y="1154"/>
                  <a:pt x="1423" y="792"/>
                </a:cubicBezTo>
                <a:cubicBezTo>
                  <a:pt x="1436" y="703"/>
                  <a:pt x="1455" y="616"/>
                  <a:pt x="1479" y="529"/>
                </a:cubicBezTo>
                <a:cubicBezTo>
                  <a:pt x="1530" y="434"/>
                  <a:pt x="1580" y="347"/>
                  <a:pt x="1630" y="258"/>
                </a:cubicBezTo>
                <a:close/>
                <a:moveTo>
                  <a:pt x="1661" y="215"/>
                </a:moveTo>
                <a:cubicBezTo>
                  <a:pt x="1624" y="1046"/>
                  <a:pt x="1749" y="1884"/>
                  <a:pt x="1993" y="2671"/>
                </a:cubicBezTo>
                <a:lnTo>
                  <a:pt x="1993" y="2671"/>
                </a:lnTo>
                <a:cubicBezTo>
                  <a:pt x="1865" y="2406"/>
                  <a:pt x="1761" y="2127"/>
                  <a:pt x="1687" y="1845"/>
                </a:cubicBezTo>
                <a:cubicBezTo>
                  <a:pt x="1592" y="1499"/>
                  <a:pt x="1530" y="1142"/>
                  <a:pt x="1548" y="792"/>
                </a:cubicBezTo>
                <a:cubicBezTo>
                  <a:pt x="1548" y="691"/>
                  <a:pt x="1560" y="596"/>
                  <a:pt x="1580" y="503"/>
                </a:cubicBezTo>
                <a:cubicBezTo>
                  <a:pt x="1598" y="403"/>
                  <a:pt x="1629" y="310"/>
                  <a:pt x="1661" y="215"/>
                </a:cubicBezTo>
                <a:close/>
                <a:moveTo>
                  <a:pt x="3209" y="980"/>
                </a:moveTo>
                <a:lnTo>
                  <a:pt x="3209" y="980"/>
                </a:lnTo>
                <a:cubicBezTo>
                  <a:pt x="3197" y="1042"/>
                  <a:pt x="3185" y="1105"/>
                  <a:pt x="3171" y="1174"/>
                </a:cubicBezTo>
                <a:cubicBezTo>
                  <a:pt x="3122" y="1356"/>
                  <a:pt x="3059" y="1530"/>
                  <a:pt x="2983" y="1706"/>
                </a:cubicBezTo>
                <a:cubicBezTo>
                  <a:pt x="2908" y="1882"/>
                  <a:pt x="2815" y="2045"/>
                  <a:pt x="2708" y="2201"/>
                </a:cubicBezTo>
                <a:cubicBezTo>
                  <a:pt x="2658" y="2283"/>
                  <a:pt x="2601" y="2358"/>
                  <a:pt x="2538" y="2427"/>
                </a:cubicBezTo>
                <a:cubicBezTo>
                  <a:pt x="2482" y="2502"/>
                  <a:pt x="2413" y="2571"/>
                  <a:pt x="2350" y="2641"/>
                </a:cubicBezTo>
                <a:cubicBezTo>
                  <a:pt x="2344" y="2653"/>
                  <a:pt x="2332" y="2665"/>
                  <a:pt x="2326" y="2672"/>
                </a:cubicBezTo>
                <a:lnTo>
                  <a:pt x="2326" y="2659"/>
                </a:lnTo>
                <a:cubicBezTo>
                  <a:pt x="2482" y="2415"/>
                  <a:pt x="2633" y="2164"/>
                  <a:pt x="2777" y="1913"/>
                </a:cubicBezTo>
                <a:cubicBezTo>
                  <a:pt x="2846" y="1782"/>
                  <a:pt x="2922" y="1643"/>
                  <a:pt x="2983" y="1512"/>
                </a:cubicBezTo>
                <a:cubicBezTo>
                  <a:pt x="3052" y="1374"/>
                  <a:pt x="3116" y="1236"/>
                  <a:pt x="3165" y="1093"/>
                </a:cubicBezTo>
                <a:cubicBezTo>
                  <a:pt x="3185" y="1055"/>
                  <a:pt x="3197" y="1018"/>
                  <a:pt x="3209" y="980"/>
                </a:cubicBezTo>
                <a:close/>
                <a:moveTo>
                  <a:pt x="1994" y="2673"/>
                </a:moveTo>
                <a:lnTo>
                  <a:pt x="1994" y="2673"/>
                </a:lnTo>
                <a:cubicBezTo>
                  <a:pt x="2000" y="2678"/>
                  <a:pt x="2000" y="2684"/>
                  <a:pt x="2000" y="2684"/>
                </a:cubicBezTo>
                <a:cubicBezTo>
                  <a:pt x="1998" y="2680"/>
                  <a:pt x="1996" y="2676"/>
                  <a:pt x="1994" y="2673"/>
                </a:cubicBezTo>
                <a:close/>
                <a:moveTo>
                  <a:pt x="458" y="2841"/>
                </a:moveTo>
                <a:cubicBezTo>
                  <a:pt x="483" y="2860"/>
                  <a:pt x="507" y="2884"/>
                  <a:pt x="533" y="2904"/>
                </a:cubicBezTo>
                <a:cubicBezTo>
                  <a:pt x="689" y="3017"/>
                  <a:pt x="840" y="3135"/>
                  <a:pt x="990" y="3254"/>
                </a:cubicBezTo>
                <a:cubicBezTo>
                  <a:pt x="1297" y="3486"/>
                  <a:pt x="1605" y="3718"/>
                  <a:pt x="1912" y="3957"/>
                </a:cubicBezTo>
                <a:cubicBezTo>
                  <a:pt x="1994" y="4018"/>
                  <a:pt x="2081" y="4082"/>
                  <a:pt x="2162" y="4151"/>
                </a:cubicBezTo>
                <a:cubicBezTo>
                  <a:pt x="2132" y="4131"/>
                  <a:pt x="2100" y="4119"/>
                  <a:pt x="2069" y="4101"/>
                </a:cubicBezTo>
                <a:cubicBezTo>
                  <a:pt x="1786" y="3975"/>
                  <a:pt x="1505" y="3856"/>
                  <a:pt x="1260" y="3662"/>
                </a:cubicBezTo>
                <a:cubicBezTo>
                  <a:pt x="1041" y="3492"/>
                  <a:pt x="859" y="3280"/>
                  <a:pt x="671" y="3066"/>
                </a:cubicBezTo>
                <a:cubicBezTo>
                  <a:pt x="602" y="2991"/>
                  <a:pt x="533" y="2916"/>
                  <a:pt x="458" y="2841"/>
                </a:cubicBezTo>
                <a:close/>
                <a:moveTo>
                  <a:pt x="244" y="2522"/>
                </a:moveTo>
                <a:cubicBezTo>
                  <a:pt x="408" y="2540"/>
                  <a:pt x="577" y="2565"/>
                  <a:pt x="741" y="2597"/>
                </a:cubicBezTo>
                <a:cubicBezTo>
                  <a:pt x="990" y="2647"/>
                  <a:pt x="1235" y="2728"/>
                  <a:pt x="1461" y="2853"/>
                </a:cubicBezTo>
                <a:cubicBezTo>
                  <a:pt x="1687" y="2979"/>
                  <a:pt x="1881" y="3161"/>
                  <a:pt x="2043" y="3367"/>
                </a:cubicBezTo>
                <a:cubicBezTo>
                  <a:pt x="2207" y="3575"/>
                  <a:pt x="2344" y="3806"/>
                  <a:pt x="2476" y="4044"/>
                </a:cubicBezTo>
                <a:cubicBezTo>
                  <a:pt x="2508" y="4094"/>
                  <a:pt x="2532" y="4145"/>
                  <a:pt x="2564" y="4200"/>
                </a:cubicBezTo>
                <a:cubicBezTo>
                  <a:pt x="2413" y="4018"/>
                  <a:pt x="2257" y="3844"/>
                  <a:pt x="2087" y="3680"/>
                </a:cubicBezTo>
                <a:cubicBezTo>
                  <a:pt x="1899" y="3486"/>
                  <a:pt x="1693" y="3311"/>
                  <a:pt x="1479" y="3147"/>
                </a:cubicBezTo>
                <a:cubicBezTo>
                  <a:pt x="1267" y="2997"/>
                  <a:pt x="1047" y="2853"/>
                  <a:pt x="808" y="2740"/>
                </a:cubicBezTo>
                <a:cubicBezTo>
                  <a:pt x="628" y="2653"/>
                  <a:pt x="440" y="2577"/>
                  <a:pt x="244" y="2522"/>
                </a:cubicBezTo>
                <a:close/>
                <a:moveTo>
                  <a:pt x="82" y="2514"/>
                </a:moveTo>
                <a:lnTo>
                  <a:pt x="82" y="2514"/>
                </a:lnTo>
                <a:cubicBezTo>
                  <a:pt x="276" y="2627"/>
                  <a:pt x="477" y="2734"/>
                  <a:pt x="665" y="2853"/>
                </a:cubicBezTo>
                <a:cubicBezTo>
                  <a:pt x="871" y="2973"/>
                  <a:pt x="1065" y="3098"/>
                  <a:pt x="1260" y="3236"/>
                </a:cubicBezTo>
                <a:cubicBezTo>
                  <a:pt x="1442" y="3373"/>
                  <a:pt x="1618" y="3523"/>
                  <a:pt x="1786" y="3680"/>
                </a:cubicBezTo>
                <a:cubicBezTo>
                  <a:pt x="1950" y="3844"/>
                  <a:pt x="2106" y="4006"/>
                  <a:pt x="2275" y="4157"/>
                </a:cubicBezTo>
                <a:cubicBezTo>
                  <a:pt x="2332" y="4206"/>
                  <a:pt x="2382" y="4251"/>
                  <a:pt x="2439" y="4295"/>
                </a:cubicBezTo>
                <a:cubicBezTo>
                  <a:pt x="2388" y="4264"/>
                  <a:pt x="2338" y="4238"/>
                  <a:pt x="2288" y="4206"/>
                </a:cubicBezTo>
                <a:cubicBezTo>
                  <a:pt x="2263" y="4188"/>
                  <a:pt x="2237" y="4169"/>
                  <a:pt x="2213" y="4151"/>
                </a:cubicBezTo>
                <a:cubicBezTo>
                  <a:pt x="2138" y="4094"/>
                  <a:pt x="2057" y="4038"/>
                  <a:pt x="1982" y="3975"/>
                </a:cubicBezTo>
                <a:cubicBezTo>
                  <a:pt x="1831" y="3862"/>
                  <a:pt x="1673" y="3743"/>
                  <a:pt x="1523" y="3630"/>
                </a:cubicBezTo>
                <a:cubicBezTo>
                  <a:pt x="1216" y="3393"/>
                  <a:pt x="909" y="3161"/>
                  <a:pt x="602" y="2928"/>
                </a:cubicBezTo>
                <a:cubicBezTo>
                  <a:pt x="521" y="2872"/>
                  <a:pt x="446" y="2809"/>
                  <a:pt x="365" y="2747"/>
                </a:cubicBezTo>
                <a:cubicBezTo>
                  <a:pt x="276" y="2665"/>
                  <a:pt x="183" y="2583"/>
                  <a:pt x="82" y="2514"/>
                </a:cubicBezTo>
                <a:close/>
                <a:moveTo>
                  <a:pt x="101" y="2508"/>
                </a:moveTo>
                <a:lnTo>
                  <a:pt x="101" y="2508"/>
                </a:lnTo>
                <a:cubicBezTo>
                  <a:pt x="307" y="2565"/>
                  <a:pt x="515" y="2641"/>
                  <a:pt x="709" y="2734"/>
                </a:cubicBezTo>
                <a:cubicBezTo>
                  <a:pt x="947" y="2841"/>
                  <a:pt x="1172" y="2979"/>
                  <a:pt x="1386" y="3129"/>
                </a:cubicBezTo>
                <a:cubicBezTo>
                  <a:pt x="1598" y="3286"/>
                  <a:pt x="1806" y="3454"/>
                  <a:pt x="1994" y="3642"/>
                </a:cubicBezTo>
                <a:cubicBezTo>
                  <a:pt x="2194" y="3838"/>
                  <a:pt x="2382" y="4044"/>
                  <a:pt x="2558" y="4258"/>
                </a:cubicBezTo>
                <a:cubicBezTo>
                  <a:pt x="2613" y="4327"/>
                  <a:pt x="2670" y="4394"/>
                  <a:pt x="2726" y="4464"/>
                </a:cubicBezTo>
                <a:lnTo>
                  <a:pt x="2734" y="4470"/>
                </a:lnTo>
                <a:cubicBezTo>
                  <a:pt x="2702" y="4452"/>
                  <a:pt x="2670" y="4426"/>
                  <a:pt x="2639" y="4408"/>
                </a:cubicBezTo>
                <a:cubicBezTo>
                  <a:pt x="2546" y="4345"/>
                  <a:pt x="2457" y="4276"/>
                  <a:pt x="2370" y="4200"/>
                </a:cubicBezTo>
                <a:cubicBezTo>
                  <a:pt x="2194" y="4056"/>
                  <a:pt x="2031" y="3887"/>
                  <a:pt x="1869" y="3731"/>
                </a:cubicBezTo>
                <a:cubicBezTo>
                  <a:pt x="1705" y="3567"/>
                  <a:pt x="1530" y="3411"/>
                  <a:pt x="1348" y="3274"/>
                </a:cubicBezTo>
                <a:cubicBezTo>
                  <a:pt x="1160" y="3129"/>
                  <a:pt x="959" y="2997"/>
                  <a:pt x="753" y="2878"/>
                </a:cubicBezTo>
                <a:cubicBezTo>
                  <a:pt x="553" y="2753"/>
                  <a:pt x="345" y="2641"/>
                  <a:pt x="139" y="2528"/>
                </a:cubicBezTo>
                <a:cubicBezTo>
                  <a:pt x="125" y="2522"/>
                  <a:pt x="113" y="2514"/>
                  <a:pt x="101" y="2508"/>
                </a:cubicBezTo>
                <a:close/>
                <a:moveTo>
                  <a:pt x="5309" y="3335"/>
                </a:moveTo>
                <a:lnTo>
                  <a:pt x="5309" y="3335"/>
                </a:lnTo>
                <a:cubicBezTo>
                  <a:pt x="5303" y="3462"/>
                  <a:pt x="5283" y="3581"/>
                  <a:pt x="5246" y="3705"/>
                </a:cubicBezTo>
                <a:cubicBezTo>
                  <a:pt x="5208" y="3838"/>
                  <a:pt x="5146" y="3963"/>
                  <a:pt x="5077" y="4082"/>
                </a:cubicBezTo>
                <a:cubicBezTo>
                  <a:pt x="4927" y="4319"/>
                  <a:pt x="4739" y="4521"/>
                  <a:pt x="4545" y="4721"/>
                </a:cubicBezTo>
                <a:cubicBezTo>
                  <a:pt x="4539" y="4727"/>
                  <a:pt x="4531" y="4733"/>
                  <a:pt x="4525" y="4740"/>
                </a:cubicBezTo>
                <a:cubicBezTo>
                  <a:pt x="4545" y="4703"/>
                  <a:pt x="4563" y="4658"/>
                  <a:pt x="4582" y="4620"/>
                </a:cubicBezTo>
                <a:cubicBezTo>
                  <a:pt x="4638" y="4507"/>
                  <a:pt x="4701" y="4402"/>
                  <a:pt x="4770" y="4301"/>
                </a:cubicBezTo>
                <a:cubicBezTo>
                  <a:pt x="4901" y="4094"/>
                  <a:pt x="5046" y="3894"/>
                  <a:pt x="5164" y="3680"/>
                </a:cubicBezTo>
                <a:cubicBezTo>
                  <a:pt x="5221" y="3567"/>
                  <a:pt x="5277" y="3454"/>
                  <a:pt x="5309" y="3335"/>
                </a:cubicBezTo>
                <a:close/>
                <a:moveTo>
                  <a:pt x="5334" y="3546"/>
                </a:moveTo>
                <a:cubicBezTo>
                  <a:pt x="5334" y="3727"/>
                  <a:pt x="5302" y="3900"/>
                  <a:pt x="5234" y="4069"/>
                </a:cubicBezTo>
                <a:cubicBezTo>
                  <a:pt x="5178" y="4200"/>
                  <a:pt x="5109" y="4319"/>
                  <a:pt x="5020" y="4426"/>
                </a:cubicBezTo>
                <a:cubicBezTo>
                  <a:pt x="4927" y="4539"/>
                  <a:pt x="4820" y="4628"/>
                  <a:pt x="4701" y="4715"/>
                </a:cubicBezTo>
                <a:cubicBezTo>
                  <a:pt x="4657" y="4752"/>
                  <a:pt x="4606" y="4790"/>
                  <a:pt x="4557" y="4828"/>
                </a:cubicBezTo>
                <a:cubicBezTo>
                  <a:pt x="4588" y="4796"/>
                  <a:pt x="4620" y="4770"/>
                  <a:pt x="4644" y="4740"/>
                </a:cubicBezTo>
                <a:cubicBezTo>
                  <a:pt x="4739" y="4652"/>
                  <a:pt x="4839" y="4564"/>
                  <a:pt x="4921" y="4464"/>
                </a:cubicBezTo>
                <a:cubicBezTo>
                  <a:pt x="5083" y="4264"/>
                  <a:pt x="5208" y="4038"/>
                  <a:pt x="5277" y="3793"/>
                </a:cubicBezTo>
                <a:cubicBezTo>
                  <a:pt x="5303" y="3725"/>
                  <a:pt x="5315" y="3656"/>
                  <a:pt x="5328" y="3581"/>
                </a:cubicBezTo>
                <a:cubicBezTo>
                  <a:pt x="5334" y="3568"/>
                  <a:pt x="5334" y="3557"/>
                  <a:pt x="5334" y="3546"/>
                </a:cubicBezTo>
                <a:close/>
                <a:moveTo>
                  <a:pt x="5309" y="3304"/>
                </a:moveTo>
                <a:cubicBezTo>
                  <a:pt x="5271" y="3417"/>
                  <a:pt x="5221" y="3530"/>
                  <a:pt x="5164" y="3630"/>
                </a:cubicBezTo>
                <a:cubicBezTo>
                  <a:pt x="5109" y="3743"/>
                  <a:pt x="5046" y="3850"/>
                  <a:pt x="4976" y="3951"/>
                </a:cubicBezTo>
                <a:cubicBezTo>
                  <a:pt x="4839" y="4157"/>
                  <a:pt x="4689" y="4351"/>
                  <a:pt x="4569" y="4570"/>
                </a:cubicBezTo>
                <a:cubicBezTo>
                  <a:pt x="4539" y="4628"/>
                  <a:pt x="4507" y="4689"/>
                  <a:pt x="4481" y="4752"/>
                </a:cubicBezTo>
                <a:cubicBezTo>
                  <a:pt x="4475" y="4770"/>
                  <a:pt x="4469" y="4790"/>
                  <a:pt x="4463" y="4808"/>
                </a:cubicBezTo>
                <a:lnTo>
                  <a:pt x="4456" y="4808"/>
                </a:lnTo>
                <a:cubicBezTo>
                  <a:pt x="4456" y="4816"/>
                  <a:pt x="4450" y="4828"/>
                  <a:pt x="4444" y="4840"/>
                </a:cubicBezTo>
                <a:cubicBezTo>
                  <a:pt x="4438" y="4846"/>
                  <a:pt x="4438" y="4853"/>
                  <a:pt x="4432" y="4859"/>
                </a:cubicBezTo>
                <a:cubicBezTo>
                  <a:pt x="4475" y="4703"/>
                  <a:pt x="4531" y="4552"/>
                  <a:pt x="4600" y="4408"/>
                </a:cubicBezTo>
                <a:cubicBezTo>
                  <a:pt x="4689" y="4214"/>
                  <a:pt x="4802" y="4026"/>
                  <a:pt x="4921" y="3844"/>
                </a:cubicBezTo>
                <a:cubicBezTo>
                  <a:pt x="5039" y="3662"/>
                  <a:pt x="5170" y="3492"/>
                  <a:pt x="5303" y="3311"/>
                </a:cubicBezTo>
                <a:lnTo>
                  <a:pt x="5309" y="3304"/>
                </a:lnTo>
                <a:close/>
                <a:moveTo>
                  <a:pt x="5265" y="3749"/>
                </a:moveTo>
                <a:lnTo>
                  <a:pt x="5265" y="3749"/>
                </a:lnTo>
                <a:cubicBezTo>
                  <a:pt x="5234" y="3868"/>
                  <a:pt x="5184" y="3988"/>
                  <a:pt x="5127" y="4101"/>
                </a:cubicBezTo>
                <a:cubicBezTo>
                  <a:pt x="5071" y="4214"/>
                  <a:pt x="5002" y="4319"/>
                  <a:pt x="4921" y="4420"/>
                </a:cubicBezTo>
                <a:cubicBezTo>
                  <a:pt x="4839" y="4527"/>
                  <a:pt x="4745" y="4614"/>
                  <a:pt x="4651" y="4703"/>
                </a:cubicBezTo>
                <a:cubicBezTo>
                  <a:pt x="4594" y="4746"/>
                  <a:pt x="4545" y="4796"/>
                  <a:pt x="4493" y="4853"/>
                </a:cubicBezTo>
                <a:cubicBezTo>
                  <a:pt x="4487" y="4859"/>
                  <a:pt x="4481" y="4871"/>
                  <a:pt x="4469" y="4883"/>
                </a:cubicBezTo>
                <a:cubicBezTo>
                  <a:pt x="4469" y="4877"/>
                  <a:pt x="4475" y="4871"/>
                  <a:pt x="4475" y="4871"/>
                </a:cubicBezTo>
                <a:cubicBezTo>
                  <a:pt x="4481" y="4846"/>
                  <a:pt x="4487" y="4828"/>
                  <a:pt x="4501" y="4808"/>
                </a:cubicBezTo>
                <a:cubicBezTo>
                  <a:pt x="4513" y="4790"/>
                  <a:pt x="4531" y="4770"/>
                  <a:pt x="4551" y="4752"/>
                </a:cubicBezTo>
                <a:cubicBezTo>
                  <a:pt x="4644" y="4652"/>
                  <a:pt x="4745" y="4552"/>
                  <a:pt x="4832" y="4452"/>
                </a:cubicBezTo>
                <a:cubicBezTo>
                  <a:pt x="5014" y="4238"/>
                  <a:pt x="5170" y="4006"/>
                  <a:pt x="5265" y="3749"/>
                </a:cubicBezTo>
                <a:close/>
                <a:moveTo>
                  <a:pt x="5265" y="3292"/>
                </a:moveTo>
                <a:lnTo>
                  <a:pt x="5265" y="3292"/>
                </a:lnTo>
                <a:cubicBezTo>
                  <a:pt x="5215" y="3355"/>
                  <a:pt x="5170" y="3424"/>
                  <a:pt x="5121" y="3492"/>
                </a:cubicBezTo>
                <a:cubicBezTo>
                  <a:pt x="5052" y="3581"/>
                  <a:pt x="4990" y="3668"/>
                  <a:pt x="4927" y="3763"/>
                </a:cubicBezTo>
                <a:cubicBezTo>
                  <a:pt x="4808" y="3943"/>
                  <a:pt x="4689" y="4131"/>
                  <a:pt x="4594" y="4327"/>
                </a:cubicBezTo>
                <a:cubicBezTo>
                  <a:pt x="4501" y="4521"/>
                  <a:pt x="4418" y="4721"/>
                  <a:pt x="4375" y="4928"/>
                </a:cubicBezTo>
                <a:cubicBezTo>
                  <a:pt x="4369" y="4940"/>
                  <a:pt x="4369" y="4958"/>
                  <a:pt x="4363" y="4972"/>
                </a:cubicBezTo>
                <a:cubicBezTo>
                  <a:pt x="4325" y="4703"/>
                  <a:pt x="4351" y="4420"/>
                  <a:pt x="4450" y="4163"/>
                </a:cubicBezTo>
                <a:cubicBezTo>
                  <a:pt x="4551" y="3906"/>
                  <a:pt x="4719" y="3674"/>
                  <a:pt x="4939" y="3499"/>
                </a:cubicBezTo>
                <a:cubicBezTo>
                  <a:pt x="5039" y="3417"/>
                  <a:pt x="5152" y="3349"/>
                  <a:pt x="5265" y="3292"/>
                </a:cubicBezTo>
                <a:close/>
                <a:moveTo>
                  <a:pt x="3498" y="2615"/>
                </a:moveTo>
                <a:cubicBezTo>
                  <a:pt x="3498" y="2747"/>
                  <a:pt x="3510" y="2878"/>
                  <a:pt x="3529" y="3011"/>
                </a:cubicBezTo>
                <a:cubicBezTo>
                  <a:pt x="3573" y="3260"/>
                  <a:pt x="3648" y="3505"/>
                  <a:pt x="3729" y="3743"/>
                </a:cubicBezTo>
                <a:cubicBezTo>
                  <a:pt x="3805" y="3988"/>
                  <a:pt x="3892" y="4226"/>
                  <a:pt x="3955" y="4470"/>
                </a:cubicBezTo>
                <a:cubicBezTo>
                  <a:pt x="4012" y="4683"/>
                  <a:pt x="4050" y="4897"/>
                  <a:pt x="4093" y="5109"/>
                </a:cubicBezTo>
                <a:cubicBezTo>
                  <a:pt x="4068" y="5053"/>
                  <a:pt x="4050" y="4996"/>
                  <a:pt x="4030" y="4946"/>
                </a:cubicBezTo>
                <a:cubicBezTo>
                  <a:pt x="3955" y="4746"/>
                  <a:pt x="3880" y="4545"/>
                  <a:pt x="3805" y="4345"/>
                </a:cubicBezTo>
                <a:cubicBezTo>
                  <a:pt x="3729" y="4151"/>
                  <a:pt x="3666" y="3943"/>
                  <a:pt x="3611" y="3743"/>
                </a:cubicBezTo>
                <a:cubicBezTo>
                  <a:pt x="3553" y="3537"/>
                  <a:pt x="3516" y="3329"/>
                  <a:pt x="3498" y="3123"/>
                </a:cubicBezTo>
                <a:cubicBezTo>
                  <a:pt x="3478" y="2953"/>
                  <a:pt x="3478" y="2785"/>
                  <a:pt x="3498" y="2615"/>
                </a:cubicBezTo>
                <a:close/>
                <a:moveTo>
                  <a:pt x="3241" y="2722"/>
                </a:moveTo>
                <a:lnTo>
                  <a:pt x="3241" y="2722"/>
                </a:lnTo>
                <a:cubicBezTo>
                  <a:pt x="3215" y="2803"/>
                  <a:pt x="3191" y="2878"/>
                  <a:pt x="3171" y="2959"/>
                </a:cubicBezTo>
                <a:cubicBezTo>
                  <a:pt x="3110" y="3211"/>
                  <a:pt x="3096" y="3474"/>
                  <a:pt x="3128" y="3725"/>
                </a:cubicBezTo>
                <a:cubicBezTo>
                  <a:pt x="3159" y="3981"/>
                  <a:pt x="3234" y="4238"/>
                  <a:pt x="3347" y="4477"/>
                </a:cubicBezTo>
                <a:cubicBezTo>
                  <a:pt x="3454" y="4715"/>
                  <a:pt x="3599" y="4934"/>
                  <a:pt x="3761" y="5140"/>
                </a:cubicBezTo>
                <a:cubicBezTo>
                  <a:pt x="3790" y="5178"/>
                  <a:pt x="3820" y="5213"/>
                  <a:pt x="3852" y="5249"/>
                </a:cubicBezTo>
                <a:lnTo>
                  <a:pt x="3852" y="5249"/>
                </a:lnTo>
                <a:cubicBezTo>
                  <a:pt x="3708" y="5097"/>
                  <a:pt x="3558" y="4949"/>
                  <a:pt x="3429" y="4790"/>
                </a:cubicBezTo>
                <a:cubicBezTo>
                  <a:pt x="3347" y="4683"/>
                  <a:pt x="3272" y="4576"/>
                  <a:pt x="3215" y="4458"/>
                </a:cubicBezTo>
                <a:cubicBezTo>
                  <a:pt x="3147" y="4327"/>
                  <a:pt x="3096" y="4182"/>
                  <a:pt x="3059" y="4038"/>
                </a:cubicBezTo>
                <a:cubicBezTo>
                  <a:pt x="2997" y="3749"/>
                  <a:pt x="3003" y="3442"/>
                  <a:pt x="3078" y="3153"/>
                </a:cubicBezTo>
                <a:cubicBezTo>
                  <a:pt x="3116" y="3003"/>
                  <a:pt x="3171" y="2860"/>
                  <a:pt x="3241" y="2722"/>
                </a:cubicBezTo>
                <a:close/>
                <a:moveTo>
                  <a:pt x="3516" y="2308"/>
                </a:moveTo>
                <a:lnTo>
                  <a:pt x="3516" y="2308"/>
                </a:lnTo>
                <a:cubicBezTo>
                  <a:pt x="3504" y="2340"/>
                  <a:pt x="3486" y="2377"/>
                  <a:pt x="3472" y="2409"/>
                </a:cubicBezTo>
                <a:cubicBezTo>
                  <a:pt x="3466" y="2447"/>
                  <a:pt x="3454" y="2484"/>
                  <a:pt x="3448" y="2514"/>
                </a:cubicBezTo>
                <a:cubicBezTo>
                  <a:pt x="3429" y="2589"/>
                  <a:pt x="3410" y="2665"/>
                  <a:pt x="3397" y="2747"/>
                </a:cubicBezTo>
                <a:cubicBezTo>
                  <a:pt x="3373" y="2898"/>
                  <a:pt x="3353" y="3048"/>
                  <a:pt x="3353" y="3199"/>
                </a:cubicBezTo>
                <a:cubicBezTo>
                  <a:pt x="3341" y="3505"/>
                  <a:pt x="3373" y="3806"/>
                  <a:pt x="3441" y="4107"/>
                </a:cubicBezTo>
                <a:cubicBezTo>
                  <a:pt x="3516" y="4408"/>
                  <a:pt x="3636" y="4695"/>
                  <a:pt x="3779" y="4972"/>
                </a:cubicBezTo>
                <a:cubicBezTo>
                  <a:pt x="3842" y="5097"/>
                  <a:pt x="3911" y="5216"/>
                  <a:pt x="3975" y="5334"/>
                </a:cubicBezTo>
                <a:cubicBezTo>
                  <a:pt x="3937" y="5291"/>
                  <a:pt x="3899" y="5253"/>
                  <a:pt x="3862" y="5210"/>
                </a:cubicBezTo>
                <a:cubicBezTo>
                  <a:pt x="3692" y="5010"/>
                  <a:pt x="3541" y="4796"/>
                  <a:pt x="3423" y="4564"/>
                </a:cubicBezTo>
                <a:cubicBezTo>
                  <a:pt x="3304" y="4333"/>
                  <a:pt x="3209" y="4088"/>
                  <a:pt x="3165" y="3830"/>
                </a:cubicBezTo>
                <a:cubicBezTo>
                  <a:pt x="3122" y="3581"/>
                  <a:pt x="3122" y="3323"/>
                  <a:pt x="3165" y="3066"/>
                </a:cubicBezTo>
                <a:cubicBezTo>
                  <a:pt x="3197" y="2898"/>
                  <a:pt x="3253" y="2728"/>
                  <a:pt x="3328" y="2571"/>
                </a:cubicBezTo>
                <a:cubicBezTo>
                  <a:pt x="3365" y="2508"/>
                  <a:pt x="3410" y="2439"/>
                  <a:pt x="3454" y="2377"/>
                </a:cubicBezTo>
                <a:cubicBezTo>
                  <a:pt x="3472" y="2352"/>
                  <a:pt x="3492" y="2326"/>
                  <a:pt x="3516" y="2308"/>
                </a:cubicBezTo>
                <a:close/>
                <a:moveTo>
                  <a:pt x="3981" y="5390"/>
                </a:moveTo>
                <a:cubicBezTo>
                  <a:pt x="3986" y="5396"/>
                  <a:pt x="3991" y="5401"/>
                  <a:pt x="3996" y="5407"/>
                </a:cubicBezTo>
                <a:lnTo>
                  <a:pt x="3996" y="5407"/>
                </a:lnTo>
                <a:cubicBezTo>
                  <a:pt x="3991" y="5401"/>
                  <a:pt x="3986" y="5396"/>
                  <a:pt x="3981" y="5390"/>
                </a:cubicBezTo>
                <a:close/>
                <a:moveTo>
                  <a:pt x="3504" y="2471"/>
                </a:moveTo>
                <a:lnTo>
                  <a:pt x="3504" y="2477"/>
                </a:lnTo>
                <a:cubicBezTo>
                  <a:pt x="3466" y="2659"/>
                  <a:pt x="3460" y="2847"/>
                  <a:pt x="3472" y="3035"/>
                </a:cubicBezTo>
                <a:cubicBezTo>
                  <a:pt x="3486" y="3248"/>
                  <a:pt x="3516" y="3454"/>
                  <a:pt x="3567" y="3662"/>
                </a:cubicBezTo>
                <a:cubicBezTo>
                  <a:pt x="3617" y="3868"/>
                  <a:pt x="3680" y="4069"/>
                  <a:pt x="3749" y="4270"/>
                </a:cubicBezTo>
                <a:cubicBezTo>
                  <a:pt x="3824" y="4470"/>
                  <a:pt x="3899" y="4671"/>
                  <a:pt x="3975" y="4871"/>
                </a:cubicBezTo>
                <a:cubicBezTo>
                  <a:pt x="4030" y="5022"/>
                  <a:pt x="4080" y="5166"/>
                  <a:pt x="4131" y="5316"/>
                </a:cubicBezTo>
                <a:cubicBezTo>
                  <a:pt x="4149" y="5386"/>
                  <a:pt x="4163" y="5447"/>
                  <a:pt x="4181" y="5510"/>
                </a:cubicBezTo>
                <a:cubicBezTo>
                  <a:pt x="4163" y="5479"/>
                  <a:pt x="4143" y="5441"/>
                  <a:pt x="4125" y="5404"/>
                </a:cubicBezTo>
                <a:cubicBezTo>
                  <a:pt x="4080" y="5310"/>
                  <a:pt x="4030" y="5210"/>
                  <a:pt x="3987" y="5109"/>
                </a:cubicBezTo>
                <a:cubicBezTo>
                  <a:pt x="3899" y="4909"/>
                  <a:pt x="3811" y="4709"/>
                  <a:pt x="3735" y="4507"/>
                </a:cubicBezTo>
                <a:cubicBezTo>
                  <a:pt x="3660" y="4307"/>
                  <a:pt x="3591" y="4101"/>
                  <a:pt x="3541" y="3894"/>
                </a:cubicBezTo>
                <a:cubicBezTo>
                  <a:pt x="3486" y="3680"/>
                  <a:pt x="3454" y="3468"/>
                  <a:pt x="3441" y="3248"/>
                </a:cubicBezTo>
                <a:cubicBezTo>
                  <a:pt x="3429" y="3029"/>
                  <a:pt x="3435" y="2809"/>
                  <a:pt x="3472" y="2597"/>
                </a:cubicBezTo>
                <a:cubicBezTo>
                  <a:pt x="3478" y="2583"/>
                  <a:pt x="3478" y="2571"/>
                  <a:pt x="3478" y="2559"/>
                </a:cubicBezTo>
                <a:cubicBezTo>
                  <a:pt x="3486" y="2534"/>
                  <a:pt x="3498" y="2502"/>
                  <a:pt x="3504" y="2471"/>
                </a:cubicBezTo>
                <a:close/>
                <a:moveTo>
                  <a:pt x="3429" y="2860"/>
                </a:moveTo>
                <a:cubicBezTo>
                  <a:pt x="3416" y="2959"/>
                  <a:pt x="3416" y="3060"/>
                  <a:pt x="3416" y="3161"/>
                </a:cubicBezTo>
                <a:cubicBezTo>
                  <a:pt x="3423" y="3379"/>
                  <a:pt x="3454" y="3599"/>
                  <a:pt x="3498" y="3812"/>
                </a:cubicBezTo>
                <a:cubicBezTo>
                  <a:pt x="3541" y="4026"/>
                  <a:pt x="3605" y="4232"/>
                  <a:pt x="3680" y="4432"/>
                </a:cubicBezTo>
                <a:cubicBezTo>
                  <a:pt x="3749" y="4640"/>
                  <a:pt x="3830" y="4840"/>
                  <a:pt x="3917" y="5041"/>
                </a:cubicBezTo>
                <a:cubicBezTo>
                  <a:pt x="3999" y="5216"/>
                  <a:pt x="4080" y="5392"/>
                  <a:pt x="4169" y="5560"/>
                </a:cubicBezTo>
                <a:cubicBezTo>
                  <a:pt x="4149" y="5542"/>
                  <a:pt x="4137" y="5523"/>
                  <a:pt x="4117" y="5498"/>
                </a:cubicBezTo>
                <a:lnTo>
                  <a:pt x="4111" y="5492"/>
                </a:lnTo>
                <a:cubicBezTo>
                  <a:pt x="4030" y="5354"/>
                  <a:pt x="3955" y="5210"/>
                  <a:pt x="3880" y="5071"/>
                </a:cubicBezTo>
                <a:cubicBezTo>
                  <a:pt x="3735" y="4796"/>
                  <a:pt x="3605" y="4515"/>
                  <a:pt x="3516" y="4214"/>
                </a:cubicBezTo>
                <a:cubicBezTo>
                  <a:pt x="3435" y="3925"/>
                  <a:pt x="3391" y="3624"/>
                  <a:pt x="3391" y="3323"/>
                </a:cubicBezTo>
                <a:cubicBezTo>
                  <a:pt x="3391" y="3167"/>
                  <a:pt x="3403" y="3011"/>
                  <a:pt x="3429" y="2860"/>
                </a:cubicBezTo>
                <a:close/>
                <a:moveTo>
                  <a:pt x="2152" y="5272"/>
                </a:moveTo>
                <a:cubicBezTo>
                  <a:pt x="2364" y="5272"/>
                  <a:pt x="2576" y="5303"/>
                  <a:pt x="2777" y="5366"/>
                </a:cubicBezTo>
                <a:cubicBezTo>
                  <a:pt x="2959" y="5423"/>
                  <a:pt x="3140" y="5504"/>
                  <a:pt x="3304" y="5611"/>
                </a:cubicBezTo>
                <a:cubicBezTo>
                  <a:pt x="3147" y="5523"/>
                  <a:pt x="2971" y="5473"/>
                  <a:pt x="2795" y="5429"/>
                </a:cubicBezTo>
                <a:cubicBezTo>
                  <a:pt x="2570" y="5380"/>
                  <a:pt x="2338" y="5348"/>
                  <a:pt x="2100" y="5348"/>
                </a:cubicBezTo>
                <a:cubicBezTo>
                  <a:pt x="1881" y="5348"/>
                  <a:pt x="1661" y="5372"/>
                  <a:pt x="1448" y="5429"/>
                </a:cubicBezTo>
                <a:cubicBezTo>
                  <a:pt x="1323" y="5461"/>
                  <a:pt x="1204" y="5504"/>
                  <a:pt x="1091" y="5560"/>
                </a:cubicBezTo>
                <a:cubicBezTo>
                  <a:pt x="1192" y="5498"/>
                  <a:pt x="1291" y="5447"/>
                  <a:pt x="1404" y="5410"/>
                </a:cubicBezTo>
                <a:cubicBezTo>
                  <a:pt x="1624" y="5328"/>
                  <a:pt x="1861" y="5285"/>
                  <a:pt x="2094" y="5273"/>
                </a:cubicBezTo>
                <a:cubicBezTo>
                  <a:pt x="2114" y="5272"/>
                  <a:pt x="2133" y="5272"/>
                  <a:pt x="2152" y="5272"/>
                </a:cubicBezTo>
                <a:close/>
                <a:moveTo>
                  <a:pt x="2019" y="5366"/>
                </a:moveTo>
                <a:cubicBezTo>
                  <a:pt x="2251" y="5366"/>
                  <a:pt x="2476" y="5392"/>
                  <a:pt x="2702" y="5441"/>
                </a:cubicBezTo>
                <a:cubicBezTo>
                  <a:pt x="2914" y="5485"/>
                  <a:pt x="3128" y="5548"/>
                  <a:pt x="3316" y="5655"/>
                </a:cubicBezTo>
                <a:cubicBezTo>
                  <a:pt x="3403" y="5705"/>
                  <a:pt x="3486" y="5768"/>
                  <a:pt x="3561" y="5837"/>
                </a:cubicBezTo>
                <a:cubicBezTo>
                  <a:pt x="3328" y="5686"/>
                  <a:pt x="3065" y="5586"/>
                  <a:pt x="2795" y="5530"/>
                </a:cubicBezTo>
                <a:cubicBezTo>
                  <a:pt x="2601" y="5486"/>
                  <a:pt x="2404" y="5468"/>
                  <a:pt x="2206" y="5468"/>
                </a:cubicBezTo>
                <a:cubicBezTo>
                  <a:pt x="2091" y="5468"/>
                  <a:pt x="1976" y="5474"/>
                  <a:pt x="1861" y="5485"/>
                </a:cubicBezTo>
                <a:cubicBezTo>
                  <a:pt x="1699" y="5504"/>
                  <a:pt x="1536" y="5530"/>
                  <a:pt x="1372" y="5568"/>
                </a:cubicBezTo>
                <a:cubicBezTo>
                  <a:pt x="1216" y="5611"/>
                  <a:pt x="1053" y="5655"/>
                  <a:pt x="903" y="5711"/>
                </a:cubicBezTo>
                <a:cubicBezTo>
                  <a:pt x="883" y="5718"/>
                  <a:pt x="859" y="5730"/>
                  <a:pt x="840" y="5736"/>
                </a:cubicBezTo>
                <a:lnTo>
                  <a:pt x="834" y="5730"/>
                </a:lnTo>
                <a:cubicBezTo>
                  <a:pt x="853" y="5711"/>
                  <a:pt x="877" y="5692"/>
                  <a:pt x="903" y="5680"/>
                </a:cubicBezTo>
                <a:cubicBezTo>
                  <a:pt x="959" y="5643"/>
                  <a:pt x="1022" y="5605"/>
                  <a:pt x="1085" y="5574"/>
                </a:cubicBezTo>
                <a:cubicBezTo>
                  <a:pt x="1178" y="5530"/>
                  <a:pt x="1279" y="5492"/>
                  <a:pt x="1380" y="5467"/>
                </a:cubicBezTo>
                <a:cubicBezTo>
                  <a:pt x="1586" y="5404"/>
                  <a:pt x="1800" y="5372"/>
                  <a:pt x="2019" y="5366"/>
                </a:cubicBezTo>
                <a:close/>
                <a:moveTo>
                  <a:pt x="3674" y="5906"/>
                </a:moveTo>
                <a:cubicBezTo>
                  <a:pt x="3686" y="5918"/>
                  <a:pt x="3698" y="5924"/>
                  <a:pt x="3704" y="5936"/>
                </a:cubicBezTo>
                <a:lnTo>
                  <a:pt x="3674" y="5906"/>
                </a:lnTo>
                <a:close/>
                <a:moveTo>
                  <a:pt x="3704" y="5936"/>
                </a:moveTo>
                <a:lnTo>
                  <a:pt x="3711" y="5944"/>
                </a:lnTo>
                <a:cubicBezTo>
                  <a:pt x="3711" y="5944"/>
                  <a:pt x="3704" y="5944"/>
                  <a:pt x="3704" y="5936"/>
                </a:cubicBezTo>
                <a:close/>
                <a:moveTo>
                  <a:pt x="966" y="5805"/>
                </a:moveTo>
                <a:cubicBezTo>
                  <a:pt x="1081" y="5845"/>
                  <a:pt x="1205" y="5857"/>
                  <a:pt x="1327" y="5857"/>
                </a:cubicBezTo>
                <a:cubicBezTo>
                  <a:pt x="1357" y="5857"/>
                  <a:pt x="1388" y="5856"/>
                  <a:pt x="1417" y="5855"/>
                </a:cubicBezTo>
                <a:cubicBezTo>
                  <a:pt x="1612" y="5855"/>
                  <a:pt x="1806" y="5831"/>
                  <a:pt x="2000" y="5817"/>
                </a:cubicBezTo>
                <a:cubicBezTo>
                  <a:pt x="2055" y="5816"/>
                  <a:pt x="2111" y="5815"/>
                  <a:pt x="2166" y="5815"/>
                </a:cubicBezTo>
                <a:cubicBezTo>
                  <a:pt x="2517" y="5815"/>
                  <a:pt x="2863" y="5848"/>
                  <a:pt x="3203" y="5918"/>
                </a:cubicBezTo>
                <a:cubicBezTo>
                  <a:pt x="3313" y="5943"/>
                  <a:pt x="3423" y="5967"/>
                  <a:pt x="3528" y="5997"/>
                </a:cubicBezTo>
                <a:lnTo>
                  <a:pt x="3528" y="5997"/>
                </a:lnTo>
                <a:cubicBezTo>
                  <a:pt x="3457" y="5986"/>
                  <a:pt x="3386" y="5973"/>
                  <a:pt x="3310" y="5968"/>
                </a:cubicBezTo>
                <a:cubicBezTo>
                  <a:pt x="3110" y="5944"/>
                  <a:pt x="2908" y="5930"/>
                  <a:pt x="2708" y="5930"/>
                </a:cubicBezTo>
                <a:cubicBezTo>
                  <a:pt x="2508" y="5930"/>
                  <a:pt x="2300" y="5944"/>
                  <a:pt x="2100" y="5956"/>
                </a:cubicBezTo>
                <a:cubicBezTo>
                  <a:pt x="1972" y="5963"/>
                  <a:pt x="1843" y="5972"/>
                  <a:pt x="1714" y="5972"/>
                </a:cubicBezTo>
                <a:cubicBezTo>
                  <a:pt x="1640" y="5972"/>
                  <a:pt x="1566" y="5969"/>
                  <a:pt x="1493" y="5962"/>
                </a:cubicBezTo>
                <a:cubicBezTo>
                  <a:pt x="1329" y="5944"/>
                  <a:pt x="1160" y="5906"/>
                  <a:pt x="1010" y="5837"/>
                </a:cubicBezTo>
                <a:cubicBezTo>
                  <a:pt x="990" y="5823"/>
                  <a:pt x="978" y="5817"/>
                  <a:pt x="966" y="5805"/>
                </a:cubicBezTo>
                <a:close/>
                <a:moveTo>
                  <a:pt x="2219" y="5514"/>
                </a:moveTo>
                <a:cubicBezTo>
                  <a:pt x="2376" y="5514"/>
                  <a:pt x="2532" y="5526"/>
                  <a:pt x="2688" y="5554"/>
                </a:cubicBezTo>
                <a:cubicBezTo>
                  <a:pt x="2977" y="5605"/>
                  <a:pt x="3266" y="5705"/>
                  <a:pt x="3516" y="5861"/>
                </a:cubicBezTo>
                <a:cubicBezTo>
                  <a:pt x="3585" y="5906"/>
                  <a:pt x="3654" y="5956"/>
                  <a:pt x="3723" y="6005"/>
                </a:cubicBezTo>
                <a:cubicBezTo>
                  <a:pt x="3723" y="6011"/>
                  <a:pt x="3723" y="6011"/>
                  <a:pt x="3729" y="6019"/>
                </a:cubicBezTo>
                <a:cubicBezTo>
                  <a:pt x="3680" y="5999"/>
                  <a:pt x="3629" y="5987"/>
                  <a:pt x="3579" y="5974"/>
                </a:cubicBezTo>
                <a:cubicBezTo>
                  <a:pt x="3486" y="5944"/>
                  <a:pt x="3385" y="5918"/>
                  <a:pt x="3284" y="5899"/>
                </a:cubicBezTo>
                <a:cubicBezTo>
                  <a:pt x="3090" y="5855"/>
                  <a:pt x="2890" y="5831"/>
                  <a:pt x="2688" y="5811"/>
                </a:cubicBezTo>
                <a:cubicBezTo>
                  <a:pt x="2545" y="5798"/>
                  <a:pt x="2398" y="5790"/>
                  <a:pt x="2250" y="5790"/>
                </a:cubicBezTo>
                <a:cubicBezTo>
                  <a:pt x="2198" y="5790"/>
                  <a:pt x="2146" y="5791"/>
                  <a:pt x="2094" y="5793"/>
                </a:cubicBezTo>
                <a:cubicBezTo>
                  <a:pt x="1893" y="5799"/>
                  <a:pt x="1699" y="5817"/>
                  <a:pt x="1505" y="5831"/>
                </a:cubicBezTo>
                <a:cubicBezTo>
                  <a:pt x="1459" y="5834"/>
                  <a:pt x="1413" y="5835"/>
                  <a:pt x="1367" y="5835"/>
                </a:cubicBezTo>
                <a:cubicBezTo>
                  <a:pt x="1206" y="5835"/>
                  <a:pt x="1047" y="5817"/>
                  <a:pt x="891" y="5768"/>
                </a:cubicBezTo>
                <a:cubicBezTo>
                  <a:pt x="891" y="5762"/>
                  <a:pt x="883" y="5762"/>
                  <a:pt x="883" y="5762"/>
                </a:cubicBezTo>
                <a:cubicBezTo>
                  <a:pt x="1010" y="5724"/>
                  <a:pt x="1141" y="5680"/>
                  <a:pt x="1273" y="5643"/>
                </a:cubicBezTo>
                <a:cubicBezTo>
                  <a:pt x="1430" y="5605"/>
                  <a:pt x="1586" y="5568"/>
                  <a:pt x="1748" y="5548"/>
                </a:cubicBezTo>
                <a:cubicBezTo>
                  <a:pt x="1906" y="5526"/>
                  <a:pt x="2062" y="5514"/>
                  <a:pt x="2219" y="5514"/>
                </a:cubicBezTo>
                <a:close/>
                <a:moveTo>
                  <a:pt x="1147" y="5906"/>
                </a:moveTo>
                <a:lnTo>
                  <a:pt x="1147" y="5906"/>
                </a:lnTo>
                <a:cubicBezTo>
                  <a:pt x="1335" y="5971"/>
                  <a:pt x="1537" y="5991"/>
                  <a:pt x="1738" y="5991"/>
                </a:cubicBezTo>
                <a:cubicBezTo>
                  <a:pt x="1826" y="5991"/>
                  <a:pt x="1914" y="5987"/>
                  <a:pt x="2000" y="5981"/>
                </a:cubicBezTo>
                <a:cubicBezTo>
                  <a:pt x="2207" y="5968"/>
                  <a:pt x="2413" y="5956"/>
                  <a:pt x="2621" y="5956"/>
                </a:cubicBezTo>
                <a:cubicBezTo>
                  <a:pt x="2821" y="5956"/>
                  <a:pt x="3021" y="5968"/>
                  <a:pt x="3228" y="5993"/>
                </a:cubicBezTo>
                <a:cubicBezTo>
                  <a:pt x="3266" y="5999"/>
                  <a:pt x="3304" y="6005"/>
                  <a:pt x="3341" y="6005"/>
                </a:cubicBezTo>
                <a:cubicBezTo>
                  <a:pt x="3147" y="6005"/>
                  <a:pt x="2952" y="6025"/>
                  <a:pt x="2758" y="6049"/>
                </a:cubicBezTo>
                <a:cubicBezTo>
                  <a:pt x="2532" y="6081"/>
                  <a:pt x="2306" y="6118"/>
                  <a:pt x="2075" y="6124"/>
                </a:cubicBezTo>
                <a:cubicBezTo>
                  <a:pt x="2054" y="6125"/>
                  <a:pt x="2033" y="6125"/>
                  <a:pt x="2012" y="6125"/>
                </a:cubicBezTo>
                <a:cubicBezTo>
                  <a:pt x="1814" y="6125"/>
                  <a:pt x="1623" y="6093"/>
                  <a:pt x="1436" y="6031"/>
                </a:cubicBezTo>
                <a:cubicBezTo>
                  <a:pt x="1335" y="5993"/>
                  <a:pt x="1241" y="5956"/>
                  <a:pt x="1147" y="5906"/>
                </a:cubicBezTo>
                <a:close/>
                <a:moveTo>
                  <a:pt x="5704" y="4853"/>
                </a:moveTo>
                <a:lnTo>
                  <a:pt x="5704" y="4853"/>
                </a:lnTo>
                <a:cubicBezTo>
                  <a:pt x="5780" y="5010"/>
                  <a:pt x="5835" y="5172"/>
                  <a:pt x="5879" y="5334"/>
                </a:cubicBezTo>
                <a:cubicBezTo>
                  <a:pt x="5942" y="5574"/>
                  <a:pt x="5986" y="5811"/>
                  <a:pt x="6029" y="6049"/>
                </a:cubicBezTo>
                <a:cubicBezTo>
                  <a:pt x="6073" y="6294"/>
                  <a:pt x="6118" y="6532"/>
                  <a:pt x="6186" y="6771"/>
                </a:cubicBezTo>
                <a:cubicBezTo>
                  <a:pt x="6249" y="7009"/>
                  <a:pt x="6336" y="7246"/>
                  <a:pt x="6443" y="7472"/>
                </a:cubicBezTo>
                <a:cubicBezTo>
                  <a:pt x="6456" y="7497"/>
                  <a:pt x="6468" y="7523"/>
                  <a:pt x="6480" y="7553"/>
                </a:cubicBezTo>
                <a:cubicBezTo>
                  <a:pt x="6393" y="7379"/>
                  <a:pt x="6312" y="7203"/>
                  <a:pt x="6243" y="7021"/>
                </a:cubicBezTo>
                <a:cubicBezTo>
                  <a:pt x="6162" y="6801"/>
                  <a:pt x="6092" y="6583"/>
                  <a:pt x="6029" y="6363"/>
                </a:cubicBezTo>
                <a:cubicBezTo>
                  <a:pt x="5968" y="6132"/>
                  <a:pt x="5910" y="5893"/>
                  <a:pt x="5861" y="5655"/>
                </a:cubicBezTo>
                <a:cubicBezTo>
                  <a:pt x="5817" y="5461"/>
                  <a:pt x="5780" y="5267"/>
                  <a:pt x="5742" y="5071"/>
                </a:cubicBezTo>
                <a:cubicBezTo>
                  <a:pt x="5734" y="4996"/>
                  <a:pt x="5722" y="4921"/>
                  <a:pt x="5704" y="4853"/>
                </a:cubicBezTo>
                <a:close/>
                <a:moveTo>
                  <a:pt x="6156" y="5410"/>
                </a:moveTo>
                <a:cubicBezTo>
                  <a:pt x="6274" y="5611"/>
                  <a:pt x="6381" y="5823"/>
                  <a:pt x="6474" y="6037"/>
                </a:cubicBezTo>
                <a:cubicBezTo>
                  <a:pt x="6587" y="6300"/>
                  <a:pt x="6688" y="6569"/>
                  <a:pt x="6763" y="6846"/>
                </a:cubicBezTo>
                <a:cubicBezTo>
                  <a:pt x="6844" y="7121"/>
                  <a:pt x="6900" y="7403"/>
                  <a:pt x="6938" y="7685"/>
                </a:cubicBezTo>
                <a:cubicBezTo>
                  <a:pt x="6945" y="7711"/>
                  <a:pt x="6945" y="7735"/>
                  <a:pt x="6951" y="7767"/>
                </a:cubicBezTo>
                <a:cubicBezTo>
                  <a:pt x="6938" y="7723"/>
                  <a:pt x="6926" y="7685"/>
                  <a:pt x="6920" y="7642"/>
                </a:cubicBezTo>
                <a:cubicBezTo>
                  <a:pt x="6863" y="7428"/>
                  <a:pt x="6801" y="7215"/>
                  <a:pt x="6738" y="7009"/>
                </a:cubicBezTo>
                <a:cubicBezTo>
                  <a:pt x="6675" y="6795"/>
                  <a:pt x="6613" y="6589"/>
                  <a:pt x="6544" y="6381"/>
                </a:cubicBezTo>
                <a:cubicBezTo>
                  <a:pt x="6468" y="6175"/>
                  <a:pt x="6393" y="5968"/>
                  <a:pt x="6312" y="5768"/>
                </a:cubicBezTo>
                <a:cubicBezTo>
                  <a:pt x="6261" y="5643"/>
                  <a:pt x="6205" y="5530"/>
                  <a:pt x="6156" y="5410"/>
                </a:cubicBezTo>
                <a:close/>
                <a:moveTo>
                  <a:pt x="3692" y="7541"/>
                </a:moveTo>
                <a:cubicBezTo>
                  <a:pt x="3937" y="7541"/>
                  <a:pt x="4181" y="7567"/>
                  <a:pt x="4426" y="7610"/>
                </a:cubicBezTo>
                <a:cubicBezTo>
                  <a:pt x="4675" y="7654"/>
                  <a:pt x="4933" y="7717"/>
                  <a:pt x="5184" y="7792"/>
                </a:cubicBezTo>
                <a:cubicBezTo>
                  <a:pt x="5202" y="7798"/>
                  <a:pt x="5221" y="7804"/>
                  <a:pt x="5240" y="7810"/>
                </a:cubicBezTo>
                <a:cubicBezTo>
                  <a:pt x="4933" y="7749"/>
                  <a:pt x="4626" y="7698"/>
                  <a:pt x="4313" y="7666"/>
                </a:cubicBezTo>
                <a:cubicBezTo>
                  <a:pt x="4112" y="7647"/>
                  <a:pt x="3906" y="7637"/>
                  <a:pt x="3701" y="7637"/>
                </a:cubicBezTo>
                <a:cubicBezTo>
                  <a:pt x="3578" y="7637"/>
                  <a:pt x="3456" y="7641"/>
                  <a:pt x="3335" y="7648"/>
                </a:cubicBezTo>
                <a:cubicBezTo>
                  <a:pt x="3171" y="7654"/>
                  <a:pt x="3009" y="7673"/>
                  <a:pt x="2846" y="7698"/>
                </a:cubicBezTo>
                <a:cubicBezTo>
                  <a:pt x="2764" y="7711"/>
                  <a:pt x="2682" y="7729"/>
                  <a:pt x="2601" y="7741"/>
                </a:cubicBezTo>
                <a:cubicBezTo>
                  <a:pt x="2726" y="7698"/>
                  <a:pt x="2852" y="7654"/>
                  <a:pt x="2983" y="7622"/>
                </a:cubicBezTo>
                <a:cubicBezTo>
                  <a:pt x="3215" y="7573"/>
                  <a:pt x="3454" y="7547"/>
                  <a:pt x="3692" y="7541"/>
                </a:cubicBezTo>
                <a:close/>
                <a:moveTo>
                  <a:pt x="5647" y="4677"/>
                </a:moveTo>
                <a:lnTo>
                  <a:pt x="5647" y="4677"/>
                </a:lnTo>
                <a:cubicBezTo>
                  <a:pt x="5653" y="4683"/>
                  <a:pt x="5659" y="4695"/>
                  <a:pt x="5667" y="4703"/>
                </a:cubicBezTo>
                <a:cubicBezTo>
                  <a:pt x="5716" y="4778"/>
                  <a:pt x="5766" y="4853"/>
                  <a:pt x="5810" y="4928"/>
                </a:cubicBezTo>
                <a:cubicBezTo>
                  <a:pt x="5885" y="5053"/>
                  <a:pt x="5954" y="5184"/>
                  <a:pt x="6017" y="5316"/>
                </a:cubicBezTo>
                <a:cubicBezTo>
                  <a:pt x="6142" y="5574"/>
                  <a:pt x="6243" y="5843"/>
                  <a:pt x="6324" y="6118"/>
                </a:cubicBezTo>
                <a:cubicBezTo>
                  <a:pt x="6405" y="6401"/>
                  <a:pt x="6462" y="6688"/>
                  <a:pt x="6500" y="6983"/>
                </a:cubicBezTo>
                <a:cubicBezTo>
                  <a:pt x="6532" y="7278"/>
                  <a:pt x="6562" y="7585"/>
                  <a:pt x="6688" y="7854"/>
                </a:cubicBezTo>
                <a:cubicBezTo>
                  <a:pt x="6694" y="7867"/>
                  <a:pt x="6700" y="7880"/>
                  <a:pt x="6706" y="7892"/>
                </a:cubicBezTo>
                <a:cubicBezTo>
                  <a:pt x="6700" y="7886"/>
                  <a:pt x="6694" y="7873"/>
                  <a:pt x="6694" y="7867"/>
                </a:cubicBezTo>
                <a:cubicBezTo>
                  <a:pt x="6625" y="7761"/>
                  <a:pt x="6562" y="7648"/>
                  <a:pt x="6506" y="7535"/>
                </a:cubicBezTo>
                <a:cubicBezTo>
                  <a:pt x="6399" y="7309"/>
                  <a:pt x="6306" y="7078"/>
                  <a:pt x="6231" y="6833"/>
                </a:cubicBezTo>
                <a:cubicBezTo>
                  <a:pt x="6162" y="6601"/>
                  <a:pt x="6110" y="6357"/>
                  <a:pt x="6067" y="6118"/>
                </a:cubicBezTo>
                <a:cubicBezTo>
                  <a:pt x="6023" y="5880"/>
                  <a:pt x="5980" y="5635"/>
                  <a:pt x="5916" y="5404"/>
                </a:cubicBezTo>
                <a:cubicBezTo>
                  <a:pt x="5861" y="5184"/>
                  <a:pt x="5786" y="4972"/>
                  <a:pt x="5679" y="4778"/>
                </a:cubicBezTo>
                <a:cubicBezTo>
                  <a:pt x="5679" y="4764"/>
                  <a:pt x="5673" y="4752"/>
                  <a:pt x="5673" y="4746"/>
                </a:cubicBezTo>
                <a:cubicBezTo>
                  <a:pt x="5667" y="4727"/>
                  <a:pt x="5659" y="4715"/>
                  <a:pt x="5653" y="4703"/>
                </a:cubicBezTo>
                <a:cubicBezTo>
                  <a:pt x="5653" y="4695"/>
                  <a:pt x="5647" y="4683"/>
                  <a:pt x="5647" y="4677"/>
                </a:cubicBezTo>
                <a:close/>
                <a:moveTo>
                  <a:pt x="5748" y="5192"/>
                </a:moveTo>
                <a:cubicBezTo>
                  <a:pt x="5772" y="5316"/>
                  <a:pt x="5798" y="5447"/>
                  <a:pt x="5823" y="5574"/>
                </a:cubicBezTo>
                <a:cubicBezTo>
                  <a:pt x="5867" y="5817"/>
                  <a:pt x="5922" y="6056"/>
                  <a:pt x="5986" y="6294"/>
                </a:cubicBezTo>
                <a:cubicBezTo>
                  <a:pt x="6043" y="6514"/>
                  <a:pt x="6110" y="6739"/>
                  <a:pt x="6186" y="6951"/>
                </a:cubicBezTo>
                <a:cubicBezTo>
                  <a:pt x="6268" y="7165"/>
                  <a:pt x="6356" y="7373"/>
                  <a:pt x="6456" y="7567"/>
                </a:cubicBezTo>
                <a:cubicBezTo>
                  <a:pt x="6512" y="7679"/>
                  <a:pt x="6575" y="7792"/>
                  <a:pt x="6644" y="7905"/>
                </a:cubicBezTo>
                <a:cubicBezTo>
                  <a:pt x="6512" y="7761"/>
                  <a:pt x="6399" y="7604"/>
                  <a:pt x="6298" y="7440"/>
                </a:cubicBezTo>
                <a:cubicBezTo>
                  <a:pt x="6136" y="7171"/>
                  <a:pt x="6017" y="6870"/>
                  <a:pt x="5930" y="6563"/>
                </a:cubicBezTo>
                <a:cubicBezTo>
                  <a:pt x="5847" y="6257"/>
                  <a:pt x="5798" y="5944"/>
                  <a:pt x="5772" y="5623"/>
                </a:cubicBezTo>
                <a:cubicBezTo>
                  <a:pt x="5766" y="5492"/>
                  <a:pt x="5760" y="5366"/>
                  <a:pt x="5748" y="5241"/>
                </a:cubicBezTo>
                <a:lnTo>
                  <a:pt x="5748" y="5192"/>
                </a:lnTo>
                <a:close/>
                <a:moveTo>
                  <a:pt x="3651" y="7682"/>
                </a:moveTo>
                <a:cubicBezTo>
                  <a:pt x="3834" y="7682"/>
                  <a:pt x="4017" y="7690"/>
                  <a:pt x="4200" y="7704"/>
                </a:cubicBezTo>
                <a:cubicBezTo>
                  <a:pt x="4531" y="7729"/>
                  <a:pt x="4857" y="7779"/>
                  <a:pt x="5178" y="7842"/>
                </a:cubicBezTo>
                <a:cubicBezTo>
                  <a:pt x="5340" y="7873"/>
                  <a:pt x="5503" y="7911"/>
                  <a:pt x="5667" y="7949"/>
                </a:cubicBezTo>
                <a:cubicBezTo>
                  <a:pt x="5704" y="7961"/>
                  <a:pt x="5742" y="7974"/>
                  <a:pt x="5772" y="7986"/>
                </a:cubicBezTo>
                <a:lnTo>
                  <a:pt x="5710" y="7986"/>
                </a:lnTo>
                <a:cubicBezTo>
                  <a:pt x="5516" y="7929"/>
                  <a:pt x="5321" y="7886"/>
                  <a:pt x="5121" y="7848"/>
                </a:cubicBezTo>
                <a:cubicBezTo>
                  <a:pt x="4895" y="7810"/>
                  <a:pt x="4669" y="7779"/>
                  <a:pt x="4444" y="7755"/>
                </a:cubicBezTo>
                <a:cubicBezTo>
                  <a:pt x="4212" y="7735"/>
                  <a:pt x="3987" y="7723"/>
                  <a:pt x="3755" y="7717"/>
                </a:cubicBezTo>
                <a:cubicBezTo>
                  <a:pt x="3529" y="7717"/>
                  <a:pt x="3298" y="7723"/>
                  <a:pt x="3072" y="7735"/>
                </a:cubicBezTo>
                <a:cubicBezTo>
                  <a:pt x="2940" y="7749"/>
                  <a:pt x="2815" y="7761"/>
                  <a:pt x="2682" y="7773"/>
                </a:cubicBezTo>
                <a:cubicBezTo>
                  <a:pt x="2858" y="7741"/>
                  <a:pt x="3040" y="7717"/>
                  <a:pt x="3222" y="7698"/>
                </a:cubicBezTo>
                <a:cubicBezTo>
                  <a:pt x="3365" y="7687"/>
                  <a:pt x="3508" y="7682"/>
                  <a:pt x="3651" y="7682"/>
                </a:cubicBezTo>
                <a:close/>
                <a:moveTo>
                  <a:pt x="3674" y="7735"/>
                </a:moveTo>
                <a:cubicBezTo>
                  <a:pt x="3899" y="7735"/>
                  <a:pt x="4131" y="7749"/>
                  <a:pt x="4357" y="7767"/>
                </a:cubicBezTo>
                <a:cubicBezTo>
                  <a:pt x="4582" y="7786"/>
                  <a:pt x="4808" y="7816"/>
                  <a:pt x="5033" y="7854"/>
                </a:cubicBezTo>
                <a:cubicBezTo>
                  <a:pt x="5240" y="7892"/>
                  <a:pt x="5447" y="7937"/>
                  <a:pt x="5653" y="7986"/>
                </a:cubicBezTo>
                <a:cubicBezTo>
                  <a:pt x="5604" y="7986"/>
                  <a:pt x="5560" y="7986"/>
                  <a:pt x="5516" y="7992"/>
                </a:cubicBezTo>
                <a:cubicBezTo>
                  <a:pt x="5215" y="7967"/>
                  <a:pt x="4907" y="7955"/>
                  <a:pt x="4600" y="7955"/>
                </a:cubicBezTo>
                <a:cubicBezTo>
                  <a:pt x="4238" y="7955"/>
                  <a:pt x="3880" y="7955"/>
                  <a:pt x="3516" y="7949"/>
                </a:cubicBezTo>
                <a:cubicBezTo>
                  <a:pt x="3153" y="7943"/>
                  <a:pt x="2795" y="7923"/>
                  <a:pt x="2439" y="7873"/>
                </a:cubicBezTo>
                <a:cubicBezTo>
                  <a:pt x="2413" y="7873"/>
                  <a:pt x="2388" y="7867"/>
                  <a:pt x="2364" y="7867"/>
                </a:cubicBezTo>
                <a:cubicBezTo>
                  <a:pt x="2364" y="7867"/>
                  <a:pt x="2358" y="7861"/>
                  <a:pt x="2350" y="7861"/>
                </a:cubicBezTo>
                <a:cubicBezTo>
                  <a:pt x="2364" y="7854"/>
                  <a:pt x="2376" y="7848"/>
                  <a:pt x="2388" y="7842"/>
                </a:cubicBezTo>
                <a:cubicBezTo>
                  <a:pt x="2476" y="7830"/>
                  <a:pt x="2558" y="7810"/>
                  <a:pt x="2645" y="7804"/>
                </a:cubicBezTo>
                <a:cubicBezTo>
                  <a:pt x="2758" y="7786"/>
                  <a:pt x="2877" y="7773"/>
                  <a:pt x="2989" y="7767"/>
                </a:cubicBezTo>
                <a:cubicBezTo>
                  <a:pt x="3215" y="7749"/>
                  <a:pt x="3448" y="7735"/>
                  <a:pt x="3674" y="7735"/>
                </a:cubicBezTo>
                <a:close/>
                <a:moveTo>
                  <a:pt x="2425" y="7892"/>
                </a:moveTo>
                <a:cubicBezTo>
                  <a:pt x="2740" y="7943"/>
                  <a:pt x="3059" y="7961"/>
                  <a:pt x="3379" y="7967"/>
                </a:cubicBezTo>
                <a:cubicBezTo>
                  <a:pt x="3735" y="7980"/>
                  <a:pt x="4093" y="7974"/>
                  <a:pt x="4450" y="7980"/>
                </a:cubicBezTo>
                <a:cubicBezTo>
                  <a:pt x="4757" y="7980"/>
                  <a:pt x="5058" y="7986"/>
                  <a:pt x="5366" y="8004"/>
                </a:cubicBezTo>
                <a:lnTo>
                  <a:pt x="5146" y="8004"/>
                </a:lnTo>
                <a:cubicBezTo>
                  <a:pt x="4915" y="8004"/>
                  <a:pt x="4675" y="8012"/>
                  <a:pt x="4438" y="8024"/>
                </a:cubicBezTo>
                <a:cubicBezTo>
                  <a:pt x="4200" y="8036"/>
                  <a:pt x="3961" y="8055"/>
                  <a:pt x="3723" y="8068"/>
                </a:cubicBezTo>
                <a:cubicBezTo>
                  <a:pt x="3605" y="8074"/>
                  <a:pt x="3487" y="8079"/>
                  <a:pt x="3369" y="8079"/>
                </a:cubicBezTo>
                <a:cubicBezTo>
                  <a:pt x="3255" y="8079"/>
                  <a:pt x="3141" y="8074"/>
                  <a:pt x="3027" y="8062"/>
                </a:cubicBezTo>
                <a:cubicBezTo>
                  <a:pt x="2821" y="8036"/>
                  <a:pt x="2613" y="7986"/>
                  <a:pt x="2425" y="7892"/>
                </a:cubicBezTo>
                <a:close/>
                <a:moveTo>
                  <a:pt x="2382" y="7886"/>
                </a:moveTo>
                <a:cubicBezTo>
                  <a:pt x="2552" y="7980"/>
                  <a:pt x="2746" y="8030"/>
                  <a:pt x="2934" y="8062"/>
                </a:cubicBezTo>
                <a:cubicBezTo>
                  <a:pt x="3095" y="8088"/>
                  <a:pt x="3256" y="8096"/>
                  <a:pt x="3419" y="8096"/>
                </a:cubicBezTo>
                <a:cubicBezTo>
                  <a:pt x="3485" y="8096"/>
                  <a:pt x="3550" y="8095"/>
                  <a:pt x="3617" y="8093"/>
                </a:cubicBezTo>
                <a:cubicBezTo>
                  <a:pt x="3854" y="8087"/>
                  <a:pt x="4093" y="8068"/>
                  <a:pt x="4331" y="8055"/>
                </a:cubicBezTo>
                <a:cubicBezTo>
                  <a:pt x="4576" y="8042"/>
                  <a:pt x="4814" y="8036"/>
                  <a:pt x="5058" y="8036"/>
                </a:cubicBezTo>
                <a:lnTo>
                  <a:pt x="5133" y="8036"/>
                </a:lnTo>
                <a:cubicBezTo>
                  <a:pt x="5065" y="8049"/>
                  <a:pt x="4996" y="8062"/>
                  <a:pt x="4921" y="8074"/>
                </a:cubicBezTo>
                <a:cubicBezTo>
                  <a:pt x="4751" y="8093"/>
                  <a:pt x="4576" y="8111"/>
                  <a:pt x="4406" y="8125"/>
                </a:cubicBezTo>
                <a:cubicBezTo>
                  <a:pt x="4175" y="8143"/>
                  <a:pt x="3943" y="8155"/>
                  <a:pt x="3704" y="8155"/>
                </a:cubicBezTo>
                <a:cubicBezTo>
                  <a:pt x="3486" y="8155"/>
                  <a:pt x="3266" y="8137"/>
                  <a:pt x="3046" y="8099"/>
                </a:cubicBezTo>
                <a:cubicBezTo>
                  <a:pt x="2833" y="8062"/>
                  <a:pt x="2621" y="7998"/>
                  <a:pt x="2419" y="7911"/>
                </a:cubicBezTo>
                <a:cubicBezTo>
                  <a:pt x="2395" y="7905"/>
                  <a:pt x="2376" y="7892"/>
                  <a:pt x="2358" y="7886"/>
                </a:cubicBezTo>
                <a:close/>
                <a:moveTo>
                  <a:pt x="6876" y="8192"/>
                </a:moveTo>
                <a:lnTo>
                  <a:pt x="6876" y="8200"/>
                </a:lnTo>
                <a:lnTo>
                  <a:pt x="6870" y="8192"/>
                </a:lnTo>
                <a:close/>
                <a:moveTo>
                  <a:pt x="6888" y="8206"/>
                </a:moveTo>
                <a:cubicBezTo>
                  <a:pt x="6894" y="8206"/>
                  <a:pt x="6894" y="8206"/>
                  <a:pt x="6900" y="8212"/>
                </a:cubicBezTo>
                <a:cubicBezTo>
                  <a:pt x="6894" y="8206"/>
                  <a:pt x="6888" y="8206"/>
                  <a:pt x="6888" y="8206"/>
                </a:cubicBezTo>
                <a:close/>
                <a:moveTo>
                  <a:pt x="2576" y="7992"/>
                </a:moveTo>
                <a:lnTo>
                  <a:pt x="2576" y="7992"/>
                </a:lnTo>
                <a:cubicBezTo>
                  <a:pt x="2702" y="8036"/>
                  <a:pt x="2827" y="8074"/>
                  <a:pt x="2959" y="8099"/>
                </a:cubicBezTo>
                <a:cubicBezTo>
                  <a:pt x="3177" y="8143"/>
                  <a:pt x="3397" y="8168"/>
                  <a:pt x="3617" y="8174"/>
                </a:cubicBezTo>
                <a:cubicBezTo>
                  <a:pt x="3672" y="8176"/>
                  <a:pt x="3728" y="8177"/>
                  <a:pt x="3784" y="8177"/>
                </a:cubicBezTo>
                <a:cubicBezTo>
                  <a:pt x="3956" y="8177"/>
                  <a:pt x="4129" y="8170"/>
                  <a:pt x="4299" y="8155"/>
                </a:cubicBezTo>
                <a:cubicBezTo>
                  <a:pt x="4426" y="8149"/>
                  <a:pt x="4551" y="8137"/>
                  <a:pt x="4675" y="8125"/>
                </a:cubicBezTo>
                <a:lnTo>
                  <a:pt x="4675" y="8125"/>
                </a:lnTo>
                <a:cubicBezTo>
                  <a:pt x="4626" y="8137"/>
                  <a:pt x="4582" y="8149"/>
                  <a:pt x="4531" y="8155"/>
                </a:cubicBezTo>
                <a:cubicBezTo>
                  <a:pt x="4281" y="8206"/>
                  <a:pt x="4024" y="8244"/>
                  <a:pt x="3773" y="8244"/>
                </a:cubicBezTo>
                <a:cubicBezTo>
                  <a:pt x="3756" y="8244"/>
                  <a:pt x="3739" y="8244"/>
                  <a:pt x="3722" y="8244"/>
                </a:cubicBezTo>
                <a:cubicBezTo>
                  <a:pt x="3495" y="8244"/>
                  <a:pt x="3267" y="8208"/>
                  <a:pt x="3046" y="8155"/>
                </a:cubicBezTo>
                <a:cubicBezTo>
                  <a:pt x="2928" y="8125"/>
                  <a:pt x="2809" y="8087"/>
                  <a:pt x="2688" y="8042"/>
                </a:cubicBezTo>
                <a:cubicBezTo>
                  <a:pt x="2651" y="8024"/>
                  <a:pt x="2613" y="8012"/>
                  <a:pt x="2576" y="7992"/>
                </a:cubicBezTo>
                <a:close/>
                <a:moveTo>
                  <a:pt x="5960" y="5103"/>
                </a:moveTo>
                <a:lnTo>
                  <a:pt x="5960" y="5103"/>
                </a:lnTo>
                <a:cubicBezTo>
                  <a:pt x="5998" y="5160"/>
                  <a:pt x="6035" y="5216"/>
                  <a:pt x="6073" y="5279"/>
                </a:cubicBezTo>
                <a:cubicBezTo>
                  <a:pt x="6073" y="5279"/>
                  <a:pt x="6080" y="5285"/>
                  <a:pt x="6080" y="5291"/>
                </a:cubicBezTo>
                <a:cubicBezTo>
                  <a:pt x="6142" y="5423"/>
                  <a:pt x="6205" y="5560"/>
                  <a:pt x="6261" y="5698"/>
                </a:cubicBezTo>
                <a:cubicBezTo>
                  <a:pt x="6350" y="5899"/>
                  <a:pt x="6425" y="6100"/>
                  <a:pt x="6494" y="6306"/>
                </a:cubicBezTo>
                <a:cubicBezTo>
                  <a:pt x="6569" y="6514"/>
                  <a:pt x="6631" y="6726"/>
                  <a:pt x="6694" y="6933"/>
                </a:cubicBezTo>
                <a:cubicBezTo>
                  <a:pt x="6757" y="7147"/>
                  <a:pt x="6813" y="7359"/>
                  <a:pt x="6876" y="7573"/>
                </a:cubicBezTo>
                <a:cubicBezTo>
                  <a:pt x="6908" y="7698"/>
                  <a:pt x="6938" y="7824"/>
                  <a:pt x="6969" y="7949"/>
                </a:cubicBezTo>
                <a:cubicBezTo>
                  <a:pt x="6975" y="8004"/>
                  <a:pt x="6989" y="8068"/>
                  <a:pt x="7007" y="8125"/>
                </a:cubicBezTo>
                <a:cubicBezTo>
                  <a:pt x="7013" y="8149"/>
                  <a:pt x="7026" y="8168"/>
                  <a:pt x="7033" y="8186"/>
                </a:cubicBezTo>
                <a:cubicBezTo>
                  <a:pt x="7033" y="8192"/>
                  <a:pt x="7039" y="8200"/>
                  <a:pt x="7039" y="8212"/>
                </a:cubicBezTo>
                <a:cubicBezTo>
                  <a:pt x="7045" y="8230"/>
                  <a:pt x="7045" y="8244"/>
                  <a:pt x="7051" y="8262"/>
                </a:cubicBezTo>
                <a:cubicBezTo>
                  <a:pt x="6926" y="8168"/>
                  <a:pt x="6825" y="8036"/>
                  <a:pt x="6757" y="7892"/>
                </a:cubicBezTo>
                <a:cubicBezTo>
                  <a:pt x="6619" y="7636"/>
                  <a:pt x="6581" y="7335"/>
                  <a:pt x="6550" y="7046"/>
                </a:cubicBezTo>
                <a:cubicBezTo>
                  <a:pt x="6532" y="6896"/>
                  <a:pt x="6512" y="6751"/>
                  <a:pt x="6486" y="6607"/>
                </a:cubicBezTo>
                <a:cubicBezTo>
                  <a:pt x="6462" y="6463"/>
                  <a:pt x="6431" y="6326"/>
                  <a:pt x="6393" y="6187"/>
                </a:cubicBezTo>
                <a:cubicBezTo>
                  <a:pt x="6318" y="5912"/>
                  <a:pt x="6217" y="5643"/>
                  <a:pt x="6098" y="5380"/>
                </a:cubicBezTo>
                <a:cubicBezTo>
                  <a:pt x="6055" y="5285"/>
                  <a:pt x="6011" y="5192"/>
                  <a:pt x="5960" y="5103"/>
                </a:cubicBezTo>
                <a:close/>
                <a:moveTo>
                  <a:pt x="7076" y="8268"/>
                </a:moveTo>
                <a:lnTo>
                  <a:pt x="7076" y="8268"/>
                </a:lnTo>
                <a:cubicBezTo>
                  <a:pt x="7082" y="8281"/>
                  <a:pt x="7088" y="8287"/>
                  <a:pt x="7096" y="8293"/>
                </a:cubicBezTo>
                <a:cubicBezTo>
                  <a:pt x="7088" y="8287"/>
                  <a:pt x="7082" y="8287"/>
                  <a:pt x="7082" y="8281"/>
                </a:cubicBezTo>
                <a:cubicBezTo>
                  <a:pt x="7082" y="8275"/>
                  <a:pt x="7076" y="8275"/>
                  <a:pt x="7076" y="8268"/>
                </a:cubicBezTo>
                <a:close/>
                <a:moveTo>
                  <a:pt x="3250" y="1"/>
                </a:moveTo>
                <a:cubicBezTo>
                  <a:pt x="3247" y="1"/>
                  <a:pt x="3243" y="3"/>
                  <a:pt x="3241" y="8"/>
                </a:cubicBezTo>
                <a:cubicBezTo>
                  <a:pt x="3228" y="52"/>
                  <a:pt x="3215" y="102"/>
                  <a:pt x="3203" y="145"/>
                </a:cubicBezTo>
                <a:cubicBezTo>
                  <a:pt x="3185" y="190"/>
                  <a:pt x="3165" y="234"/>
                  <a:pt x="3147" y="278"/>
                </a:cubicBezTo>
                <a:cubicBezTo>
                  <a:pt x="3102" y="371"/>
                  <a:pt x="3052" y="454"/>
                  <a:pt x="2997" y="535"/>
                </a:cubicBezTo>
                <a:cubicBezTo>
                  <a:pt x="2877" y="703"/>
                  <a:pt x="2740" y="848"/>
                  <a:pt x="2613" y="1010"/>
                </a:cubicBezTo>
                <a:cubicBezTo>
                  <a:pt x="2488" y="1160"/>
                  <a:pt x="2370" y="1324"/>
                  <a:pt x="2294" y="1512"/>
                </a:cubicBezTo>
                <a:cubicBezTo>
                  <a:pt x="2225" y="1687"/>
                  <a:pt x="2188" y="1882"/>
                  <a:pt x="2182" y="2070"/>
                </a:cubicBezTo>
                <a:cubicBezTo>
                  <a:pt x="2176" y="2265"/>
                  <a:pt x="2200" y="2459"/>
                  <a:pt x="2263" y="2641"/>
                </a:cubicBezTo>
                <a:cubicBezTo>
                  <a:pt x="2269" y="2659"/>
                  <a:pt x="2275" y="2678"/>
                  <a:pt x="2282" y="2696"/>
                </a:cubicBezTo>
                <a:cubicBezTo>
                  <a:pt x="2269" y="2823"/>
                  <a:pt x="2269" y="2941"/>
                  <a:pt x="2282" y="3066"/>
                </a:cubicBezTo>
                <a:cubicBezTo>
                  <a:pt x="2288" y="3205"/>
                  <a:pt x="2306" y="3335"/>
                  <a:pt x="2338" y="3468"/>
                </a:cubicBezTo>
                <a:cubicBezTo>
                  <a:pt x="2269" y="3304"/>
                  <a:pt x="2200" y="3141"/>
                  <a:pt x="2138" y="2973"/>
                </a:cubicBezTo>
                <a:lnTo>
                  <a:pt x="2138" y="2959"/>
                </a:lnTo>
                <a:lnTo>
                  <a:pt x="2138" y="2947"/>
                </a:lnTo>
                <a:cubicBezTo>
                  <a:pt x="2132" y="2935"/>
                  <a:pt x="2132" y="2928"/>
                  <a:pt x="2132" y="2916"/>
                </a:cubicBezTo>
                <a:cubicBezTo>
                  <a:pt x="2124" y="2898"/>
                  <a:pt x="2124" y="2872"/>
                  <a:pt x="2118" y="2853"/>
                </a:cubicBezTo>
                <a:cubicBezTo>
                  <a:pt x="2112" y="2835"/>
                  <a:pt x="2106" y="2809"/>
                  <a:pt x="2100" y="2791"/>
                </a:cubicBezTo>
                <a:cubicBezTo>
                  <a:pt x="2094" y="2771"/>
                  <a:pt x="2087" y="2753"/>
                  <a:pt x="2075" y="2734"/>
                </a:cubicBezTo>
                <a:cubicBezTo>
                  <a:pt x="2075" y="2728"/>
                  <a:pt x="2069" y="2728"/>
                  <a:pt x="2069" y="2728"/>
                </a:cubicBezTo>
                <a:cubicBezTo>
                  <a:pt x="2063" y="2710"/>
                  <a:pt x="2057" y="2690"/>
                  <a:pt x="2049" y="2672"/>
                </a:cubicBezTo>
                <a:cubicBezTo>
                  <a:pt x="2037" y="2635"/>
                  <a:pt x="2025" y="2589"/>
                  <a:pt x="2019" y="2546"/>
                </a:cubicBezTo>
                <a:cubicBezTo>
                  <a:pt x="2006" y="2465"/>
                  <a:pt x="1994" y="2377"/>
                  <a:pt x="1994" y="2289"/>
                </a:cubicBezTo>
                <a:cubicBezTo>
                  <a:pt x="1982" y="2108"/>
                  <a:pt x="2000" y="1932"/>
                  <a:pt x="2012" y="1750"/>
                </a:cubicBezTo>
                <a:cubicBezTo>
                  <a:pt x="2025" y="1562"/>
                  <a:pt x="2037" y="1374"/>
                  <a:pt x="2025" y="1186"/>
                </a:cubicBezTo>
                <a:cubicBezTo>
                  <a:pt x="2012" y="1004"/>
                  <a:pt x="1968" y="836"/>
                  <a:pt x="1912" y="666"/>
                </a:cubicBezTo>
                <a:cubicBezTo>
                  <a:pt x="1881" y="572"/>
                  <a:pt x="1843" y="478"/>
                  <a:pt x="1800" y="390"/>
                </a:cubicBezTo>
                <a:cubicBezTo>
                  <a:pt x="1780" y="341"/>
                  <a:pt x="1762" y="296"/>
                  <a:pt x="1736" y="252"/>
                </a:cubicBezTo>
                <a:cubicBezTo>
                  <a:pt x="1724" y="220"/>
                  <a:pt x="1711" y="190"/>
                  <a:pt x="1693" y="159"/>
                </a:cubicBezTo>
                <a:cubicBezTo>
                  <a:pt x="1693" y="159"/>
                  <a:pt x="1693" y="153"/>
                  <a:pt x="1687" y="153"/>
                </a:cubicBezTo>
                <a:lnTo>
                  <a:pt x="1687" y="145"/>
                </a:lnTo>
                <a:cubicBezTo>
                  <a:pt x="1681" y="139"/>
                  <a:pt x="1673" y="127"/>
                  <a:pt x="1667" y="121"/>
                </a:cubicBezTo>
                <a:cubicBezTo>
                  <a:pt x="1665" y="119"/>
                  <a:pt x="1664" y="119"/>
                  <a:pt x="1662" y="119"/>
                </a:cubicBezTo>
                <a:cubicBezTo>
                  <a:pt x="1658" y="119"/>
                  <a:pt x="1655" y="123"/>
                  <a:pt x="1655" y="127"/>
                </a:cubicBezTo>
                <a:cubicBezTo>
                  <a:pt x="1661" y="127"/>
                  <a:pt x="1661" y="133"/>
                  <a:pt x="1661" y="139"/>
                </a:cubicBezTo>
                <a:cubicBezTo>
                  <a:pt x="1655" y="139"/>
                  <a:pt x="1655" y="139"/>
                  <a:pt x="1655" y="145"/>
                </a:cubicBezTo>
                <a:cubicBezTo>
                  <a:pt x="1636" y="171"/>
                  <a:pt x="1624" y="190"/>
                  <a:pt x="1612" y="214"/>
                </a:cubicBezTo>
                <a:lnTo>
                  <a:pt x="1605" y="214"/>
                </a:lnTo>
                <a:cubicBezTo>
                  <a:pt x="1605" y="228"/>
                  <a:pt x="1598" y="234"/>
                  <a:pt x="1592" y="246"/>
                </a:cubicBezTo>
                <a:cubicBezTo>
                  <a:pt x="1511" y="384"/>
                  <a:pt x="1430" y="521"/>
                  <a:pt x="1372" y="672"/>
                </a:cubicBezTo>
                <a:cubicBezTo>
                  <a:pt x="1297" y="854"/>
                  <a:pt x="1247" y="1048"/>
                  <a:pt x="1241" y="1243"/>
                </a:cubicBezTo>
                <a:cubicBezTo>
                  <a:pt x="1229" y="1443"/>
                  <a:pt x="1273" y="1643"/>
                  <a:pt x="1348" y="1831"/>
                </a:cubicBezTo>
                <a:cubicBezTo>
                  <a:pt x="1423" y="2019"/>
                  <a:pt x="1530" y="2201"/>
                  <a:pt x="1655" y="2364"/>
                </a:cubicBezTo>
                <a:cubicBezTo>
                  <a:pt x="1711" y="2453"/>
                  <a:pt x="1774" y="2534"/>
                  <a:pt x="1843" y="2621"/>
                </a:cubicBezTo>
                <a:cubicBezTo>
                  <a:pt x="1875" y="2665"/>
                  <a:pt x="1912" y="2710"/>
                  <a:pt x="1944" y="2753"/>
                </a:cubicBezTo>
                <a:cubicBezTo>
                  <a:pt x="1974" y="2785"/>
                  <a:pt x="2000" y="2823"/>
                  <a:pt x="2031" y="2860"/>
                </a:cubicBezTo>
                <a:cubicBezTo>
                  <a:pt x="2031" y="2866"/>
                  <a:pt x="2031" y="2866"/>
                  <a:pt x="2037" y="2872"/>
                </a:cubicBezTo>
                <a:cubicBezTo>
                  <a:pt x="2043" y="2878"/>
                  <a:pt x="2043" y="2878"/>
                  <a:pt x="2049" y="2884"/>
                </a:cubicBezTo>
                <a:cubicBezTo>
                  <a:pt x="2057" y="2898"/>
                  <a:pt x="2057" y="2904"/>
                  <a:pt x="2057" y="2910"/>
                </a:cubicBezTo>
                <a:cubicBezTo>
                  <a:pt x="2060" y="2917"/>
                  <a:pt x="2064" y="2920"/>
                  <a:pt x="2067" y="2920"/>
                </a:cubicBezTo>
                <a:cubicBezTo>
                  <a:pt x="2070" y="2920"/>
                  <a:pt x="2072" y="2918"/>
                  <a:pt x="2075" y="2916"/>
                </a:cubicBezTo>
                <a:cubicBezTo>
                  <a:pt x="2075" y="2922"/>
                  <a:pt x="2081" y="2922"/>
                  <a:pt x="2081" y="2928"/>
                </a:cubicBezTo>
                <a:cubicBezTo>
                  <a:pt x="2182" y="3205"/>
                  <a:pt x="2294" y="3480"/>
                  <a:pt x="2419" y="3743"/>
                </a:cubicBezTo>
                <a:cubicBezTo>
                  <a:pt x="2425" y="3775"/>
                  <a:pt x="2439" y="3800"/>
                  <a:pt x="2451" y="3830"/>
                </a:cubicBezTo>
                <a:cubicBezTo>
                  <a:pt x="2463" y="3856"/>
                  <a:pt x="2476" y="3887"/>
                  <a:pt x="2488" y="3919"/>
                </a:cubicBezTo>
                <a:cubicBezTo>
                  <a:pt x="2491" y="3922"/>
                  <a:pt x="2494" y="3924"/>
                  <a:pt x="2498" y="3924"/>
                </a:cubicBezTo>
                <a:cubicBezTo>
                  <a:pt x="2501" y="3924"/>
                  <a:pt x="2504" y="3922"/>
                  <a:pt x="2508" y="3919"/>
                </a:cubicBezTo>
                <a:cubicBezTo>
                  <a:pt x="2613" y="4145"/>
                  <a:pt x="2740" y="4364"/>
                  <a:pt x="2870" y="4570"/>
                </a:cubicBezTo>
                <a:cubicBezTo>
                  <a:pt x="2827" y="4521"/>
                  <a:pt x="2789" y="4470"/>
                  <a:pt x="2752" y="4420"/>
                </a:cubicBezTo>
                <a:cubicBezTo>
                  <a:pt x="2682" y="4313"/>
                  <a:pt x="2621" y="4206"/>
                  <a:pt x="2558" y="4094"/>
                </a:cubicBezTo>
                <a:cubicBezTo>
                  <a:pt x="2419" y="3862"/>
                  <a:pt x="2288" y="3624"/>
                  <a:pt x="2124" y="3405"/>
                </a:cubicBezTo>
                <a:cubicBezTo>
                  <a:pt x="1968" y="3191"/>
                  <a:pt x="1780" y="3003"/>
                  <a:pt x="1554" y="2866"/>
                </a:cubicBezTo>
                <a:cubicBezTo>
                  <a:pt x="1335" y="2728"/>
                  <a:pt x="1091" y="2641"/>
                  <a:pt x="840" y="2583"/>
                </a:cubicBezTo>
                <a:cubicBezTo>
                  <a:pt x="583" y="2528"/>
                  <a:pt x="327" y="2496"/>
                  <a:pt x="64" y="2471"/>
                </a:cubicBezTo>
                <a:lnTo>
                  <a:pt x="19" y="2471"/>
                </a:lnTo>
                <a:cubicBezTo>
                  <a:pt x="13" y="2477"/>
                  <a:pt x="7" y="2490"/>
                  <a:pt x="1" y="2496"/>
                </a:cubicBezTo>
                <a:lnTo>
                  <a:pt x="7" y="2496"/>
                </a:lnTo>
                <a:cubicBezTo>
                  <a:pt x="44" y="2528"/>
                  <a:pt x="88" y="2552"/>
                  <a:pt x="131" y="2589"/>
                </a:cubicBezTo>
                <a:cubicBezTo>
                  <a:pt x="131" y="2589"/>
                  <a:pt x="139" y="2589"/>
                  <a:pt x="139" y="2597"/>
                </a:cubicBezTo>
                <a:cubicBezTo>
                  <a:pt x="195" y="2635"/>
                  <a:pt x="244" y="2678"/>
                  <a:pt x="289" y="2728"/>
                </a:cubicBezTo>
                <a:cubicBezTo>
                  <a:pt x="395" y="2823"/>
                  <a:pt x="489" y="2922"/>
                  <a:pt x="583" y="3029"/>
                </a:cubicBezTo>
                <a:cubicBezTo>
                  <a:pt x="765" y="3236"/>
                  <a:pt x="947" y="3448"/>
                  <a:pt x="1160" y="3630"/>
                </a:cubicBezTo>
                <a:cubicBezTo>
                  <a:pt x="1267" y="3731"/>
                  <a:pt x="1386" y="3812"/>
                  <a:pt x="1511" y="3881"/>
                </a:cubicBezTo>
                <a:cubicBezTo>
                  <a:pt x="1649" y="3963"/>
                  <a:pt x="1786" y="4026"/>
                  <a:pt x="1930" y="4088"/>
                </a:cubicBezTo>
                <a:cubicBezTo>
                  <a:pt x="2069" y="4151"/>
                  <a:pt x="2213" y="4220"/>
                  <a:pt x="2350" y="4295"/>
                </a:cubicBezTo>
                <a:cubicBezTo>
                  <a:pt x="2482" y="4370"/>
                  <a:pt x="2607" y="4458"/>
                  <a:pt x="2720" y="4564"/>
                </a:cubicBezTo>
                <a:cubicBezTo>
                  <a:pt x="2952" y="4764"/>
                  <a:pt x="3140" y="5010"/>
                  <a:pt x="3322" y="5253"/>
                </a:cubicBezTo>
                <a:cubicBezTo>
                  <a:pt x="3341" y="5285"/>
                  <a:pt x="3365" y="5316"/>
                  <a:pt x="3391" y="5342"/>
                </a:cubicBezTo>
                <a:cubicBezTo>
                  <a:pt x="3391" y="5348"/>
                  <a:pt x="3397" y="5348"/>
                  <a:pt x="3403" y="5348"/>
                </a:cubicBezTo>
                <a:cubicBezTo>
                  <a:pt x="3817" y="5887"/>
                  <a:pt x="4287" y="6375"/>
                  <a:pt x="4794" y="6821"/>
                </a:cubicBezTo>
                <a:cubicBezTo>
                  <a:pt x="4701" y="6777"/>
                  <a:pt x="4606" y="6726"/>
                  <a:pt x="4519" y="6664"/>
                </a:cubicBezTo>
                <a:cubicBezTo>
                  <a:pt x="4412" y="6589"/>
                  <a:pt x="4319" y="6500"/>
                  <a:pt x="4218" y="6407"/>
                </a:cubicBezTo>
                <a:cubicBezTo>
                  <a:pt x="4163" y="6357"/>
                  <a:pt x="4105" y="6300"/>
                  <a:pt x="4050" y="6244"/>
                </a:cubicBezTo>
                <a:cubicBezTo>
                  <a:pt x="4042" y="6237"/>
                  <a:pt x="4042" y="6237"/>
                  <a:pt x="4042" y="6231"/>
                </a:cubicBezTo>
                <a:cubicBezTo>
                  <a:pt x="4030" y="6213"/>
                  <a:pt x="4018" y="6199"/>
                  <a:pt x="4005" y="6181"/>
                </a:cubicBezTo>
                <a:cubicBezTo>
                  <a:pt x="3981" y="6150"/>
                  <a:pt x="3955" y="6118"/>
                  <a:pt x="3923" y="6087"/>
                </a:cubicBezTo>
                <a:lnTo>
                  <a:pt x="3917" y="6087"/>
                </a:lnTo>
                <a:cubicBezTo>
                  <a:pt x="3917" y="6081"/>
                  <a:pt x="3911" y="6081"/>
                  <a:pt x="3905" y="6075"/>
                </a:cubicBezTo>
                <a:cubicBezTo>
                  <a:pt x="3874" y="6049"/>
                  <a:pt x="3842" y="6025"/>
                  <a:pt x="3811" y="5999"/>
                </a:cubicBezTo>
                <a:cubicBezTo>
                  <a:pt x="3767" y="5944"/>
                  <a:pt x="3717" y="5893"/>
                  <a:pt x="3674" y="5849"/>
                </a:cubicBezTo>
                <a:cubicBezTo>
                  <a:pt x="3660" y="5831"/>
                  <a:pt x="3654" y="5817"/>
                  <a:pt x="3648" y="5805"/>
                </a:cubicBezTo>
                <a:cubicBezTo>
                  <a:pt x="3642" y="5805"/>
                  <a:pt x="3636" y="5805"/>
                  <a:pt x="3636" y="5811"/>
                </a:cubicBezTo>
                <a:cubicBezTo>
                  <a:pt x="3579" y="5762"/>
                  <a:pt x="3523" y="5718"/>
                  <a:pt x="3466" y="5673"/>
                </a:cubicBezTo>
                <a:cubicBezTo>
                  <a:pt x="3284" y="5536"/>
                  <a:pt x="3078" y="5429"/>
                  <a:pt x="2864" y="5354"/>
                </a:cubicBezTo>
                <a:cubicBezTo>
                  <a:pt x="2645" y="5273"/>
                  <a:pt x="2413" y="5235"/>
                  <a:pt x="2182" y="5235"/>
                </a:cubicBezTo>
                <a:cubicBezTo>
                  <a:pt x="2165" y="5235"/>
                  <a:pt x="2149" y="5235"/>
                  <a:pt x="2132" y="5235"/>
                </a:cubicBezTo>
                <a:cubicBezTo>
                  <a:pt x="1910" y="5235"/>
                  <a:pt x="1683" y="5272"/>
                  <a:pt x="1473" y="5342"/>
                </a:cubicBezTo>
                <a:cubicBezTo>
                  <a:pt x="1247" y="5417"/>
                  <a:pt x="1028" y="5530"/>
                  <a:pt x="834" y="5673"/>
                </a:cubicBezTo>
                <a:cubicBezTo>
                  <a:pt x="816" y="5692"/>
                  <a:pt x="790" y="5711"/>
                  <a:pt x="765" y="5730"/>
                </a:cubicBezTo>
                <a:cubicBezTo>
                  <a:pt x="747" y="5742"/>
                  <a:pt x="765" y="5768"/>
                  <a:pt x="784" y="5768"/>
                </a:cubicBezTo>
                <a:cubicBezTo>
                  <a:pt x="779" y="5773"/>
                  <a:pt x="782" y="5781"/>
                  <a:pt x="790" y="5781"/>
                </a:cubicBezTo>
                <a:cubicBezTo>
                  <a:pt x="792" y="5781"/>
                  <a:pt x="794" y="5781"/>
                  <a:pt x="796" y="5780"/>
                </a:cubicBezTo>
                <a:cubicBezTo>
                  <a:pt x="808" y="5780"/>
                  <a:pt x="828" y="5774"/>
                  <a:pt x="840" y="5768"/>
                </a:cubicBezTo>
                <a:cubicBezTo>
                  <a:pt x="996" y="5880"/>
                  <a:pt x="1166" y="5968"/>
                  <a:pt x="1342" y="6037"/>
                </a:cubicBezTo>
                <a:cubicBezTo>
                  <a:pt x="1542" y="6112"/>
                  <a:pt x="1748" y="6156"/>
                  <a:pt x="1962" y="6162"/>
                </a:cubicBezTo>
                <a:cubicBezTo>
                  <a:pt x="1985" y="6163"/>
                  <a:pt x="2008" y="6163"/>
                  <a:pt x="2031" y="6163"/>
                </a:cubicBezTo>
                <a:cubicBezTo>
                  <a:pt x="2234" y="6163"/>
                  <a:pt x="2442" y="6135"/>
                  <a:pt x="2645" y="6106"/>
                </a:cubicBezTo>
                <a:cubicBezTo>
                  <a:pt x="2858" y="6075"/>
                  <a:pt x="3072" y="6049"/>
                  <a:pt x="3284" y="6049"/>
                </a:cubicBezTo>
                <a:cubicBezTo>
                  <a:pt x="3486" y="6049"/>
                  <a:pt x="3686" y="6081"/>
                  <a:pt x="3874" y="6162"/>
                </a:cubicBezTo>
                <a:cubicBezTo>
                  <a:pt x="3892" y="6169"/>
                  <a:pt x="3905" y="6175"/>
                  <a:pt x="3923" y="6187"/>
                </a:cubicBezTo>
                <a:cubicBezTo>
                  <a:pt x="3955" y="6213"/>
                  <a:pt x="3987" y="6244"/>
                  <a:pt x="4018" y="6275"/>
                </a:cubicBezTo>
                <a:cubicBezTo>
                  <a:pt x="4024" y="6282"/>
                  <a:pt x="4030" y="6294"/>
                  <a:pt x="4036" y="6294"/>
                </a:cubicBezTo>
                <a:cubicBezTo>
                  <a:pt x="4036" y="6300"/>
                  <a:pt x="4042" y="6300"/>
                  <a:pt x="4042" y="6300"/>
                </a:cubicBezTo>
                <a:cubicBezTo>
                  <a:pt x="4080" y="6332"/>
                  <a:pt x="4111" y="6357"/>
                  <a:pt x="4143" y="6387"/>
                </a:cubicBezTo>
                <a:cubicBezTo>
                  <a:pt x="4331" y="6569"/>
                  <a:pt x="4531" y="6745"/>
                  <a:pt x="4776" y="6846"/>
                </a:cubicBezTo>
                <a:cubicBezTo>
                  <a:pt x="4802" y="6852"/>
                  <a:pt x="4826" y="6864"/>
                  <a:pt x="4851" y="6870"/>
                </a:cubicBezTo>
                <a:cubicBezTo>
                  <a:pt x="5479" y="7397"/>
                  <a:pt x="6162" y="7861"/>
                  <a:pt x="6876" y="8256"/>
                </a:cubicBezTo>
                <a:cubicBezTo>
                  <a:pt x="6838" y="8244"/>
                  <a:pt x="6801" y="8230"/>
                  <a:pt x="6763" y="8218"/>
                </a:cubicBezTo>
                <a:cubicBezTo>
                  <a:pt x="6607" y="8168"/>
                  <a:pt x="6443" y="8117"/>
                  <a:pt x="6280" y="8074"/>
                </a:cubicBezTo>
                <a:cubicBezTo>
                  <a:pt x="6067" y="8012"/>
                  <a:pt x="5847" y="7949"/>
                  <a:pt x="5629" y="7899"/>
                </a:cubicBezTo>
                <a:cubicBezTo>
                  <a:pt x="5516" y="7854"/>
                  <a:pt x="5396" y="7816"/>
                  <a:pt x="5283" y="7779"/>
                </a:cubicBezTo>
                <a:cubicBezTo>
                  <a:pt x="5033" y="7704"/>
                  <a:pt x="4776" y="7636"/>
                  <a:pt x="4519" y="7585"/>
                </a:cubicBezTo>
                <a:cubicBezTo>
                  <a:pt x="4275" y="7541"/>
                  <a:pt x="4024" y="7509"/>
                  <a:pt x="3773" y="7503"/>
                </a:cubicBezTo>
                <a:cubicBezTo>
                  <a:pt x="3535" y="7503"/>
                  <a:pt x="3298" y="7523"/>
                  <a:pt x="3059" y="7567"/>
                </a:cubicBezTo>
                <a:cubicBezTo>
                  <a:pt x="2827" y="7616"/>
                  <a:pt x="2601" y="7691"/>
                  <a:pt x="2388" y="7798"/>
                </a:cubicBezTo>
                <a:cubicBezTo>
                  <a:pt x="2382" y="7798"/>
                  <a:pt x="2376" y="7798"/>
                  <a:pt x="2370" y="7804"/>
                </a:cubicBezTo>
                <a:cubicBezTo>
                  <a:pt x="2332" y="7816"/>
                  <a:pt x="2294" y="7824"/>
                  <a:pt x="2257" y="7836"/>
                </a:cubicBezTo>
                <a:cubicBezTo>
                  <a:pt x="2237" y="7842"/>
                  <a:pt x="2245" y="7873"/>
                  <a:pt x="2263" y="7873"/>
                </a:cubicBezTo>
                <a:lnTo>
                  <a:pt x="2269" y="7867"/>
                </a:lnTo>
                <a:cubicBezTo>
                  <a:pt x="2476" y="7998"/>
                  <a:pt x="2702" y="8099"/>
                  <a:pt x="2934" y="8168"/>
                </a:cubicBezTo>
                <a:cubicBezTo>
                  <a:pt x="3171" y="8237"/>
                  <a:pt x="3416" y="8275"/>
                  <a:pt x="3660" y="8287"/>
                </a:cubicBezTo>
                <a:cubicBezTo>
                  <a:pt x="3685" y="8288"/>
                  <a:pt x="3710" y="8288"/>
                  <a:pt x="3735" y="8288"/>
                </a:cubicBezTo>
                <a:cubicBezTo>
                  <a:pt x="3966" y="8288"/>
                  <a:pt x="4193" y="8263"/>
                  <a:pt x="4418" y="8224"/>
                </a:cubicBezTo>
                <a:cubicBezTo>
                  <a:pt x="4651" y="8180"/>
                  <a:pt x="4877" y="8131"/>
                  <a:pt x="5109" y="8087"/>
                </a:cubicBezTo>
                <a:cubicBezTo>
                  <a:pt x="5208" y="8080"/>
                  <a:pt x="5309" y="8074"/>
                  <a:pt x="5410" y="8068"/>
                </a:cubicBezTo>
                <a:cubicBezTo>
                  <a:pt x="5528" y="8062"/>
                  <a:pt x="5653" y="8062"/>
                  <a:pt x="5780" y="8055"/>
                </a:cubicBezTo>
                <a:lnTo>
                  <a:pt x="5841" y="8055"/>
                </a:lnTo>
                <a:cubicBezTo>
                  <a:pt x="6035" y="8080"/>
                  <a:pt x="6237" y="8117"/>
                  <a:pt x="6425" y="8162"/>
                </a:cubicBezTo>
                <a:cubicBezTo>
                  <a:pt x="6456" y="8168"/>
                  <a:pt x="6486" y="8180"/>
                  <a:pt x="6518" y="8186"/>
                </a:cubicBezTo>
                <a:cubicBezTo>
                  <a:pt x="6562" y="8200"/>
                  <a:pt x="6607" y="8212"/>
                  <a:pt x="6644" y="8224"/>
                </a:cubicBezTo>
                <a:cubicBezTo>
                  <a:pt x="6700" y="8237"/>
                  <a:pt x="6757" y="8256"/>
                  <a:pt x="6807" y="8275"/>
                </a:cubicBezTo>
                <a:cubicBezTo>
                  <a:pt x="6951" y="8319"/>
                  <a:pt x="7088" y="8374"/>
                  <a:pt x="7227" y="8444"/>
                </a:cubicBezTo>
                <a:cubicBezTo>
                  <a:pt x="7290" y="8481"/>
                  <a:pt x="7359" y="8519"/>
                  <a:pt x="7427" y="8550"/>
                </a:cubicBezTo>
                <a:cubicBezTo>
                  <a:pt x="7458" y="8562"/>
                  <a:pt x="7490" y="8582"/>
                  <a:pt x="7527" y="8594"/>
                </a:cubicBezTo>
                <a:lnTo>
                  <a:pt x="7539" y="8594"/>
                </a:lnTo>
                <a:cubicBezTo>
                  <a:pt x="7553" y="8600"/>
                  <a:pt x="7559" y="8606"/>
                  <a:pt x="7571" y="8606"/>
                </a:cubicBezTo>
                <a:cubicBezTo>
                  <a:pt x="7577" y="8614"/>
                  <a:pt x="7585" y="8620"/>
                  <a:pt x="7591" y="8626"/>
                </a:cubicBezTo>
                <a:cubicBezTo>
                  <a:pt x="7603" y="8632"/>
                  <a:pt x="7622" y="8651"/>
                  <a:pt x="7640" y="8651"/>
                </a:cubicBezTo>
                <a:cubicBezTo>
                  <a:pt x="7646" y="8651"/>
                  <a:pt x="7646" y="8651"/>
                  <a:pt x="7652" y="8644"/>
                </a:cubicBezTo>
                <a:cubicBezTo>
                  <a:pt x="8179" y="8895"/>
                  <a:pt x="8719" y="9114"/>
                  <a:pt x="9269" y="9302"/>
                </a:cubicBezTo>
                <a:cubicBezTo>
                  <a:pt x="9370" y="9340"/>
                  <a:pt x="9471" y="9372"/>
                  <a:pt x="9570" y="9409"/>
                </a:cubicBezTo>
                <a:cubicBezTo>
                  <a:pt x="9572" y="9410"/>
                  <a:pt x="9574" y="9410"/>
                  <a:pt x="9576" y="9410"/>
                </a:cubicBezTo>
                <a:cubicBezTo>
                  <a:pt x="9604" y="9410"/>
                  <a:pt x="9619" y="9371"/>
                  <a:pt x="9590" y="9366"/>
                </a:cubicBezTo>
                <a:cubicBezTo>
                  <a:pt x="8901" y="9132"/>
                  <a:pt x="8216" y="8869"/>
                  <a:pt x="7559" y="8550"/>
                </a:cubicBezTo>
                <a:cubicBezTo>
                  <a:pt x="7533" y="8531"/>
                  <a:pt x="7502" y="8513"/>
                  <a:pt x="7472" y="8493"/>
                </a:cubicBezTo>
                <a:cubicBezTo>
                  <a:pt x="7440" y="8469"/>
                  <a:pt x="7409" y="8450"/>
                  <a:pt x="7377" y="8432"/>
                </a:cubicBezTo>
                <a:cubicBezTo>
                  <a:pt x="7365" y="8418"/>
                  <a:pt x="7345" y="8412"/>
                  <a:pt x="7333" y="8406"/>
                </a:cubicBezTo>
                <a:cubicBezTo>
                  <a:pt x="7314" y="8394"/>
                  <a:pt x="7296" y="8388"/>
                  <a:pt x="7276" y="8380"/>
                </a:cubicBezTo>
                <a:lnTo>
                  <a:pt x="7270" y="8380"/>
                </a:lnTo>
                <a:cubicBezTo>
                  <a:pt x="7246" y="8374"/>
                  <a:pt x="7221" y="8362"/>
                  <a:pt x="7201" y="8356"/>
                </a:cubicBezTo>
                <a:cubicBezTo>
                  <a:pt x="7139" y="8305"/>
                  <a:pt x="7088" y="8244"/>
                  <a:pt x="7064" y="8174"/>
                </a:cubicBezTo>
                <a:cubicBezTo>
                  <a:pt x="7051" y="8143"/>
                  <a:pt x="7039" y="8111"/>
                  <a:pt x="7033" y="8074"/>
                </a:cubicBezTo>
                <a:cubicBezTo>
                  <a:pt x="7033" y="8074"/>
                  <a:pt x="7026" y="8068"/>
                  <a:pt x="7026" y="8062"/>
                </a:cubicBezTo>
                <a:cubicBezTo>
                  <a:pt x="7001" y="7955"/>
                  <a:pt x="6995" y="7836"/>
                  <a:pt x="6983" y="7729"/>
                </a:cubicBezTo>
                <a:cubicBezTo>
                  <a:pt x="6951" y="7448"/>
                  <a:pt x="6894" y="7165"/>
                  <a:pt x="6819" y="6896"/>
                </a:cubicBezTo>
                <a:cubicBezTo>
                  <a:pt x="6744" y="6621"/>
                  <a:pt x="6656" y="6350"/>
                  <a:pt x="6544" y="6087"/>
                </a:cubicBezTo>
                <a:cubicBezTo>
                  <a:pt x="6431" y="5831"/>
                  <a:pt x="6298" y="5574"/>
                  <a:pt x="6156" y="5334"/>
                </a:cubicBezTo>
                <a:cubicBezTo>
                  <a:pt x="6023" y="5109"/>
                  <a:pt x="5873" y="4891"/>
                  <a:pt x="5710" y="4683"/>
                </a:cubicBezTo>
                <a:cubicBezTo>
                  <a:pt x="5697" y="4671"/>
                  <a:pt x="5685" y="4652"/>
                  <a:pt x="5673" y="4634"/>
                </a:cubicBezTo>
                <a:cubicBezTo>
                  <a:pt x="5653" y="4602"/>
                  <a:pt x="5629" y="4576"/>
                  <a:pt x="5604" y="4552"/>
                </a:cubicBezTo>
                <a:cubicBezTo>
                  <a:pt x="5604" y="4545"/>
                  <a:pt x="5592" y="4545"/>
                  <a:pt x="5584" y="4545"/>
                </a:cubicBezTo>
                <a:cubicBezTo>
                  <a:pt x="5572" y="4545"/>
                  <a:pt x="5560" y="4558"/>
                  <a:pt x="5566" y="4570"/>
                </a:cubicBezTo>
                <a:cubicBezTo>
                  <a:pt x="5560" y="4576"/>
                  <a:pt x="5560" y="4582"/>
                  <a:pt x="5560" y="4590"/>
                </a:cubicBezTo>
                <a:cubicBezTo>
                  <a:pt x="5598" y="4658"/>
                  <a:pt x="5629" y="4727"/>
                  <a:pt x="5653" y="4802"/>
                </a:cubicBezTo>
                <a:cubicBezTo>
                  <a:pt x="5673" y="4883"/>
                  <a:pt x="5685" y="4966"/>
                  <a:pt x="5697" y="5047"/>
                </a:cubicBezTo>
                <a:cubicBezTo>
                  <a:pt x="5710" y="5146"/>
                  <a:pt x="5716" y="5253"/>
                  <a:pt x="5722" y="5360"/>
                </a:cubicBezTo>
                <a:lnTo>
                  <a:pt x="5722" y="5386"/>
                </a:lnTo>
                <a:cubicBezTo>
                  <a:pt x="5716" y="5392"/>
                  <a:pt x="5722" y="5392"/>
                  <a:pt x="5722" y="5398"/>
                </a:cubicBezTo>
                <a:cubicBezTo>
                  <a:pt x="5728" y="5441"/>
                  <a:pt x="5728" y="5485"/>
                  <a:pt x="5728" y="5530"/>
                </a:cubicBezTo>
                <a:cubicBezTo>
                  <a:pt x="5748" y="5855"/>
                  <a:pt x="5792" y="6175"/>
                  <a:pt x="5867" y="6488"/>
                </a:cubicBezTo>
                <a:cubicBezTo>
                  <a:pt x="5948" y="6801"/>
                  <a:pt x="6061" y="7102"/>
                  <a:pt x="6217" y="7385"/>
                </a:cubicBezTo>
                <a:cubicBezTo>
                  <a:pt x="6362" y="7636"/>
                  <a:pt x="6532" y="7861"/>
                  <a:pt x="6738" y="8062"/>
                </a:cubicBezTo>
                <a:cubicBezTo>
                  <a:pt x="6750" y="8074"/>
                  <a:pt x="6763" y="8093"/>
                  <a:pt x="6781" y="8105"/>
                </a:cubicBezTo>
                <a:cubicBezTo>
                  <a:pt x="6787" y="8111"/>
                  <a:pt x="6795" y="8125"/>
                  <a:pt x="6801" y="8137"/>
                </a:cubicBezTo>
                <a:cubicBezTo>
                  <a:pt x="6813" y="8149"/>
                  <a:pt x="6819" y="8162"/>
                  <a:pt x="6832" y="8174"/>
                </a:cubicBezTo>
                <a:cubicBezTo>
                  <a:pt x="6223" y="7836"/>
                  <a:pt x="5641" y="7448"/>
                  <a:pt x="5095" y="7009"/>
                </a:cubicBezTo>
                <a:cubicBezTo>
                  <a:pt x="5008" y="6939"/>
                  <a:pt x="4927" y="6870"/>
                  <a:pt x="4839" y="6795"/>
                </a:cubicBezTo>
                <a:cubicBezTo>
                  <a:pt x="4739" y="6595"/>
                  <a:pt x="4626" y="6401"/>
                  <a:pt x="4519" y="6207"/>
                </a:cubicBezTo>
                <a:lnTo>
                  <a:pt x="4519" y="6199"/>
                </a:lnTo>
                <a:cubicBezTo>
                  <a:pt x="4481" y="6106"/>
                  <a:pt x="4438" y="6011"/>
                  <a:pt x="4412" y="5912"/>
                </a:cubicBezTo>
                <a:cubicBezTo>
                  <a:pt x="4388" y="5817"/>
                  <a:pt x="4369" y="5718"/>
                  <a:pt x="4357" y="5617"/>
                </a:cubicBezTo>
                <a:cubicBezTo>
                  <a:pt x="4343" y="5435"/>
                  <a:pt x="4351" y="5253"/>
                  <a:pt x="4381" y="5071"/>
                </a:cubicBezTo>
                <a:lnTo>
                  <a:pt x="4394" y="5071"/>
                </a:lnTo>
                <a:cubicBezTo>
                  <a:pt x="4400" y="5065"/>
                  <a:pt x="4406" y="5053"/>
                  <a:pt x="4400" y="5041"/>
                </a:cubicBezTo>
                <a:cubicBezTo>
                  <a:pt x="4438" y="4990"/>
                  <a:pt x="4481" y="4940"/>
                  <a:pt x="4531" y="4903"/>
                </a:cubicBezTo>
                <a:cubicBezTo>
                  <a:pt x="4582" y="4853"/>
                  <a:pt x="4644" y="4808"/>
                  <a:pt x="4701" y="4764"/>
                </a:cubicBezTo>
                <a:cubicBezTo>
                  <a:pt x="4820" y="4677"/>
                  <a:pt x="4933" y="4590"/>
                  <a:pt x="5027" y="4477"/>
                </a:cubicBezTo>
                <a:cubicBezTo>
                  <a:pt x="5215" y="4264"/>
                  <a:pt x="5334" y="3994"/>
                  <a:pt x="5366" y="3718"/>
                </a:cubicBezTo>
                <a:cubicBezTo>
                  <a:pt x="5384" y="3561"/>
                  <a:pt x="5378" y="3399"/>
                  <a:pt x="5346" y="3248"/>
                </a:cubicBezTo>
                <a:cubicBezTo>
                  <a:pt x="5356" y="3233"/>
                  <a:pt x="5343" y="3219"/>
                  <a:pt x="5331" y="3219"/>
                </a:cubicBezTo>
                <a:cubicBezTo>
                  <a:pt x="5327" y="3219"/>
                  <a:pt x="5324" y="3220"/>
                  <a:pt x="5321" y="3223"/>
                </a:cubicBezTo>
                <a:lnTo>
                  <a:pt x="5315" y="3229"/>
                </a:lnTo>
                <a:cubicBezTo>
                  <a:pt x="5058" y="3329"/>
                  <a:pt x="4826" y="3505"/>
                  <a:pt x="4651" y="3725"/>
                </a:cubicBezTo>
                <a:cubicBezTo>
                  <a:pt x="4463" y="3963"/>
                  <a:pt x="4351" y="4244"/>
                  <a:pt x="4319" y="4545"/>
                </a:cubicBezTo>
                <a:cubicBezTo>
                  <a:pt x="4293" y="4721"/>
                  <a:pt x="4305" y="4897"/>
                  <a:pt x="4343" y="5065"/>
                </a:cubicBezTo>
                <a:lnTo>
                  <a:pt x="4343" y="5071"/>
                </a:lnTo>
                <a:cubicBezTo>
                  <a:pt x="4319" y="5229"/>
                  <a:pt x="4305" y="5392"/>
                  <a:pt x="4319" y="5548"/>
                </a:cubicBezTo>
                <a:cubicBezTo>
                  <a:pt x="4331" y="5718"/>
                  <a:pt x="4363" y="5887"/>
                  <a:pt x="4426" y="6049"/>
                </a:cubicBezTo>
                <a:cubicBezTo>
                  <a:pt x="4412" y="6025"/>
                  <a:pt x="4400" y="6005"/>
                  <a:pt x="4394" y="5987"/>
                </a:cubicBezTo>
                <a:cubicBezTo>
                  <a:pt x="4375" y="5936"/>
                  <a:pt x="4351" y="5893"/>
                  <a:pt x="4325" y="5843"/>
                </a:cubicBezTo>
                <a:cubicBezTo>
                  <a:pt x="4313" y="5817"/>
                  <a:pt x="4305" y="5793"/>
                  <a:pt x="4293" y="5762"/>
                </a:cubicBezTo>
                <a:cubicBezTo>
                  <a:pt x="4287" y="5748"/>
                  <a:pt x="4281" y="5730"/>
                  <a:pt x="4275" y="5711"/>
                </a:cubicBezTo>
                <a:lnTo>
                  <a:pt x="4275" y="5705"/>
                </a:lnTo>
                <a:cubicBezTo>
                  <a:pt x="4275" y="5698"/>
                  <a:pt x="4268" y="5692"/>
                  <a:pt x="4268" y="5686"/>
                </a:cubicBezTo>
                <a:cubicBezTo>
                  <a:pt x="4256" y="5655"/>
                  <a:pt x="4250" y="5629"/>
                  <a:pt x="4238" y="5598"/>
                </a:cubicBezTo>
                <a:cubicBezTo>
                  <a:pt x="4238" y="5586"/>
                  <a:pt x="4230" y="5568"/>
                  <a:pt x="4230" y="5554"/>
                </a:cubicBezTo>
                <a:lnTo>
                  <a:pt x="4230" y="5548"/>
                </a:lnTo>
                <a:cubicBezTo>
                  <a:pt x="4218" y="5504"/>
                  <a:pt x="4206" y="5461"/>
                  <a:pt x="4193" y="5417"/>
                </a:cubicBezTo>
                <a:cubicBezTo>
                  <a:pt x="4181" y="5360"/>
                  <a:pt x="4169" y="5310"/>
                  <a:pt x="4155" y="5253"/>
                </a:cubicBezTo>
                <a:cubicBezTo>
                  <a:pt x="4111" y="5016"/>
                  <a:pt x="4074" y="4784"/>
                  <a:pt x="4024" y="4552"/>
                </a:cubicBezTo>
                <a:cubicBezTo>
                  <a:pt x="3961" y="4307"/>
                  <a:pt x="3880" y="4069"/>
                  <a:pt x="3805" y="3830"/>
                </a:cubicBezTo>
                <a:cubicBezTo>
                  <a:pt x="3723" y="3593"/>
                  <a:pt x="3642" y="3355"/>
                  <a:pt x="3591" y="3110"/>
                </a:cubicBezTo>
                <a:cubicBezTo>
                  <a:pt x="3541" y="2866"/>
                  <a:pt x="3523" y="2609"/>
                  <a:pt x="3553" y="2364"/>
                </a:cubicBezTo>
                <a:cubicBezTo>
                  <a:pt x="3561" y="2334"/>
                  <a:pt x="3567" y="2302"/>
                  <a:pt x="3573" y="2271"/>
                </a:cubicBezTo>
                <a:cubicBezTo>
                  <a:pt x="3573" y="2258"/>
                  <a:pt x="3561" y="2245"/>
                  <a:pt x="3547" y="2245"/>
                </a:cubicBezTo>
                <a:cubicBezTo>
                  <a:pt x="3535" y="2251"/>
                  <a:pt x="3516" y="2251"/>
                  <a:pt x="3504" y="2258"/>
                </a:cubicBezTo>
                <a:cubicBezTo>
                  <a:pt x="3492" y="2258"/>
                  <a:pt x="3486" y="2265"/>
                  <a:pt x="3486" y="2277"/>
                </a:cubicBezTo>
                <a:cubicBezTo>
                  <a:pt x="3441" y="2326"/>
                  <a:pt x="3410" y="2383"/>
                  <a:pt x="3373" y="2439"/>
                </a:cubicBezTo>
                <a:cubicBezTo>
                  <a:pt x="3247" y="2621"/>
                  <a:pt x="3140" y="2829"/>
                  <a:pt x="3078" y="3041"/>
                </a:cubicBezTo>
                <a:cubicBezTo>
                  <a:pt x="2983" y="3323"/>
                  <a:pt x="2959" y="3624"/>
                  <a:pt x="3003" y="3919"/>
                </a:cubicBezTo>
                <a:cubicBezTo>
                  <a:pt x="3046" y="4206"/>
                  <a:pt x="3153" y="4477"/>
                  <a:pt x="3322" y="4709"/>
                </a:cubicBezTo>
                <a:cubicBezTo>
                  <a:pt x="3478" y="4928"/>
                  <a:pt x="3666" y="5109"/>
                  <a:pt x="3848" y="5304"/>
                </a:cubicBezTo>
                <a:cubicBezTo>
                  <a:pt x="3975" y="5435"/>
                  <a:pt x="4093" y="5574"/>
                  <a:pt x="4200" y="5724"/>
                </a:cubicBezTo>
                <a:cubicBezTo>
                  <a:pt x="4218" y="5756"/>
                  <a:pt x="4238" y="5786"/>
                  <a:pt x="4256" y="5823"/>
                </a:cubicBezTo>
                <a:cubicBezTo>
                  <a:pt x="4418" y="6118"/>
                  <a:pt x="4588" y="6407"/>
                  <a:pt x="4757" y="6702"/>
                </a:cubicBezTo>
                <a:cubicBezTo>
                  <a:pt x="4770" y="6720"/>
                  <a:pt x="4782" y="6739"/>
                  <a:pt x="4788" y="6757"/>
                </a:cubicBezTo>
                <a:cubicBezTo>
                  <a:pt x="4250" y="6288"/>
                  <a:pt x="3761" y="5768"/>
                  <a:pt x="3335" y="5192"/>
                </a:cubicBezTo>
                <a:cubicBezTo>
                  <a:pt x="2977" y="4709"/>
                  <a:pt x="2670" y="4188"/>
                  <a:pt x="2413" y="3636"/>
                </a:cubicBezTo>
                <a:cubicBezTo>
                  <a:pt x="2370" y="3480"/>
                  <a:pt x="2338" y="3317"/>
                  <a:pt x="2320" y="3147"/>
                </a:cubicBezTo>
                <a:cubicBezTo>
                  <a:pt x="2306" y="3003"/>
                  <a:pt x="2306" y="2860"/>
                  <a:pt x="2320" y="2710"/>
                </a:cubicBezTo>
                <a:cubicBezTo>
                  <a:pt x="2395" y="2647"/>
                  <a:pt x="2457" y="2577"/>
                  <a:pt x="2520" y="2508"/>
                </a:cubicBezTo>
                <a:cubicBezTo>
                  <a:pt x="2583" y="2433"/>
                  <a:pt x="2645" y="2358"/>
                  <a:pt x="2702" y="2283"/>
                </a:cubicBezTo>
                <a:cubicBezTo>
                  <a:pt x="2809" y="2126"/>
                  <a:pt x="2908" y="1958"/>
                  <a:pt x="2989" y="1788"/>
                </a:cubicBezTo>
                <a:cubicBezTo>
                  <a:pt x="3072" y="1612"/>
                  <a:pt x="3140" y="1431"/>
                  <a:pt x="3191" y="1249"/>
                </a:cubicBezTo>
                <a:cubicBezTo>
                  <a:pt x="3241" y="1067"/>
                  <a:pt x="3278" y="879"/>
                  <a:pt x="3290" y="685"/>
                </a:cubicBezTo>
                <a:cubicBezTo>
                  <a:pt x="3310" y="497"/>
                  <a:pt x="3316" y="303"/>
                  <a:pt x="3298" y="115"/>
                </a:cubicBezTo>
                <a:cubicBezTo>
                  <a:pt x="3298" y="90"/>
                  <a:pt x="3290" y="64"/>
                  <a:pt x="3290" y="46"/>
                </a:cubicBezTo>
                <a:cubicBezTo>
                  <a:pt x="3290" y="40"/>
                  <a:pt x="3284" y="32"/>
                  <a:pt x="3284" y="32"/>
                </a:cubicBezTo>
                <a:lnTo>
                  <a:pt x="3284" y="26"/>
                </a:lnTo>
                <a:cubicBezTo>
                  <a:pt x="3278" y="14"/>
                  <a:pt x="3266" y="14"/>
                  <a:pt x="3260" y="14"/>
                </a:cubicBezTo>
                <a:lnTo>
                  <a:pt x="3260" y="8"/>
                </a:lnTo>
                <a:cubicBezTo>
                  <a:pt x="3260" y="5"/>
                  <a:pt x="3255" y="1"/>
                  <a:pt x="3250" y="1"/>
                </a:cubicBezTo>
                <a:close/>
              </a:path>
            </a:pathLst>
          </a:custGeom>
          <a:gradFill>
            <a:gsLst>
              <a:gs pos="0">
                <a:schemeClr val="dk1"/>
              </a:gs>
              <a:gs pos="100000">
                <a:schemeClr val="accent1"/>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14"/>
          <p:cNvSpPr/>
          <p:nvPr/>
        </p:nvSpPr>
        <p:spPr>
          <a:xfrm rot="-5808896" flipH="1">
            <a:off x="9327153" y="331820"/>
            <a:ext cx="2825831" cy="2764144"/>
          </a:xfrm>
          <a:custGeom>
            <a:avLst/>
            <a:gdLst/>
            <a:ahLst/>
            <a:cxnLst/>
            <a:rect l="l" t="t" r="r" b="b"/>
            <a:pathLst>
              <a:path w="9620" h="9410" extrusionOk="0">
                <a:moveTo>
                  <a:pt x="1699" y="353"/>
                </a:moveTo>
                <a:cubicBezTo>
                  <a:pt x="1705" y="359"/>
                  <a:pt x="1705" y="365"/>
                  <a:pt x="1705" y="371"/>
                </a:cubicBezTo>
                <a:cubicBezTo>
                  <a:pt x="1724" y="440"/>
                  <a:pt x="1748" y="509"/>
                  <a:pt x="1774" y="578"/>
                </a:cubicBezTo>
                <a:cubicBezTo>
                  <a:pt x="1818" y="717"/>
                  <a:pt x="1849" y="854"/>
                  <a:pt x="1869" y="998"/>
                </a:cubicBezTo>
                <a:cubicBezTo>
                  <a:pt x="1906" y="1281"/>
                  <a:pt x="1893" y="1568"/>
                  <a:pt x="1906" y="1857"/>
                </a:cubicBezTo>
                <a:cubicBezTo>
                  <a:pt x="1906" y="1888"/>
                  <a:pt x="1912" y="1926"/>
                  <a:pt x="1912" y="1958"/>
                </a:cubicBezTo>
                <a:cubicBezTo>
                  <a:pt x="1906" y="1926"/>
                  <a:pt x="1899" y="1894"/>
                  <a:pt x="1893" y="1863"/>
                </a:cubicBezTo>
                <a:cubicBezTo>
                  <a:pt x="1869" y="1687"/>
                  <a:pt x="1837" y="1518"/>
                  <a:pt x="1818" y="1342"/>
                </a:cubicBezTo>
                <a:cubicBezTo>
                  <a:pt x="1794" y="1168"/>
                  <a:pt x="1768" y="992"/>
                  <a:pt x="1748" y="816"/>
                </a:cubicBezTo>
                <a:cubicBezTo>
                  <a:pt x="1736" y="723"/>
                  <a:pt x="1724" y="622"/>
                  <a:pt x="1718" y="521"/>
                </a:cubicBezTo>
                <a:cubicBezTo>
                  <a:pt x="1711" y="466"/>
                  <a:pt x="1705" y="408"/>
                  <a:pt x="1699" y="353"/>
                </a:cubicBezTo>
                <a:close/>
                <a:moveTo>
                  <a:pt x="1718" y="278"/>
                </a:moveTo>
                <a:lnTo>
                  <a:pt x="1718" y="278"/>
                </a:lnTo>
                <a:cubicBezTo>
                  <a:pt x="1730" y="309"/>
                  <a:pt x="1742" y="341"/>
                  <a:pt x="1756" y="365"/>
                </a:cubicBezTo>
                <a:cubicBezTo>
                  <a:pt x="1794" y="446"/>
                  <a:pt x="1824" y="535"/>
                  <a:pt x="1855" y="616"/>
                </a:cubicBezTo>
                <a:cubicBezTo>
                  <a:pt x="1918" y="784"/>
                  <a:pt x="1962" y="954"/>
                  <a:pt x="1982" y="1136"/>
                </a:cubicBezTo>
                <a:cubicBezTo>
                  <a:pt x="2019" y="1481"/>
                  <a:pt x="1950" y="1825"/>
                  <a:pt x="1950" y="2176"/>
                </a:cubicBezTo>
                <a:cubicBezTo>
                  <a:pt x="1944" y="2158"/>
                  <a:pt x="1944" y="2138"/>
                  <a:pt x="1936" y="2120"/>
                </a:cubicBezTo>
                <a:cubicBezTo>
                  <a:pt x="1930" y="2045"/>
                  <a:pt x="1924" y="1976"/>
                  <a:pt x="1924" y="1907"/>
                </a:cubicBezTo>
                <a:cubicBezTo>
                  <a:pt x="1918" y="1762"/>
                  <a:pt x="1918" y="1619"/>
                  <a:pt x="1918" y="1475"/>
                </a:cubicBezTo>
                <a:cubicBezTo>
                  <a:pt x="1906" y="1186"/>
                  <a:pt x="1893" y="897"/>
                  <a:pt x="1818" y="628"/>
                </a:cubicBezTo>
                <a:cubicBezTo>
                  <a:pt x="1800" y="547"/>
                  <a:pt x="1774" y="472"/>
                  <a:pt x="1748" y="396"/>
                </a:cubicBezTo>
                <a:cubicBezTo>
                  <a:pt x="1736" y="359"/>
                  <a:pt x="1724" y="321"/>
                  <a:pt x="1718" y="278"/>
                </a:cubicBezTo>
                <a:close/>
                <a:moveTo>
                  <a:pt x="1687" y="296"/>
                </a:moveTo>
                <a:cubicBezTo>
                  <a:pt x="1687" y="365"/>
                  <a:pt x="1693" y="428"/>
                  <a:pt x="1699" y="497"/>
                </a:cubicBezTo>
                <a:cubicBezTo>
                  <a:pt x="1711" y="578"/>
                  <a:pt x="1718" y="666"/>
                  <a:pt x="1730" y="754"/>
                </a:cubicBezTo>
                <a:cubicBezTo>
                  <a:pt x="1742" y="929"/>
                  <a:pt x="1762" y="1111"/>
                  <a:pt x="1786" y="1287"/>
                </a:cubicBezTo>
                <a:cubicBezTo>
                  <a:pt x="1831" y="1631"/>
                  <a:pt x="1881" y="1982"/>
                  <a:pt x="1944" y="2326"/>
                </a:cubicBezTo>
                <a:cubicBezTo>
                  <a:pt x="1944" y="2333"/>
                  <a:pt x="1944" y="2339"/>
                  <a:pt x="1945" y="2344"/>
                </a:cubicBezTo>
                <a:lnTo>
                  <a:pt x="1945" y="2344"/>
                </a:lnTo>
                <a:cubicBezTo>
                  <a:pt x="1778" y="1743"/>
                  <a:pt x="1687" y="1124"/>
                  <a:pt x="1687" y="503"/>
                </a:cubicBezTo>
                <a:cubicBezTo>
                  <a:pt x="1681" y="434"/>
                  <a:pt x="1681" y="365"/>
                  <a:pt x="1687" y="296"/>
                </a:cubicBezTo>
                <a:close/>
                <a:moveTo>
                  <a:pt x="3072" y="472"/>
                </a:moveTo>
                <a:cubicBezTo>
                  <a:pt x="2983" y="660"/>
                  <a:pt x="2877" y="848"/>
                  <a:pt x="2777" y="1030"/>
                </a:cubicBezTo>
                <a:cubicBezTo>
                  <a:pt x="2595" y="1342"/>
                  <a:pt x="2413" y="1669"/>
                  <a:pt x="2320" y="2025"/>
                </a:cubicBezTo>
                <a:cubicBezTo>
                  <a:pt x="2282" y="2170"/>
                  <a:pt x="2257" y="2320"/>
                  <a:pt x="2251" y="2471"/>
                </a:cubicBezTo>
                <a:cubicBezTo>
                  <a:pt x="2231" y="2358"/>
                  <a:pt x="2213" y="2245"/>
                  <a:pt x="2213" y="2132"/>
                </a:cubicBezTo>
                <a:cubicBezTo>
                  <a:pt x="2213" y="1944"/>
                  <a:pt x="2245" y="1750"/>
                  <a:pt x="2312" y="1574"/>
                </a:cubicBezTo>
                <a:cubicBezTo>
                  <a:pt x="2382" y="1386"/>
                  <a:pt x="2488" y="1218"/>
                  <a:pt x="2607" y="1067"/>
                </a:cubicBezTo>
                <a:cubicBezTo>
                  <a:pt x="2734" y="905"/>
                  <a:pt x="2870" y="760"/>
                  <a:pt x="2989" y="596"/>
                </a:cubicBezTo>
                <a:cubicBezTo>
                  <a:pt x="3021" y="553"/>
                  <a:pt x="3046" y="515"/>
                  <a:pt x="3072" y="472"/>
                </a:cubicBezTo>
                <a:close/>
                <a:moveTo>
                  <a:pt x="3266" y="321"/>
                </a:moveTo>
                <a:lnTo>
                  <a:pt x="3266" y="559"/>
                </a:lnTo>
                <a:cubicBezTo>
                  <a:pt x="3247" y="634"/>
                  <a:pt x="3222" y="709"/>
                  <a:pt x="3197" y="778"/>
                </a:cubicBezTo>
                <a:cubicBezTo>
                  <a:pt x="3128" y="942"/>
                  <a:pt x="3052" y="1099"/>
                  <a:pt x="2977" y="1255"/>
                </a:cubicBezTo>
                <a:cubicBezTo>
                  <a:pt x="2902" y="1418"/>
                  <a:pt x="2821" y="1574"/>
                  <a:pt x="2740" y="1725"/>
                </a:cubicBezTo>
                <a:cubicBezTo>
                  <a:pt x="2658" y="1882"/>
                  <a:pt x="2576" y="2033"/>
                  <a:pt x="2494" y="2183"/>
                </a:cubicBezTo>
                <a:cubicBezTo>
                  <a:pt x="2451" y="2265"/>
                  <a:pt x="2407" y="2346"/>
                  <a:pt x="2370" y="2427"/>
                </a:cubicBezTo>
                <a:cubicBezTo>
                  <a:pt x="2364" y="2453"/>
                  <a:pt x="2350" y="2477"/>
                  <a:pt x="2344" y="2496"/>
                </a:cubicBezTo>
                <a:cubicBezTo>
                  <a:pt x="2350" y="2453"/>
                  <a:pt x="2358" y="2409"/>
                  <a:pt x="2370" y="2371"/>
                </a:cubicBezTo>
                <a:cubicBezTo>
                  <a:pt x="2425" y="2101"/>
                  <a:pt x="2526" y="1857"/>
                  <a:pt x="2658" y="1619"/>
                </a:cubicBezTo>
                <a:cubicBezTo>
                  <a:pt x="2789" y="1374"/>
                  <a:pt x="2940" y="1142"/>
                  <a:pt x="3065" y="897"/>
                </a:cubicBezTo>
                <a:cubicBezTo>
                  <a:pt x="3153" y="717"/>
                  <a:pt x="3228" y="521"/>
                  <a:pt x="3266" y="321"/>
                </a:cubicBezTo>
                <a:close/>
                <a:moveTo>
                  <a:pt x="3253" y="108"/>
                </a:moveTo>
                <a:lnTo>
                  <a:pt x="3253" y="108"/>
                </a:lnTo>
                <a:cubicBezTo>
                  <a:pt x="3241" y="214"/>
                  <a:pt x="3228" y="321"/>
                  <a:pt x="3203" y="428"/>
                </a:cubicBezTo>
                <a:cubicBezTo>
                  <a:pt x="3165" y="559"/>
                  <a:pt x="3116" y="691"/>
                  <a:pt x="3059" y="816"/>
                </a:cubicBezTo>
                <a:cubicBezTo>
                  <a:pt x="2940" y="1067"/>
                  <a:pt x="2789" y="1299"/>
                  <a:pt x="2651" y="1537"/>
                </a:cubicBezTo>
                <a:cubicBezTo>
                  <a:pt x="2520" y="1776"/>
                  <a:pt x="2413" y="2019"/>
                  <a:pt x="2344" y="2283"/>
                </a:cubicBezTo>
                <a:cubicBezTo>
                  <a:pt x="2320" y="2389"/>
                  <a:pt x="2300" y="2496"/>
                  <a:pt x="2288" y="2609"/>
                </a:cubicBezTo>
                <a:cubicBezTo>
                  <a:pt x="2282" y="2583"/>
                  <a:pt x="2275" y="2559"/>
                  <a:pt x="2269" y="2534"/>
                </a:cubicBezTo>
                <a:cubicBezTo>
                  <a:pt x="2269" y="2471"/>
                  <a:pt x="2269" y="2409"/>
                  <a:pt x="2275" y="2346"/>
                </a:cubicBezTo>
                <a:cubicBezTo>
                  <a:pt x="2282" y="2258"/>
                  <a:pt x="2300" y="2164"/>
                  <a:pt x="2320" y="2076"/>
                </a:cubicBezTo>
                <a:cubicBezTo>
                  <a:pt x="2364" y="1901"/>
                  <a:pt x="2433" y="1725"/>
                  <a:pt x="2508" y="1562"/>
                </a:cubicBezTo>
                <a:cubicBezTo>
                  <a:pt x="2664" y="1236"/>
                  <a:pt x="2864" y="929"/>
                  <a:pt x="3034" y="610"/>
                </a:cubicBezTo>
                <a:cubicBezTo>
                  <a:pt x="3122" y="446"/>
                  <a:pt x="3197" y="284"/>
                  <a:pt x="3253" y="108"/>
                </a:cubicBezTo>
                <a:close/>
                <a:moveTo>
                  <a:pt x="3253" y="697"/>
                </a:moveTo>
                <a:lnTo>
                  <a:pt x="3253" y="703"/>
                </a:lnTo>
                <a:cubicBezTo>
                  <a:pt x="3247" y="723"/>
                  <a:pt x="3247" y="741"/>
                  <a:pt x="3247" y="760"/>
                </a:cubicBezTo>
                <a:cubicBezTo>
                  <a:pt x="3241" y="784"/>
                  <a:pt x="3234" y="810"/>
                  <a:pt x="3228" y="836"/>
                </a:cubicBezTo>
                <a:cubicBezTo>
                  <a:pt x="3209" y="905"/>
                  <a:pt x="3185" y="980"/>
                  <a:pt x="3159" y="1048"/>
                </a:cubicBezTo>
                <a:cubicBezTo>
                  <a:pt x="3110" y="1186"/>
                  <a:pt x="3052" y="1330"/>
                  <a:pt x="2989" y="1461"/>
                </a:cubicBezTo>
                <a:cubicBezTo>
                  <a:pt x="2858" y="1732"/>
                  <a:pt x="2714" y="1995"/>
                  <a:pt x="2558" y="2245"/>
                </a:cubicBezTo>
                <a:cubicBezTo>
                  <a:pt x="2482" y="2377"/>
                  <a:pt x="2407" y="2502"/>
                  <a:pt x="2326" y="2635"/>
                </a:cubicBezTo>
                <a:cubicBezTo>
                  <a:pt x="2326" y="2615"/>
                  <a:pt x="2332" y="2603"/>
                  <a:pt x="2332" y="2589"/>
                </a:cubicBezTo>
                <a:cubicBezTo>
                  <a:pt x="2344" y="2540"/>
                  <a:pt x="2358" y="2496"/>
                  <a:pt x="2376" y="2447"/>
                </a:cubicBezTo>
                <a:cubicBezTo>
                  <a:pt x="2407" y="2371"/>
                  <a:pt x="2445" y="2302"/>
                  <a:pt x="2482" y="2227"/>
                </a:cubicBezTo>
                <a:cubicBezTo>
                  <a:pt x="2564" y="2076"/>
                  <a:pt x="2651" y="1932"/>
                  <a:pt x="2734" y="1776"/>
                </a:cubicBezTo>
                <a:cubicBezTo>
                  <a:pt x="2821" y="1625"/>
                  <a:pt x="2896" y="1461"/>
                  <a:pt x="2977" y="1305"/>
                </a:cubicBezTo>
                <a:cubicBezTo>
                  <a:pt x="3052" y="1148"/>
                  <a:pt x="3128" y="986"/>
                  <a:pt x="3203" y="830"/>
                </a:cubicBezTo>
                <a:cubicBezTo>
                  <a:pt x="3215" y="784"/>
                  <a:pt x="3234" y="741"/>
                  <a:pt x="3253" y="697"/>
                </a:cubicBezTo>
                <a:close/>
                <a:moveTo>
                  <a:pt x="1448" y="596"/>
                </a:moveTo>
                <a:lnTo>
                  <a:pt x="1448" y="596"/>
                </a:lnTo>
                <a:cubicBezTo>
                  <a:pt x="1392" y="810"/>
                  <a:pt x="1372" y="1036"/>
                  <a:pt x="1392" y="1255"/>
                </a:cubicBezTo>
                <a:cubicBezTo>
                  <a:pt x="1423" y="1637"/>
                  <a:pt x="1554" y="1995"/>
                  <a:pt x="1730" y="2334"/>
                </a:cubicBezTo>
                <a:cubicBezTo>
                  <a:pt x="1774" y="2427"/>
                  <a:pt x="1831" y="2522"/>
                  <a:pt x="1887" y="2609"/>
                </a:cubicBezTo>
                <a:cubicBezTo>
                  <a:pt x="1893" y="2621"/>
                  <a:pt x="1899" y="2635"/>
                  <a:pt x="1906" y="2647"/>
                </a:cubicBezTo>
                <a:lnTo>
                  <a:pt x="1736" y="2421"/>
                </a:lnTo>
                <a:cubicBezTo>
                  <a:pt x="1612" y="2251"/>
                  <a:pt x="1499" y="2083"/>
                  <a:pt x="1417" y="1894"/>
                </a:cubicBezTo>
                <a:cubicBezTo>
                  <a:pt x="1335" y="1719"/>
                  <a:pt x="1279" y="1524"/>
                  <a:pt x="1273" y="1324"/>
                </a:cubicBezTo>
                <a:cubicBezTo>
                  <a:pt x="1273" y="1130"/>
                  <a:pt x="1317" y="935"/>
                  <a:pt x="1386" y="754"/>
                </a:cubicBezTo>
                <a:cubicBezTo>
                  <a:pt x="1404" y="703"/>
                  <a:pt x="1423" y="648"/>
                  <a:pt x="1448" y="596"/>
                </a:cubicBezTo>
                <a:close/>
                <a:moveTo>
                  <a:pt x="1630" y="258"/>
                </a:moveTo>
                <a:lnTo>
                  <a:pt x="1630" y="258"/>
                </a:lnTo>
                <a:cubicBezTo>
                  <a:pt x="1605" y="327"/>
                  <a:pt x="1586" y="396"/>
                  <a:pt x="1568" y="460"/>
                </a:cubicBezTo>
                <a:cubicBezTo>
                  <a:pt x="1548" y="547"/>
                  <a:pt x="1536" y="634"/>
                  <a:pt x="1530" y="723"/>
                </a:cubicBezTo>
                <a:cubicBezTo>
                  <a:pt x="1517" y="897"/>
                  <a:pt x="1523" y="1073"/>
                  <a:pt x="1548" y="1249"/>
                </a:cubicBezTo>
                <a:cubicBezTo>
                  <a:pt x="1586" y="1606"/>
                  <a:pt x="1673" y="1958"/>
                  <a:pt x="1800" y="2296"/>
                </a:cubicBezTo>
                <a:cubicBezTo>
                  <a:pt x="1841" y="2419"/>
                  <a:pt x="1892" y="2537"/>
                  <a:pt x="1946" y="2656"/>
                </a:cubicBezTo>
                <a:lnTo>
                  <a:pt x="1946" y="2656"/>
                </a:lnTo>
                <a:cubicBezTo>
                  <a:pt x="1940" y="2645"/>
                  <a:pt x="1932" y="2635"/>
                  <a:pt x="1924" y="2627"/>
                </a:cubicBezTo>
                <a:cubicBezTo>
                  <a:pt x="1881" y="2546"/>
                  <a:pt x="1831" y="2465"/>
                  <a:pt x="1786" y="2383"/>
                </a:cubicBezTo>
                <a:cubicBezTo>
                  <a:pt x="1693" y="2213"/>
                  <a:pt x="1612" y="2045"/>
                  <a:pt x="1548" y="1869"/>
                </a:cubicBezTo>
                <a:cubicBezTo>
                  <a:pt x="1423" y="1524"/>
                  <a:pt x="1366" y="1154"/>
                  <a:pt x="1423" y="792"/>
                </a:cubicBezTo>
                <a:cubicBezTo>
                  <a:pt x="1436" y="703"/>
                  <a:pt x="1455" y="616"/>
                  <a:pt x="1479" y="529"/>
                </a:cubicBezTo>
                <a:cubicBezTo>
                  <a:pt x="1530" y="434"/>
                  <a:pt x="1580" y="347"/>
                  <a:pt x="1630" y="258"/>
                </a:cubicBezTo>
                <a:close/>
                <a:moveTo>
                  <a:pt x="1661" y="215"/>
                </a:moveTo>
                <a:cubicBezTo>
                  <a:pt x="1624" y="1046"/>
                  <a:pt x="1749" y="1884"/>
                  <a:pt x="1993" y="2671"/>
                </a:cubicBezTo>
                <a:lnTo>
                  <a:pt x="1993" y="2671"/>
                </a:lnTo>
                <a:cubicBezTo>
                  <a:pt x="1865" y="2406"/>
                  <a:pt x="1761" y="2127"/>
                  <a:pt x="1687" y="1845"/>
                </a:cubicBezTo>
                <a:cubicBezTo>
                  <a:pt x="1592" y="1499"/>
                  <a:pt x="1530" y="1142"/>
                  <a:pt x="1548" y="792"/>
                </a:cubicBezTo>
                <a:cubicBezTo>
                  <a:pt x="1548" y="691"/>
                  <a:pt x="1560" y="596"/>
                  <a:pt x="1580" y="503"/>
                </a:cubicBezTo>
                <a:cubicBezTo>
                  <a:pt x="1598" y="403"/>
                  <a:pt x="1629" y="310"/>
                  <a:pt x="1661" y="215"/>
                </a:cubicBezTo>
                <a:close/>
                <a:moveTo>
                  <a:pt x="3209" y="980"/>
                </a:moveTo>
                <a:lnTo>
                  <a:pt x="3209" y="980"/>
                </a:lnTo>
                <a:cubicBezTo>
                  <a:pt x="3197" y="1042"/>
                  <a:pt x="3185" y="1105"/>
                  <a:pt x="3171" y="1174"/>
                </a:cubicBezTo>
                <a:cubicBezTo>
                  <a:pt x="3122" y="1356"/>
                  <a:pt x="3059" y="1530"/>
                  <a:pt x="2983" y="1706"/>
                </a:cubicBezTo>
                <a:cubicBezTo>
                  <a:pt x="2908" y="1882"/>
                  <a:pt x="2815" y="2045"/>
                  <a:pt x="2708" y="2201"/>
                </a:cubicBezTo>
                <a:cubicBezTo>
                  <a:pt x="2658" y="2283"/>
                  <a:pt x="2601" y="2358"/>
                  <a:pt x="2538" y="2427"/>
                </a:cubicBezTo>
                <a:cubicBezTo>
                  <a:pt x="2482" y="2502"/>
                  <a:pt x="2413" y="2571"/>
                  <a:pt x="2350" y="2641"/>
                </a:cubicBezTo>
                <a:cubicBezTo>
                  <a:pt x="2344" y="2653"/>
                  <a:pt x="2332" y="2665"/>
                  <a:pt x="2326" y="2672"/>
                </a:cubicBezTo>
                <a:lnTo>
                  <a:pt x="2326" y="2659"/>
                </a:lnTo>
                <a:cubicBezTo>
                  <a:pt x="2482" y="2415"/>
                  <a:pt x="2633" y="2164"/>
                  <a:pt x="2777" y="1913"/>
                </a:cubicBezTo>
                <a:cubicBezTo>
                  <a:pt x="2846" y="1782"/>
                  <a:pt x="2922" y="1643"/>
                  <a:pt x="2983" y="1512"/>
                </a:cubicBezTo>
                <a:cubicBezTo>
                  <a:pt x="3052" y="1374"/>
                  <a:pt x="3116" y="1236"/>
                  <a:pt x="3165" y="1093"/>
                </a:cubicBezTo>
                <a:cubicBezTo>
                  <a:pt x="3185" y="1055"/>
                  <a:pt x="3197" y="1018"/>
                  <a:pt x="3209" y="980"/>
                </a:cubicBezTo>
                <a:close/>
                <a:moveTo>
                  <a:pt x="1994" y="2673"/>
                </a:moveTo>
                <a:lnTo>
                  <a:pt x="1994" y="2673"/>
                </a:lnTo>
                <a:cubicBezTo>
                  <a:pt x="2000" y="2678"/>
                  <a:pt x="2000" y="2684"/>
                  <a:pt x="2000" y="2684"/>
                </a:cubicBezTo>
                <a:cubicBezTo>
                  <a:pt x="1998" y="2680"/>
                  <a:pt x="1996" y="2676"/>
                  <a:pt x="1994" y="2673"/>
                </a:cubicBezTo>
                <a:close/>
                <a:moveTo>
                  <a:pt x="458" y="2841"/>
                </a:moveTo>
                <a:cubicBezTo>
                  <a:pt x="483" y="2860"/>
                  <a:pt x="507" y="2884"/>
                  <a:pt x="533" y="2904"/>
                </a:cubicBezTo>
                <a:cubicBezTo>
                  <a:pt x="689" y="3017"/>
                  <a:pt x="840" y="3135"/>
                  <a:pt x="990" y="3254"/>
                </a:cubicBezTo>
                <a:cubicBezTo>
                  <a:pt x="1297" y="3486"/>
                  <a:pt x="1605" y="3718"/>
                  <a:pt x="1912" y="3957"/>
                </a:cubicBezTo>
                <a:cubicBezTo>
                  <a:pt x="1994" y="4018"/>
                  <a:pt x="2081" y="4082"/>
                  <a:pt x="2162" y="4151"/>
                </a:cubicBezTo>
                <a:cubicBezTo>
                  <a:pt x="2132" y="4131"/>
                  <a:pt x="2100" y="4119"/>
                  <a:pt x="2069" y="4101"/>
                </a:cubicBezTo>
                <a:cubicBezTo>
                  <a:pt x="1786" y="3975"/>
                  <a:pt x="1505" y="3856"/>
                  <a:pt x="1260" y="3662"/>
                </a:cubicBezTo>
                <a:cubicBezTo>
                  <a:pt x="1041" y="3492"/>
                  <a:pt x="859" y="3280"/>
                  <a:pt x="671" y="3066"/>
                </a:cubicBezTo>
                <a:cubicBezTo>
                  <a:pt x="602" y="2991"/>
                  <a:pt x="533" y="2916"/>
                  <a:pt x="458" y="2841"/>
                </a:cubicBezTo>
                <a:close/>
                <a:moveTo>
                  <a:pt x="244" y="2522"/>
                </a:moveTo>
                <a:cubicBezTo>
                  <a:pt x="408" y="2540"/>
                  <a:pt x="577" y="2565"/>
                  <a:pt x="741" y="2597"/>
                </a:cubicBezTo>
                <a:cubicBezTo>
                  <a:pt x="990" y="2647"/>
                  <a:pt x="1235" y="2728"/>
                  <a:pt x="1461" y="2853"/>
                </a:cubicBezTo>
                <a:cubicBezTo>
                  <a:pt x="1687" y="2979"/>
                  <a:pt x="1881" y="3161"/>
                  <a:pt x="2043" y="3367"/>
                </a:cubicBezTo>
                <a:cubicBezTo>
                  <a:pt x="2207" y="3575"/>
                  <a:pt x="2344" y="3806"/>
                  <a:pt x="2476" y="4044"/>
                </a:cubicBezTo>
                <a:cubicBezTo>
                  <a:pt x="2508" y="4094"/>
                  <a:pt x="2532" y="4145"/>
                  <a:pt x="2564" y="4200"/>
                </a:cubicBezTo>
                <a:cubicBezTo>
                  <a:pt x="2413" y="4018"/>
                  <a:pt x="2257" y="3844"/>
                  <a:pt x="2087" y="3680"/>
                </a:cubicBezTo>
                <a:cubicBezTo>
                  <a:pt x="1899" y="3486"/>
                  <a:pt x="1693" y="3311"/>
                  <a:pt x="1479" y="3147"/>
                </a:cubicBezTo>
                <a:cubicBezTo>
                  <a:pt x="1267" y="2997"/>
                  <a:pt x="1047" y="2853"/>
                  <a:pt x="808" y="2740"/>
                </a:cubicBezTo>
                <a:cubicBezTo>
                  <a:pt x="628" y="2653"/>
                  <a:pt x="440" y="2577"/>
                  <a:pt x="244" y="2522"/>
                </a:cubicBezTo>
                <a:close/>
                <a:moveTo>
                  <a:pt x="82" y="2514"/>
                </a:moveTo>
                <a:lnTo>
                  <a:pt x="82" y="2514"/>
                </a:lnTo>
                <a:cubicBezTo>
                  <a:pt x="276" y="2627"/>
                  <a:pt x="477" y="2734"/>
                  <a:pt x="665" y="2853"/>
                </a:cubicBezTo>
                <a:cubicBezTo>
                  <a:pt x="871" y="2973"/>
                  <a:pt x="1065" y="3098"/>
                  <a:pt x="1260" y="3236"/>
                </a:cubicBezTo>
                <a:cubicBezTo>
                  <a:pt x="1442" y="3373"/>
                  <a:pt x="1618" y="3523"/>
                  <a:pt x="1786" y="3680"/>
                </a:cubicBezTo>
                <a:cubicBezTo>
                  <a:pt x="1950" y="3844"/>
                  <a:pt x="2106" y="4006"/>
                  <a:pt x="2275" y="4157"/>
                </a:cubicBezTo>
                <a:cubicBezTo>
                  <a:pt x="2332" y="4206"/>
                  <a:pt x="2382" y="4251"/>
                  <a:pt x="2439" y="4295"/>
                </a:cubicBezTo>
                <a:cubicBezTo>
                  <a:pt x="2388" y="4264"/>
                  <a:pt x="2338" y="4238"/>
                  <a:pt x="2288" y="4206"/>
                </a:cubicBezTo>
                <a:cubicBezTo>
                  <a:pt x="2263" y="4188"/>
                  <a:pt x="2237" y="4169"/>
                  <a:pt x="2213" y="4151"/>
                </a:cubicBezTo>
                <a:cubicBezTo>
                  <a:pt x="2138" y="4094"/>
                  <a:pt x="2057" y="4038"/>
                  <a:pt x="1982" y="3975"/>
                </a:cubicBezTo>
                <a:cubicBezTo>
                  <a:pt x="1831" y="3862"/>
                  <a:pt x="1673" y="3743"/>
                  <a:pt x="1523" y="3630"/>
                </a:cubicBezTo>
                <a:cubicBezTo>
                  <a:pt x="1216" y="3393"/>
                  <a:pt x="909" y="3161"/>
                  <a:pt x="602" y="2928"/>
                </a:cubicBezTo>
                <a:cubicBezTo>
                  <a:pt x="521" y="2872"/>
                  <a:pt x="446" y="2809"/>
                  <a:pt x="365" y="2747"/>
                </a:cubicBezTo>
                <a:cubicBezTo>
                  <a:pt x="276" y="2665"/>
                  <a:pt x="183" y="2583"/>
                  <a:pt x="82" y="2514"/>
                </a:cubicBezTo>
                <a:close/>
                <a:moveTo>
                  <a:pt x="101" y="2508"/>
                </a:moveTo>
                <a:lnTo>
                  <a:pt x="101" y="2508"/>
                </a:lnTo>
                <a:cubicBezTo>
                  <a:pt x="307" y="2565"/>
                  <a:pt x="515" y="2641"/>
                  <a:pt x="709" y="2734"/>
                </a:cubicBezTo>
                <a:cubicBezTo>
                  <a:pt x="947" y="2841"/>
                  <a:pt x="1172" y="2979"/>
                  <a:pt x="1386" y="3129"/>
                </a:cubicBezTo>
                <a:cubicBezTo>
                  <a:pt x="1598" y="3286"/>
                  <a:pt x="1806" y="3454"/>
                  <a:pt x="1994" y="3642"/>
                </a:cubicBezTo>
                <a:cubicBezTo>
                  <a:pt x="2194" y="3838"/>
                  <a:pt x="2382" y="4044"/>
                  <a:pt x="2558" y="4258"/>
                </a:cubicBezTo>
                <a:cubicBezTo>
                  <a:pt x="2613" y="4327"/>
                  <a:pt x="2670" y="4394"/>
                  <a:pt x="2726" y="4464"/>
                </a:cubicBezTo>
                <a:lnTo>
                  <a:pt x="2734" y="4470"/>
                </a:lnTo>
                <a:cubicBezTo>
                  <a:pt x="2702" y="4452"/>
                  <a:pt x="2670" y="4426"/>
                  <a:pt x="2639" y="4408"/>
                </a:cubicBezTo>
                <a:cubicBezTo>
                  <a:pt x="2546" y="4345"/>
                  <a:pt x="2457" y="4276"/>
                  <a:pt x="2370" y="4200"/>
                </a:cubicBezTo>
                <a:cubicBezTo>
                  <a:pt x="2194" y="4056"/>
                  <a:pt x="2031" y="3887"/>
                  <a:pt x="1869" y="3731"/>
                </a:cubicBezTo>
                <a:cubicBezTo>
                  <a:pt x="1705" y="3567"/>
                  <a:pt x="1530" y="3411"/>
                  <a:pt x="1348" y="3274"/>
                </a:cubicBezTo>
                <a:cubicBezTo>
                  <a:pt x="1160" y="3129"/>
                  <a:pt x="959" y="2997"/>
                  <a:pt x="753" y="2878"/>
                </a:cubicBezTo>
                <a:cubicBezTo>
                  <a:pt x="553" y="2753"/>
                  <a:pt x="345" y="2641"/>
                  <a:pt x="139" y="2528"/>
                </a:cubicBezTo>
                <a:cubicBezTo>
                  <a:pt x="125" y="2522"/>
                  <a:pt x="113" y="2514"/>
                  <a:pt x="101" y="2508"/>
                </a:cubicBezTo>
                <a:close/>
                <a:moveTo>
                  <a:pt x="5309" y="3335"/>
                </a:moveTo>
                <a:lnTo>
                  <a:pt x="5309" y="3335"/>
                </a:lnTo>
                <a:cubicBezTo>
                  <a:pt x="5303" y="3462"/>
                  <a:pt x="5283" y="3581"/>
                  <a:pt x="5246" y="3705"/>
                </a:cubicBezTo>
                <a:cubicBezTo>
                  <a:pt x="5208" y="3838"/>
                  <a:pt x="5146" y="3963"/>
                  <a:pt x="5077" y="4082"/>
                </a:cubicBezTo>
                <a:cubicBezTo>
                  <a:pt x="4927" y="4319"/>
                  <a:pt x="4739" y="4521"/>
                  <a:pt x="4545" y="4721"/>
                </a:cubicBezTo>
                <a:cubicBezTo>
                  <a:pt x="4539" y="4727"/>
                  <a:pt x="4531" y="4733"/>
                  <a:pt x="4525" y="4740"/>
                </a:cubicBezTo>
                <a:cubicBezTo>
                  <a:pt x="4545" y="4703"/>
                  <a:pt x="4563" y="4658"/>
                  <a:pt x="4582" y="4620"/>
                </a:cubicBezTo>
                <a:cubicBezTo>
                  <a:pt x="4638" y="4507"/>
                  <a:pt x="4701" y="4402"/>
                  <a:pt x="4770" y="4301"/>
                </a:cubicBezTo>
                <a:cubicBezTo>
                  <a:pt x="4901" y="4094"/>
                  <a:pt x="5046" y="3894"/>
                  <a:pt x="5164" y="3680"/>
                </a:cubicBezTo>
                <a:cubicBezTo>
                  <a:pt x="5221" y="3567"/>
                  <a:pt x="5277" y="3454"/>
                  <a:pt x="5309" y="3335"/>
                </a:cubicBezTo>
                <a:close/>
                <a:moveTo>
                  <a:pt x="5334" y="3546"/>
                </a:moveTo>
                <a:cubicBezTo>
                  <a:pt x="5334" y="3727"/>
                  <a:pt x="5302" y="3900"/>
                  <a:pt x="5234" y="4069"/>
                </a:cubicBezTo>
                <a:cubicBezTo>
                  <a:pt x="5178" y="4200"/>
                  <a:pt x="5109" y="4319"/>
                  <a:pt x="5020" y="4426"/>
                </a:cubicBezTo>
                <a:cubicBezTo>
                  <a:pt x="4927" y="4539"/>
                  <a:pt x="4820" y="4628"/>
                  <a:pt x="4701" y="4715"/>
                </a:cubicBezTo>
                <a:cubicBezTo>
                  <a:pt x="4657" y="4752"/>
                  <a:pt x="4606" y="4790"/>
                  <a:pt x="4557" y="4828"/>
                </a:cubicBezTo>
                <a:cubicBezTo>
                  <a:pt x="4588" y="4796"/>
                  <a:pt x="4620" y="4770"/>
                  <a:pt x="4644" y="4740"/>
                </a:cubicBezTo>
                <a:cubicBezTo>
                  <a:pt x="4739" y="4652"/>
                  <a:pt x="4839" y="4564"/>
                  <a:pt x="4921" y="4464"/>
                </a:cubicBezTo>
                <a:cubicBezTo>
                  <a:pt x="5083" y="4264"/>
                  <a:pt x="5208" y="4038"/>
                  <a:pt x="5277" y="3793"/>
                </a:cubicBezTo>
                <a:cubicBezTo>
                  <a:pt x="5303" y="3725"/>
                  <a:pt x="5315" y="3656"/>
                  <a:pt x="5328" y="3581"/>
                </a:cubicBezTo>
                <a:cubicBezTo>
                  <a:pt x="5334" y="3568"/>
                  <a:pt x="5334" y="3557"/>
                  <a:pt x="5334" y="3546"/>
                </a:cubicBezTo>
                <a:close/>
                <a:moveTo>
                  <a:pt x="5309" y="3304"/>
                </a:moveTo>
                <a:cubicBezTo>
                  <a:pt x="5271" y="3417"/>
                  <a:pt x="5221" y="3530"/>
                  <a:pt x="5164" y="3630"/>
                </a:cubicBezTo>
                <a:cubicBezTo>
                  <a:pt x="5109" y="3743"/>
                  <a:pt x="5046" y="3850"/>
                  <a:pt x="4976" y="3951"/>
                </a:cubicBezTo>
                <a:cubicBezTo>
                  <a:pt x="4839" y="4157"/>
                  <a:pt x="4689" y="4351"/>
                  <a:pt x="4569" y="4570"/>
                </a:cubicBezTo>
                <a:cubicBezTo>
                  <a:pt x="4539" y="4628"/>
                  <a:pt x="4507" y="4689"/>
                  <a:pt x="4481" y="4752"/>
                </a:cubicBezTo>
                <a:cubicBezTo>
                  <a:pt x="4475" y="4770"/>
                  <a:pt x="4469" y="4790"/>
                  <a:pt x="4463" y="4808"/>
                </a:cubicBezTo>
                <a:lnTo>
                  <a:pt x="4456" y="4808"/>
                </a:lnTo>
                <a:cubicBezTo>
                  <a:pt x="4456" y="4816"/>
                  <a:pt x="4450" y="4828"/>
                  <a:pt x="4444" y="4840"/>
                </a:cubicBezTo>
                <a:cubicBezTo>
                  <a:pt x="4438" y="4846"/>
                  <a:pt x="4438" y="4853"/>
                  <a:pt x="4432" y="4859"/>
                </a:cubicBezTo>
                <a:cubicBezTo>
                  <a:pt x="4475" y="4703"/>
                  <a:pt x="4531" y="4552"/>
                  <a:pt x="4600" y="4408"/>
                </a:cubicBezTo>
                <a:cubicBezTo>
                  <a:pt x="4689" y="4214"/>
                  <a:pt x="4802" y="4026"/>
                  <a:pt x="4921" y="3844"/>
                </a:cubicBezTo>
                <a:cubicBezTo>
                  <a:pt x="5039" y="3662"/>
                  <a:pt x="5170" y="3492"/>
                  <a:pt x="5303" y="3311"/>
                </a:cubicBezTo>
                <a:lnTo>
                  <a:pt x="5309" y="3304"/>
                </a:lnTo>
                <a:close/>
                <a:moveTo>
                  <a:pt x="5265" y="3749"/>
                </a:moveTo>
                <a:lnTo>
                  <a:pt x="5265" y="3749"/>
                </a:lnTo>
                <a:cubicBezTo>
                  <a:pt x="5234" y="3868"/>
                  <a:pt x="5184" y="3988"/>
                  <a:pt x="5127" y="4101"/>
                </a:cubicBezTo>
                <a:cubicBezTo>
                  <a:pt x="5071" y="4214"/>
                  <a:pt x="5002" y="4319"/>
                  <a:pt x="4921" y="4420"/>
                </a:cubicBezTo>
                <a:cubicBezTo>
                  <a:pt x="4839" y="4527"/>
                  <a:pt x="4745" y="4614"/>
                  <a:pt x="4651" y="4703"/>
                </a:cubicBezTo>
                <a:cubicBezTo>
                  <a:pt x="4594" y="4746"/>
                  <a:pt x="4545" y="4796"/>
                  <a:pt x="4493" y="4853"/>
                </a:cubicBezTo>
                <a:cubicBezTo>
                  <a:pt x="4487" y="4859"/>
                  <a:pt x="4481" y="4871"/>
                  <a:pt x="4469" y="4883"/>
                </a:cubicBezTo>
                <a:cubicBezTo>
                  <a:pt x="4469" y="4877"/>
                  <a:pt x="4475" y="4871"/>
                  <a:pt x="4475" y="4871"/>
                </a:cubicBezTo>
                <a:cubicBezTo>
                  <a:pt x="4481" y="4846"/>
                  <a:pt x="4487" y="4828"/>
                  <a:pt x="4501" y="4808"/>
                </a:cubicBezTo>
                <a:cubicBezTo>
                  <a:pt x="4513" y="4790"/>
                  <a:pt x="4531" y="4770"/>
                  <a:pt x="4551" y="4752"/>
                </a:cubicBezTo>
                <a:cubicBezTo>
                  <a:pt x="4644" y="4652"/>
                  <a:pt x="4745" y="4552"/>
                  <a:pt x="4832" y="4452"/>
                </a:cubicBezTo>
                <a:cubicBezTo>
                  <a:pt x="5014" y="4238"/>
                  <a:pt x="5170" y="4006"/>
                  <a:pt x="5265" y="3749"/>
                </a:cubicBezTo>
                <a:close/>
                <a:moveTo>
                  <a:pt x="5265" y="3292"/>
                </a:moveTo>
                <a:lnTo>
                  <a:pt x="5265" y="3292"/>
                </a:lnTo>
                <a:cubicBezTo>
                  <a:pt x="5215" y="3355"/>
                  <a:pt x="5170" y="3424"/>
                  <a:pt x="5121" y="3492"/>
                </a:cubicBezTo>
                <a:cubicBezTo>
                  <a:pt x="5052" y="3581"/>
                  <a:pt x="4990" y="3668"/>
                  <a:pt x="4927" y="3763"/>
                </a:cubicBezTo>
                <a:cubicBezTo>
                  <a:pt x="4808" y="3943"/>
                  <a:pt x="4689" y="4131"/>
                  <a:pt x="4594" y="4327"/>
                </a:cubicBezTo>
                <a:cubicBezTo>
                  <a:pt x="4501" y="4521"/>
                  <a:pt x="4418" y="4721"/>
                  <a:pt x="4375" y="4928"/>
                </a:cubicBezTo>
                <a:cubicBezTo>
                  <a:pt x="4369" y="4940"/>
                  <a:pt x="4369" y="4958"/>
                  <a:pt x="4363" y="4972"/>
                </a:cubicBezTo>
                <a:cubicBezTo>
                  <a:pt x="4325" y="4703"/>
                  <a:pt x="4351" y="4420"/>
                  <a:pt x="4450" y="4163"/>
                </a:cubicBezTo>
                <a:cubicBezTo>
                  <a:pt x="4551" y="3906"/>
                  <a:pt x="4719" y="3674"/>
                  <a:pt x="4939" y="3499"/>
                </a:cubicBezTo>
                <a:cubicBezTo>
                  <a:pt x="5039" y="3417"/>
                  <a:pt x="5152" y="3349"/>
                  <a:pt x="5265" y="3292"/>
                </a:cubicBezTo>
                <a:close/>
                <a:moveTo>
                  <a:pt x="3498" y="2615"/>
                </a:moveTo>
                <a:cubicBezTo>
                  <a:pt x="3498" y="2747"/>
                  <a:pt x="3510" y="2878"/>
                  <a:pt x="3529" y="3011"/>
                </a:cubicBezTo>
                <a:cubicBezTo>
                  <a:pt x="3573" y="3260"/>
                  <a:pt x="3648" y="3505"/>
                  <a:pt x="3729" y="3743"/>
                </a:cubicBezTo>
                <a:cubicBezTo>
                  <a:pt x="3805" y="3988"/>
                  <a:pt x="3892" y="4226"/>
                  <a:pt x="3955" y="4470"/>
                </a:cubicBezTo>
                <a:cubicBezTo>
                  <a:pt x="4012" y="4683"/>
                  <a:pt x="4050" y="4897"/>
                  <a:pt x="4093" y="5109"/>
                </a:cubicBezTo>
                <a:cubicBezTo>
                  <a:pt x="4068" y="5053"/>
                  <a:pt x="4050" y="4996"/>
                  <a:pt x="4030" y="4946"/>
                </a:cubicBezTo>
                <a:cubicBezTo>
                  <a:pt x="3955" y="4746"/>
                  <a:pt x="3880" y="4545"/>
                  <a:pt x="3805" y="4345"/>
                </a:cubicBezTo>
                <a:cubicBezTo>
                  <a:pt x="3729" y="4151"/>
                  <a:pt x="3666" y="3943"/>
                  <a:pt x="3611" y="3743"/>
                </a:cubicBezTo>
                <a:cubicBezTo>
                  <a:pt x="3553" y="3537"/>
                  <a:pt x="3516" y="3329"/>
                  <a:pt x="3498" y="3123"/>
                </a:cubicBezTo>
                <a:cubicBezTo>
                  <a:pt x="3478" y="2953"/>
                  <a:pt x="3478" y="2785"/>
                  <a:pt x="3498" y="2615"/>
                </a:cubicBezTo>
                <a:close/>
                <a:moveTo>
                  <a:pt x="3241" y="2722"/>
                </a:moveTo>
                <a:lnTo>
                  <a:pt x="3241" y="2722"/>
                </a:lnTo>
                <a:cubicBezTo>
                  <a:pt x="3215" y="2803"/>
                  <a:pt x="3191" y="2878"/>
                  <a:pt x="3171" y="2959"/>
                </a:cubicBezTo>
                <a:cubicBezTo>
                  <a:pt x="3110" y="3211"/>
                  <a:pt x="3096" y="3474"/>
                  <a:pt x="3128" y="3725"/>
                </a:cubicBezTo>
                <a:cubicBezTo>
                  <a:pt x="3159" y="3981"/>
                  <a:pt x="3234" y="4238"/>
                  <a:pt x="3347" y="4477"/>
                </a:cubicBezTo>
                <a:cubicBezTo>
                  <a:pt x="3454" y="4715"/>
                  <a:pt x="3599" y="4934"/>
                  <a:pt x="3761" y="5140"/>
                </a:cubicBezTo>
                <a:cubicBezTo>
                  <a:pt x="3790" y="5178"/>
                  <a:pt x="3820" y="5213"/>
                  <a:pt x="3852" y="5249"/>
                </a:cubicBezTo>
                <a:lnTo>
                  <a:pt x="3852" y="5249"/>
                </a:lnTo>
                <a:cubicBezTo>
                  <a:pt x="3708" y="5097"/>
                  <a:pt x="3558" y="4949"/>
                  <a:pt x="3429" y="4790"/>
                </a:cubicBezTo>
                <a:cubicBezTo>
                  <a:pt x="3347" y="4683"/>
                  <a:pt x="3272" y="4576"/>
                  <a:pt x="3215" y="4458"/>
                </a:cubicBezTo>
                <a:cubicBezTo>
                  <a:pt x="3147" y="4327"/>
                  <a:pt x="3096" y="4182"/>
                  <a:pt x="3059" y="4038"/>
                </a:cubicBezTo>
                <a:cubicBezTo>
                  <a:pt x="2997" y="3749"/>
                  <a:pt x="3003" y="3442"/>
                  <a:pt x="3078" y="3153"/>
                </a:cubicBezTo>
                <a:cubicBezTo>
                  <a:pt x="3116" y="3003"/>
                  <a:pt x="3171" y="2860"/>
                  <a:pt x="3241" y="2722"/>
                </a:cubicBezTo>
                <a:close/>
                <a:moveTo>
                  <a:pt x="3516" y="2308"/>
                </a:moveTo>
                <a:lnTo>
                  <a:pt x="3516" y="2308"/>
                </a:lnTo>
                <a:cubicBezTo>
                  <a:pt x="3504" y="2340"/>
                  <a:pt x="3486" y="2377"/>
                  <a:pt x="3472" y="2409"/>
                </a:cubicBezTo>
                <a:cubicBezTo>
                  <a:pt x="3466" y="2447"/>
                  <a:pt x="3454" y="2484"/>
                  <a:pt x="3448" y="2514"/>
                </a:cubicBezTo>
                <a:cubicBezTo>
                  <a:pt x="3429" y="2589"/>
                  <a:pt x="3410" y="2665"/>
                  <a:pt x="3397" y="2747"/>
                </a:cubicBezTo>
                <a:cubicBezTo>
                  <a:pt x="3373" y="2898"/>
                  <a:pt x="3353" y="3048"/>
                  <a:pt x="3353" y="3199"/>
                </a:cubicBezTo>
                <a:cubicBezTo>
                  <a:pt x="3341" y="3505"/>
                  <a:pt x="3373" y="3806"/>
                  <a:pt x="3441" y="4107"/>
                </a:cubicBezTo>
                <a:cubicBezTo>
                  <a:pt x="3516" y="4408"/>
                  <a:pt x="3636" y="4695"/>
                  <a:pt x="3779" y="4972"/>
                </a:cubicBezTo>
                <a:cubicBezTo>
                  <a:pt x="3842" y="5097"/>
                  <a:pt x="3911" y="5216"/>
                  <a:pt x="3975" y="5334"/>
                </a:cubicBezTo>
                <a:cubicBezTo>
                  <a:pt x="3937" y="5291"/>
                  <a:pt x="3899" y="5253"/>
                  <a:pt x="3862" y="5210"/>
                </a:cubicBezTo>
                <a:cubicBezTo>
                  <a:pt x="3692" y="5010"/>
                  <a:pt x="3541" y="4796"/>
                  <a:pt x="3423" y="4564"/>
                </a:cubicBezTo>
                <a:cubicBezTo>
                  <a:pt x="3304" y="4333"/>
                  <a:pt x="3209" y="4088"/>
                  <a:pt x="3165" y="3830"/>
                </a:cubicBezTo>
                <a:cubicBezTo>
                  <a:pt x="3122" y="3581"/>
                  <a:pt x="3122" y="3323"/>
                  <a:pt x="3165" y="3066"/>
                </a:cubicBezTo>
                <a:cubicBezTo>
                  <a:pt x="3197" y="2898"/>
                  <a:pt x="3253" y="2728"/>
                  <a:pt x="3328" y="2571"/>
                </a:cubicBezTo>
                <a:cubicBezTo>
                  <a:pt x="3365" y="2508"/>
                  <a:pt x="3410" y="2439"/>
                  <a:pt x="3454" y="2377"/>
                </a:cubicBezTo>
                <a:cubicBezTo>
                  <a:pt x="3472" y="2352"/>
                  <a:pt x="3492" y="2326"/>
                  <a:pt x="3516" y="2308"/>
                </a:cubicBezTo>
                <a:close/>
                <a:moveTo>
                  <a:pt x="3981" y="5390"/>
                </a:moveTo>
                <a:cubicBezTo>
                  <a:pt x="3986" y="5396"/>
                  <a:pt x="3991" y="5401"/>
                  <a:pt x="3996" y="5407"/>
                </a:cubicBezTo>
                <a:lnTo>
                  <a:pt x="3996" y="5407"/>
                </a:lnTo>
                <a:cubicBezTo>
                  <a:pt x="3991" y="5401"/>
                  <a:pt x="3986" y="5396"/>
                  <a:pt x="3981" y="5390"/>
                </a:cubicBezTo>
                <a:close/>
                <a:moveTo>
                  <a:pt x="3504" y="2471"/>
                </a:moveTo>
                <a:lnTo>
                  <a:pt x="3504" y="2477"/>
                </a:lnTo>
                <a:cubicBezTo>
                  <a:pt x="3466" y="2659"/>
                  <a:pt x="3460" y="2847"/>
                  <a:pt x="3472" y="3035"/>
                </a:cubicBezTo>
                <a:cubicBezTo>
                  <a:pt x="3486" y="3248"/>
                  <a:pt x="3516" y="3454"/>
                  <a:pt x="3567" y="3662"/>
                </a:cubicBezTo>
                <a:cubicBezTo>
                  <a:pt x="3617" y="3868"/>
                  <a:pt x="3680" y="4069"/>
                  <a:pt x="3749" y="4270"/>
                </a:cubicBezTo>
                <a:cubicBezTo>
                  <a:pt x="3824" y="4470"/>
                  <a:pt x="3899" y="4671"/>
                  <a:pt x="3975" y="4871"/>
                </a:cubicBezTo>
                <a:cubicBezTo>
                  <a:pt x="4030" y="5022"/>
                  <a:pt x="4080" y="5166"/>
                  <a:pt x="4131" y="5316"/>
                </a:cubicBezTo>
                <a:cubicBezTo>
                  <a:pt x="4149" y="5386"/>
                  <a:pt x="4163" y="5447"/>
                  <a:pt x="4181" y="5510"/>
                </a:cubicBezTo>
                <a:cubicBezTo>
                  <a:pt x="4163" y="5479"/>
                  <a:pt x="4143" y="5441"/>
                  <a:pt x="4125" y="5404"/>
                </a:cubicBezTo>
                <a:cubicBezTo>
                  <a:pt x="4080" y="5310"/>
                  <a:pt x="4030" y="5210"/>
                  <a:pt x="3987" y="5109"/>
                </a:cubicBezTo>
                <a:cubicBezTo>
                  <a:pt x="3899" y="4909"/>
                  <a:pt x="3811" y="4709"/>
                  <a:pt x="3735" y="4507"/>
                </a:cubicBezTo>
                <a:cubicBezTo>
                  <a:pt x="3660" y="4307"/>
                  <a:pt x="3591" y="4101"/>
                  <a:pt x="3541" y="3894"/>
                </a:cubicBezTo>
                <a:cubicBezTo>
                  <a:pt x="3486" y="3680"/>
                  <a:pt x="3454" y="3468"/>
                  <a:pt x="3441" y="3248"/>
                </a:cubicBezTo>
                <a:cubicBezTo>
                  <a:pt x="3429" y="3029"/>
                  <a:pt x="3435" y="2809"/>
                  <a:pt x="3472" y="2597"/>
                </a:cubicBezTo>
                <a:cubicBezTo>
                  <a:pt x="3478" y="2583"/>
                  <a:pt x="3478" y="2571"/>
                  <a:pt x="3478" y="2559"/>
                </a:cubicBezTo>
                <a:cubicBezTo>
                  <a:pt x="3486" y="2534"/>
                  <a:pt x="3498" y="2502"/>
                  <a:pt x="3504" y="2471"/>
                </a:cubicBezTo>
                <a:close/>
                <a:moveTo>
                  <a:pt x="3429" y="2860"/>
                </a:moveTo>
                <a:cubicBezTo>
                  <a:pt x="3416" y="2959"/>
                  <a:pt x="3416" y="3060"/>
                  <a:pt x="3416" y="3161"/>
                </a:cubicBezTo>
                <a:cubicBezTo>
                  <a:pt x="3423" y="3379"/>
                  <a:pt x="3454" y="3599"/>
                  <a:pt x="3498" y="3812"/>
                </a:cubicBezTo>
                <a:cubicBezTo>
                  <a:pt x="3541" y="4026"/>
                  <a:pt x="3605" y="4232"/>
                  <a:pt x="3680" y="4432"/>
                </a:cubicBezTo>
                <a:cubicBezTo>
                  <a:pt x="3749" y="4640"/>
                  <a:pt x="3830" y="4840"/>
                  <a:pt x="3917" y="5041"/>
                </a:cubicBezTo>
                <a:cubicBezTo>
                  <a:pt x="3999" y="5216"/>
                  <a:pt x="4080" y="5392"/>
                  <a:pt x="4169" y="5560"/>
                </a:cubicBezTo>
                <a:cubicBezTo>
                  <a:pt x="4149" y="5542"/>
                  <a:pt x="4137" y="5523"/>
                  <a:pt x="4117" y="5498"/>
                </a:cubicBezTo>
                <a:lnTo>
                  <a:pt x="4111" y="5492"/>
                </a:lnTo>
                <a:cubicBezTo>
                  <a:pt x="4030" y="5354"/>
                  <a:pt x="3955" y="5210"/>
                  <a:pt x="3880" y="5071"/>
                </a:cubicBezTo>
                <a:cubicBezTo>
                  <a:pt x="3735" y="4796"/>
                  <a:pt x="3605" y="4515"/>
                  <a:pt x="3516" y="4214"/>
                </a:cubicBezTo>
                <a:cubicBezTo>
                  <a:pt x="3435" y="3925"/>
                  <a:pt x="3391" y="3624"/>
                  <a:pt x="3391" y="3323"/>
                </a:cubicBezTo>
                <a:cubicBezTo>
                  <a:pt x="3391" y="3167"/>
                  <a:pt x="3403" y="3011"/>
                  <a:pt x="3429" y="2860"/>
                </a:cubicBezTo>
                <a:close/>
                <a:moveTo>
                  <a:pt x="2152" y="5272"/>
                </a:moveTo>
                <a:cubicBezTo>
                  <a:pt x="2364" y="5272"/>
                  <a:pt x="2576" y="5303"/>
                  <a:pt x="2777" y="5366"/>
                </a:cubicBezTo>
                <a:cubicBezTo>
                  <a:pt x="2959" y="5423"/>
                  <a:pt x="3140" y="5504"/>
                  <a:pt x="3304" y="5611"/>
                </a:cubicBezTo>
                <a:cubicBezTo>
                  <a:pt x="3147" y="5523"/>
                  <a:pt x="2971" y="5473"/>
                  <a:pt x="2795" y="5429"/>
                </a:cubicBezTo>
                <a:cubicBezTo>
                  <a:pt x="2570" y="5380"/>
                  <a:pt x="2338" y="5348"/>
                  <a:pt x="2100" y="5348"/>
                </a:cubicBezTo>
                <a:cubicBezTo>
                  <a:pt x="1881" y="5348"/>
                  <a:pt x="1661" y="5372"/>
                  <a:pt x="1448" y="5429"/>
                </a:cubicBezTo>
                <a:cubicBezTo>
                  <a:pt x="1323" y="5461"/>
                  <a:pt x="1204" y="5504"/>
                  <a:pt x="1091" y="5560"/>
                </a:cubicBezTo>
                <a:cubicBezTo>
                  <a:pt x="1192" y="5498"/>
                  <a:pt x="1291" y="5447"/>
                  <a:pt x="1404" y="5410"/>
                </a:cubicBezTo>
                <a:cubicBezTo>
                  <a:pt x="1624" y="5328"/>
                  <a:pt x="1861" y="5285"/>
                  <a:pt x="2094" y="5273"/>
                </a:cubicBezTo>
                <a:cubicBezTo>
                  <a:pt x="2114" y="5272"/>
                  <a:pt x="2133" y="5272"/>
                  <a:pt x="2152" y="5272"/>
                </a:cubicBezTo>
                <a:close/>
                <a:moveTo>
                  <a:pt x="2019" y="5366"/>
                </a:moveTo>
                <a:cubicBezTo>
                  <a:pt x="2251" y="5366"/>
                  <a:pt x="2476" y="5392"/>
                  <a:pt x="2702" y="5441"/>
                </a:cubicBezTo>
                <a:cubicBezTo>
                  <a:pt x="2914" y="5485"/>
                  <a:pt x="3128" y="5548"/>
                  <a:pt x="3316" y="5655"/>
                </a:cubicBezTo>
                <a:cubicBezTo>
                  <a:pt x="3403" y="5705"/>
                  <a:pt x="3486" y="5768"/>
                  <a:pt x="3561" y="5837"/>
                </a:cubicBezTo>
                <a:cubicBezTo>
                  <a:pt x="3328" y="5686"/>
                  <a:pt x="3065" y="5586"/>
                  <a:pt x="2795" y="5530"/>
                </a:cubicBezTo>
                <a:cubicBezTo>
                  <a:pt x="2601" y="5486"/>
                  <a:pt x="2404" y="5468"/>
                  <a:pt x="2206" y="5468"/>
                </a:cubicBezTo>
                <a:cubicBezTo>
                  <a:pt x="2091" y="5468"/>
                  <a:pt x="1976" y="5474"/>
                  <a:pt x="1861" y="5485"/>
                </a:cubicBezTo>
                <a:cubicBezTo>
                  <a:pt x="1699" y="5504"/>
                  <a:pt x="1536" y="5530"/>
                  <a:pt x="1372" y="5568"/>
                </a:cubicBezTo>
                <a:cubicBezTo>
                  <a:pt x="1216" y="5611"/>
                  <a:pt x="1053" y="5655"/>
                  <a:pt x="903" y="5711"/>
                </a:cubicBezTo>
                <a:cubicBezTo>
                  <a:pt x="883" y="5718"/>
                  <a:pt x="859" y="5730"/>
                  <a:pt x="840" y="5736"/>
                </a:cubicBezTo>
                <a:lnTo>
                  <a:pt x="834" y="5730"/>
                </a:lnTo>
                <a:cubicBezTo>
                  <a:pt x="853" y="5711"/>
                  <a:pt x="877" y="5692"/>
                  <a:pt x="903" y="5680"/>
                </a:cubicBezTo>
                <a:cubicBezTo>
                  <a:pt x="959" y="5643"/>
                  <a:pt x="1022" y="5605"/>
                  <a:pt x="1085" y="5574"/>
                </a:cubicBezTo>
                <a:cubicBezTo>
                  <a:pt x="1178" y="5530"/>
                  <a:pt x="1279" y="5492"/>
                  <a:pt x="1380" y="5467"/>
                </a:cubicBezTo>
                <a:cubicBezTo>
                  <a:pt x="1586" y="5404"/>
                  <a:pt x="1800" y="5372"/>
                  <a:pt x="2019" y="5366"/>
                </a:cubicBezTo>
                <a:close/>
                <a:moveTo>
                  <a:pt x="3674" y="5906"/>
                </a:moveTo>
                <a:cubicBezTo>
                  <a:pt x="3686" y="5918"/>
                  <a:pt x="3698" y="5924"/>
                  <a:pt x="3704" y="5936"/>
                </a:cubicBezTo>
                <a:lnTo>
                  <a:pt x="3674" y="5906"/>
                </a:lnTo>
                <a:close/>
                <a:moveTo>
                  <a:pt x="3704" y="5936"/>
                </a:moveTo>
                <a:lnTo>
                  <a:pt x="3711" y="5944"/>
                </a:lnTo>
                <a:cubicBezTo>
                  <a:pt x="3711" y="5944"/>
                  <a:pt x="3704" y="5944"/>
                  <a:pt x="3704" y="5936"/>
                </a:cubicBezTo>
                <a:close/>
                <a:moveTo>
                  <a:pt x="966" y="5805"/>
                </a:moveTo>
                <a:cubicBezTo>
                  <a:pt x="1081" y="5845"/>
                  <a:pt x="1205" y="5857"/>
                  <a:pt x="1327" y="5857"/>
                </a:cubicBezTo>
                <a:cubicBezTo>
                  <a:pt x="1357" y="5857"/>
                  <a:pt x="1388" y="5856"/>
                  <a:pt x="1417" y="5855"/>
                </a:cubicBezTo>
                <a:cubicBezTo>
                  <a:pt x="1612" y="5855"/>
                  <a:pt x="1806" y="5831"/>
                  <a:pt x="2000" y="5817"/>
                </a:cubicBezTo>
                <a:cubicBezTo>
                  <a:pt x="2055" y="5816"/>
                  <a:pt x="2111" y="5815"/>
                  <a:pt x="2166" y="5815"/>
                </a:cubicBezTo>
                <a:cubicBezTo>
                  <a:pt x="2517" y="5815"/>
                  <a:pt x="2863" y="5848"/>
                  <a:pt x="3203" y="5918"/>
                </a:cubicBezTo>
                <a:cubicBezTo>
                  <a:pt x="3313" y="5943"/>
                  <a:pt x="3423" y="5967"/>
                  <a:pt x="3528" y="5997"/>
                </a:cubicBezTo>
                <a:lnTo>
                  <a:pt x="3528" y="5997"/>
                </a:lnTo>
                <a:cubicBezTo>
                  <a:pt x="3457" y="5986"/>
                  <a:pt x="3386" y="5973"/>
                  <a:pt x="3310" y="5968"/>
                </a:cubicBezTo>
                <a:cubicBezTo>
                  <a:pt x="3110" y="5944"/>
                  <a:pt x="2908" y="5930"/>
                  <a:pt x="2708" y="5930"/>
                </a:cubicBezTo>
                <a:cubicBezTo>
                  <a:pt x="2508" y="5930"/>
                  <a:pt x="2300" y="5944"/>
                  <a:pt x="2100" y="5956"/>
                </a:cubicBezTo>
                <a:cubicBezTo>
                  <a:pt x="1972" y="5963"/>
                  <a:pt x="1843" y="5972"/>
                  <a:pt x="1714" y="5972"/>
                </a:cubicBezTo>
                <a:cubicBezTo>
                  <a:pt x="1640" y="5972"/>
                  <a:pt x="1566" y="5969"/>
                  <a:pt x="1493" y="5962"/>
                </a:cubicBezTo>
                <a:cubicBezTo>
                  <a:pt x="1329" y="5944"/>
                  <a:pt x="1160" y="5906"/>
                  <a:pt x="1010" y="5837"/>
                </a:cubicBezTo>
                <a:cubicBezTo>
                  <a:pt x="990" y="5823"/>
                  <a:pt x="978" y="5817"/>
                  <a:pt x="966" y="5805"/>
                </a:cubicBezTo>
                <a:close/>
                <a:moveTo>
                  <a:pt x="2219" y="5514"/>
                </a:moveTo>
                <a:cubicBezTo>
                  <a:pt x="2376" y="5514"/>
                  <a:pt x="2532" y="5526"/>
                  <a:pt x="2688" y="5554"/>
                </a:cubicBezTo>
                <a:cubicBezTo>
                  <a:pt x="2977" y="5605"/>
                  <a:pt x="3266" y="5705"/>
                  <a:pt x="3516" y="5861"/>
                </a:cubicBezTo>
                <a:cubicBezTo>
                  <a:pt x="3585" y="5906"/>
                  <a:pt x="3654" y="5956"/>
                  <a:pt x="3723" y="6005"/>
                </a:cubicBezTo>
                <a:cubicBezTo>
                  <a:pt x="3723" y="6011"/>
                  <a:pt x="3723" y="6011"/>
                  <a:pt x="3729" y="6019"/>
                </a:cubicBezTo>
                <a:cubicBezTo>
                  <a:pt x="3680" y="5999"/>
                  <a:pt x="3629" y="5987"/>
                  <a:pt x="3579" y="5974"/>
                </a:cubicBezTo>
                <a:cubicBezTo>
                  <a:pt x="3486" y="5944"/>
                  <a:pt x="3385" y="5918"/>
                  <a:pt x="3284" y="5899"/>
                </a:cubicBezTo>
                <a:cubicBezTo>
                  <a:pt x="3090" y="5855"/>
                  <a:pt x="2890" y="5831"/>
                  <a:pt x="2688" y="5811"/>
                </a:cubicBezTo>
                <a:cubicBezTo>
                  <a:pt x="2545" y="5798"/>
                  <a:pt x="2398" y="5790"/>
                  <a:pt x="2250" y="5790"/>
                </a:cubicBezTo>
                <a:cubicBezTo>
                  <a:pt x="2198" y="5790"/>
                  <a:pt x="2146" y="5791"/>
                  <a:pt x="2094" y="5793"/>
                </a:cubicBezTo>
                <a:cubicBezTo>
                  <a:pt x="1893" y="5799"/>
                  <a:pt x="1699" y="5817"/>
                  <a:pt x="1505" y="5831"/>
                </a:cubicBezTo>
                <a:cubicBezTo>
                  <a:pt x="1459" y="5834"/>
                  <a:pt x="1413" y="5835"/>
                  <a:pt x="1367" y="5835"/>
                </a:cubicBezTo>
                <a:cubicBezTo>
                  <a:pt x="1206" y="5835"/>
                  <a:pt x="1047" y="5817"/>
                  <a:pt x="891" y="5768"/>
                </a:cubicBezTo>
                <a:cubicBezTo>
                  <a:pt x="891" y="5762"/>
                  <a:pt x="883" y="5762"/>
                  <a:pt x="883" y="5762"/>
                </a:cubicBezTo>
                <a:cubicBezTo>
                  <a:pt x="1010" y="5724"/>
                  <a:pt x="1141" y="5680"/>
                  <a:pt x="1273" y="5643"/>
                </a:cubicBezTo>
                <a:cubicBezTo>
                  <a:pt x="1430" y="5605"/>
                  <a:pt x="1586" y="5568"/>
                  <a:pt x="1748" y="5548"/>
                </a:cubicBezTo>
                <a:cubicBezTo>
                  <a:pt x="1906" y="5526"/>
                  <a:pt x="2062" y="5514"/>
                  <a:pt x="2219" y="5514"/>
                </a:cubicBezTo>
                <a:close/>
                <a:moveTo>
                  <a:pt x="1147" y="5906"/>
                </a:moveTo>
                <a:lnTo>
                  <a:pt x="1147" y="5906"/>
                </a:lnTo>
                <a:cubicBezTo>
                  <a:pt x="1335" y="5971"/>
                  <a:pt x="1537" y="5991"/>
                  <a:pt x="1738" y="5991"/>
                </a:cubicBezTo>
                <a:cubicBezTo>
                  <a:pt x="1826" y="5991"/>
                  <a:pt x="1914" y="5987"/>
                  <a:pt x="2000" y="5981"/>
                </a:cubicBezTo>
                <a:cubicBezTo>
                  <a:pt x="2207" y="5968"/>
                  <a:pt x="2413" y="5956"/>
                  <a:pt x="2621" y="5956"/>
                </a:cubicBezTo>
                <a:cubicBezTo>
                  <a:pt x="2821" y="5956"/>
                  <a:pt x="3021" y="5968"/>
                  <a:pt x="3228" y="5993"/>
                </a:cubicBezTo>
                <a:cubicBezTo>
                  <a:pt x="3266" y="5999"/>
                  <a:pt x="3304" y="6005"/>
                  <a:pt x="3341" y="6005"/>
                </a:cubicBezTo>
                <a:cubicBezTo>
                  <a:pt x="3147" y="6005"/>
                  <a:pt x="2952" y="6025"/>
                  <a:pt x="2758" y="6049"/>
                </a:cubicBezTo>
                <a:cubicBezTo>
                  <a:pt x="2532" y="6081"/>
                  <a:pt x="2306" y="6118"/>
                  <a:pt x="2075" y="6124"/>
                </a:cubicBezTo>
                <a:cubicBezTo>
                  <a:pt x="2054" y="6125"/>
                  <a:pt x="2033" y="6125"/>
                  <a:pt x="2012" y="6125"/>
                </a:cubicBezTo>
                <a:cubicBezTo>
                  <a:pt x="1814" y="6125"/>
                  <a:pt x="1623" y="6093"/>
                  <a:pt x="1436" y="6031"/>
                </a:cubicBezTo>
                <a:cubicBezTo>
                  <a:pt x="1335" y="5993"/>
                  <a:pt x="1241" y="5956"/>
                  <a:pt x="1147" y="5906"/>
                </a:cubicBezTo>
                <a:close/>
                <a:moveTo>
                  <a:pt x="5704" y="4853"/>
                </a:moveTo>
                <a:lnTo>
                  <a:pt x="5704" y="4853"/>
                </a:lnTo>
                <a:cubicBezTo>
                  <a:pt x="5780" y="5010"/>
                  <a:pt x="5835" y="5172"/>
                  <a:pt x="5879" y="5334"/>
                </a:cubicBezTo>
                <a:cubicBezTo>
                  <a:pt x="5942" y="5574"/>
                  <a:pt x="5986" y="5811"/>
                  <a:pt x="6029" y="6049"/>
                </a:cubicBezTo>
                <a:cubicBezTo>
                  <a:pt x="6073" y="6294"/>
                  <a:pt x="6118" y="6532"/>
                  <a:pt x="6186" y="6771"/>
                </a:cubicBezTo>
                <a:cubicBezTo>
                  <a:pt x="6249" y="7009"/>
                  <a:pt x="6336" y="7246"/>
                  <a:pt x="6443" y="7472"/>
                </a:cubicBezTo>
                <a:cubicBezTo>
                  <a:pt x="6456" y="7497"/>
                  <a:pt x="6468" y="7523"/>
                  <a:pt x="6480" y="7553"/>
                </a:cubicBezTo>
                <a:cubicBezTo>
                  <a:pt x="6393" y="7379"/>
                  <a:pt x="6312" y="7203"/>
                  <a:pt x="6243" y="7021"/>
                </a:cubicBezTo>
                <a:cubicBezTo>
                  <a:pt x="6162" y="6801"/>
                  <a:pt x="6092" y="6583"/>
                  <a:pt x="6029" y="6363"/>
                </a:cubicBezTo>
                <a:cubicBezTo>
                  <a:pt x="5968" y="6132"/>
                  <a:pt x="5910" y="5893"/>
                  <a:pt x="5861" y="5655"/>
                </a:cubicBezTo>
                <a:cubicBezTo>
                  <a:pt x="5817" y="5461"/>
                  <a:pt x="5780" y="5267"/>
                  <a:pt x="5742" y="5071"/>
                </a:cubicBezTo>
                <a:cubicBezTo>
                  <a:pt x="5734" y="4996"/>
                  <a:pt x="5722" y="4921"/>
                  <a:pt x="5704" y="4853"/>
                </a:cubicBezTo>
                <a:close/>
                <a:moveTo>
                  <a:pt x="6156" y="5410"/>
                </a:moveTo>
                <a:cubicBezTo>
                  <a:pt x="6274" y="5611"/>
                  <a:pt x="6381" y="5823"/>
                  <a:pt x="6474" y="6037"/>
                </a:cubicBezTo>
                <a:cubicBezTo>
                  <a:pt x="6587" y="6300"/>
                  <a:pt x="6688" y="6569"/>
                  <a:pt x="6763" y="6846"/>
                </a:cubicBezTo>
                <a:cubicBezTo>
                  <a:pt x="6844" y="7121"/>
                  <a:pt x="6900" y="7403"/>
                  <a:pt x="6938" y="7685"/>
                </a:cubicBezTo>
                <a:cubicBezTo>
                  <a:pt x="6945" y="7711"/>
                  <a:pt x="6945" y="7735"/>
                  <a:pt x="6951" y="7767"/>
                </a:cubicBezTo>
                <a:cubicBezTo>
                  <a:pt x="6938" y="7723"/>
                  <a:pt x="6926" y="7685"/>
                  <a:pt x="6920" y="7642"/>
                </a:cubicBezTo>
                <a:cubicBezTo>
                  <a:pt x="6863" y="7428"/>
                  <a:pt x="6801" y="7215"/>
                  <a:pt x="6738" y="7009"/>
                </a:cubicBezTo>
                <a:cubicBezTo>
                  <a:pt x="6675" y="6795"/>
                  <a:pt x="6613" y="6589"/>
                  <a:pt x="6544" y="6381"/>
                </a:cubicBezTo>
                <a:cubicBezTo>
                  <a:pt x="6468" y="6175"/>
                  <a:pt x="6393" y="5968"/>
                  <a:pt x="6312" y="5768"/>
                </a:cubicBezTo>
                <a:cubicBezTo>
                  <a:pt x="6261" y="5643"/>
                  <a:pt x="6205" y="5530"/>
                  <a:pt x="6156" y="5410"/>
                </a:cubicBezTo>
                <a:close/>
                <a:moveTo>
                  <a:pt x="3692" y="7541"/>
                </a:moveTo>
                <a:cubicBezTo>
                  <a:pt x="3937" y="7541"/>
                  <a:pt x="4181" y="7567"/>
                  <a:pt x="4426" y="7610"/>
                </a:cubicBezTo>
                <a:cubicBezTo>
                  <a:pt x="4675" y="7654"/>
                  <a:pt x="4933" y="7717"/>
                  <a:pt x="5184" y="7792"/>
                </a:cubicBezTo>
                <a:cubicBezTo>
                  <a:pt x="5202" y="7798"/>
                  <a:pt x="5221" y="7804"/>
                  <a:pt x="5240" y="7810"/>
                </a:cubicBezTo>
                <a:cubicBezTo>
                  <a:pt x="4933" y="7749"/>
                  <a:pt x="4626" y="7698"/>
                  <a:pt x="4313" y="7666"/>
                </a:cubicBezTo>
                <a:cubicBezTo>
                  <a:pt x="4112" y="7647"/>
                  <a:pt x="3906" y="7637"/>
                  <a:pt x="3701" y="7637"/>
                </a:cubicBezTo>
                <a:cubicBezTo>
                  <a:pt x="3578" y="7637"/>
                  <a:pt x="3456" y="7641"/>
                  <a:pt x="3335" y="7648"/>
                </a:cubicBezTo>
                <a:cubicBezTo>
                  <a:pt x="3171" y="7654"/>
                  <a:pt x="3009" y="7673"/>
                  <a:pt x="2846" y="7698"/>
                </a:cubicBezTo>
                <a:cubicBezTo>
                  <a:pt x="2764" y="7711"/>
                  <a:pt x="2682" y="7729"/>
                  <a:pt x="2601" y="7741"/>
                </a:cubicBezTo>
                <a:cubicBezTo>
                  <a:pt x="2726" y="7698"/>
                  <a:pt x="2852" y="7654"/>
                  <a:pt x="2983" y="7622"/>
                </a:cubicBezTo>
                <a:cubicBezTo>
                  <a:pt x="3215" y="7573"/>
                  <a:pt x="3454" y="7547"/>
                  <a:pt x="3692" y="7541"/>
                </a:cubicBezTo>
                <a:close/>
                <a:moveTo>
                  <a:pt x="5647" y="4677"/>
                </a:moveTo>
                <a:lnTo>
                  <a:pt x="5647" y="4677"/>
                </a:lnTo>
                <a:cubicBezTo>
                  <a:pt x="5653" y="4683"/>
                  <a:pt x="5659" y="4695"/>
                  <a:pt x="5667" y="4703"/>
                </a:cubicBezTo>
                <a:cubicBezTo>
                  <a:pt x="5716" y="4778"/>
                  <a:pt x="5766" y="4853"/>
                  <a:pt x="5810" y="4928"/>
                </a:cubicBezTo>
                <a:cubicBezTo>
                  <a:pt x="5885" y="5053"/>
                  <a:pt x="5954" y="5184"/>
                  <a:pt x="6017" y="5316"/>
                </a:cubicBezTo>
                <a:cubicBezTo>
                  <a:pt x="6142" y="5574"/>
                  <a:pt x="6243" y="5843"/>
                  <a:pt x="6324" y="6118"/>
                </a:cubicBezTo>
                <a:cubicBezTo>
                  <a:pt x="6405" y="6401"/>
                  <a:pt x="6462" y="6688"/>
                  <a:pt x="6500" y="6983"/>
                </a:cubicBezTo>
                <a:cubicBezTo>
                  <a:pt x="6532" y="7278"/>
                  <a:pt x="6562" y="7585"/>
                  <a:pt x="6688" y="7854"/>
                </a:cubicBezTo>
                <a:cubicBezTo>
                  <a:pt x="6694" y="7867"/>
                  <a:pt x="6700" y="7880"/>
                  <a:pt x="6706" y="7892"/>
                </a:cubicBezTo>
                <a:cubicBezTo>
                  <a:pt x="6700" y="7886"/>
                  <a:pt x="6694" y="7873"/>
                  <a:pt x="6694" y="7867"/>
                </a:cubicBezTo>
                <a:cubicBezTo>
                  <a:pt x="6625" y="7761"/>
                  <a:pt x="6562" y="7648"/>
                  <a:pt x="6506" y="7535"/>
                </a:cubicBezTo>
                <a:cubicBezTo>
                  <a:pt x="6399" y="7309"/>
                  <a:pt x="6306" y="7078"/>
                  <a:pt x="6231" y="6833"/>
                </a:cubicBezTo>
                <a:cubicBezTo>
                  <a:pt x="6162" y="6601"/>
                  <a:pt x="6110" y="6357"/>
                  <a:pt x="6067" y="6118"/>
                </a:cubicBezTo>
                <a:cubicBezTo>
                  <a:pt x="6023" y="5880"/>
                  <a:pt x="5980" y="5635"/>
                  <a:pt x="5916" y="5404"/>
                </a:cubicBezTo>
                <a:cubicBezTo>
                  <a:pt x="5861" y="5184"/>
                  <a:pt x="5786" y="4972"/>
                  <a:pt x="5679" y="4778"/>
                </a:cubicBezTo>
                <a:cubicBezTo>
                  <a:pt x="5679" y="4764"/>
                  <a:pt x="5673" y="4752"/>
                  <a:pt x="5673" y="4746"/>
                </a:cubicBezTo>
                <a:cubicBezTo>
                  <a:pt x="5667" y="4727"/>
                  <a:pt x="5659" y="4715"/>
                  <a:pt x="5653" y="4703"/>
                </a:cubicBezTo>
                <a:cubicBezTo>
                  <a:pt x="5653" y="4695"/>
                  <a:pt x="5647" y="4683"/>
                  <a:pt x="5647" y="4677"/>
                </a:cubicBezTo>
                <a:close/>
                <a:moveTo>
                  <a:pt x="5748" y="5192"/>
                </a:moveTo>
                <a:cubicBezTo>
                  <a:pt x="5772" y="5316"/>
                  <a:pt x="5798" y="5447"/>
                  <a:pt x="5823" y="5574"/>
                </a:cubicBezTo>
                <a:cubicBezTo>
                  <a:pt x="5867" y="5817"/>
                  <a:pt x="5922" y="6056"/>
                  <a:pt x="5986" y="6294"/>
                </a:cubicBezTo>
                <a:cubicBezTo>
                  <a:pt x="6043" y="6514"/>
                  <a:pt x="6110" y="6739"/>
                  <a:pt x="6186" y="6951"/>
                </a:cubicBezTo>
                <a:cubicBezTo>
                  <a:pt x="6268" y="7165"/>
                  <a:pt x="6356" y="7373"/>
                  <a:pt x="6456" y="7567"/>
                </a:cubicBezTo>
                <a:cubicBezTo>
                  <a:pt x="6512" y="7679"/>
                  <a:pt x="6575" y="7792"/>
                  <a:pt x="6644" y="7905"/>
                </a:cubicBezTo>
                <a:cubicBezTo>
                  <a:pt x="6512" y="7761"/>
                  <a:pt x="6399" y="7604"/>
                  <a:pt x="6298" y="7440"/>
                </a:cubicBezTo>
                <a:cubicBezTo>
                  <a:pt x="6136" y="7171"/>
                  <a:pt x="6017" y="6870"/>
                  <a:pt x="5930" y="6563"/>
                </a:cubicBezTo>
                <a:cubicBezTo>
                  <a:pt x="5847" y="6257"/>
                  <a:pt x="5798" y="5944"/>
                  <a:pt x="5772" y="5623"/>
                </a:cubicBezTo>
                <a:cubicBezTo>
                  <a:pt x="5766" y="5492"/>
                  <a:pt x="5760" y="5366"/>
                  <a:pt x="5748" y="5241"/>
                </a:cubicBezTo>
                <a:lnTo>
                  <a:pt x="5748" y="5192"/>
                </a:lnTo>
                <a:close/>
                <a:moveTo>
                  <a:pt x="3651" y="7682"/>
                </a:moveTo>
                <a:cubicBezTo>
                  <a:pt x="3834" y="7682"/>
                  <a:pt x="4017" y="7690"/>
                  <a:pt x="4200" y="7704"/>
                </a:cubicBezTo>
                <a:cubicBezTo>
                  <a:pt x="4531" y="7729"/>
                  <a:pt x="4857" y="7779"/>
                  <a:pt x="5178" y="7842"/>
                </a:cubicBezTo>
                <a:cubicBezTo>
                  <a:pt x="5340" y="7873"/>
                  <a:pt x="5503" y="7911"/>
                  <a:pt x="5667" y="7949"/>
                </a:cubicBezTo>
                <a:cubicBezTo>
                  <a:pt x="5704" y="7961"/>
                  <a:pt x="5742" y="7974"/>
                  <a:pt x="5772" y="7986"/>
                </a:cubicBezTo>
                <a:lnTo>
                  <a:pt x="5710" y="7986"/>
                </a:lnTo>
                <a:cubicBezTo>
                  <a:pt x="5516" y="7929"/>
                  <a:pt x="5321" y="7886"/>
                  <a:pt x="5121" y="7848"/>
                </a:cubicBezTo>
                <a:cubicBezTo>
                  <a:pt x="4895" y="7810"/>
                  <a:pt x="4669" y="7779"/>
                  <a:pt x="4444" y="7755"/>
                </a:cubicBezTo>
                <a:cubicBezTo>
                  <a:pt x="4212" y="7735"/>
                  <a:pt x="3987" y="7723"/>
                  <a:pt x="3755" y="7717"/>
                </a:cubicBezTo>
                <a:cubicBezTo>
                  <a:pt x="3529" y="7717"/>
                  <a:pt x="3298" y="7723"/>
                  <a:pt x="3072" y="7735"/>
                </a:cubicBezTo>
                <a:cubicBezTo>
                  <a:pt x="2940" y="7749"/>
                  <a:pt x="2815" y="7761"/>
                  <a:pt x="2682" y="7773"/>
                </a:cubicBezTo>
                <a:cubicBezTo>
                  <a:pt x="2858" y="7741"/>
                  <a:pt x="3040" y="7717"/>
                  <a:pt x="3222" y="7698"/>
                </a:cubicBezTo>
                <a:cubicBezTo>
                  <a:pt x="3365" y="7687"/>
                  <a:pt x="3508" y="7682"/>
                  <a:pt x="3651" y="7682"/>
                </a:cubicBezTo>
                <a:close/>
                <a:moveTo>
                  <a:pt x="3674" y="7735"/>
                </a:moveTo>
                <a:cubicBezTo>
                  <a:pt x="3899" y="7735"/>
                  <a:pt x="4131" y="7749"/>
                  <a:pt x="4357" y="7767"/>
                </a:cubicBezTo>
                <a:cubicBezTo>
                  <a:pt x="4582" y="7786"/>
                  <a:pt x="4808" y="7816"/>
                  <a:pt x="5033" y="7854"/>
                </a:cubicBezTo>
                <a:cubicBezTo>
                  <a:pt x="5240" y="7892"/>
                  <a:pt x="5447" y="7937"/>
                  <a:pt x="5653" y="7986"/>
                </a:cubicBezTo>
                <a:cubicBezTo>
                  <a:pt x="5604" y="7986"/>
                  <a:pt x="5560" y="7986"/>
                  <a:pt x="5516" y="7992"/>
                </a:cubicBezTo>
                <a:cubicBezTo>
                  <a:pt x="5215" y="7967"/>
                  <a:pt x="4907" y="7955"/>
                  <a:pt x="4600" y="7955"/>
                </a:cubicBezTo>
                <a:cubicBezTo>
                  <a:pt x="4238" y="7955"/>
                  <a:pt x="3880" y="7955"/>
                  <a:pt x="3516" y="7949"/>
                </a:cubicBezTo>
                <a:cubicBezTo>
                  <a:pt x="3153" y="7943"/>
                  <a:pt x="2795" y="7923"/>
                  <a:pt x="2439" y="7873"/>
                </a:cubicBezTo>
                <a:cubicBezTo>
                  <a:pt x="2413" y="7873"/>
                  <a:pt x="2388" y="7867"/>
                  <a:pt x="2364" y="7867"/>
                </a:cubicBezTo>
                <a:cubicBezTo>
                  <a:pt x="2364" y="7867"/>
                  <a:pt x="2358" y="7861"/>
                  <a:pt x="2350" y="7861"/>
                </a:cubicBezTo>
                <a:cubicBezTo>
                  <a:pt x="2364" y="7854"/>
                  <a:pt x="2376" y="7848"/>
                  <a:pt x="2388" y="7842"/>
                </a:cubicBezTo>
                <a:cubicBezTo>
                  <a:pt x="2476" y="7830"/>
                  <a:pt x="2558" y="7810"/>
                  <a:pt x="2645" y="7804"/>
                </a:cubicBezTo>
                <a:cubicBezTo>
                  <a:pt x="2758" y="7786"/>
                  <a:pt x="2877" y="7773"/>
                  <a:pt x="2989" y="7767"/>
                </a:cubicBezTo>
                <a:cubicBezTo>
                  <a:pt x="3215" y="7749"/>
                  <a:pt x="3448" y="7735"/>
                  <a:pt x="3674" y="7735"/>
                </a:cubicBezTo>
                <a:close/>
                <a:moveTo>
                  <a:pt x="2425" y="7892"/>
                </a:moveTo>
                <a:cubicBezTo>
                  <a:pt x="2740" y="7943"/>
                  <a:pt x="3059" y="7961"/>
                  <a:pt x="3379" y="7967"/>
                </a:cubicBezTo>
                <a:cubicBezTo>
                  <a:pt x="3735" y="7980"/>
                  <a:pt x="4093" y="7974"/>
                  <a:pt x="4450" y="7980"/>
                </a:cubicBezTo>
                <a:cubicBezTo>
                  <a:pt x="4757" y="7980"/>
                  <a:pt x="5058" y="7986"/>
                  <a:pt x="5366" y="8004"/>
                </a:cubicBezTo>
                <a:lnTo>
                  <a:pt x="5146" y="8004"/>
                </a:lnTo>
                <a:cubicBezTo>
                  <a:pt x="4915" y="8004"/>
                  <a:pt x="4675" y="8012"/>
                  <a:pt x="4438" y="8024"/>
                </a:cubicBezTo>
                <a:cubicBezTo>
                  <a:pt x="4200" y="8036"/>
                  <a:pt x="3961" y="8055"/>
                  <a:pt x="3723" y="8068"/>
                </a:cubicBezTo>
                <a:cubicBezTo>
                  <a:pt x="3605" y="8074"/>
                  <a:pt x="3487" y="8079"/>
                  <a:pt x="3369" y="8079"/>
                </a:cubicBezTo>
                <a:cubicBezTo>
                  <a:pt x="3255" y="8079"/>
                  <a:pt x="3141" y="8074"/>
                  <a:pt x="3027" y="8062"/>
                </a:cubicBezTo>
                <a:cubicBezTo>
                  <a:pt x="2821" y="8036"/>
                  <a:pt x="2613" y="7986"/>
                  <a:pt x="2425" y="7892"/>
                </a:cubicBezTo>
                <a:close/>
                <a:moveTo>
                  <a:pt x="2382" y="7886"/>
                </a:moveTo>
                <a:cubicBezTo>
                  <a:pt x="2552" y="7980"/>
                  <a:pt x="2746" y="8030"/>
                  <a:pt x="2934" y="8062"/>
                </a:cubicBezTo>
                <a:cubicBezTo>
                  <a:pt x="3095" y="8088"/>
                  <a:pt x="3256" y="8096"/>
                  <a:pt x="3419" y="8096"/>
                </a:cubicBezTo>
                <a:cubicBezTo>
                  <a:pt x="3485" y="8096"/>
                  <a:pt x="3550" y="8095"/>
                  <a:pt x="3617" y="8093"/>
                </a:cubicBezTo>
                <a:cubicBezTo>
                  <a:pt x="3854" y="8087"/>
                  <a:pt x="4093" y="8068"/>
                  <a:pt x="4331" y="8055"/>
                </a:cubicBezTo>
                <a:cubicBezTo>
                  <a:pt x="4576" y="8042"/>
                  <a:pt x="4814" y="8036"/>
                  <a:pt x="5058" y="8036"/>
                </a:cubicBezTo>
                <a:lnTo>
                  <a:pt x="5133" y="8036"/>
                </a:lnTo>
                <a:cubicBezTo>
                  <a:pt x="5065" y="8049"/>
                  <a:pt x="4996" y="8062"/>
                  <a:pt x="4921" y="8074"/>
                </a:cubicBezTo>
                <a:cubicBezTo>
                  <a:pt x="4751" y="8093"/>
                  <a:pt x="4576" y="8111"/>
                  <a:pt x="4406" y="8125"/>
                </a:cubicBezTo>
                <a:cubicBezTo>
                  <a:pt x="4175" y="8143"/>
                  <a:pt x="3943" y="8155"/>
                  <a:pt x="3704" y="8155"/>
                </a:cubicBezTo>
                <a:cubicBezTo>
                  <a:pt x="3486" y="8155"/>
                  <a:pt x="3266" y="8137"/>
                  <a:pt x="3046" y="8099"/>
                </a:cubicBezTo>
                <a:cubicBezTo>
                  <a:pt x="2833" y="8062"/>
                  <a:pt x="2621" y="7998"/>
                  <a:pt x="2419" y="7911"/>
                </a:cubicBezTo>
                <a:cubicBezTo>
                  <a:pt x="2395" y="7905"/>
                  <a:pt x="2376" y="7892"/>
                  <a:pt x="2358" y="7886"/>
                </a:cubicBezTo>
                <a:close/>
                <a:moveTo>
                  <a:pt x="6876" y="8192"/>
                </a:moveTo>
                <a:lnTo>
                  <a:pt x="6876" y="8200"/>
                </a:lnTo>
                <a:lnTo>
                  <a:pt x="6870" y="8192"/>
                </a:lnTo>
                <a:close/>
                <a:moveTo>
                  <a:pt x="6888" y="8206"/>
                </a:moveTo>
                <a:cubicBezTo>
                  <a:pt x="6894" y="8206"/>
                  <a:pt x="6894" y="8206"/>
                  <a:pt x="6900" y="8212"/>
                </a:cubicBezTo>
                <a:cubicBezTo>
                  <a:pt x="6894" y="8206"/>
                  <a:pt x="6888" y="8206"/>
                  <a:pt x="6888" y="8206"/>
                </a:cubicBezTo>
                <a:close/>
                <a:moveTo>
                  <a:pt x="2576" y="7992"/>
                </a:moveTo>
                <a:lnTo>
                  <a:pt x="2576" y="7992"/>
                </a:lnTo>
                <a:cubicBezTo>
                  <a:pt x="2702" y="8036"/>
                  <a:pt x="2827" y="8074"/>
                  <a:pt x="2959" y="8099"/>
                </a:cubicBezTo>
                <a:cubicBezTo>
                  <a:pt x="3177" y="8143"/>
                  <a:pt x="3397" y="8168"/>
                  <a:pt x="3617" y="8174"/>
                </a:cubicBezTo>
                <a:cubicBezTo>
                  <a:pt x="3672" y="8176"/>
                  <a:pt x="3728" y="8177"/>
                  <a:pt x="3784" y="8177"/>
                </a:cubicBezTo>
                <a:cubicBezTo>
                  <a:pt x="3956" y="8177"/>
                  <a:pt x="4129" y="8170"/>
                  <a:pt x="4299" y="8155"/>
                </a:cubicBezTo>
                <a:cubicBezTo>
                  <a:pt x="4426" y="8149"/>
                  <a:pt x="4551" y="8137"/>
                  <a:pt x="4675" y="8125"/>
                </a:cubicBezTo>
                <a:lnTo>
                  <a:pt x="4675" y="8125"/>
                </a:lnTo>
                <a:cubicBezTo>
                  <a:pt x="4626" y="8137"/>
                  <a:pt x="4582" y="8149"/>
                  <a:pt x="4531" y="8155"/>
                </a:cubicBezTo>
                <a:cubicBezTo>
                  <a:pt x="4281" y="8206"/>
                  <a:pt x="4024" y="8244"/>
                  <a:pt x="3773" y="8244"/>
                </a:cubicBezTo>
                <a:cubicBezTo>
                  <a:pt x="3756" y="8244"/>
                  <a:pt x="3739" y="8244"/>
                  <a:pt x="3722" y="8244"/>
                </a:cubicBezTo>
                <a:cubicBezTo>
                  <a:pt x="3495" y="8244"/>
                  <a:pt x="3267" y="8208"/>
                  <a:pt x="3046" y="8155"/>
                </a:cubicBezTo>
                <a:cubicBezTo>
                  <a:pt x="2928" y="8125"/>
                  <a:pt x="2809" y="8087"/>
                  <a:pt x="2688" y="8042"/>
                </a:cubicBezTo>
                <a:cubicBezTo>
                  <a:pt x="2651" y="8024"/>
                  <a:pt x="2613" y="8012"/>
                  <a:pt x="2576" y="7992"/>
                </a:cubicBezTo>
                <a:close/>
                <a:moveTo>
                  <a:pt x="5960" y="5103"/>
                </a:moveTo>
                <a:lnTo>
                  <a:pt x="5960" y="5103"/>
                </a:lnTo>
                <a:cubicBezTo>
                  <a:pt x="5998" y="5160"/>
                  <a:pt x="6035" y="5216"/>
                  <a:pt x="6073" y="5279"/>
                </a:cubicBezTo>
                <a:cubicBezTo>
                  <a:pt x="6073" y="5279"/>
                  <a:pt x="6080" y="5285"/>
                  <a:pt x="6080" y="5291"/>
                </a:cubicBezTo>
                <a:cubicBezTo>
                  <a:pt x="6142" y="5423"/>
                  <a:pt x="6205" y="5560"/>
                  <a:pt x="6261" y="5698"/>
                </a:cubicBezTo>
                <a:cubicBezTo>
                  <a:pt x="6350" y="5899"/>
                  <a:pt x="6425" y="6100"/>
                  <a:pt x="6494" y="6306"/>
                </a:cubicBezTo>
                <a:cubicBezTo>
                  <a:pt x="6569" y="6514"/>
                  <a:pt x="6631" y="6726"/>
                  <a:pt x="6694" y="6933"/>
                </a:cubicBezTo>
                <a:cubicBezTo>
                  <a:pt x="6757" y="7147"/>
                  <a:pt x="6813" y="7359"/>
                  <a:pt x="6876" y="7573"/>
                </a:cubicBezTo>
                <a:cubicBezTo>
                  <a:pt x="6908" y="7698"/>
                  <a:pt x="6938" y="7824"/>
                  <a:pt x="6969" y="7949"/>
                </a:cubicBezTo>
                <a:cubicBezTo>
                  <a:pt x="6975" y="8004"/>
                  <a:pt x="6989" y="8068"/>
                  <a:pt x="7007" y="8125"/>
                </a:cubicBezTo>
                <a:cubicBezTo>
                  <a:pt x="7013" y="8149"/>
                  <a:pt x="7026" y="8168"/>
                  <a:pt x="7033" y="8186"/>
                </a:cubicBezTo>
                <a:cubicBezTo>
                  <a:pt x="7033" y="8192"/>
                  <a:pt x="7039" y="8200"/>
                  <a:pt x="7039" y="8212"/>
                </a:cubicBezTo>
                <a:cubicBezTo>
                  <a:pt x="7045" y="8230"/>
                  <a:pt x="7045" y="8244"/>
                  <a:pt x="7051" y="8262"/>
                </a:cubicBezTo>
                <a:cubicBezTo>
                  <a:pt x="6926" y="8168"/>
                  <a:pt x="6825" y="8036"/>
                  <a:pt x="6757" y="7892"/>
                </a:cubicBezTo>
                <a:cubicBezTo>
                  <a:pt x="6619" y="7636"/>
                  <a:pt x="6581" y="7335"/>
                  <a:pt x="6550" y="7046"/>
                </a:cubicBezTo>
                <a:cubicBezTo>
                  <a:pt x="6532" y="6896"/>
                  <a:pt x="6512" y="6751"/>
                  <a:pt x="6486" y="6607"/>
                </a:cubicBezTo>
                <a:cubicBezTo>
                  <a:pt x="6462" y="6463"/>
                  <a:pt x="6431" y="6326"/>
                  <a:pt x="6393" y="6187"/>
                </a:cubicBezTo>
                <a:cubicBezTo>
                  <a:pt x="6318" y="5912"/>
                  <a:pt x="6217" y="5643"/>
                  <a:pt x="6098" y="5380"/>
                </a:cubicBezTo>
                <a:cubicBezTo>
                  <a:pt x="6055" y="5285"/>
                  <a:pt x="6011" y="5192"/>
                  <a:pt x="5960" y="5103"/>
                </a:cubicBezTo>
                <a:close/>
                <a:moveTo>
                  <a:pt x="7076" y="8268"/>
                </a:moveTo>
                <a:lnTo>
                  <a:pt x="7076" y="8268"/>
                </a:lnTo>
                <a:cubicBezTo>
                  <a:pt x="7082" y="8281"/>
                  <a:pt x="7088" y="8287"/>
                  <a:pt x="7096" y="8293"/>
                </a:cubicBezTo>
                <a:cubicBezTo>
                  <a:pt x="7088" y="8287"/>
                  <a:pt x="7082" y="8287"/>
                  <a:pt x="7082" y="8281"/>
                </a:cubicBezTo>
                <a:cubicBezTo>
                  <a:pt x="7082" y="8275"/>
                  <a:pt x="7076" y="8275"/>
                  <a:pt x="7076" y="8268"/>
                </a:cubicBezTo>
                <a:close/>
                <a:moveTo>
                  <a:pt x="3250" y="1"/>
                </a:moveTo>
                <a:cubicBezTo>
                  <a:pt x="3247" y="1"/>
                  <a:pt x="3243" y="3"/>
                  <a:pt x="3241" y="8"/>
                </a:cubicBezTo>
                <a:cubicBezTo>
                  <a:pt x="3228" y="52"/>
                  <a:pt x="3215" y="102"/>
                  <a:pt x="3203" y="145"/>
                </a:cubicBezTo>
                <a:cubicBezTo>
                  <a:pt x="3185" y="190"/>
                  <a:pt x="3165" y="234"/>
                  <a:pt x="3147" y="278"/>
                </a:cubicBezTo>
                <a:cubicBezTo>
                  <a:pt x="3102" y="371"/>
                  <a:pt x="3052" y="454"/>
                  <a:pt x="2997" y="535"/>
                </a:cubicBezTo>
                <a:cubicBezTo>
                  <a:pt x="2877" y="703"/>
                  <a:pt x="2740" y="848"/>
                  <a:pt x="2613" y="1010"/>
                </a:cubicBezTo>
                <a:cubicBezTo>
                  <a:pt x="2488" y="1160"/>
                  <a:pt x="2370" y="1324"/>
                  <a:pt x="2294" y="1512"/>
                </a:cubicBezTo>
                <a:cubicBezTo>
                  <a:pt x="2225" y="1687"/>
                  <a:pt x="2188" y="1882"/>
                  <a:pt x="2182" y="2070"/>
                </a:cubicBezTo>
                <a:cubicBezTo>
                  <a:pt x="2176" y="2265"/>
                  <a:pt x="2200" y="2459"/>
                  <a:pt x="2263" y="2641"/>
                </a:cubicBezTo>
                <a:cubicBezTo>
                  <a:pt x="2269" y="2659"/>
                  <a:pt x="2275" y="2678"/>
                  <a:pt x="2282" y="2696"/>
                </a:cubicBezTo>
                <a:cubicBezTo>
                  <a:pt x="2269" y="2823"/>
                  <a:pt x="2269" y="2941"/>
                  <a:pt x="2282" y="3066"/>
                </a:cubicBezTo>
                <a:cubicBezTo>
                  <a:pt x="2288" y="3205"/>
                  <a:pt x="2306" y="3335"/>
                  <a:pt x="2338" y="3468"/>
                </a:cubicBezTo>
                <a:cubicBezTo>
                  <a:pt x="2269" y="3304"/>
                  <a:pt x="2200" y="3141"/>
                  <a:pt x="2138" y="2973"/>
                </a:cubicBezTo>
                <a:lnTo>
                  <a:pt x="2138" y="2959"/>
                </a:lnTo>
                <a:lnTo>
                  <a:pt x="2138" y="2947"/>
                </a:lnTo>
                <a:cubicBezTo>
                  <a:pt x="2132" y="2935"/>
                  <a:pt x="2132" y="2928"/>
                  <a:pt x="2132" y="2916"/>
                </a:cubicBezTo>
                <a:cubicBezTo>
                  <a:pt x="2124" y="2898"/>
                  <a:pt x="2124" y="2872"/>
                  <a:pt x="2118" y="2853"/>
                </a:cubicBezTo>
                <a:cubicBezTo>
                  <a:pt x="2112" y="2835"/>
                  <a:pt x="2106" y="2809"/>
                  <a:pt x="2100" y="2791"/>
                </a:cubicBezTo>
                <a:cubicBezTo>
                  <a:pt x="2094" y="2771"/>
                  <a:pt x="2087" y="2753"/>
                  <a:pt x="2075" y="2734"/>
                </a:cubicBezTo>
                <a:cubicBezTo>
                  <a:pt x="2075" y="2728"/>
                  <a:pt x="2069" y="2728"/>
                  <a:pt x="2069" y="2728"/>
                </a:cubicBezTo>
                <a:cubicBezTo>
                  <a:pt x="2063" y="2710"/>
                  <a:pt x="2057" y="2690"/>
                  <a:pt x="2049" y="2672"/>
                </a:cubicBezTo>
                <a:cubicBezTo>
                  <a:pt x="2037" y="2635"/>
                  <a:pt x="2025" y="2589"/>
                  <a:pt x="2019" y="2546"/>
                </a:cubicBezTo>
                <a:cubicBezTo>
                  <a:pt x="2006" y="2465"/>
                  <a:pt x="1994" y="2377"/>
                  <a:pt x="1994" y="2289"/>
                </a:cubicBezTo>
                <a:cubicBezTo>
                  <a:pt x="1982" y="2108"/>
                  <a:pt x="2000" y="1932"/>
                  <a:pt x="2012" y="1750"/>
                </a:cubicBezTo>
                <a:cubicBezTo>
                  <a:pt x="2025" y="1562"/>
                  <a:pt x="2037" y="1374"/>
                  <a:pt x="2025" y="1186"/>
                </a:cubicBezTo>
                <a:cubicBezTo>
                  <a:pt x="2012" y="1004"/>
                  <a:pt x="1968" y="836"/>
                  <a:pt x="1912" y="666"/>
                </a:cubicBezTo>
                <a:cubicBezTo>
                  <a:pt x="1881" y="572"/>
                  <a:pt x="1843" y="478"/>
                  <a:pt x="1800" y="390"/>
                </a:cubicBezTo>
                <a:cubicBezTo>
                  <a:pt x="1780" y="341"/>
                  <a:pt x="1762" y="296"/>
                  <a:pt x="1736" y="252"/>
                </a:cubicBezTo>
                <a:cubicBezTo>
                  <a:pt x="1724" y="220"/>
                  <a:pt x="1711" y="190"/>
                  <a:pt x="1693" y="159"/>
                </a:cubicBezTo>
                <a:cubicBezTo>
                  <a:pt x="1693" y="159"/>
                  <a:pt x="1693" y="153"/>
                  <a:pt x="1687" y="153"/>
                </a:cubicBezTo>
                <a:lnTo>
                  <a:pt x="1687" y="145"/>
                </a:lnTo>
                <a:cubicBezTo>
                  <a:pt x="1681" y="139"/>
                  <a:pt x="1673" y="127"/>
                  <a:pt x="1667" y="121"/>
                </a:cubicBezTo>
                <a:cubicBezTo>
                  <a:pt x="1665" y="119"/>
                  <a:pt x="1664" y="119"/>
                  <a:pt x="1662" y="119"/>
                </a:cubicBezTo>
                <a:cubicBezTo>
                  <a:pt x="1658" y="119"/>
                  <a:pt x="1655" y="123"/>
                  <a:pt x="1655" y="127"/>
                </a:cubicBezTo>
                <a:cubicBezTo>
                  <a:pt x="1661" y="127"/>
                  <a:pt x="1661" y="133"/>
                  <a:pt x="1661" y="139"/>
                </a:cubicBezTo>
                <a:cubicBezTo>
                  <a:pt x="1655" y="139"/>
                  <a:pt x="1655" y="139"/>
                  <a:pt x="1655" y="145"/>
                </a:cubicBezTo>
                <a:cubicBezTo>
                  <a:pt x="1636" y="171"/>
                  <a:pt x="1624" y="190"/>
                  <a:pt x="1612" y="214"/>
                </a:cubicBezTo>
                <a:lnTo>
                  <a:pt x="1605" y="214"/>
                </a:lnTo>
                <a:cubicBezTo>
                  <a:pt x="1605" y="228"/>
                  <a:pt x="1598" y="234"/>
                  <a:pt x="1592" y="246"/>
                </a:cubicBezTo>
                <a:cubicBezTo>
                  <a:pt x="1511" y="384"/>
                  <a:pt x="1430" y="521"/>
                  <a:pt x="1372" y="672"/>
                </a:cubicBezTo>
                <a:cubicBezTo>
                  <a:pt x="1297" y="854"/>
                  <a:pt x="1247" y="1048"/>
                  <a:pt x="1241" y="1243"/>
                </a:cubicBezTo>
                <a:cubicBezTo>
                  <a:pt x="1229" y="1443"/>
                  <a:pt x="1273" y="1643"/>
                  <a:pt x="1348" y="1831"/>
                </a:cubicBezTo>
                <a:cubicBezTo>
                  <a:pt x="1423" y="2019"/>
                  <a:pt x="1530" y="2201"/>
                  <a:pt x="1655" y="2364"/>
                </a:cubicBezTo>
                <a:cubicBezTo>
                  <a:pt x="1711" y="2453"/>
                  <a:pt x="1774" y="2534"/>
                  <a:pt x="1843" y="2621"/>
                </a:cubicBezTo>
                <a:cubicBezTo>
                  <a:pt x="1875" y="2665"/>
                  <a:pt x="1912" y="2710"/>
                  <a:pt x="1944" y="2753"/>
                </a:cubicBezTo>
                <a:cubicBezTo>
                  <a:pt x="1974" y="2785"/>
                  <a:pt x="2000" y="2823"/>
                  <a:pt x="2031" y="2860"/>
                </a:cubicBezTo>
                <a:cubicBezTo>
                  <a:pt x="2031" y="2866"/>
                  <a:pt x="2031" y="2866"/>
                  <a:pt x="2037" y="2872"/>
                </a:cubicBezTo>
                <a:cubicBezTo>
                  <a:pt x="2043" y="2878"/>
                  <a:pt x="2043" y="2878"/>
                  <a:pt x="2049" y="2884"/>
                </a:cubicBezTo>
                <a:cubicBezTo>
                  <a:pt x="2057" y="2898"/>
                  <a:pt x="2057" y="2904"/>
                  <a:pt x="2057" y="2910"/>
                </a:cubicBezTo>
                <a:cubicBezTo>
                  <a:pt x="2060" y="2917"/>
                  <a:pt x="2064" y="2920"/>
                  <a:pt x="2067" y="2920"/>
                </a:cubicBezTo>
                <a:cubicBezTo>
                  <a:pt x="2070" y="2920"/>
                  <a:pt x="2072" y="2918"/>
                  <a:pt x="2075" y="2916"/>
                </a:cubicBezTo>
                <a:cubicBezTo>
                  <a:pt x="2075" y="2922"/>
                  <a:pt x="2081" y="2922"/>
                  <a:pt x="2081" y="2928"/>
                </a:cubicBezTo>
                <a:cubicBezTo>
                  <a:pt x="2182" y="3205"/>
                  <a:pt x="2294" y="3480"/>
                  <a:pt x="2419" y="3743"/>
                </a:cubicBezTo>
                <a:cubicBezTo>
                  <a:pt x="2425" y="3775"/>
                  <a:pt x="2439" y="3800"/>
                  <a:pt x="2451" y="3830"/>
                </a:cubicBezTo>
                <a:cubicBezTo>
                  <a:pt x="2463" y="3856"/>
                  <a:pt x="2476" y="3887"/>
                  <a:pt x="2488" y="3919"/>
                </a:cubicBezTo>
                <a:cubicBezTo>
                  <a:pt x="2491" y="3922"/>
                  <a:pt x="2494" y="3924"/>
                  <a:pt x="2498" y="3924"/>
                </a:cubicBezTo>
                <a:cubicBezTo>
                  <a:pt x="2501" y="3924"/>
                  <a:pt x="2504" y="3922"/>
                  <a:pt x="2508" y="3919"/>
                </a:cubicBezTo>
                <a:cubicBezTo>
                  <a:pt x="2613" y="4145"/>
                  <a:pt x="2740" y="4364"/>
                  <a:pt x="2870" y="4570"/>
                </a:cubicBezTo>
                <a:cubicBezTo>
                  <a:pt x="2827" y="4521"/>
                  <a:pt x="2789" y="4470"/>
                  <a:pt x="2752" y="4420"/>
                </a:cubicBezTo>
                <a:cubicBezTo>
                  <a:pt x="2682" y="4313"/>
                  <a:pt x="2621" y="4206"/>
                  <a:pt x="2558" y="4094"/>
                </a:cubicBezTo>
                <a:cubicBezTo>
                  <a:pt x="2419" y="3862"/>
                  <a:pt x="2288" y="3624"/>
                  <a:pt x="2124" y="3405"/>
                </a:cubicBezTo>
                <a:cubicBezTo>
                  <a:pt x="1968" y="3191"/>
                  <a:pt x="1780" y="3003"/>
                  <a:pt x="1554" y="2866"/>
                </a:cubicBezTo>
                <a:cubicBezTo>
                  <a:pt x="1335" y="2728"/>
                  <a:pt x="1091" y="2641"/>
                  <a:pt x="840" y="2583"/>
                </a:cubicBezTo>
                <a:cubicBezTo>
                  <a:pt x="583" y="2528"/>
                  <a:pt x="327" y="2496"/>
                  <a:pt x="64" y="2471"/>
                </a:cubicBezTo>
                <a:lnTo>
                  <a:pt x="19" y="2471"/>
                </a:lnTo>
                <a:cubicBezTo>
                  <a:pt x="13" y="2477"/>
                  <a:pt x="7" y="2490"/>
                  <a:pt x="1" y="2496"/>
                </a:cubicBezTo>
                <a:lnTo>
                  <a:pt x="7" y="2496"/>
                </a:lnTo>
                <a:cubicBezTo>
                  <a:pt x="44" y="2528"/>
                  <a:pt x="88" y="2552"/>
                  <a:pt x="131" y="2589"/>
                </a:cubicBezTo>
                <a:cubicBezTo>
                  <a:pt x="131" y="2589"/>
                  <a:pt x="139" y="2589"/>
                  <a:pt x="139" y="2597"/>
                </a:cubicBezTo>
                <a:cubicBezTo>
                  <a:pt x="195" y="2635"/>
                  <a:pt x="244" y="2678"/>
                  <a:pt x="289" y="2728"/>
                </a:cubicBezTo>
                <a:cubicBezTo>
                  <a:pt x="395" y="2823"/>
                  <a:pt x="489" y="2922"/>
                  <a:pt x="583" y="3029"/>
                </a:cubicBezTo>
                <a:cubicBezTo>
                  <a:pt x="765" y="3236"/>
                  <a:pt x="947" y="3448"/>
                  <a:pt x="1160" y="3630"/>
                </a:cubicBezTo>
                <a:cubicBezTo>
                  <a:pt x="1267" y="3731"/>
                  <a:pt x="1386" y="3812"/>
                  <a:pt x="1511" y="3881"/>
                </a:cubicBezTo>
                <a:cubicBezTo>
                  <a:pt x="1649" y="3963"/>
                  <a:pt x="1786" y="4026"/>
                  <a:pt x="1930" y="4088"/>
                </a:cubicBezTo>
                <a:cubicBezTo>
                  <a:pt x="2069" y="4151"/>
                  <a:pt x="2213" y="4220"/>
                  <a:pt x="2350" y="4295"/>
                </a:cubicBezTo>
                <a:cubicBezTo>
                  <a:pt x="2482" y="4370"/>
                  <a:pt x="2607" y="4458"/>
                  <a:pt x="2720" y="4564"/>
                </a:cubicBezTo>
                <a:cubicBezTo>
                  <a:pt x="2952" y="4764"/>
                  <a:pt x="3140" y="5010"/>
                  <a:pt x="3322" y="5253"/>
                </a:cubicBezTo>
                <a:cubicBezTo>
                  <a:pt x="3341" y="5285"/>
                  <a:pt x="3365" y="5316"/>
                  <a:pt x="3391" y="5342"/>
                </a:cubicBezTo>
                <a:cubicBezTo>
                  <a:pt x="3391" y="5348"/>
                  <a:pt x="3397" y="5348"/>
                  <a:pt x="3403" y="5348"/>
                </a:cubicBezTo>
                <a:cubicBezTo>
                  <a:pt x="3817" y="5887"/>
                  <a:pt x="4287" y="6375"/>
                  <a:pt x="4794" y="6821"/>
                </a:cubicBezTo>
                <a:cubicBezTo>
                  <a:pt x="4701" y="6777"/>
                  <a:pt x="4606" y="6726"/>
                  <a:pt x="4519" y="6664"/>
                </a:cubicBezTo>
                <a:cubicBezTo>
                  <a:pt x="4412" y="6589"/>
                  <a:pt x="4319" y="6500"/>
                  <a:pt x="4218" y="6407"/>
                </a:cubicBezTo>
                <a:cubicBezTo>
                  <a:pt x="4163" y="6357"/>
                  <a:pt x="4105" y="6300"/>
                  <a:pt x="4050" y="6244"/>
                </a:cubicBezTo>
                <a:cubicBezTo>
                  <a:pt x="4042" y="6237"/>
                  <a:pt x="4042" y="6237"/>
                  <a:pt x="4042" y="6231"/>
                </a:cubicBezTo>
                <a:cubicBezTo>
                  <a:pt x="4030" y="6213"/>
                  <a:pt x="4018" y="6199"/>
                  <a:pt x="4005" y="6181"/>
                </a:cubicBezTo>
                <a:cubicBezTo>
                  <a:pt x="3981" y="6150"/>
                  <a:pt x="3955" y="6118"/>
                  <a:pt x="3923" y="6087"/>
                </a:cubicBezTo>
                <a:lnTo>
                  <a:pt x="3917" y="6087"/>
                </a:lnTo>
                <a:cubicBezTo>
                  <a:pt x="3917" y="6081"/>
                  <a:pt x="3911" y="6081"/>
                  <a:pt x="3905" y="6075"/>
                </a:cubicBezTo>
                <a:cubicBezTo>
                  <a:pt x="3874" y="6049"/>
                  <a:pt x="3842" y="6025"/>
                  <a:pt x="3811" y="5999"/>
                </a:cubicBezTo>
                <a:cubicBezTo>
                  <a:pt x="3767" y="5944"/>
                  <a:pt x="3717" y="5893"/>
                  <a:pt x="3674" y="5849"/>
                </a:cubicBezTo>
                <a:cubicBezTo>
                  <a:pt x="3660" y="5831"/>
                  <a:pt x="3654" y="5817"/>
                  <a:pt x="3648" y="5805"/>
                </a:cubicBezTo>
                <a:cubicBezTo>
                  <a:pt x="3642" y="5805"/>
                  <a:pt x="3636" y="5805"/>
                  <a:pt x="3636" y="5811"/>
                </a:cubicBezTo>
                <a:cubicBezTo>
                  <a:pt x="3579" y="5762"/>
                  <a:pt x="3523" y="5718"/>
                  <a:pt x="3466" y="5673"/>
                </a:cubicBezTo>
                <a:cubicBezTo>
                  <a:pt x="3284" y="5536"/>
                  <a:pt x="3078" y="5429"/>
                  <a:pt x="2864" y="5354"/>
                </a:cubicBezTo>
                <a:cubicBezTo>
                  <a:pt x="2645" y="5273"/>
                  <a:pt x="2413" y="5235"/>
                  <a:pt x="2182" y="5235"/>
                </a:cubicBezTo>
                <a:cubicBezTo>
                  <a:pt x="2165" y="5235"/>
                  <a:pt x="2149" y="5235"/>
                  <a:pt x="2132" y="5235"/>
                </a:cubicBezTo>
                <a:cubicBezTo>
                  <a:pt x="1910" y="5235"/>
                  <a:pt x="1683" y="5272"/>
                  <a:pt x="1473" y="5342"/>
                </a:cubicBezTo>
                <a:cubicBezTo>
                  <a:pt x="1247" y="5417"/>
                  <a:pt x="1028" y="5530"/>
                  <a:pt x="834" y="5673"/>
                </a:cubicBezTo>
                <a:cubicBezTo>
                  <a:pt x="816" y="5692"/>
                  <a:pt x="790" y="5711"/>
                  <a:pt x="765" y="5730"/>
                </a:cubicBezTo>
                <a:cubicBezTo>
                  <a:pt x="747" y="5742"/>
                  <a:pt x="765" y="5768"/>
                  <a:pt x="784" y="5768"/>
                </a:cubicBezTo>
                <a:cubicBezTo>
                  <a:pt x="779" y="5773"/>
                  <a:pt x="782" y="5781"/>
                  <a:pt x="790" y="5781"/>
                </a:cubicBezTo>
                <a:cubicBezTo>
                  <a:pt x="792" y="5781"/>
                  <a:pt x="794" y="5781"/>
                  <a:pt x="796" y="5780"/>
                </a:cubicBezTo>
                <a:cubicBezTo>
                  <a:pt x="808" y="5780"/>
                  <a:pt x="828" y="5774"/>
                  <a:pt x="840" y="5768"/>
                </a:cubicBezTo>
                <a:cubicBezTo>
                  <a:pt x="996" y="5880"/>
                  <a:pt x="1166" y="5968"/>
                  <a:pt x="1342" y="6037"/>
                </a:cubicBezTo>
                <a:cubicBezTo>
                  <a:pt x="1542" y="6112"/>
                  <a:pt x="1748" y="6156"/>
                  <a:pt x="1962" y="6162"/>
                </a:cubicBezTo>
                <a:cubicBezTo>
                  <a:pt x="1985" y="6163"/>
                  <a:pt x="2008" y="6163"/>
                  <a:pt x="2031" y="6163"/>
                </a:cubicBezTo>
                <a:cubicBezTo>
                  <a:pt x="2234" y="6163"/>
                  <a:pt x="2442" y="6135"/>
                  <a:pt x="2645" y="6106"/>
                </a:cubicBezTo>
                <a:cubicBezTo>
                  <a:pt x="2858" y="6075"/>
                  <a:pt x="3072" y="6049"/>
                  <a:pt x="3284" y="6049"/>
                </a:cubicBezTo>
                <a:cubicBezTo>
                  <a:pt x="3486" y="6049"/>
                  <a:pt x="3686" y="6081"/>
                  <a:pt x="3874" y="6162"/>
                </a:cubicBezTo>
                <a:cubicBezTo>
                  <a:pt x="3892" y="6169"/>
                  <a:pt x="3905" y="6175"/>
                  <a:pt x="3923" y="6187"/>
                </a:cubicBezTo>
                <a:cubicBezTo>
                  <a:pt x="3955" y="6213"/>
                  <a:pt x="3987" y="6244"/>
                  <a:pt x="4018" y="6275"/>
                </a:cubicBezTo>
                <a:cubicBezTo>
                  <a:pt x="4024" y="6282"/>
                  <a:pt x="4030" y="6294"/>
                  <a:pt x="4036" y="6294"/>
                </a:cubicBezTo>
                <a:cubicBezTo>
                  <a:pt x="4036" y="6300"/>
                  <a:pt x="4042" y="6300"/>
                  <a:pt x="4042" y="6300"/>
                </a:cubicBezTo>
                <a:cubicBezTo>
                  <a:pt x="4080" y="6332"/>
                  <a:pt x="4111" y="6357"/>
                  <a:pt x="4143" y="6387"/>
                </a:cubicBezTo>
                <a:cubicBezTo>
                  <a:pt x="4331" y="6569"/>
                  <a:pt x="4531" y="6745"/>
                  <a:pt x="4776" y="6846"/>
                </a:cubicBezTo>
                <a:cubicBezTo>
                  <a:pt x="4802" y="6852"/>
                  <a:pt x="4826" y="6864"/>
                  <a:pt x="4851" y="6870"/>
                </a:cubicBezTo>
                <a:cubicBezTo>
                  <a:pt x="5479" y="7397"/>
                  <a:pt x="6162" y="7861"/>
                  <a:pt x="6876" y="8256"/>
                </a:cubicBezTo>
                <a:cubicBezTo>
                  <a:pt x="6838" y="8244"/>
                  <a:pt x="6801" y="8230"/>
                  <a:pt x="6763" y="8218"/>
                </a:cubicBezTo>
                <a:cubicBezTo>
                  <a:pt x="6607" y="8168"/>
                  <a:pt x="6443" y="8117"/>
                  <a:pt x="6280" y="8074"/>
                </a:cubicBezTo>
                <a:cubicBezTo>
                  <a:pt x="6067" y="8012"/>
                  <a:pt x="5847" y="7949"/>
                  <a:pt x="5629" y="7899"/>
                </a:cubicBezTo>
                <a:cubicBezTo>
                  <a:pt x="5516" y="7854"/>
                  <a:pt x="5396" y="7816"/>
                  <a:pt x="5283" y="7779"/>
                </a:cubicBezTo>
                <a:cubicBezTo>
                  <a:pt x="5033" y="7704"/>
                  <a:pt x="4776" y="7636"/>
                  <a:pt x="4519" y="7585"/>
                </a:cubicBezTo>
                <a:cubicBezTo>
                  <a:pt x="4275" y="7541"/>
                  <a:pt x="4024" y="7509"/>
                  <a:pt x="3773" y="7503"/>
                </a:cubicBezTo>
                <a:cubicBezTo>
                  <a:pt x="3535" y="7503"/>
                  <a:pt x="3298" y="7523"/>
                  <a:pt x="3059" y="7567"/>
                </a:cubicBezTo>
                <a:cubicBezTo>
                  <a:pt x="2827" y="7616"/>
                  <a:pt x="2601" y="7691"/>
                  <a:pt x="2388" y="7798"/>
                </a:cubicBezTo>
                <a:cubicBezTo>
                  <a:pt x="2382" y="7798"/>
                  <a:pt x="2376" y="7798"/>
                  <a:pt x="2370" y="7804"/>
                </a:cubicBezTo>
                <a:cubicBezTo>
                  <a:pt x="2332" y="7816"/>
                  <a:pt x="2294" y="7824"/>
                  <a:pt x="2257" y="7836"/>
                </a:cubicBezTo>
                <a:cubicBezTo>
                  <a:pt x="2237" y="7842"/>
                  <a:pt x="2245" y="7873"/>
                  <a:pt x="2263" y="7873"/>
                </a:cubicBezTo>
                <a:lnTo>
                  <a:pt x="2269" y="7867"/>
                </a:lnTo>
                <a:cubicBezTo>
                  <a:pt x="2476" y="7998"/>
                  <a:pt x="2702" y="8099"/>
                  <a:pt x="2934" y="8168"/>
                </a:cubicBezTo>
                <a:cubicBezTo>
                  <a:pt x="3171" y="8237"/>
                  <a:pt x="3416" y="8275"/>
                  <a:pt x="3660" y="8287"/>
                </a:cubicBezTo>
                <a:cubicBezTo>
                  <a:pt x="3685" y="8288"/>
                  <a:pt x="3710" y="8288"/>
                  <a:pt x="3735" y="8288"/>
                </a:cubicBezTo>
                <a:cubicBezTo>
                  <a:pt x="3966" y="8288"/>
                  <a:pt x="4193" y="8263"/>
                  <a:pt x="4418" y="8224"/>
                </a:cubicBezTo>
                <a:cubicBezTo>
                  <a:pt x="4651" y="8180"/>
                  <a:pt x="4877" y="8131"/>
                  <a:pt x="5109" y="8087"/>
                </a:cubicBezTo>
                <a:cubicBezTo>
                  <a:pt x="5208" y="8080"/>
                  <a:pt x="5309" y="8074"/>
                  <a:pt x="5410" y="8068"/>
                </a:cubicBezTo>
                <a:cubicBezTo>
                  <a:pt x="5528" y="8062"/>
                  <a:pt x="5653" y="8062"/>
                  <a:pt x="5780" y="8055"/>
                </a:cubicBezTo>
                <a:lnTo>
                  <a:pt x="5841" y="8055"/>
                </a:lnTo>
                <a:cubicBezTo>
                  <a:pt x="6035" y="8080"/>
                  <a:pt x="6237" y="8117"/>
                  <a:pt x="6425" y="8162"/>
                </a:cubicBezTo>
                <a:cubicBezTo>
                  <a:pt x="6456" y="8168"/>
                  <a:pt x="6486" y="8180"/>
                  <a:pt x="6518" y="8186"/>
                </a:cubicBezTo>
                <a:cubicBezTo>
                  <a:pt x="6562" y="8200"/>
                  <a:pt x="6607" y="8212"/>
                  <a:pt x="6644" y="8224"/>
                </a:cubicBezTo>
                <a:cubicBezTo>
                  <a:pt x="6700" y="8237"/>
                  <a:pt x="6757" y="8256"/>
                  <a:pt x="6807" y="8275"/>
                </a:cubicBezTo>
                <a:cubicBezTo>
                  <a:pt x="6951" y="8319"/>
                  <a:pt x="7088" y="8374"/>
                  <a:pt x="7227" y="8444"/>
                </a:cubicBezTo>
                <a:cubicBezTo>
                  <a:pt x="7290" y="8481"/>
                  <a:pt x="7359" y="8519"/>
                  <a:pt x="7427" y="8550"/>
                </a:cubicBezTo>
                <a:cubicBezTo>
                  <a:pt x="7458" y="8562"/>
                  <a:pt x="7490" y="8582"/>
                  <a:pt x="7527" y="8594"/>
                </a:cubicBezTo>
                <a:lnTo>
                  <a:pt x="7539" y="8594"/>
                </a:lnTo>
                <a:cubicBezTo>
                  <a:pt x="7553" y="8600"/>
                  <a:pt x="7559" y="8606"/>
                  <a:pt x="7571" y="8606"/>
                </a:cubicBezTo>
                <a:cubicBezTo>
                  <a:pt x="7577" y="8614"/>
                  <a:pt x="7585" y="8620"/>
                  <a:pt x="7591" y="8626"/>
                </a:cubicBezTo>
                <a:cubicBezTo>
                  <a:pt x="7603" y="8632"/>
                  <a:pt x="7622" y="8651"/>
                  <a:pt x="7640" y="8651"/>
                </a:cubicBezTo>
                <a:cubicBezTo>
                  <a:pt x="7646" y="8651"/>
                  <a:pt x="7646" y="8651"/>
                  <a:pt x="7652" y="8644"/>
                </a:cubicBezTo>
                <a:cubicBezTo>
                  <a:pt x="8179" y="8895"/>
                  <a:pt x="8719" y="9114"/>
                  <a:pt x="9269" y="9302"/>
                </a:cubicBezTo>
                <a:cubicBezTo>
                  <a:pt x="9370" y="9340"/>
                  <a:pt x="9471" y="9372"/>
                  <a:pt x="9570" y="9409"/>
                </a:cubicBezTo>
                <a:cubicBezTo>
                  <a:pt x="9572" y="9410"/>
                  <a:pt x="9574" y="9410"/>
                  <a:pt x="9576" y="9410"/>
                </a:cubicBezTo>
                <a:cubicBezTo>
                  <a:pt x="9604" y="9410"/>
                  <a:pt x="9619" y="9371"/>
                  <a:pt x="9590" y="9366"/>
                </a:cubicBezTo>
                <a:cubicBezTo>
                  <a:pt x="8901" y="9132"/>
                  <a:pt x="8216" y="8869"/>
                  <a:pt x="7559" y="8550"/>
                </a:cubicBezTo>
                <a:cubicBezTo>
                  <a:pt x="7533" y="8531"/>
                  <a:pt x="7502" y="8513"/>
                  <a:pt x="7472" y="8493"/>
                </a:cubicBezTo>
                <a:cubicBezTo>
                  <a:pt x="7440" y="8469"/>
                  <a:pt x="7409" y="8450"/>
                  <a:pt x="7377" y="8432"/>
                </a:cubicBezTo>
                <a:cubicBezTo>
                  <a:pt x="7365" y="8418"/>
                  <a:pt x="7345" y="8412"/>
                  <a:pt x="7333" y="8406"/>
                </a:cubicBezTo>
                <a:cubicBezTo>
                  <a:pt x="7314" y="8394"/>
                  <a:pt x="7296" y="8388"/>
                  <a:pt x="7276" y="8380"/>
                </a:cubicBezTo>
                <a:lnTo>
                  <a:pt x="7270" y="8380"/>
                </a:lnTo>
                <a:cubicBezTo>
                  <a:pt x="7246" y="8374"/>
                  <a:pt x="7221" y="8362"/>
                  <a:pt x="7201" y="8356"/>
                </a:cubicBezTo>
                <a:cubicBezTo>
                  <a:pt x="7139" y="8305"/>
                  <a:pt x="7088" y="8244"/>
                  <a:pt x="7064" y="8174"/>
                </a:cubicBezTo>
                <a:cubicBezTo>
                  <a:pt x="7051" y="8143"/>
                  <a:pt x="7039" y="8111"/>
                  <a:pt x="7033" y="8074"/>
                </a:cubicBezTo>
                <a:cubicBezTo>
                  <a:pt x="7033" y="8074"/>
                  <a:pt x="7026" y="8068"/>
                  <a:pt x="7026" y="8062"/>
                </a:cubicBezTo>
                <a:cubicBezTo>
                  <a:pt x="7001" y="7955"/>
                  <a:pt x="6995" y="7836"/>
                  <a:pt x="6983" y="7729"/>
                </a:cubicBezTo>
                <a:cubicBezTo>
                  <a:pt x="6951" y="7448"/>
                  <a:pt x="6894" y="7165"/>
                  <a:pt x="6819" y="6896"/>
                </a:cubicBezTo>
                <a:cubicBezTo>
                  <a:pt x="6744" y="6621"/>
                  <a:pt x="6656" y="6350"/>
                  <a:pt x="6544" y="6087"/>
                </a:cubicBezTo>
                <a:cubicBezTo>
                  <a:pt x="6431" y="5831"/>
                  <a:pt x="6298" y="5574"/>
                  <a:pt x="6156" y="5334"/>
                </a:cubicBezTo>
                <a:cubicBezTo>
                  <a:pt x="6023" y="5109"/>
                  <a:pt x="5873" y="4891"/>
                  <a:pt x="5710" y="4683"/>
                </a:cubicBezTo>
                <a:cubicBezTo>
                  <a:pt x="5697" y="4671"/>
                  <a:pt x="5685" y="4652"/>
                  <a:pt x="5673" y="4634"/>
                </a:cubicBezTo>
                <a:cubicBezTo>
                  <a:pt x="5653" y="4602"/>
                  <a:pt x="5629" y="4576"/>
                  <a:pt x="5604" y="4552"/>
                </a:cubicBezTo>
                <a:cubicBezTo>
                  <a:pt x="5604" y="4545"/>
                  <a:pt x="5592" y="4545"/>
                  <a:pt x="5584" y="4545"/>
                </a:cubicBezTo>
                <a:cubicBezTo>
                  <a:pt x="5572" y="4545"/>
                  <a:pt x="5560" y="4558"/>
                  <a:pt x="5566" y="4570"/>
                </a:cubicBezTo>
                <a:cubicBezTo>
                  <a:pt x="5560" y="4576"/>
                  <a:pt x="5560" y="4582"/>
                  <a:pt x="5560" y="4590"/>
                </a:cubicBezTo>
                <a:cubicBezTo>
                  <a:pt x="5598" y="4658"/>
                  <a:pt x="5629" y="4727"/>
                  <a:pt x="5653" y="4802"/>
                </a:cubicBezTo>
                <a:cubicBezTo>
                  <a:pt x="5673" y="4883"/>
                  <a:pt x="5685" y="4966"/>
                  <a:pt x="5697" y="5047"/>
                </a:cubicBezTo>
                <a:cubicBezTo>
                  <a:pt x="5710" y="5146"/>
                  <a:pt x="5716" y="5253"/>
                  <a:pt x="5722" y="5360"/>
                </a:cubicBezTo>
                <a:lnTo>
                  <a:pt x="5722" y="5386"/>
                </a:lnTo>
                <a:cubicBezTo>
                  <a:pt x="5716" y="5392"/>
                  <a:pt x="5722" y="5392"/>
                  <a:pt x="5722" y="5398"/>
                </a:cubicBezTo>
                <a:cubicBezTo>
                  <a:pt x="5728" y="5441"/>
                  <a:pt x="5728" y="5485"/>
                  <a:pt x="5728" y="5530"/>
                </a:cubicBezTo>
                <a:cubicBezTo>
                  <a:pt x="5748" y="5855"/>
                  <a:pt x="5792" y="6175"/>
                  <a:pt x="5867" y="6488"/>
                </a:cubicBezTo>
                <a:cubicBezTo>
                  <a:pt x="5948" y="6801"/>
                  <a:pt x="6061" y="7102"/>
                  <a:pt x="6217" y="7385"/>
                </a:cubicBezTo>
                <a:cubicBezTo>
                  <a:pt x="6362" y="7636"/>
                  <a:pt x="6532" y="7861"/>
                  <a:pt x="6738" y="8062"/>
                </a:cubicBezTo>
                <a:cubicBezTo>
                  <a:pt x="6750" y="8074"/>
                  <a:pt x="6763" y="8093"/>
                  <a:pt x="6781" y="8105"/>
                </a:cubicBezTo>
                <a:cubicBezTo>
                  <a:pt x="6787" y="8111"/>
                  <a:pt x="6795" y="8125"/>
                  <a:pt x="6801" y="8137"/>
                </a:cubicBezTo>
                <a:cubicBezTo>
                  <a:pt x="6813" y="8149"/>
                  <a:pt x="6819" y="8162"/>
                  <a:pt x="6832" y="8174"/>
                </a:cubicBezTo>
                <a:cubicBezTo>
                  <a:pt x="6223" y="7836"/>
                  <a:pt x="5641" y="7448"/>
                  <a:pt x="5095" y="7009"/>
                </a:cubicBezTo>
                <a:cubicBezTo>
                  <a:pt x="5008" y="6939"/>
                  <a:pt x="4927" y="6870"/>
                  <a:pt x="4839" y="6795"/>
                </a:cubicBezTo>
                <a:cubicBezTo>
                  <a:pt x="4739" y="6595"/>
                  <a:pt x="4626" y="6401"/>
                  <a:pt x="4519" y="6207"/>
                </a:cubicBezTo>
                <a:lnTo>
                  <a:pt x="4519" y="6199"/>
                </a:lnTo>
                <a:cubicBezTo>
                  <a:pt x="4481" y="6106"/>
                  <a:pt x="4438" y="6011"/>
                  <a:pt x="4412" y="5912"/>
                </a:cubicBezTo>
                <a:cubicBezTo>
                  <a:pt x="4388" y="5817"/>
                  <a:pt x="4369" y="5718"/>
                  <a:pt x="4357" y="5617"/>
                </a:cubicBezTo>
                <a:cubicBezTo>
                  <a:pt x="4343" y="5435"/>
                  <a:pt x="4351" y="5253"/>
                  <a:pt x="4381" y="5071"/>
                </a:cubicBezTo>
                <a:lnTo>
                  <a:pt x="4394" y="5071"/>
                </a:lnTo>
                <a:cubicBezTo>
                  <a:pt x="4400" y="5065"/>
                  <a:pt x="4406" y="5053"/>
                  <a:pt x="4400" y="5041"/>
                </a:cubicBezTo>
                <a:cubicBezTo>
                  <a:pt x="4438" y="4990"/>
                  <a:pt x="4481" y="4940"/>
                  <a:pt x="4531" y="4903"/>
                </a:cubicBezTo>
                <a:cubicBezTo>
                  <a:pt x="4582" y="4853"/>
                  <a:pt x="4644" y="4808"/>
                  <a:pt x="4701" y="4764"/>
                </a:cubicBezTo>
                <a:cubicBezTo>
                  <a:pt x="4820" y="4677"/>
                  <a:pt x="4933" y="4590"/>
                  <a:pt x="5027" y="4477"/>
                </a:cubicBezTo>
                <a:cubicBezTo>
                  <a:pt x="5215" y="4264"/>
                  <a:pt x="5334" y="3994"/>
                  <a:pt x="5366" y="3718"/>
                </a:cubicBezTo>
                <a:cubicBezTo>
                  <a:pt x="5384" y="3561"/>
                  <a:pt x="5378" y="3399"/>
                  <a:pt x="5346" y="3248"/>
                </a:cubicBezTo>
                <a:cubicBezTo>
                  <a:pt x="5356" y="3233"/>
                  <a:pt x="5343" y="3219"/>
                  <a:pt x="5331" y="3219"/>
                </a:cubicBezTo>
                <a:cubicBezTo>
                  <a:pt x="5327" y="3219"/>
                  <a:pt x="5324" y="3220"/>
                  <a:pt x="5321" y="3223"/>
                </a:cubicBezTo>
                <a:lnTo>
                  <a:pt x="5315" y="3229"/>
                </a:lnTo>
                <a:cubicBezTo>
                  <a:pt x="5058" y="3329"/>
                  <a:pt x="4826" y="3505"/>
                  <a:pt x="4651" y="3725"/>
                </a:cubicBezTo>
                <a:cubicBezTo>
                  <a:pt x="4463" y="3963"/>
                  <a:pt x="4351" y="4244"/>
                  <a:pt x="4319" y="4545"/>
                </a:cubicBezTo>
                <a:cubicBezTo>
                  <a:pt x="4293" y="4721"/>
                  <a:pt x="4305" y="4897"/>
                  <a:pt x="4343" y="5065"/>
                </a:cubicBezTo>
                <a:lnTo>
                  <a:pt x="4343" y="5071"/>
                </a:lnTo>
                <a:cubicBezTo>
                  <a:pt x="4319" y="5229"/>
                  <a:pt x="4305" y="5392"/>
                  <a:pt x="4319" y="5548"/>
                </a:cubicBezTo>
                <a:cubicBezTo>
                  <a:pt x="4331" y="5718"/>
                  <a:pt x="4363" y="5887"/>
                  <a:pt x="4426" y="6049"/>
                </a:cubicBezTo>
                <a:cubicBezTo>
                  <a:pt x="4412" y="6025"/>
                  <a:pt x="4400" y="6005"/>
                  <a:pt x="4394" y="5987"/>
                </a:cubicBezTo>
                <a:cubicBezTo>
                  <a:pt x="4375" y="5936"/>
                  <a:pt x="4351" y="5893"/>
                  <a:pt x="4325" y="5843"/>
                </a:cubicBezTo>
                <a:cubicBezTo>
                  <a:pt x="4313" y="5817"/>
                  <a:pt x="4305" y="5793"/>
                  <a:pt x="4293" y="5762"/>
                </a:cubicBezTo>
                <a:cubicBezTo>
                  <a:pt x="4287" y="5748"/>
                  <a:pt x="4281" y="5730"/>
                  <a:pt x="4275" y="5711"/>
                </a:cubicBezTo>
                <a:lnTo>
                  <a:pt x="4275" y="5705"/>
                </a:lnTo>
                <a:cubicBezTo>
                  <a:pt x="4275" y="5698"/>
                  <a:pt x="4268" y="5692"/>
                  <a:pt x="4268" y="5686"/>
                </a:cubicBezTo>
                <a:cubicBezTo>
                  <a:pt x="4256" y="5655"/>
                  <a:pt x="4250" y="5629"/>
                  <a:pt x="4238" y="5598"/>
                </a:cubicBezTo>
                <a:cubicBezTo>
                  <a:pt x="4238" y="5586"/>
                  <a:pt x="4230" y="5568"/>
                  <a:pt x="4230" y="5554"/>
                </a:cubicBezTo>
                <a:lnTo>
                  <a:pt x="4230" y="5548"/>
                </a:lnTo>
                <a:cubicBezTo>
                  <a:pt x="4218" y="5504"/>
                  <a:pt x="4206" y="5461"/>
                  <a:pt x="4193" y="5417"/>
                </a:cubicBezTo>
                <a:cubicBezTo>
                  <a:pt x="4181" y="5360"/>
                  <a:pt x="4169" y="5310"/>
                  <a:pt x="4155" y="5253"/>
                </a:cubicBezTo>
                <a:cubicBezTo>
                  <a:pt x="4111" y="5016"/>
                  <a:pt x="4074" y="4784"/>
                  <a:pt x="4024" y="4552"/>
                </a:cubicBezTo>
                <a:cubicBezTo>
                  <a:pt x="3961" y="4307"/>
                  <a:pt x="3880" y="4069"/>
                  <a:pt x="3805" y="3830"/>
                </a:cubicBezTo>
                <a:cubicBezTo>
                  <a:pt x="3723" y="3593"/>
                  <a:pt x="3642" y="3355"/>
                  <a:pt x="3591" y="3110"/>
                </a:cubicBezTo>
                <a:cubicBezTo>
                  <a:pt x="3541" y="2866"/>
                  <a:pt x="3523" y="2609"/>
                  <a:pt x="3553" y="2364"/>
                </a:cubicBezTo>
                <a:cubicBezTo>
                  <a:pt x="3561" y="2334"/>
                  <a:pt x="3567" y="2302"/>
                  <a:pt x="3573" y="2271"/>
                </a:cubicBezTo>
                <a:cubicBezTo>
                  <a:pt x="3573" y="2258"/>
                  <a:pt x="3561" y="2245"/>
                  <a:pt x="3547" y="2245"/>
                </a:cubicBezTo>
                <a:cubicBezTo>
                  <a:pt x="3535" y="2251"/>
                  <a:pt x="3516" y="2251"/>
                  <a:pt x="3504" y="2258"/>
                </a:cubicBezTo>
                <a:cubicBezTo>
                  <a:pt x="3492" y="2258"/>
                  <a:pt x="3486" y="2265"/>
                  <a:pt x="3486" y="2277"/>
                </a:cubicBezTo>
                <a:cubicBezTo>
                  <a:pt x="3441" y="2326"/>
                  <a:pt x="3410" y="2383"/>
                  <a:pt x="3373" y="2439"/>
                </a:cubicBezTo>
                <a:cubicBezTo>
                  <a:pt x="3247" y="2621"/>
                  <a:pt x="3140" y="2829"/>
                  <a:pt x="3078" y="3041"/>
                </a:cubicBezTo>
                <a:cubicBezTo>
                  <a:pt x="2983" y="3323"/>
                  <a:pt x="2959" y="3624"/>
                  <a:pt x="3003" y="3919"/>
                </a:cubicBezTo>
                <a:cubicBezTo>
                  <a:pt x="3046" y="4206"/>
                  <a:pt x="3153" y="4477"/>
                  <a:pt x="3322" y="4709"/>
                </a:cubicBezTo>
                <a:cubicBezTo>
                  <a:pt x="3478" y="4928"/>
                  <a:pt x="3666" y="5109"/>
                  <a:pt x="3848" y="5304"/>
                </a:cubicBezTo>
                <a:cubicBezTo>
                  <a:pt x="3975" y="5435"/>
                  <a:pt x="4093" y="5574"/>
                  <a:pt x="4200" y="5724"/>
                </a:cubicBezTo>
                <a:cubicBezTo>
                  <a:pt x="4218" y="5756"/>
                  <a:pt x="4238" y="5786"/>
                  <a:pt x="4256" y="5823"/>
                </a:cubicBezTo>
                <a:cubicBezTo>
                  <a:pt x="4418" y="6118"/>
                  <a:pt x="4588" y="6407"/>
                  <a:pt x="4757" y="6702"/>
                </a:cubicBezTo>
                <a:cubicBezTo>
                  <a:pt x="4770" y="6720"/>
                  <a:pt x="4782" y="6739"/>
                  <a:pt x="4788" y="6757"/>
                </a:cubicBezTo>
                <a:cubicBezTo>
                  <a:pt x="4250" y="6288"/>
                  <a:pt x="3761" y="5768"/>
                  <a:pt x="3335" y="5192"/>
                </a:cubicBezTo>
                <a:cubicBezTo>
                  <a:pt x="2977" y="4709"/>
                  <a:pt x="2670" y="4188"/>
                  <a:pt x="2413" y="3636"/>
                </a:cubicBezTo>
                <a:cubicBezTo>
                  <a:pt x="2370" y="3480"/>
                  <a:pt x="2338" y="3317"/>
                  <a:pt x="2320" y="3147"/>
                </a:cubicBezTo>
                <a:cubicBezTo>
                  <a:pt x="2306" y="3003"/>
                  <a:pt x="2306" y="2860"/>
                  <a:pt x="2320" y="2710"/>
                </a:cubicBezTo>
                <a:cubicBezTo>
                  <a:pt x="2395" y="2647"/>
                  <a:pt x="2457" y="2577"/>
                  <a:pt x="2520" y="2508"/>
                </a:cubicBezTo>
                <a:cubicBezTo>
                  <a:pt x="2583" y="2433"/>
                  <a:pt x="2645" y="2358"/>
                  <a:pt x="2702" y="2283"/>
                </a:cubicBezTo>
                <a:cubicBezTo>
                  <a:pt x="2809" y="2126"/>
                  <a:pt x="2908" y="1958"/>
                  <a:pt x="2989" y="1788"/>
                </a:cubicBezTo>
                <a:cubicBezTo>
                  <a:pt x="3072" y="1612"/>
                  <a:pt x="3140" y="1431"/>
                  <a:pt x="3191" y="1249"/>
                </a:cubicBezTo>
                <a:cubicBezTo>
                  <a:pt x="3241" y="1067"/>
                  <a:pt x="3278" y="879"/>
                  <a:pt x="3290" y="685"/>
                </a:cubicBezTo>
                <a:cubicBezTo>
                  <a:pt x="3310" y="497"/>
                  <a:pt x="3316" y="303"/>
                  <a:pt x="3298" y="115"/>
                </a:cubicBezTo>
                <a:cubicBezTo>
                  <a:pt x="3298" y="90"/>
                  <a:pt x="3290" y="64"/>
                  <a:pt x="3290" y="46"/>
                </a:cubicBezTo>
                <a:cubicBezTo>
                  <a:pt x="3290" y="40"/>
                  <a:pt x="3284" y="32"/>
                  <a:pt x="3284" y="32"/>
                </a:cubicBezTo>
                <a:lnTo>
                  <a:pt x="3284" y="26"/>
                </a:lnTo>
                <a:cubicBezTo>
                  <a:pt x="3278" y="14"/>
                  <a:pt x="3266" y="14"/>
                  <a:pt x="3260" y="14"/>
                </a:cubicBezTo>
                <a:lnTo>
                  <a:pt x="3260" y="8"/>
                </a:lnTo>
                <a:cubicBezTo>
                  <a:pt x="3260" y="5"/>
                  <a:pt x="3255" y="1"/>
                  <a:pt x="3250" y="1"/>
                </a:cubicBezTo>
                <a:close/>
              </a:path>
            </a:pathLst>
          </a:custGeom>
          <a:gradFill>
            <a:gsLst>
              <a:gs pos="0">
                <a:schemeClr val="dk1"/>
              </a:gs>
              <a:gs pos="100000">
                <a:schemeClr val="accent1"/>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14"/>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2" name="Google Shape;422;p14"/>
          <p:cNvSpPr txBox="1">
            <a:spLocks noGrp="1"/>
          </p:cNvSpPr>
          <p:nvPr>
            <p:ph type="subTitle" idx="1"/>
          </p:nvPr>
        </p:nvSpPr>
        <p:spPr>
          <a:xfrm>
            <a:off x="1168801" y="5049233"/>
            <a:ext cx="27652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423" name="Google Shape;423;p14"/>
          <p:cNvSpPr txBox="1">
            <a:spLocks noGrp="1"/>
          </p:cNvSpPr>
          <p:nvPr>
            <p:ph type="title" idx="2"/>
          </p:nvPr>
        </p:nvSpPr>
        <p:spPr>
          <a:xfrm>
            <a:off x="1318133" y="4476567"/>
            <a:ext cx="2479600" cy="51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424" name="Google Shape;424;p14"/>
          <p:cNvSpPr txBox="1">
            <a:spLocks noGrp="1"/>
          </p:cNvSpPr>
          <p:nvPr>
            <p:ph type="subTitle" idx="3"/>
          </p:nvPr>
        </p:nvSpPr>
        <p:spPr>
          <a:xfrm>
            <a:off x="8244933" y="5049233"/>
            <a:ext cx="27652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425" name="Google Shape;425;p14"/>
          <p:cNvSpPr txBox="1">
            <a:spLocks noGrp="1"/>
          </p:cNvSpPr>
          <p:nvPr>
            <p:ph type="title" idx="4"/>
          </p:nvPr>
        </p:nvSpPr>
        <p:spPr>
          <a:xfrm>
            <a:off x="8394272" y="4476567"/>
            <a:ext cx="2479600" cy="51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426" name="Google Shape;426;p14"/>
          <p:cNvSpPr txBox="1">
            <a:spLocks noGrp="1"/>
          </p:cNvSpPr>
          <p:nvPr>
            <p:ph type="subTitle" idx="5"/>
          </p:nvPr>
        </p:nvSpPr>
        <p:spPr>
          <a:xfrm>
            <a:off x="4706867" y="5049233"/>
            <a:ext cx="27652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427" name="Google Shape;427;p14"/>
          <p:cNvSpPr txBox="1">
            <a:spLocks noGrp="1"/>
          </p:cNvSpPr>
          <p:nvPr>
            <p:ph type="title" idx="6"/>
          </p:nvPr>
        </p:nvSpPr>
        <p:spPr>
          <a:xfrm>
            <a:off x="4856203" y="4476567"/>
            <a:ext cx="2479600" cy="51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extLst>
      <p:ext uri="{BB962C8B-B14F-4D97-AF65-F5344CB8AC3E}">
        <p14:creationId xmlns="" xmlns:p14="http://schemas.microsoft.com/office/powerpoint/2010/main" val="1794990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428"/>
        <p:cNvGrpSpPr/>
        <p:nvPr/>
      </p:nvGrpSpPr>
      <p:grpSpPr>
        <a:xfrm>
          <a:off x="0" y="0"/>
          <a:ext cx="0" cy="0"/>
          <a:chOff x="0" y="0"/>
          <a:chExt cx="0" cy="0"/>
        </a:xfrm>
      </p:grpSpPr>
      <p:sp>
        <p:nvSpPr>
          <p:cNvPr id="429" name="Google Shape;429;p15"/>
          <p:cNvSpPr txBox="1">
            <a:spLocks noGrp="1"/>
          </p:cNvSpPr>
          <p:nvPr>
            <p:ph type="title"/>
          </p:nvPr>
        </p:nvSpPr>
        <p:spPr>
          <a:xfrm>
            <a:off x="2814400" y="1690936"/>
            <a:ext cx="5894400" cy="1010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6667"/>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430" name="Google Shape;430;p15"/>
          <p:cNvSpPr txBox="1">
            <a:spLocks noGrp="1"/>
          </p:cNvSpPr>
          <p:nvPr>
            <p:ph type="subTitle" idx="1"/>
          </p:nvPr>
        </p:nvSpPr>
        <p:spPr>
          <a:xfrm>
            <a:off x="1316000" y="3118367"/>
            <a:ext cx="5520800" cy="22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5B595B"/>
              </a:buClr>
              <a:buSzPts val="1400"/>
              <a:buFont typeface="Lato"/>
              <a:buChar char="●"/>
              <a:defRPr sz="2133"/>
            </a:lvl1pPr>
            <a:lvl2pPr lvl="1" algn="ctr" rtl="0">
              <a:lnSpc>
                <a:spcPct val="100000"/>
              </a:lnSpc>
              <a:spcBef>
                <a:spcPts val="0"/>
              </a:spcBef>
              <a:spcAft>
                <a:spcPts val="0"/>
              </a:spcAft>
              <a:buClr>
                <a:srgbClr val="5B595B"/>
              </a:buClr>
              <a:buSzPts val="1400"/>
              <a:buFont typeface="Lato"/>
              <a:buChar char="○"/>
              <a:defRPr sz="2800"/>
            </a:lvl2pPr>
            <a:lvl3pPr lvl="2" algn="ctr" rtl="0">
              <a:lnSpc>
                <a:spcPct val="100000"/>
              </a:lnSpc>
              <a:spcBef>
                <a:spcPts val="0"/>
              </a:spcBef>
              <a:spcAft>
                <a:spcPts val="0"/>
              </a:spcAft>
              <a:buClr>
                <a:srgbClr val="5B595B"/>
              </a:buClr>
              <a:buSzPts val="1400"/>
              <a:buFont typeface="Lato"/>
              <a:buChar char="■"/>
              <a:defRPr sz="2800"/>
            </a:lvl3pPr>
            <a:lvl4pPr lvl="3" algn="ctr" rtl="0">
              <a:lnSpc>
                <a:spcPct val="100000"/>
              </a:lnSpc>
              <a:spcBef>
                <a:spcPts val="0"/>
              </a:spcBef>
              <a:spcAft>
                <a:spcPts val="0"/>
              </a:spcAft>
              <a:buClr>
                <a:srgbClr val="5B595B"/>
              </a:buClr>
              <a:buSzPts val="1400"/>
              <a:buFont typeface="Lato"/>
              <a:buChar char="●"/>
              <a:defRPr sz="2800"/>
            </a:lvl4pPr>
            <a:lvl5pPr lvl="4" algn="ctr" rtl="0">
              <a:lnSpc>
                <a:spcPct val="100000"/>
              </a:lnSpc>
              <a:spcBef>
                <a:spcPts val="0"/>
              </a:spcBef>
              <a:spcAft>
                <a:spcPts val="0"/>
              </a:spcAft>
              <a:buClr>
                <a:srgbClr val="5B595B"/>
              </a:buClr>
              <a:buSzPts val="1400"/>
              <a:buFont typeface="Lato"/>
              <a:buChar char="○"/>
              <a:defRPr sz="2800"/>
            </a:lvl5pPr>
            <a:lvl6pPr lvl="5" algn="ctr" rtl="0">
              <a:lnSpc>
                <a:spcPct val="100000"/>
              </a:lnSpc>
              <a:spcBef>
                <a:spcPts val="0"/>
              </a:spcBef>
              <a:spcAft>
                <a:spcPts val="0"/>
              </a:spcAft>
              <a:buClr>
                <a:srgbClr val="5B595B"/>
              </a:buClr>
              <a:buSzPts val="1400"/>
              <a:buFont typeface="Lato"/>
              <a:buChar char="■"/>
              <a:defRPr sz="2800"/>
            </a:lvl6pPr>
            <a:lvl7pPr lvl="6" algn="ctr" rtl="0">
              <a:lnSpc>
                <a:spcPct val="100000"/>
              </a:lnSpc>
              <a:spcBef>
                <a:spcPts val="0"/>
              </a:spcBef>
              <a:spcAft>
                <a:spcPts val="0"/>
              </a:spcAft>
              <a:buClr>
                <a:srgbClr val="5B595B"/>
              </a:buClr>
              <a:buSzPts val="1400"/>
              <a:buFont typeface="Lato"/>
              <a:buChar char="●"/>
              <a:defRPr sz="2800"/>
            </a:lvl7pPr>
            <a:lvl8pPr lvl="7" algn="ctr" rtl="0">
              <a:lnSpc>
                <a:spcPct val="100000"/>
              </a:lnSpc>
              <a:spcBef>
                <a:spcPts val="0"/>
              </a:spcBef>
              <a:spcAft>
                <a:spcPts val="0"/>
              </a:spcAft>
              <a:buClr>
                <a:srgbClr val="5B595B"/>
              </a:buClr>
              <a:buSzPts val="1400"/>
              <a:buFont typeface="Lato"/>
              <a:buChar char="○"/>
              <a:defRPr sz="2800"/>
            </a:lvl8pPr>
            <a:lvl9pPr lvl="8" algn="ctr" rtl="0">
              <a:lnSpc>
                <a:spcPct val="100000"/>
              </a:lnSpc>
              <a:spcBef>
                <a:spcPts val="0"/>
              </a:spcBef>
              <a:spcAft>
                <a:spcPts val="0"/>
              </a:spcAft>
              <a:buClr>
                <a:srgbClr val="5B595B"/>
              </a:buClr>
              <a:buSzPts val="1400"/>
              <a:buFont typeface="Lato"/>
              <a:buChar char="■"/>
              <a:defRPr sz="2800"/>
            </a:lvl9pPr>
          </a:lstStyle>
          <a:p>
            <a:endParaRPr/>
          </a:p>
        </p:txBody>
      </p:sp>
    </p:spTree>
    <p:extLst>
      <p:ext uri="{BB962C8B-B14F-4D97-AF65-F5344CB8AC3E}">
        <p14:creationId xmlns="" xmlns:p14="http://schemas.microsoft.com/office/powerpoint/2010/main" val="103040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1"/>
        </a:solidFill>
        <a:effectLst/>
      </p:bgPr>
    </p:bg>
    <p:spTree>
      <p:nvGrpSpPr>
        <p:cNvPr id="1" name="Shape 431"/>
        <p:cNvGrpSpPr/>
        <p:nvPr/>
      </p:nvGrpSpPr>
      <p:grpSpPr>
        <a:xfrm>
          <a:off x="0" y="0"/>
          <a:ext cx="0" cy="0"/>
          <a:chOff x="0" y="0"/>
          <a:chExt cx="0" cy="0"/>
        </a:xfrm>
      </p:grpSpPr>
      <p:sp>
        <p:nvSpPr>
          <p:cNvPr id="432" name="Google Shape;432;p16"/>
          <p:cNvSpPr txBox="1">
            <a:spLocks noGrp="1"/>
          </p:cNvSpPr>
          <p:nvPr>
            <p:ph type="title"/>
          </p:nvPr>
        </p:nvSpPr>
        <p:spPr>
          <a:xfrm>
            <a:off x="960000" y="2669200"/>
            <a:ext cx="10188800" cy="2094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3000"/>
              <a:buNone/>
              <a:defRPr sz="6667">
                <a:solidFill>
                  <a:schemeClr val="lt2"/>
                </a:solidFill>
              </a:defRPr>
            </a:lvl1pPr>
            <a:lvl2pPr lvl="1" rtl="0">
              <a:spcBef>
                <a:spcPts val="0"/>
              </a:spcBef>
              <a:spcAft>
                <a:spcPts val="0"/>
              </a:spcAft>
              <a:buClr>
                <a:schemeClr val="lt2"/>
              </a:buClr>
              <a:buSzPts val="2800"/>
              <a:buNone/>
              <a:defRPr>
                <a:solidFill>
                  <a:schemeClr val="lt2"/>
                </a:solidFill>
                <a:latin typeface="Roboto"/>
                <a:ea typeface="Roboto"/>
                <a:cs typeface="Roboto"/>
                <a:sym typeface="Roboto"/>
              </a:defRPr>
            </a:lvl2pPr>
            <a:lvl3pPr lvl="2" rtl="0">
              <a:spcBef>
                <a:spcPts val="0"/>
              </a:spcBef>
              <a:spcAft>
                <a:spcPts val="0"/>
              </a:spcAft>
              <a:buClr>
                <a:schemeClr val="lt2"/>
              </a:buClr>
              <a:buSzPts val="2800"/>
              <a:buNone/>
              <a:defRPr>
                <a:solidFill>
                  <a:schemeClr val="lt2"/>
                </a:solidFill>
                <a:latin typeface="Roboto"/>
                <a:ea typeface="Roboto"/>
                <a:cs typeface="Roboto"/>
                <a:sym typeface="Roboto"/>
              </a:defRPr>
            </a:lvl3pPr>
            <a:lvl4pPr lvl="3" rtl="0">
              <a:spcBef>
                <a:spcPts val="0"/>
              </a:spcBef>
              <a:spcAft>
                <a:spcPts val="0"/>
              </a:spcAft>
              <a:buClr>
                <a:schemeClr val="lt2"/>
              </a:buClr>
              <a:buSzPts val="2800"/>
              <a:buNone/>
              <a:defRPr>
                <a:solidFill>
                  <a:schemeClr val="lt2"/>
                </a:solidFill>
                <a:latin typeface="Roboto"/>
                <a:ea typeface="Roboto"/>
                <a:cs typeface="Roboto"/>
                <a:sym typeface="Roboto"/>
              </a:defRPr>
            </a:lvl4pPr>
            <a:lvl5pPr lvl="4" rtl="0">
              <a:spcBef>
                <a:spcPts val="0"/>
              </a:spcBef>
              <a:spcAft>
                <a:spcPts val="0"/>
              </a:spcAft>
              <a:buClr>
                <a:schemeClr val="lt2"/>
              </a:buClr>
              <a:buSzPts val="2800"/>
              <a:buNone/>
              <a:defRPr>
                <a:solidFill>
                  <a:schemeClr val="lt2"/>
                </a:solidFill>
                <a:latin typeface="Roboto"/>
                <a:ea typeface="Roboto"/>
                <a:cs typeface="Roboto"/>
                <a:sym typeface="Roboto"/>
              </a:defRPr>
            </a:lvl5pPr>
            <a:lvl6pPr lvl="5" rtl="0">
              <a:spcBef>
                <a:spcPts val="0"/>
              </a:spcBef>
              <a:spcAft>
                <a:spcPts val="0"/>
              </a:spcAft>
              <a:buClr>
                <a:schemeClr val="lt2"/>
              </a:buClr>
              <a:buSzPts val="2800"/>
              <a:buNone/>
              <a:defRPr>
                <a:solidFill>
                  <a:schemeClr val="lt2"/>
                </a:solidFill>
                <a:latin typeface="Roboto"/>
                <a:ea typeface="Roboto"/>
                <a:cs typeface="Roboto"/>
                <a:sym typeface="Roboto"/>
              </a:defRPr>
            </a:lvl6pPr>
            <a:lvl7pPr lvl="6" rtl="0">
              <a:spcBef>
                <a:spcPts val="0"/>
              </a:spcBef>
              <a:spcAft>
                <a:spcPts val="0"/>
              </a:spcAft>
              <a:buClr>
                <a:schemeClr val="lt2"/>
              </a:buClr>
              <a:buSzPts val="2800"/>
              <a:buNone/>
              <a:defRPr>
                <a:solidFill>
                  <a:schemeClr val="lt2"/>
                </a:solidFill>
                <a:latin typeface="Roboto"/>
                <a:ea typeface="Roboto"/>
                <a:cs typeface="Roboto"/>
                <a:sym typeface="Roboto"/>
              </a:defRPr>
            </a:lvl7pPr>
            <a:lvl8pPr lvl="7" rtl="0">
              <a:spcBef>
                <a:spcPts val="0"/>
              </a:spcBef>
              <a:spcAft>
                <a:spcPts val="0"/>
              </a:spcAft>
              <a:buClr>
                <a:schemeClr val="lt2"/>
              </a:buClr>
              <a:buSzPts val="2800"/>
              <a:buNone/>
              <a:defRPr>
                <a:solidFill>
                  <a:schemeClr val="lt2"/>
                </a:solidFill>
                <a:latin typeface="Roboto"/>
                <a:ea typeface="Roboto"/>
                <a:cs typeface="Roboto"/>
                <a:sym typeface="Roboto"/>
              </a:defRPr>
            </a:lvl8pPr>
            <a:lvl9pPr lvl="8" rtl="0">
              <a:spcBef>
                <a:spcPts val="0"/>
              </a:spcBef>
              <a:spcAft>
                <a:spcPts val="0"/>
              </a:spcAft>
              <a:buClr>
                <a:schemeClr val="lt2"/>
              </a:buClr>
              <a:buSzPts val="2800"/>
              <a:buNone/>
              <a:defRPr>
                <a:solidFill>
                  <a:schemeClr val="lt2"/>
                </a:solidFill>
                <a:latin typeface="Roboto"/>
                <a:ea typeface="Roboto"/>
                <a:cs typeface="Roboto"/>
                <a:sym typeface="Roboto"/>
              </a:defRPr>
            </a:lvl9pPr>
          </a:lstStyle>
          <a:p>
            <a:endParaRPr/>
          </a:p>
        </p:txBody>
      </p:sp>
      <p:sp>
        <p:nvSpPr>
          <p:cNvPr id="433" name="Google Shape;433;p16"/>
          <p:cNvSpPr txBox="1">
            <a:spLocks noGrp="1"/>
          </p:cNvSpPr>
          <p:nvPr>
            <p:ph type="subTitle" idx="1"/>
          </p:nvPr>
        </p:nvSpPr>
        <p:spPr>
          <a:xfrm>
            <a:off x="960000" y="4957767"/>
            <a:ext cx="5735600" cy="10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Lato"/>
              <a:buChar char="●"/>
              <a:defRPr sz="2133">
                <a:solidFill>
                  <a:schemeClr val="lt2"/>
                </a:solidFill>
              </a:defRPr>
            </a:lvl1pPr>
            <a:lvl2pPr lvl="1" algn="ctr" rtl="0">
              <a:lnSpc>
                <a:spcPct val="100000"/>
              </a:lnSpc>
              <a:spcBef>
                <a:spcPts val="0"/>
              </a:spcBef>
              <a:spcAft>
                <a:spcPts val="0"/>
              </a:spcAft>
              <a:buClr>
                <a:schemeClr val="lt2"/>
              </a:buClr>
              <a:buSzPts val="1400"/>
              <a:buFont typeface="Lato"/>
              <a:buChar char="○"/>
              <a:defRPr sz="2800">
                <a:solidFill>
                  <a:schemeClr val="lt2"/>
                </a:solidFill>
              </a:defRPr>
            </a:lvl2pPr>
            <a:lvl3pPr lvl="2" algn="ctr" rtl="0">
              <a:lnSpc>
                <a:spcPct val="100000"/>
              </a:lnSpc>
              <a:spcBef>
                <a:spcPts val="0"/>
              </a:spcBef>
              <a:spcAft>
                <a:spcPts val="0"/>
              </a:spcAft>
              <a:buClr>
                <a:schemeClr val="lt2"/>
              </a:buClr>
              <a:buSzPts val="1400"/>
              <a:buFont typeface="Lato"/>
              <a:buChar char="■"/>
              <a:defRPr sz="2800">
                <a:solidFill>
                  <a:schemeClr val="lt2"/>
                </a:solidFill>
              </a:defRPr>
            </a:lvl3pPr>
            <a:lvl4pPr lvl="3" algn="ctr" rtl="0">
              <a:lnSpc>
                <a:spcPct val="100000"/>
              </a:lnSpc>
              <a:spcBef>
                <a:spcPts val="0"/>
              </a:spcBef>
              <a:spcAft>
                <a:spcPts val="0"/>
              </a:spcAft>
              <a:buClr>
                <a:schemeClr val="lt2"/>
              </a:buClr>
              <a:buSzPts val="1400"/>
              <a:buFont typeface="Lato"/>
              <a:buChar char="●"/>
              <a:defRPr sz="2800">
                <a:solidFill>
                  <a:schemeClr val="lt2"/>
                </a:solidFill>
              </a:defRPr>
            </a:lvl4pPr>
            <a:lvl5pPr lvl="4" algn="ctr" rtl="0">
              <a:lnSpc>
                <a:spcPct val="100000"/>
              </a:lnSpc>
              <a:spcBef>
                <a:spcPts val="0"/>
              </a:spcBef>
              <a:spcAft>
                <a:spcPts val="0"/>
              </a:spcAft>
              <a:buClr>
                <a:schemeClr val="lt2"/>
              </a:buClr>
              <a:buSzPts val="1400"/>
              <a:buFont typeface="Lato"/>
              <a:buChar char="○"/>
              <a:defRPr sz="2800">
                <a:solidFill>
                  <a:schemeClr val="lt2"/>
                </a:solidFill>
              </a:defRPr>
            </a:lvl5pPr>
            <a:lvl6pPr lvl="5" algn="ctr" rtl="0">
              <a:lnSpc>
                <a:spcPct val="100000"/>
              </a:lnSpc>
              <a:spcBef>
                <a:spcPts val="0"/>
              </a:spcBef>
              <a:spcAft>
                <a:spcPts val="0"/>
              </a:spcAft>
              <a:buClr>
                <a:schemeClr val="lt2"/>
              </a:buClr>
              <a:buSzPts val="1400"/>
              <a:buFont typeface="Lato"/>
              <a:buChar char="■"/>
              <a:defRPr sz="2800">
                <a:solidFill>
                  <a:schemeClr val="lt2"/>
                </a:solidFill>
              </a:defRPr>
            </a:lvl6pPr>
            <a:lvl7pPr lvl="6" algn="ctr" rtl="0">
              <a:lnSpc>
                <a:spcPct val="100000"/>
              </a:lnSpc>
              <a:spcBef>
                <a:spcPts val="0"/>
              </a:spcBef>
              <a:spcAft>
                <a:spcPts val="0"/>
              </a:spcAft>
              <a:buClr>
                <a:schemeClr val="lt2"/>
              </a:buClr>
              <a:buSzPts val="1400"/>
              <a:buFont typeface="Lato"/>
              <a:buChar char="●"/>
              <a:defRPr sz="2800">
                <a:solidFill>
                  <a:schemeClr val="lt2"/>
                </a:solidFill>
              </a:defRPr>
            </a:lvl7pPr>
            <a:lvl8pPr lvl="7" algn="ctr" rtl="0">
              <a:lnSpc>
                <a:spcPct val="100000"/>
              </a:lnSpc>
              <a:spcBef>
                <a:spcPts val="0"/>
              </a:spcBef>
              <a:spcAft>
                <a:spcPts val="0"/>
              </a:spcAft>
              <a:buClr>
                <a:schemeClr val="lt2"/>
              </a:buClr>
              <a:buSzPts val="1400"/>
              <a:buFont typeface="Lato"/>
              <a:buChar char="○"/>
              <a:defRPr sz="2800">
                <a:solidFill>
                  <a:schemeClr val="lt2"/>
                </a:solidFill>
              </a:defRPr>
            </a:lvl8pPr>
            <a:lvl9pPr lvl="8" algn="ctr" rtl="0">
              <a:lnSpc>
                <a:spcPct val="100000"/>
              </a:lnSpc>
              <a:spcBef>
                <a:spcPts val="0"/>
              </a:spcBef>
              <a:spcAft>
                <a:spcPts val="0"/>
              </a:spcAft>
              <a:buClr>
                <a:schemeClr val="lt2"/>
              </a:buClr>
              <a:buSzPts val="1400"/>
              <a:buFont typeface="Lato"/>
              <a:buChar char="■"/>
              <a:defRPr sz="2800">
                <a:solidFill>
                  <a:schemeClr val="lt2"/>
                </a:solidFill>
              </a:defRPr>
            </a:lvl9pPr>
          </a:lstStyle>
          <a:p>
            <a:endParaRPr/>
          </a:p>
        </p:txBody>
      </p:sp>
      <p:grpSp>
        <p:nvGrpSpPr>
          <p:cNvPr id="434" name="Google Shape;434;p16"/>
          <p:cNvGrpSpPr/>
          <p:nvPr/>
        </p:nvGrpSpPr>
        <p:grpSpPr>
          <a:xfrm rot="8643640" flipH="1">
            <a:off x="304246" y="-749550"/>
            <a:ext cx="2515729" cy="3280489"/>
            <a:chOff x="3427023" y="779428"/>
            <a:chExt cx="1886888" cy="2460485"/>
          </a:xfrm>
        </p:grpSpPr>
        <p:sp>
          <p:nvSpPr>
            <p:cNvPr id="435" name="Google Shape;435;p16"/>
            <p:cNvSpPr/>
            <p:nvPr/>
          </p:nvSpPr>
          <p:spPr>
            <a:xfrm flipH="1">
              <a:off x="3427023" y="779428"/>
              <a:ext cx="1886888" cy="2460485"/>
            </a:xfrm>
            <a:custGeom>
              <a:avLst/>
              <a:gdLst/>
              <a:ahLst/>
              <a:cxnLst/>
              <a:rect l="l" t="t" r="r" b="b"/>
              <a:pathLst>
                <a:path w="7316" h="9540" extrusionOk="0">
                  <a:moveTo>
                    <a:pt x="4106" y="142"/>
                  </a:moveTo>
                  <a:cubicBezTo>
                    <a:pt x="4118" y="142"/>
                    <a:pt x="4129" y="145"/>
                    <a:pt x="4137" y="145"/>
                  </a:cubicBezTo>
                  <a:cubicBezTo>
                    <a:pt x="4194" y="189"/>
                    <a:pt x="4238" y="246"/>
                    <a:pt x="4282" y="301"/>
                  </a:cubicBezTo>
                  <a:cubicBezTo>
                    <a:pt x="4319" y="359"/>
                    <a:pt x="4331" y="420"/>
                    <a:pt x="4339" y="489"/>
                  </a:cubicBezTo>
                  <a:cubicBezTo>
                    <a:pt x="4345" y="509"/>
                    <a:pt x="4339" y="527"/>
                    <a:pt x="4351" y="553"/>
                  </a:cubicBezTo>
                  <a:cubicBezTo>
                    <a:pt x="4351" y="565"/>
                    <a:pt x="4357" y="577"/>
                    <a:pt x="4345" y="596"/>
                  </a:cubicBezTo>
                  <a:cubicBezTo>
                    <a:pt x="4244" y="527"/>
                    <a:pt x="4143" y="458"/>
                    <a:pt x="4038" y="396"/>
                  </a:cubicBezTo>
                  <a:cubicBezTo>
                    <a:pt x="4030" y="301"/>
                    <a:pt x="4038" y="220"/>
                    <a:pt x="4088" y="145"/>
                  </a:cubicBezTo>
                  <a:cubicBezTo>
                    <a:pt x="4094" y="143"/>
                    <a:pt x="4100" y="142"/>
                    <a:pt x="4106" y="142"/>
                  </a:cubicBezTo>
                  <a:close/>
                  <a:moveTo>
                    <a:pt x="3272" y="32"/>
                  </a:moveTo>
                  <a:cubicBezTo>
                    <a:pt x="3385" y="101"/>
                    <a:pt x="3498" y="183"/>
                    <a:pt x="3573" y="307"/>
                  </a:cubicBezTo>
                  <a:cubicBezTo>
                    <a:pt x="3436" y="495"/>
                    <a:pt x="3298" y="683"/>
                    <a:pt x="3166" y="877"/>
                  </a:cubicBezTo>
                  <a:cubicBezTo>
                    <a:pt x="3090" y="796"/>
                    <a:pt x="3003" y="741"/>
                    <a:pt x="2910" y="689"/>
                  </a:cubicBezTo>
                  <a:cubicBezTo>
                    <a:pt x="2947" y="547"/>
                    <a:pt x="2997" y="408"/>
                    <a:pt x="3066" y="276"/>
                  </a:cubicBezTo>
                  <a:cubicBezTo>
                    <a:pt x="3110" y="195"/>
                    <a:pt x="3154" y="107"/>
                    <a:pt x="3217" y="32"/>
                  </a:cubicBezTo>
                  <a:close/>
                  <a:moveTo>
                    <a:pt x="4256" y="220"/>
                  </a:moveTo>
                  <a:lnTo>
                    <a:pt x="4256" y="220"/>
                  </a:lnTo>
                  <a:cubicBezTo>
                    <a:pt x="4288" y="238"/>
                    <a:pt x="4313" y="252"/>
                    <a:pt x="4331" y="270"/>
                  </a:cubicBezTo>
                  <a:cubicBezTo>
                    <a:pt x="4382" y="313"/>
                    <a:pt x="4438" y="359"/>
                    <a:pt x="4495" y="402"/>
                  </a:cubicBezTo>
                  <a:cubicBezTo>
                    <a:pt x="4513" y="420"/>
                    <a:pt x="4533" y="446"/>
                    <a:pt x="4551" y="464"/>
                  </a:cubicBezTo>
                  <a:cubicBezTo>
                    <a:pt x="4652" y="571"/>
                    <a:pt x="4733" y="689"/>
                    <a:pt x="4790" y="828"/>
                  </a:cubicBezTo>
                  <a:cubicBezTo>
                    <a:pt x="4802" y="859"/>
                    <a:pt x="4814" y="897"/>
                    <a:pt x="4828" y="929"/>
                  </a:cubicBezTo>
                  <a:cubicBezTo>
                    <a:pt x="4814" y="960"/>
                    <a:pt x="4802" y="984"/>
                    <a:pt x="4796" y="1016"/>
                  </a:cubicBezTo>
                  <a:cubicBezTo>
                    <a:pt x="4771" y="1004"/>
                    <a:pt x="4758" y="984"/>
                    <a:pt x="4745" y="972"/>
                  </a:cubicBezTo>
                  <a:cubicBezTo>
                    <a:pt x="4689" y="903"/>
                    <a:pt x="4632" y="834"/>
                    <a:pt x="4564" y="772"/>
                  </a:cubicBezTo>
                  <a:cubicBezTo>
                    <a:pt x="4513" y="727"/>
                    <a:pt x="4464" y="677"/>
                    <a:pt x="4407" y="640"/>
                  </a:cubicBezTo>
                  <a:cubicBezTo>
                    <a:pt x="4394" y="622"/>
                    <a:pt x="4394" y="596"/>
                    <a:pt x="4388" y="571"/>
                  </a:cubicBezTo>
                  <a:cubicBezTo>
                    <a:pt x="4382" y="452"/>
                    <a:pt x="4345" y="333"/>
                    <a:pt x="4270" y="238"/>
                  </a:cubicBezTo>
                  <a:cubicBezTo>
                    <a:pt x="4264" y="232"/>
                    <a:pt x="4264" y="232"/>
                    <a:pt x="4256" y="220"/>
                  </a:cubicBezTo>
                  <a:close/>
                  <a:moveTo>
                    <a:pt x="6318" y="1279"/>
                  </a:moveTo>
                  <a:cubicBezTo>
                    <a:pt x="6318" y="1285"/>
                    <a:pt x="6312" y="1285"/>
                    <a:pt x="6312" y="1285"/>
                  </a:cubicBezTo>
                  <a:cubicBezTo>
                    <a:pt x="6312" y="1285"/>
                    <a:pt x="6312" y="1279"/>
                    <a:pt x="6318" y="1279"/>
                  </a:cubicBezTo>
                  <a:close/>
                  <a:moveTo>
                    <a:pt x="5253" y="339"/>
                  </a:moveTo>
                  <a:cubicBezTo>
                    <a:pt x="5303" y="371"/>
                    <a:pt x="5323" y="420"/>
                    <a:pt x="5323" y="477"/>
                  </a:cubicBezTo>
                  <a:cubicBezTo>
                    <a:pt x="5323" y="547"/>
                    <a:pt x="5329" y="614"/>
                    <a:pt x="5323" y="677"/>
                  </a:cubicBezTo>
                  <a:cubicBezTo>
                    <a:pt x="5309" y="765"/>
                    <a:pt x="5297" y="853"/>
                    <a:pt x="5279" y="941"/>
                  </a:cubicBezTo>
                  <a:cubicBezTo>
                    <a:pt x="5234" y="1117"/>
                    <a:pt x="5166" y="1291"/>
                    <a:pt x="5115" y="1467"/>
                  </a:cubicBezTo>
                  <a:cubicBezTo>
                    <a:pt x="5103" y="1511"/>
                    <a:pt x="5083" y="1548"/>
                    <a:pt x="5083" y="1592"/>
                  </a:cubicBezTo>
                  <a:cubicBezTo>
                    <a:pt x="5083" y="1599"/>
                    <a:pt x="5077" y="1605"/>
                    <a:pt x="5071" y="1612"/>
                  </a:cubicBezTo>
                  <a:cubicBezTo>
                    <a:pt x="5040" y="1449"/>
                    <a:pt x="4915" y="1178"/>
                    <a:pt x="4808" y="1053"/>
                  </a:cubicBezTo>
                  <a:cubicBezTo>
                    <a:pt x="4814" y="1022"/>
                    <a:pt x="4828" y="998"/>
                    <a:pt x="4846" y="966"/>
                  </a:cubicBezTo>
                  <a:cubicBezTo>
                    <a:pt x="4889" y="865"/>
                    <a:pt x="4947" y="765"/>
                    <a:pt x="5016" y="671"/>
                  </a:cubicBezTo>
                  <a:cubicBezTo>
                    <a:pt x="5071" y="584"/>
                    <a:pt x="5121" y="489"/>
                    <a:pt x="5178" y="396"/>
                  </a:cubicBezTo>
                  <a:cubicBezTo>
                    <a:pt x="5190" y="377"/>
                    <a:pt x="5204" y="351"/>
                    <a:pt x="5228" y="339"/>
                  </a:cubicBezTo>
                  <a:close/>
                  <a:moveTo>
                    <a:pt x="759" y="935"/>
                  </a:moveTo>
                  <a:cubicBezTo>
                    <a:pt x="778" y="1022"/>
                    <a:pt x="797" y="1097"/>
                    <a:pt x="828" y="1172"/>
                  </a:cubicBezTo>
                  <a:cubicBezTo>
                    <a:pt x="866" y="1261"/>
                    <a:pt x="909" y="1348"/>
                    <a:pt x="947" y="1436"/>
                  </a:cubicBezTo>
                  <a:cubicBezTo>
                    <a:pt x="979" y="1517"/>
                    <a:pt x="1004" y="1605"/>
                    <a:pt x="1022" y="1699"/>
                  </a:cubicBezTo>
                  <a:cubicBezTo>
                    <a:pt x="1036" y="1788"/>
                    <a:pt x="1048" y="1875"/>
                    <a:pt x="1060" y="1956"/>
                  </a:cubicBezTo>
                  <a:cubicBezTo>
                    <a:pt x="1067" y="1994"/>
                    <a:pt x="1079" y="2025"/>
                    <a:pt x="1097" y="2063"/>
                  </a:cubicBezTo>
                  <a:lnTo>
                    <a:pt x="1016" y="2063"/>
                  </a:lnTo>
                  <a:cubicBezTo>
                    <a:pt x="998" y="2051"/>
                    <a:pt x="985" y="2031"/>
                    <a:pt x="973" y="2013"/>
                  </a:cubicBezTo>
                  <a:cubicBezTo>
                    <a:pt x="879" y="1881"/>
                    <a:pt x="822" y="1736"/>
                    <a:pt x="785" y="1574"/>
                  </a:cubicBezTo>
                  <a:cubicBezTo>
                    <a:pt x="772" y="1511"/>
                    <a:pt x="759" y="1436"/>
                    <a:pt x="753" y="1366"/>
                  </a:cubicBezTo>
                  <a:cubicBezTo>
                    <a:pt x="747" y="1323"/>
                    <a:pt x="747" y="1279"/>
                    <a:pt x="747" y="1235"/>
                  </a:cubicBezTo>
                  <a:cubicBezTo>
                    <a:pt x="747" y="1210"/>
                    <a:pt x="735" y="1192"/>
                    <a:pt x="735" y="1172"/>
                  </a:cubicBezTo>
                  <a:cubicBezTo>
                    <a:pt x="747" y="1111"/>
                    <a:pt x="741" y="1041"/>
                    <a:pt x="747" y="978"/>
                  </a:cubicBezTo>
                  <a:cubicBezTo>
                    <a:pt x="747" y="966"/>
                    <a:pt x="753" y="953"/>
                    <a:pt x="759" y="935"/>
                  </a:cubicBezTo>
                  <a:close/>
                  <a:moveTo>
                    <a:pt x="819" y="809"/>
                  </a:moveTo>
                  <a:cubicBezTo>
                    <a:pt x="823" y="809"/>
                    <a:pt x="829" y="809"/>
                    <a:pt x="834" y="810"/>
                  </a:cubicBezTo>
                  <a:cubicBezTo>
                    <a:pt x="866" y="810"/>
                    <a:pt x="897" y="822"/>
                    <a:pt x="935" y="834"/>
                  </a:cubicBezTo>
                  <a:cubicBezTo>
                    <a:pt x="1085" y="903"/>
                    <a:pt x="1242" y="960"/>
                    <a:pt x="1398" y="1022"/>
                  </a:cubicBezTo>
                  <a:cubicBezTo>
                    <a:pt x="1461" y="1047"/>
                    <a:pt x="1525" y="1085"/>
                    <a:pt x="1586" y="1117"/>
                  </a:cubicBezTo>
                  <a:cubicBezTo>
                    <a:pt x="1600" y="1123"/>
                    <a:pt x="1606" y="1129"/>
                    <a:pt x="1618" y="1141"/>
                  </a:cubicBezTo>
                  <a:cubicBezTo>
                    <a:pt x="1556" y="1299"/>
                    <a:pt x="1519" y="1455"/>
                    <a:pt x="1511" y="1624"/>
                  </a:cubicBezTo>
                  <a:cubicBezTo>
                    <a:pt x="1505" y="1788"/>
                    <a:pt x="1537" y="1950"/>
                    <a:pt x="1586" y="2112"/>
                  </a:cubicBezTo>
                  <a:cubicBezTo>
                    <a:pt x="1430" y="2081"/>
                    <a:pt x="1279" y="2075"/>
                    <a:pt x="1129" y="2063"/>
                  </a:cubicBezTo>
                  <a:cubicBezTo>
                    <a:pt x="1097" y="2013"/>
                    <a:pt x="1091" y="1956"/>
                    <a:pt x="1085" y="1906"/>
                  </a:cubicBezTo>
                  <a:cubicBezTo>
                    <a:pt x="1073" y="1825"/>
                    <a:pt x="1060" y="1742"/>
                    <a:pt x="1042" y="1667"/>
                  </a:cubicBezTo>
                  <a:cubicBezTo>
                    <a:pt x="1016" y="1524"/>
                    <a:pt x="967" y="1392"/>
                    <a:pt x="903" y="1267"/>
                  </a:cubicBezTo>
                  <a:cubicBezTo>
                    <a:pt x="842" y="1141"/>
                    <a:pt x="797" y="1016"/>
                    <a:pt x="766" y="885"/>
                  </a:cubicBezTo>
                  <a:cubicBezTo>
                    <a:pt x="754" y="839"/>
                    <a:pt x="774" y="809"/>
                    <a:pt x="819" y="809"/>
                  </a:cubicBezTo>
                  <a:close/>
                  <a:moveTo>
                    <a:pt x="5354" y="489"/>
                  </a:moveTo>
                  <a:cubicBezTo>
                    <a:pt x="5378" y="559"/>
                    <a:pt x="5404" y="614"/>
                    <a:pt x="5422" y="677"/>
                  </a:cubicBezTo>
                  <a:cubicBezTo>
                    <a:pt x="5453" y="759"/>
                    <a:pt x="5485" y="840"/>
                    <a:pt x="5523" y="923"/>
                  </a:cubicBezTo>
                  <a:cubicBezTo>
                    <a:pt x="5580" y="1053"/>
                    <a:pt x="5635" y="1192"/>
                    <a:pt x="5667" y="1336"/>
                  </a:cubicBezTo>
                  <a:cubicBezTo>
                    <a:pt x="5679" y="1392"/>
                    <a:pt x="5685" y="1442"/>
                    <a:pt x="5693" y="1499"/>
                  </a:cubicBezTo>
                  <a:cubicBezTo>
                    <a:pt x="5693" y="1536"/>
                    <a:pt x="5699" y="1568"/>
                    <a:pt x="5699" y="1605"/>
                  </a:cubicBezTo>
                  <a:cubicBezTo>
                    <a:pt x="5699" y="1655"/>
                    <a:pt x="5705" y="1699"/>
                    <a:pt x="5679" y="1750"/>
                  </a:cubicBezTo>
                  <a:cubicBezTo>
                    <a:pt x="5473" y="1863"/>
                    <a:pt x="5265" y="2000"/>
                    <a:pt x="5077" y="2170"/>
                  </a:cubicBezTo>
                  <a:cubicBezTo>
                    <a:pt x="5077" y="2138"/>
                    <a:pt x="5083" y="2112"/>
                    <a:pt x="5091" y="2088"/>
                  </a:cubicBezTo>
                  <a:cubicBezTo>
                    <a:pt x="5097" y="2043"/>
                    <a:pt x="5103" y="2006"/>
                    <a:pt x="5103" y="1968"/>
                  </a:cubicBezTo>
                  <a:cubicBezTo>
                    <a:pt x="5109" y="1906"/>
                    <a:pt x="5109" y="1843"/>
                    <a:pt x="5103" y="1780"/>
                  </a:cubicBezTo>
                  <a:cubicBezTo>
                    <a:pt x="5103" y="1705"/>
                    <a:pt x="5115" y="1630"/>
                    <a:pt x="5135" y="1562"/>
                  </a:cubicBezTo>
                  <a:cubicBezTo>
                    <a:pt x="5159" y="1430"/>
                    <a:pt x="5204" y="1305"/>
                    <a:pt x="5241" y="1172"/>
                  </a:cubicBezTo>
                  <a:cubicBezTo>
                    <a:pt x="5271" y="1085"/>
                    <a:pt x="5297" y="990"/>
                    <a:pt x="5317" y="903"/>
                  </a:cubicBezTo>
                  <a:cubicBezTo>
                    <a:pt x="5329" y="828"/>
                    <a:pt x="5335" y="753"/>
                    <a:pt x="5341" y="683"/>
                  </a:cubicBezTo>
                  <a:cubicBezTo>
                    <a:pt x="5347" y="622"/>
                    <a:pt x="5347" y="565"/>
                    <a:pt x="5354" y="489"/>
                  </a:cubicBezTo>
                  <a:close/>
                  <a:moveTo>
                    <a:pt x="1090" y="2092"/>
                  </a:moveTo>
                  <a:cubicBezTo>
                    <a:pt x="1118" y="2092"/>
                    <a:pt x="1146" y="2092"/>
                    <a:pt x="1173" y="2094"/>
                  </a:cubicBezTo>
                  <a:cubicBezTo>
                    <a:pt x="1236" y="2100"/>
                    <a:pt x="1299" y="2100"/>
                    <a:pt x="1361" y="2112"/>
                  </a:cubicBezTo>
                  <a:cubicBezTo>
                    <a:pt x="1392" y="2118"/>
                    <a:pt x="1430" y="2118"/>
                    <a:pt x="1461" y="2126"/>
                  </a:cubicBezTo>
                  <a:cubicBezTo>
                    <a:pt x="1586" y="2144"/>
                    <a:pt x="1713" y="2164"/>
                    <a:pt x="1831" y="2201"/>
                  </a:cubicBezTo>
                  <a:cubicBezTo>
                    <a:pt x="1919" y="2231"/>
                    <a:pt x="2000" y="2269"/>
                    <a:pt x="2083" y="2306"/>
                  </a:cubicBezTo>
                  <a:cubicBezTo>
                    <a:pt x="2089" y="2314"/>
                    <a:pt x="2095" y="2314"/>
                    <a:pt x="2095" y="2320"/>
                  </a:cubicBezTo>
                  <a:cubicBezTo>
                    <a:pt x="2051" y="2320"/>
                    <a:pt x="2013" y="2306"/>
                    <a:pt x="1976" y="2294"/>
                  </a:cubicBezTo>
                  <a:cubicBezTo>
                    <a:pt x="1938" y="2288"/>
                    <a:pt x="1901" y="2294"/>
                    <a:pt x="1863" y="2276"/>
                  </a:cubicBezTo>
                  <a:cubicBezTo>
                    <a:pt x="1856" y="2277"/>
                    <a:pt x="1848" y="2277"/>
                    <a:pt x="1840" y="2277"/>
                  </a:cubicBezTo>
                  <a:cubicBezTo>
                    <a:pt x="1791" y="2277"/>
                    <a:pt x="1740" y="2266"/>
                    <a:pt x="1690" y="2266"/>
                  </a:cubicBezTo>
                  <a:cubicBezTo>
                    <a:pt x="1677" y="2266"/>
                    <a:pt x="1663" y="2266"/>
                    <a:pt x="1649" y="2269"/>
                  </a:cubicBezTo>
                  <a:cubicBezTo>
                    <a:pt x="1600" y="2276"/>
                    <a:pt x="1549" y="2276"/>
                    <a:pt x="1505" y="2276"/>
                  </a:cubicBezTo>
                  <a:cubicBezTo>
                    <a:pt x="1443" y="2282"/>
                    <a:pt x="1386" y="2294"/>
                    <a:pt x="1331" y="2306"/>
                  </a:cubicBezTo>
                  <a:lnTo>
                    <a:pt x="1323" y="2306"/>
                  </a:lnTo>
                  <a:cubicBezTo>
                    <a:pt x="1240" y="2316"/>
                    <a:pt x="1153" y="2322"/>
                    <a:pt x="1069" y="2322"/>
                  </a:cubicBezTo>
                  <a:cubicBezTo>
                    <a:pt x="1038" y="2322"/>
                    <a:pt x="1008" y="2322"/>
                    <a:pt x="979" y="2320"/>
                  </a:cubicBezTo>
                  <a:cubicBezTo>
                    <a:pt x="872" y="2306"/>
                    <a:pt x="772" y="2288"/>
                    <a:pt x="672" y="2245"/>
                  </a:cubicBezTo>
                  <a:cubicBezTo>
                    <a:pt x="571" y="2207"/>
                    <a:pt x="472" y="2156"/>
                    <a:pt x="365" y="2118"/>
                  </a:cubicBezTo>
                  <a:cubicBezTo>
                    <a:pt x="383" y="2112"/>
                    <a:pt x="402" y="2112"/>
                    <a:pt x="414" y="2112"/>
                  </a:cubicBezTo>
                  <a:cubicBezTo>
                    <a:pt x="433" y="2114"/>
                    <a:pt x="450" y="2114"/>
                    <a:pt x="468" y="2114"/>
                  </a:cubicBezTo>
                  <a:cubicBezTo>
                    <a:pt x="543" y="2114"/>
                    <a:pt x="615" y="2105"/>
                    <a:pt x="691" y="2100"/>
                  </a:cubicBezTo>
                  <a:cubicBezTo>
                    <a:pt x="766" y="2094"/>
                    <a:pt x="848" y="2094"/>
                    <a:pt x="923" y="2094"/>
                  </a:cubicBezTo>
                  <a:cubicBezTo>
                    <a:pt x="977" y="2094"/>
                    <a:pt x="1034" y="2092"/>
                    <a:pt x="1090" y="2092"/>
                  </a:cubicBezTo>
                  <a:close/>
                  <a:moveTo>
                    <a:pt x="2095" y="2320"/>
                  </a:moveTo>
                  <a:cubicBezTo>
                    <a:pt x="2095" y="2320"/>
                    <a:pt x="2101" y="2320"/>
                    <a:pt x="2101" y="2326"/>
                  </a:cubicBezTo>
                  <a:cubicBezTo>
                    <a:pt x="2095" y="2326"/>
                    <a:pt x="2095" y="2320"/>
                    <a:pt x="2095" y="2320"/>
                  </a:cubicBezTo>
                  <a:close/>
                  <a:moveTo>
                    <a:pt x="6312" y="1285"/>
                  </a:moveTo>
                  <a:cubicBezTo>
                    <a:pt x="6312" y="1291"/>
                    <a:pt x="6312" y="1299"/>
                    <a:pt x="6306" y="1305"/>
                  </a:cubicBezTo>
                  <a:cubicBezTo>
                    <a:pt x="6237" y="1398"/>
                    <a:pt x="6187" y="1499"/>
                    <a:pt x="6136" y="1605"/>
                  </a:cubicBezTo>
                  <a:cubicBezTo>
                    <a:pt x="6099" y="1693"/>
                    <a:pt x="6043" y="1780"/>
                    <a:pt x="5980" y="1855"/>
                  </a:cubicBezTo>
                  <a:cubicBezTo>
                    <a:pt x="5924" y="1924"/>
                    <a:pt x="5861" y="1982"/>
                    <a:pt x="5792" y="2037"/>
                  </a:cubicBezTo>
                  <a:cubicBezTo>
                    <a:pt x="5736" y="2088"/>
                    <a:pt x="5679" y="2132"/>
                    <a:pt x="5617" y="2170"/>
                  </a:cubicBezTo>
                  <a:cubicBezTo>
                    <a:pt x="5529" y="2225"/>
                    <a:pt x="5435" y="2276"/>
                    <a:pt x="5341" y="2320"/>
                  </a:cubicBezTo>
                  <a:cubicBezTo>
                    <a:pt x="5210" y="2382"/>
                    <a:pt x="5065" y="2427"/>
                    <a:pt x="4933" y="2494"/>
                  </a:cubicBezTo>
                  <a:cubicBezTo>
                    <a:pt x="4834" y="2546"/>
                    <a:pt x="4745" y="2607"/>
                    <a:pt x="4658" y="2670"/>
                  </a:cubicBezTo>
                  <a:cubicBezTo>
                    <a:pt x="4620" y="2696"/>
                    <a:pt x="4589" y="2720"/>
                    <a:pt x="4557" y="2746"/>
                  </a:cubicBezTo>
                  <a:lnTo>
                    <a:pt x="4557" y="2728"/>
                  </a:lnTo>
                  <a:cubicBezTo>
                    <a:pt x="4583" y="2702"/>
                    <a:pt x="4602" y="2676"/>
                    <a:pt x="4626" y="2652"/>
                  </a:cubicBezTo>
                  <a:cubicBezTo>
                    <a:pt x="4715" y="2552"/>
                    <a:pt x="4808" y="2457"/>
                    <a:pt x="4909" y="2364"/>
                  </a:cubicBezTo>
                  <a:cubicBezTo>
                    <a:pt x="4984" y="2294"/>
                    <a:pt x="5059" y="2225"/>
                    <a:pt x="5135" y="2156"/>
                  </a:cubicBezTo>
                  <a:cubicBezTo>
                    <a:pt x="5253" y="2063"/>
                    <a:pt x="5372" y="1976"/>
                    <a:pt x="5497" y="1893"/>
                  </a:cubicBezTo>
                  <a:cubicBezTo>
                    <a:pt x="5572" y="1843"/>
                    <a:pt x="5647" y="1800"/>
                    <a:pt x="5723" y="1762"/>
                  </a:cubicBezTo>
                  <a:cubicBezTo>
                    <a:pt x="5823" y="1705"/>
                    <a:pt x="5924" y="1643"/>
                    <a:pt x="6011" y="1568"/>
                  </a:cubicBezTo>
                  <a:cubicBezTo>
                    <a:pt x="6055" y="1530"/>
                    <a:pt x="6093" y="1487"/>
                    <a:pt x="6130" y="1455"/>
                  </a:cubicBezTo>
                  <a:cubicBezTo>
                    <a:pt x="6199" y="1398"/>
                    <a:pt x="6249" y="1336"/>
                    <a:pt x="6312" y="1285"/>
                  </a:cubicBezTo>
                  <a:close/>
                  <a:moveTo>
                    <a:pt x="4557" y="2746"/>
                  </a:moveTo>
                  <a:lnTo>
                    <a:pt x="4557" y="2746"/>
                  </a:lnTo>
                  <a:cubicBezTo>
                    <a:pt x="4551" y="2752"/>
                    <a:pt x="4551" y="2758"/>
                    <a:pt x="4545" y="2758"/>
                  </a:cubicBezTo>
                  <a:cubicBezTo>
                    <a:pt x="4545" y="2752"/>
                    <a:pt x="4551" y="2746"/>
                    <a:pt x="4557" y="2746"/>
                  </a:cubicBezTo>
                  <a:close/>
                  <a:moveTo>
                    <a:pt x="4545" y="2758"/>
                  </a:moveTo>
                  <a:lnTo>
                    <a:pt x="4539" y="2765"/>
                  </a:lnTo>
                  <a:cubicBezTo>
                    <a:pt x="4533" y="2758"/>
                    <a:pt x="4545" y="2758"/>
                    <a:pt x="4545" y="2758"/>
                  </a:cubicBezTo>
                  <a:close/>
                  <a:moveTo>
                    <a:pt x="1993" y="357"/>
                  </a:moveTo>
                  <a:cubicBezTo>
                    <a:pt x="2017" y="357"/>
                    <a:pt x="2040" y="369"/>
                    <a:pt x="2063" y="377"/>
                  </a:cubicBezTo>
                  <a:cubicBezTo>
                    <a:pt x="2120" y="396"/>
                    <a:pt x="2176" y="420"/>
                    <a:pt x="2225" y="446"/>
                  </a:cubicBezTo>
                  <a:cubicBezTo>
                    <a:pt x="2332" y="495"/>
                    <a:pt x="2439" y="547"/>
                    <a:pt x="2552" y="577"/>
                  </a:cubicBezTo>
                  <a:cubicBezTo>
                    <a:pt x="2665" y="614"/>
                    <a:pt x="2778" y="652"/>
                    <a:pt x="2884" y="709"/>
                  </a:cubicBezTo>
                  <a:cubicBezTo>
                    <a:pt x="2954" y="741"/>
                    <a:pt x="3015" y="784"/>
                    <a:pt x="3072" y="834"/>
                  </a:cubicBezTo>
                  <a:cubicBezTo>
                    <a:pt x="3090" y="847"/>
                    <a:pt x="3116" y="859"/>
                    <a:pt x="3128" y="877"/>
                  </a:cubicBezTo>
                  <a:cubicBezTo>
                    <a:pt x="3136" y="885"/>
                    <a:pt x="3142" y="891"/>
                    <a:pt x="3148" y="903"/>
                  </a:cubicBezTo>
                  <a:cubicBezTo>
                    <a:pt x="3122" y="941"/>
                    <a:pt x="3098" y="984"/>
                    <a:pt x="3072" y="1028"/>
                  </a:cubicBezTo>
                  <a:cubicBezTo>
                    <a:pt x="2985" y="1160"/>
                    <a:pt x="2916" y="1311"/>
                    <a:pt x="2872" y="1467"/>
                  </a:cubicBezTo>
                  <a:cubicBezTo>
                    <a:pt x="2847" y="1554"/>
                    <a:pt x="2827" y="1643"/>
                    <a:pt x="2815" y="1730"/>
                  </a:cubicBezTo>
                  <a:cubicBezTo>
                    <a:pt x="2809" y="1788"/>
                    <a:pt x="2803" y="1843"/>
                    <a:pt x="2797" y="1900"/>
                  </a:cubicBezTo>
                  <a:cubicBezTo>
                    <a:pt x="2790" y="1950"/>
                    <a:pt x="2784" y="1994"/>
                    <a:pt x="2790" y="2043"/>
                  </a:cubicBezTo>
                  <a:cubicBezTo>
                    <a:pt x="2797" y="2118"/>
                    <a:pt x="2803" y="2194"/>
                    <a:pt x="2815" y="2269"/>
                  </a:cubicBezTo>
                  <a:cubicBezTo>
                    <a:pt x="2835" y="2364"/>
                    <a:pt x="2853" y="2451"/>
                    <a:pt x="2884" y="2532"/>
                  </a:cubicBezTo>
                  <a:cubicBezTo>
                    <a:pt x="2922" y="2627"/>
                    <a:pt x="2960" y="2714"/>
                    <a:pt x="3003" y="2803"/>
                  </a:cubicBezTo>
                  <a:cubicBezTo>
                    <a:pt x="3009" y="2815"/>
                    <a:pt x="3015" y="2827"/>
                    <a:pt x="3029" y="2846"/>
                  </a:cubicBezTo>
                  <a:cubicBezTo>
                    <a:pt x="2960" y="2858"/>
                    <a:pt x="2896" y="2878"/>
                    <a:pt x="2827" y="2890"/>
                  </a:cubicBezTo>
                  <a:cubicBezTo>
                    <a:pt x="2677" y="2696"/>
                    <a:pt x="2502" y="2526"/>
                    <a:pt x="2295" y="2395"/>
                  </a:cubicBezTo>
                  <a:cubicBezTo>
                    <a:pt x="2089" y="2269"/>
                    <a:pt x="1869" y="2164"/>
                    <a:pt x="1624" y="2118"/>
                  </a:cubicBezTo>
                  <a:cubicBezTo>
                    <a:pt x="1606" y="2081"/>
                    <a:pt x="1594" y="2037"/>
                    <a:pt x="1580" y="1994"/>
                  </a:cubicBezTo>
                  <a:cubicBezTo>
                    <a:pt x="1568" y="1924"/>
                    <a:pt x="1562" y="1855"/>
                    <a:pt x="1549" y="1794"/>
                  </a:cubicBezTo>
                  <a:cubicBezTo>
                    <a:pt x="1537" y="1718"/>
                    <a:pt x="1543" y="1649"/>
                    <a:pt x="1543" y="1580"/>
                  </a:cubicBezTo>
                  <a:cubicBezTo>
                    <a:pt x="1543" y="1524"/>
                    <a:pt x="1556" y="1461"/>
                    <a:pt x="1568" y="1398"/>
                  </a:cubicBezTo>
                  <a:cubicBezTo>
                    <a:pt x="1606" y="1235"/>
                    <a:pt x="1661" y="1079"/>
                    <a:pt x="1731" y="923"/>
                  </a:cubicBezTo>
                  <a:cubicBezTo>
                    <a:pt x="1788" y="784"/>
                    <a:pt x="1843" y="652"/>
                    <a:pt x="1901" y="515"/>
                  </a:cubicBezTo>
                  <a:cubicBezTo>
                    <a:pt x="1913" y="483"/>
                    <a:pt x="1919" y="452"/>
                    <a:pt x="1932" y="420"/>
                  </a:cubicBezTo>
                  <a:cubicBezTo>
                    <a:pt x="1932" y="402"/>
                    <a:pt x="1938" y="389"/>
                    <a:pt x="1944" y="377"/>
                  </a:cubicBezTo>
                  <a:cubicBezTo>
                    <a:pt x="1961" y="362"/>
                    <a:pt x="1977" y="357"/>
                    <a:pt x="1993" y="357"/>
                  </a:cubicBezTo>
                  <a:close/>
                  <a:moveTo>
                    <a:pt x="3702" y="214"/>
                  </a:moveTo>
                  <a:cubicBezTo>
                    <a:pt x="3714" y="214"/>
                    <a:pt x="3727" y="218"/>
                    <a:pt x="3743" y="226"/>
                  </a:cubicBezTo>
                  <a:cubicBezTo>
                    <a:pt x="3781" y="246"/>
                    <a:pt x="3812" y="270"/>
                    <a:pt x="3850" y="301"/>
                  </a:cubicBezTo>
                  <a:cubicBezTo>
                    <a:pt x="3918" y="359"/>
                    <a:pt x="4000" y="408"/>
                    <a:pt x="4082" y="458"/>
                  </a:cubicBezTo>
                  <a:cubicBezTo>
                    <a:pt x="4194" y="533"/>
                    <a:pt x="4313" y="608"/>
                    <a:pt x="4420" y="689"/>
                  </a:cubicBezTo>
                  <a:cubicBezTo>
                    <a:pt x="4476" y="735"/>
                    <a:pt x="4527" y="778"/>
                    <a:pt x="4576" y="822"/>
                  </a:cubicBezTo>
                  <a:cubicBezTo>
                    <a:pt x="4683" y="935"/>
                    <a:pt x="4790" y="1053"/>
                    <a:pt x="4865" y="1186"/>
                  </a:cubicBezTo>
                  <a:cubicBezTo>
                    <a:pt x="4933" y="1305"/>
                    <a:pt x="4990" y="1430"/>
                    <a:pt x="5028" y="1562"/>
                  </a:cubicBezTo>
                  <a:cubicBezTo>
                    <a:pt x="5046" y="1637"/>
                    <a:pt x="5065" y="1712"/>
                    <a:pt x="5071" y="1780"/>
                  </a:cubicBezTo>
                  <a:cubicBezTo>
                    <a:pt x="5083" y="1837"/>
                    <a:pt x="5077" y="1893"/>
                    <a:pt x="5077" y="1950"/>
                  </a:cubicBezTo>
                  <a:cubicBezTo>
                    <a:pt x="5077" y="2025"/>
                    <a:pt x="5071" y="2094"/>
                    <a:pt x="5046" y="2164"/>
                  </a:cubicBezTo>
                  <a:cubicBezTo>
                    <a:pt x="5040" y="2176"/>
                    <a:pt x="5046" y="2182"/>
                    <a:pt x="5040" y="2194"/>
                  </a:cubicBezTo>
                  <a:cubicBezTo>
                    <a:pt x="4721" y="2482"/>
                    <a:pt x="4432" y="2803"/>
                    <a:pt x="4188" y="3171"/>
                  </a:cubicBezTo>
                  <a:cubicBezTo>
                    <a:pt x="4194" y="3104"/>
                    <a:pt x="4212" y="3040"/>
                    <a:pt x="4206" y="2983"/>
                  </a:cubicBezTo>
                  <a:cubicBezTo>
                    <a:pt x="4194" y="2878"/>
                    <a:pt x="4175" y="2783"/>
                    <a:pt x="4137" y="2682"/>
                  </a:cubicBezTo>
                  <a:cubicBezTo>
                    <a:pt x="4119" y="2645"/>
                    <a:pt x="4106" y="2607"/>
                    <a:pt x="4076" y="2583"/>
                  </a:cubicBezTo>
                  <a:cubicBezTo>
                    <a:pt x="4024" y="2532"/>
                    <a:pt x="3963" y="2508"/>
                    <a:pt x="3894" y="2502"/>
                  </a:cubicBezTo>
                  <a:cubicBezTo>
                    <a:pt x="3824" y="2502"/>
                    <a:pt x="3761" y="2520"/>
                    <a:pt x="3700" y="2546"/>
                  </a:cubicBezTo>
                  <a:cubicBezTo>
                    <a:pt x="3624" y="2583"/>
                    <a:pt x="3555" y="2627"/>
                    <a:pt x="3480" y="2670"/>
                  </a:cubicBezTo>
                  <a:cubicBezTo>
                    <a:pt x="3385" y="2734"/>
                    <a:pt x="3278" y="2783"/>
                    <a:pt x="3173" y="2809"/>
                  </a:cubicBezTo>
                  <a:cubicBezTo>
                    <a:pt x="3136" y="2821"/>
                    <a:pt x="3098" y="2833"/>
                    <a:pt x="3060" y="2840"/>
                  </a:cubicBezTo>
                  <a:cubicBezTo>
                    <a:pt x="2978" y="2696"/>
                    <a:pt x="2916" y="2552"/>
                    <a:pt x="2872" y="2395"/>
                  </a:cubicBezTo>
                  <a:cubicBezTo>
                    <a:pt x="2859" y="2338"/>
                    <a:pt x="2847" y="2276"/>
                    <a:pt x="2841" y="2213"/>
                  </a:cubicBezTo>
                  <a:cubicBezTo>
                    <a:pt x="2827" y="2138"/>
                    <a:pt x="2815" y="2063"/>
                    <a:pt x="2821" y="1988"/>
                  </a:cubicBezTo>
                  <a:cubicBezTo>
                    <a:pt x="2821" y="1924"/>
                    <a:pt x="2827" y="1869"/>
                    <a:pt x="2835" y="1806"/>
                  </a:cubicBezTo>
                  <a:cubicBezTo>
                    <a:pt x="2847" y="1762"/>
                    <a:pt x="2853" y="1718"/>
                    <a:pt x="2859" y="1675"/>
                  </a:cubicBezTo>
                  <a:cubicBezTo>
                    <a:pt x="2872" y="1574"/>
                    <a:pt x="2902" y="1479"/>
                    <a:pt x="2934" y="1386"/>
                  </a:cubicBezTo>
                  <a:cubicBezTo>
                    <a:pt x="2972" y="1261"/>
                    <a:pt x="3035" y="1154"/>
                    <a:pt x="3098" y="1041"/>
                  </a:cubicBezTo>
                  <a:cubicBezTo>
                    <a:pt x="3148" y="960"/>
                    <a:pt x="3197" y="877"/>
                    <a:pt x="3254" y="802"/>
                  </a:cubicBezTo>
                  <a:cubicBezTo>
                    <a:pt x="3336" y="697"/>
                    <a:pt x="3411" y="584"/>
                    <a:pt x="3492" y="477"/>
                  </a:cubicBezTo>
                  <a:cubicBezTo>
                    <a:pt x="3542" y="408"/>
                    <a:pt x="3593" y="345"/>
                    <a:pt x="3636" y="270"/>
                  </a:cubicBezTo>
                  <a:cubicBezTo>
                    <a:pt x="3636" y="258"/>
                    <a:pt x="3642" y="252"/>
                    <a:pt x="3654" y="238"/>
                  </a:cubicBezTo>
                  <a:cubicBezTo>
                    <a:pt x="3672" y="221"/>
                    <a:pt x="3686" y="214"/>
                    <a:pt x="3702" y="214"/>
                  </a:cubicBezTo>
                  <a:close/>
                  <a:moveTo>
                    <a:pt x="4270" y="3412"/>
                  </a:moveTo>
                  <a:cubicBezTo>
                    <a:pt x="4271" y="3412"/>
                    <a:pt x="4273" y="3413"/>
                    <a:pt x="4276" y="3416"/>
                  </a:cubicBezTo>
                  <a:cubicBezTo>
                    <a:pt x="4273" y="3420"/>
                    <a:pt x="4270" y="3421"/>
                    <a:pt x="4267" y="3421"/>
                  </a:cubicBezTo>
                  <a:cubicBezTo>
                    <a:pt x="4265" y="3421"/>
                    <a:pt x="4264" y="3420"/>
                    <a:pt x="4264" y="3416"/>
                  </a:cubicBezTo>
                  <a:cubicBezTo>
                    <a:pt x="4267" y="3413"/>
                    <a:pt x="4268" y="3412"/>
                    <a:pt x="4270" y="3412"/>
                  </a:cubicBezTo>
                  <a:close/>
                  <a:moveTo>
                    <a:pt x="6469" y="1166"/>
                  </a:moveTo>
                  <a:cubicBezTo>
                    <a:pt x="6457" y="1223"/>
                    <a:pt x="6445" y="1273"/>
                    <a:pt x="6431" y="1323"/>
                  </a:cubicBezTo>
                  <a:cubicBezTo>
                    <a:pt x="6425" y="1354"/>
                    <a:pt x="6419" y="1386"/>
                    <a:pt x="6413" y="1417"/>
                  </a:cubicBezTo>
                  <a:cubicBezTo>
                    <a:pt x="6400" y="1499"/>
                    <a:pt x="6400" y="1586"/>
                    <a:pt x="6407" y="1675"/>
                  </a:cubicBezTo>
                  <a:cubicBezTo>
                    <a:pt x="6413" y="1768"/>
                    <a:pt x="6413" y="1869"/>
                    <a:pt x="6413" y="1968"/>
                  </a:cubicBezTo>
                  <a:cubicBezTo>
                    <a:pt x="6413" y="2037"/>
                    <a:pt x="6407" y="2106"/>
                    <a:pt x="6394" y="2176"/>
                  </a:cubicBezTo>
                  <a:cubicBezTo>
                    <a:pt x="6388" y="2225"/>
                    <a:pt x="6381" y="2276"/>
                    <a:pt x="6375" y="2320"/>
                  </a:cubicBezTo>
                  <a:cubicBezTo>
                    <a:pt x="6356" y="2419"/>
                    <a:pt x="6332" y="2514"/>
                    <a:pt x="6294" y="2607"/>
                  </a:cubicBezTo>
                  <a:cubicBezTo>
                    <a:pt x="6249" y="2720"/>
                    <a:pt x="6193" y="2827"/>
                    <a:pt x="6118" y="2928"/>
                  </a:cubicBezTo>
                  <a:cubicBezTo>
                    <a:pt x="6093" y="2959"/>
                    <a:pt x="6061" y="2997"/>
                    <a:pt x="6031" y="3028"/>
                  </a:cubicBezTo>
                  <a:cubicBezTo>
                    <a:pt x="5956" y="3122"/>
                    <a:pt x="5849" y="3179"/>
                    <a:pt x="5736" y="3209"/>
                  </a:cubicBezTo>
                  <a:cubicBezTo>
                    <a:pt x="5641" y="3228"/>
                    <a:pt x="5554" y="3241"/>
                    <a:pt x="5459" y="3241"/>
                  </a:cubicBezTo>
                  <a:cubicBezTo>
                    <a:pt x="5397" y="3238"/>
                    <a:pt x="5335" y="3238"/>
                    <a:pt x="5272" y="3238"/>
                  </a:cubicBezTo>
                  <a:cubicBezTo>
                    <a:pt x="5209" y="3238"/>
                    <a:pt x="5147" y="3238"/>
                    <a:pt x="5083" y="3234"/>
                  </a:cubicBezTo>
                  <a:cubicBezTo>
                    <a:pt x="5016" y="3234"/>
                    <a:pt x="4953" y="3241"/>
                    <a:pt x="4889" y="3254"/>
                  </a:cubicBezTo>
                  <a:cubicBezTo>
                    <a:pt x="4796" y="3266"/>
                    <a:pt x="4707" y="3278"/>
                    <a:pt x="4614" y="3298"/>
                  </a:cubicBezTo>
                  <a:cubicBezTo>
                    <a:pt x="4519" y="3316"/>
                    <a:pt x="4432" y="3335"/>
                    <a:pt x="4345" y="3359"/>
                  </a:cubicBezTo>
                  <a:cubicBezTo>
                    <a:pt x="4256" y="3379"/>
                    <a:pt x="4169" y="3410"/>
                    <a:pt x="4094" y="3448"/>
                  </a:cubicBezTo>
                  <a:cubicBezTo>
                    <a:pt x="4090" y="3448"/>
                    <a:pt x="4086" y="3451"/>
                    <a:pt x="4082" y="3451"/>
                  </a:cubicBezTo>
                  <a:cubicBezTo>
                    <a:pt x="4080" y="3451"/>
                    <a:pt x="4078" y="3450"/>
                    <a:pt x="4076" y="3448"/>
                  </a:cubicBezTo>
                  <a:cubicBezTo>
                    <a:pt x="4100" y="3397"/>
                    <a:pt x="4131" y="3353"/>
                    <a:pt x="4157" y="3304"/>
                  </a:cubicBezTo>
                  <a:cubicBezTo>
                    <a:pt x="4194" y="3228"/>
                    <a:pt x="4238" y="3153"/>
                    <a:pt x="4288" y="3084"/>
                  </a:cubicBezTo>
                  <a:cubicBezTo>
                    <a:pt x="4363" y="2977"/>
                    <a:pt x="4444" y="2884"/>
                    <a:pt x="4539" y="2803"/>
                  </a:cubicBezTo>
                  <a:cubicBezTo>
                    <a:pt x="4652" y="2702"/>
                    <a:pt x="4777" y="2621"/>
                    <a:pt x="4903" y="2546"/>
                  </a:cubicBezTo>
                  <a:cubicBezTo>
                    <a:pt x="4953" y="2514"/>
                    <a:pt x="5008" y="2494"/>
                    <a:pt x="5065" y="2470"/>
                  </a:cubicBezTo>
                  <a:cubicBezTo>
                    <a:pt x="5196" y="2413"/>
                    <a:pt x="5335" y="2364"/>
                    <a:pt x="5467" y="2306"/>
                  </a:cubicBezTo>
                  <a:cubicBezTo>
                    <a:pt x="5580" y="2251"/>
                    <a:pt x="5693" y="2194"/>
                    <a:pt x="5798" y="2126"/>
                  </a:cubicBezTo>
                  <a:cubicBezTo>
                    <a:pt x="5887" y="2063"/>
                    <a:pt x="5968" y="1994"/>
                    <a:pt x="6037" y="1906"/>
                  </a:cubicBezTo>
                  <a:cubicBezTo>
                    <a:pt x="6124" y="1806"/>
                    <a:pt x="6174" y="1681"/>
                    <a:pt x="6219" y="1548"/>
                  </a:cubicBezTo>
                  <a:cubicBezTo>
                    <a:pt x="6257" y="1430"/>
                    <a:pt x="6312" y="1323"/>
                    <a:pt x="6388" y="1223"/>
                  </a:cubicBezTo>
                  <a:cubicBezTo>
                    <a:pt x="6407" y="1204"/>
                    <a:pt x="6425" y="1192"/>
                    <a:pt x="6445" y="1172"/>
                  </a:cubicBezTo>
                  <a:cubicBezTo>
                    <a:pt x="6451" y="1166"/>
                    <a:pt x="6457" y="1166"/>
                    <a:pt x="6469" y="1166"/>
                  </a:cubicBezTo>
                  <a:close/>
                  <a:moveTo>
                    <a:pt x="5930" y="3159"/>
                  </a:moveTo>
                  <a:cubicBezTo>
                    <a:pt x="5930" y="3165"/>
                    <a:pt x="5924" y="3165"/>
                    <a:pt x="5924" y="3165"/>
                  </a:cubicBezTo>
                  <a:cubicBezTo>
                    <a:pt x="5924" y="3179"/>
                    <a:pt x="5911" y="3179"/>
                    <a:pt x="5905" y="3179"/>
                  </a:cubicBezTo>
                  <a:cubicBezTo>
                    <a:pt x="5887" y="3216"/>
                    <a:pt x="5849" y="3228"/>
                    <a:pt x="5817" y="3254"/>
                  </a:cubicBezTo>
                  <a:cubicBezTo>
                    <a:pt x="5723" y="3322"/>
                    <a:pt x="5629" y="3385"/>
                    <a:pt x="5523" y="3435"/>
                  </a:cubicBezTo>
                  <a:cubicBezTo>
                    <a:pt x="5453" y="3466"/>
                    <a:pt x="5384" y="3486"/>
                    <a:pt x="5309" y="3498"/>
                  </a:cubicBezTo>
                  <a:cubicBezTo>
                    <a:pt x="5279" y="3502"/>
                    <a:pt x="5249" y="3503"/>
                    <a:pt x="5219" y="3503"/>
                  </a:cubicBezTo>
                  <a:cubicBezTo>
                    <a:pt x="5186" y="3503"/>
                    <a:pt x="5153" y="3502"/>
                    <a:pt x="5121" y="3502"/>
                  </a:cubicBezTo>
                  <a:cubicBezTo>
                    <a:pt x="5102" y="3502"/>
                    <a:pt x="5084" y="3502"/>
                    <a:pt x="5065" y="3504"/>
                  </a:cubicBezTo>
                  <a:cubicBezTo>
                    <a:pt x="5022" y="3486"/>
                    <a:pt x="4978" y="3498"/>
                    <a:pt x="4933" y="3486"/>
                  </a:cubicBezTo>
                  <a:cubicBezTo>
                    <a:pt x="4909" y="3480"/>
                    <a:pt x="4883" y="3480"/>
                    <a:pt x="4858" y="3472"/>
                  </a:cubicBezTo>
                  <a:cubicBezTo>
                    <a:pt x="4796" y="3466"/>
                    <a:pt x="4733" y="3460"/>
                    <a:pt x="4677" y="3454"/>
                  </a:cubicBezTo>
                  <a:cubicBezTo>
                    <a:pt x="4620" y="3442"/>
                    <a:pt x="4557" y="3442"/>
                    <a:pt x="4501" y="3423"/>
                  </a:cubicBezTo>
                  <a:lnTo>
                    <a:pt x="4464" y="3423"/>
                  </a:lnTo>
                  <a:cubicBezTo>
                    <a:pt x="4407" y="3416"/>
                    <a:pt x="4351" y="3410"/>
                    <a:pt x="4294" y="3404"/>
                  </a:cubicBezTo>
                  <a:cubicBezTo>
                    <a:pt x="4351" y="3391"/>
                    <a:pt x="4407" y="3373"/>
                    <a:pt x="4464" y="3359"/>
                  </a:cubicBezTo>
                  <a:cubicBezTo>
                    <a:pt x="4519" y="3347"/>
                    <a:pt x="4576" y="3335"/>
                    <a:pt x="4632" y="3322"/>
                  </a:cubicBezTo>
                  <a:cubicBezTo>
                    <a:pt x="4689" y="3310"/>
                    <a:pt x="4739" y="3310"/>
                    <a:pt x="4790" y="3298"/>
                  </a:cubicBezTo>
                  <a:cubicBezTo>
                    <a:pt x="4852" y="3284"/>
                    <a:pt x="4915" y="3284"/>
                    <a:pt x="4978" y="3272"/>
                  </a:cubicBezTo>
                  <a:cubicBezTo>
                    <a:pt x="4990" y="3266"/>
                    <a:pt x="5002" y="3266"/>
                    <a:pt x="5016" y="3266"/>
                  </a:cubicBezTo>
                  <a:cubicBezTo>
                    <a:pt x="5128" y="3266"/>
                    <a:pt x="5241" y="3269"/>
                    <a:pt x="5352" y="3269"/>
                  </a:cubicBezTo>
                  <a:cubicBezTo>
                    <a:pt x="5407" y="3269"/>
                    <a:pt x="5462" y="3268"/>
                    <a:pt x="5517" y="3266"/>
                  </a:cubicBezTo>
                  <a:cubicBezTo>
                    <a:pt x="5641" y="3266"/>
                    <a:pt x="5768" y="3241"/>
                    <a:pt x="5881" y="3185"/>
                  </a:cubicBezTo>
                  <a:cubicBezTo>
                    <a:pt x="5887" y="3179"/>
                    <a:pt x="5893" y="3179"/>
                    <a:pt x="5905" y="3179"/>
                  </a:cubicBezTo>
                  <a:cubicBezTo>
                    <a:pt x="5905" y="3165"/>
                    <a:pt x="5918" y="3165"/>
                    <a:pt x="5924" y="3165"/>
                  </a:cubicBezTo>
                  <a:cubicBezTo>
                    <a:pt x="5924" y="3165"/>
                    <a:pt x="5924" y="3159"/>
                    <a:pt x="5930" y="3159"/>
                  </a:cubicBezTo>
                  <a:close/>
                  <a:moveTo>
                    <a:pt x="238" y="2124"/>
                  </a:moveTo>
                  <a:cubicBezTo>
                    <a:pt x="249" y="2124"/>
                    <a:pt x="260" y="2124"/>
                    <a:pt x="270" y="2126"/>
                  </a:cubicBezTo>
                  <a:cubicBezTo>
                    <a:pt x="302" y="2132"/>
                    <a:pt x="333" y="2138"/>
                    <a:pt x="365" y="2150"/>
                  </a:cubicBezTo>
                  <a:cubicBezTo>
                    <a:pt x="446" y="2176"/>
                    <a:pt x="527" y="2219"/>
                    <a:pt x="609" y="2251"/>
                  </a:cubicBezTo>
                  <a:cubicBezTo>
                    <a:pt x="684" y="2282"/>
                    <a:pt x="759" y="2320"/>
                    <a:pt x="842" y="2338"/>
                  </a:cubicBezTo>
                  <a:cubicBezTo>
                    <a:pt x="897" y="2358"/>
                    <a:pt x="954" y="2370"/>
                    <a:pt x="1010" y="2370"/>
                  </a:cubicBezTo>
                  <a:lnTo>
                    <a:pt x="1135" y="2370"/>
                  </a:lnTo>
                  <a:cubicBezTo>
                    <a:pt x="1204" y="2370"/>
                    <a:pt x="1267" y="2364"/>
                    <a:pt x="1331" y="2352"/>
                  </a:cubicBezTo>
                  <a:cubicBezTo>
                    <a:pt x="1361" y="2344"/>
                    <a:pt x="1398" y="2344"/>
                    <a:pt x="1430" y="2338"/>
                  </a:cubicBezTo>
                  <a:cubicBezTo>
                    <a:pt x="1493" y="2326"/>
                    <a:pt x="1549" y="2320"/>
                    <a:pt x="1612" y="2314"/>
                  </a:cubicBezTo>
                  <a:cubicBezTo>
                    <a:pt x="1651" y="2309"/>
                    <a:pt x="1692" y="2299"/>
                    <a:pt x="1735" y="2299"/>
                  </a:cubicBezTo>
                  <a:cubicBezTo>
                    <a:pt x="1754" y="2299"/>
                    <a:pt x="1774" y="2301"/>
                    <a:pt x="1794" y="2306"/>
                  </a:cubicBezTo>
                  <a:cubicBezTo>
                    <a:pt x="1825" y="2314"/>
                    <a:pt x="1863" y="2314"/>
                    <a:pt x="1895" y="2314"/>
                  </a:cubicBezTo>
                  <a:cubicBezTo>
                    <a:pt x="1976" y="2326"/>
                    <a:pt x="2051" y="2338"/>
                    <a:pt x="2132" y="2370"/>
                  </a:cubicBezTo>
                  <a:cubicBezTo>
                    <a:pt x="2207" y="2395"/>
                    <a:pt x="2289" y="2427"/>
                    <a:pt x="2358" y="2470"/>
                  </a:cubicBezTo>
                  <a:cubicBezTo>
                    <a:pt x="2421" y="2514"/>
                    <a:pt x="2489" y="2564"/>
                    <a:pt x="2546" y="2621"/>
                  </a:cubicBezTo>
                  <a:cubicBezTo>
                    <a:pt x="2564" y="2645"/>
                    <a:pt x="2596" y="2664"/>
                    <a:pt x="2621" y="2690"/>
                  </a:cubicBezTo>
                  <a:cubicBezTo>
                    <a:pt x="2677" y="2752"/>
                    <a:pt x="2740" y="2815"/>
                    <a:pt x="2797" y="2884"/>
                  </a:cubicBezTo>
                  <a:lnTo>
                    <a:pt x="2797" y="2896"/>
                  </a:lnTo>
                  <a:cubicBezTo>
                    <a:pt x="2734" y="2908"/>
                    <a:pt x="2677" y="2928"/>
                    <a:pt x="2615" y="2940"/>
                  </a:cubicBezTo>
                  <a:cubicBezTo>
                    <a:pt x="2508" y="2971"/>
                    <a:pt x="2407" y="3009"/>
                    <a:pt x="2320" y="3078"/>
                  </a:cubicBezTo>
                  <a:cubicBezTo>
                    <a:pt x="2289" y="3104"/>
                    <a:pt x="2263" y="3141"/>
                    <a:pt x="2239" y="3171"/>
                  </a:cubicBezTo>
                  <a:cubicBezTo>
                    <a:pt x="2201" y="3228"/>
                    <a:pt x="2176" y="3284"/>
                    <a:pt x="2164" y="3353"/>
                  </a:cubicBezTo>
                  <a:cubicBezTo>
                    <a:pt x="2150" y="3423"/>
                    <a:pt x="2150" y="3498"/>
                    <a:pt x="2170" y="3567"/>
                  </a:cubicBezTo>
                  <a:cubicBezTo>
                    <a:pt x="2188" y="3636"/>
                    <a:pt x="2225" y="3698"/>
                    <a:pt x="2271" y="3755"/>
                  </a:cubicBezTo>
                  <a:cubicBezTo>
                    <a:pt x="2271" y="3761"/>
                    <a:pt x="2277" y="3767"/>
                    <a:pt x="2277" y="3767"/>
                  </a:cubicBezTo>
                  <a:cubicBezTo>
                    <a:pt x="2233" y="3761"/>
                    <a:pt x="2188" y="3735"/>
                    <a:pt x="2144" y="3723"/>
                  </a:cubicBezTo>
                  <a:cubicBezTo>
                    <a:pt x="2069" y="3705"/>
                    <a:pt x="2000" y="3692"/>
                    <a:pt x="1925" y="3674"/>
                  </a:cubicBezTo>
                  <a:cubicBezTo>
                    <a:pt x="1860" y="3664"/>
                    <a:pt x="1796" y="3658"/>
                    <a:pt x="1731" y="3658"/>
                  </a:cubicBezTo>
                  <a:cubicBezTo>
                    <a:pt x="1708" y="3658"/>
                    <a:pt x="1685" y="3659"/>
                    <a:pt x="1661" y="3660"/>
                  </a:cubicBezTo>
                  <a:cubicBezTo>
                    <a:pt x="1600" y="3668"/>
                    <a:pt x="1537" y="3668"/>
                    <a:pt x="1481" y="3674"/>
                  </a:cubicBezTo>
                  <a:cubicBezTo>
                    <a:pt x="1443" y="3680"/>
                    <a:pt x="1406" y="3686"/>
                    <a:pt x="1368" y="3686"/>
                  </a:cubicBezTo>
                  <a:lnTo>
                    <a:pt x="1355" y="3686"/>
                  </a:lnTo>
                  <a:cubicBezTo>
                    <a:pt x="1338" y="3693"/>
                    <a:pt x="1321" y="3697"/>
                    <a:pt x="1305" y="3697"/>
                  </a:cubicBezTo>
                  <a:cubicBezTo>
                    <a:pt x="1268" y="3697"/>
                    <a:pt x="1233" y="3680"/>
                    <a:pt x="1198" y="3668"/>
                  </a:cubicBezTo>
                  <a:cubicBezTo>
                    <a:pt x="1073" y="3611"/>
                    <a:pt x="960" y="3535"/>
                    <a:pt x="854" y="3454"/>
                  </a:cubicBezTo>
                  <a:cubicBezTo>
                    <a:pt x="766" y="3385"/>
                    <a:pt x="684" y="3310"/>
                    <a:pt x="609" y="3228"/>
                  </a:cubicBezTo>
                  <a:cubicBezTo>
                    <a:pt x="478" y="3084"/>
                    <a:pt x="365" y="2928"/>
                    <a:pt x="284" y="2746"/>
                  </a:cubicBezTo>
                  <a:cubicBezTo>
                    <a:pt x="246" y="2676"/>
                    <a:pt x="214" y="2601"/>
                    <a:pt x="183" y="2526"/>
                  </a:cubicBezTo>
                  <a:cubicBezTo>
                    <a:pt x="145" y="2433"/>
                    <a:pt x="108" y="2332"/>
                    <a:pt x="58" y="2239"/>
                  </a:cubicBezTo>
                  <a:cubicBezTo>
                    <a:pt x="44" y="2219"/>
                    <a:pt x="32" y="2194"/>
                    <a:pt x="38" y="2170"/>
                  </a:cubicBezTo>
                  <a:cubicBezTo>
                    <a:pt x="58" y="2144"/>
                    <a:pt x="90" y="2138"/>
                    <a:pt x="114" y="2138"/>
                  </a:cubicBezTo>
                  <a:cubicBezTo>
                    <a:pt x="154" y="2133"/>
                    <a:pt x="197" y="2124"/>
                    <a:pt x="238" y="2124"/>
                  </a:cubicBezTo>
                  <a:close/>
                  <a:moveTo>
                    <a:pt x="2277" y="3767"/>
                  </a:moveTo>
                  <a:lnTo>
                    <a:pt x="2277" y="3767"/>
                  </a:lnTo>
                  <a:cubicBezTo>
                    <a:pt x="2277" y="3773"/>
                    <a:pt x="2283" y="3773"/>
                    <a:pt x="2283" y="3773"/>
                  </a:cubicBezTo>
                  <a:cubicBezTo>
                    <a:pt x="2281" y="3775"/>
                    <a:pt x="2280" y="3776"/>
                    <a:pt x="2279" y="3776"/>
                  </a:cubicBezTo>
                  <a:cubicBezTo>
                    <a:pt x="2277" y="3776"/>
                    <a:pt x="2277" y="3771"/>
                    <a:pt x="2277" y="3767"/>
                  </a:cubicBezTo>
                  <a:close/>
                  <a:moveTo>
                    <a:pt x="3906" y="2545"/>
                  </a:moveTo>
                  <a:cubicBezTo>
                    <a:pt x="3985" y="2545"/>
                    <a:pt x="4053" y="2582"/>
                    <a:pt x="4088" y="2652"/>
                  </a:cubicBezTo>
                  <a:cubicBezTo>
                    <a:pt x="4131" y="2734"/>
                    <a:pt x="4163" y="2815"/>
                    <a:pt x="4169" y="2908"/>
                  </a:cubicBezTo>
                  <a:cubicBezTo>
                    <a:pt x="4169" y="2940"/>
                    <a:pt x="4175" y="2971"/>
                    <a:pt x="4175" y="3003"/>
                  </a:cubicBezTo>
                  <a:cubicBezTo>
                    <a:pt x="4181" y="3096"/>
                    <a:pt x="4157" y="3191"/>
                    <a:pt x="4125" y="3284"/>
                  </a:cubicBezTo>
                  <a:cubicBezTo>
                    <a:pt x="4088" y="3379"/>
                    <a:pt x="4030" y="3460"/>
                    <a:pt x="3963" y="3541"/>
                  </a:cubicBezTo>
                  <a:cubicBezTo>
                    <a:pt x="3868" y="3654"/>
                    <a:pt x="3749" y="3735"/>
                    <a:pt x="3624" y="3811"/>
                  </a:cubicBezTo>
                  <a:cubicBezTo>
                    <a:pt x="3524" y="3874"/>
                    <a:pt x="3417" y="3923"/>
                    <a:pt x="3304" y="3955"/>
                  </a:cubicBezTo>
                  <a:cubicBezTo>
                    <a:pt x="3223" y="3981"/>
                    <a:pt x="3148" y="3999"/>
                    <a:pt x="3066" y="4006"/>
                  </a:cubicBezTo>
                  <a:cubicBezTo>
                    <a:pt x="3029" y="4012"/>
                    <a:pt x="2991" y="4012"/>
                    <a:pt x="2940" y="4012"/>
                  </a:cubicBezTo>
                  <a:cubicBezTo>
                    <a:pt x="2790" y="4012"/>
                    <a:pt x="2639" y="3981"/>
                    <a:pt x="2496" y="3899"/>
                  </a:cubicBezTo>
                  <a:cubicBezTo>
                    <a:pt x="2383" y="3836"/>
                    <a:pt x="2295" y="3755"/>
                    <a:pt x="2239" y="3642"/>
                  </a:cubicBezTo>
                  <a:cubicBezTo>
                    <a:pt x="2195" y="3567"/>
                    <a:pt x="2176" y="3486"/>
                    <a:pt x="2188" y="3404"/>
                  </a:cubicBezTo>
                  <a:cubicBezTo>
                    <a:pt x="2201" y="3304"/>
                    <a:pt x="2239" y="3209"/>
                    <a:pt x="2308" y="3141"/>
                  </a:cubicBezTo>
                  <a:cubicBezTo>
                    <a:pt x="2370" y="3072"/>
                    <a:pt x="2445" y="3028"/>
                    <a:pt x="2534" y="3003"/>
                  </a:cubicBezTo>
                  <a:cubicBezTo>
                    <a:pt x="2633" y="2965"/>
                    <a:pt x="2734" y="2946"/>
                    <a:pt x="2841" y="2922"/>
                  </a:cubicBezTo>
                  <a:cubicBezTo>
                    <a:pt x="2985" y="2884"/>
                    <a:pt x="3136" y="2864"/>
                    <a:pt x="3278" y="2809"/>
                  </a:cubicBezTo>
                  <a:cubicBezTo>
                    <a:pt x="3354" y="2783"/>
                    <a:pt x="3423" y="2746"/>
                    <a:pt x="3486" y="2708"/>
                  </a:cubicBezTo>
                  <a:cubicBezTo>
                    <a:pt x="3549" y="2670"/>
                    <a:pt x="3611" y="2633"/>
                    <a:pt x="3674" y="2601"/>
                  </a:cubicBezTo>
                  <a:cubicBezTo>
                    <a:pt x="3743" y="2564"/>
                    <a:pt x="3812" y="2546"/>
                    <a:pt x="3888" y="2546"/>
                  </a:cubicBezTo>
                  <a:cubicBezTo>
                    <a:pt x="3894" y="2545"/>
                    <a:pt x="3900" y="2545"/>
                    <a:pt x="3906" y="2545"/>
                  </a:cubicBezTo>
                  <a:close/>
                  <a:moveTo>
                    <a:pt x="1759" y="3685"/>
                  </a:moveTo>
                  <a:cubicBezTo>
                    <a:pt x="1769" y="3685"/>
                    <a:pt x="1778" y="3685"/>
                    <a:pt x="1788" y="3686"/>
                  </a:cubicBezTo>
                  <a:cubicBezTo>
                    <a:pt x="1887" y="3698"/>
                    <a:pt x="1994" y="3711"/>
                    <a:pt x="2095" y="3743"/>
                  </a:cubicBezTo>
                  <a:cubicBezTo>
                    <a:pt x="2182" y="3767"/>
                    <a:pt x="2271" y="3799"/>
                    <a:pt x="2352" y="3842"/>
                  </a:cubicBezTo>
                  <a:cubicBezTo>
                    <a:pt x="2352" y="3842"/>
                    <a:pt x="2358" y="3842"/>
                    <a:pt x="2358" y="3848"/>
                  </a:cubicBezTo>
                  <a:cubicBezTo>
                    <a:pt x="2283" y="3848"/>
                    <a:pt x="2219" y="3868"/>
                    <a:pt x="2150" y="3886"/>
                  </a:cubicBezTo>
                  <a:cubicBezTo>
                    <a:pt x="2089" y="3899"/>
                    <a:pt x="2031" y="3923"/>
                    <a:pt x="1970" y="3943"/>
                  </a:cubicBezTo>
                  <a:cubicBezTo>
                    <a:pt x="1869" y="3969"/>
                    <a:pt x="1768" y="3993"/>
                    <a:pt x="1669" y="4018"/>
                  </a:cubicBezTo>
                  <a:cubicBezTo>
                    <a:pt x="1600" y="4030"/>
                    <a:pt x="1537" y="4036"/>
                    <a:pt x="1467" y="4056"/>
                  </a:cubicBezTo>
                  <a:lnTo>
                    <a:pt x="1424" y="4056"/>
                  </a:lnTo>
                  <a:cubicBezTo>
                    <a:pt x="1408" y="4056"/>
                    <a:pt x="1394" y="4054"/>
                    <a:pt x="1380" y="4054"/>
                  </a:cubicBezTo>
                  <a:cubicBezTo>
                    <a:pt x="1366" y="4054"/>
                    <a:pt x="1352" y="4056"/>
                    <a:pt x="1337" y="4062"/>
                  </a:cubicBezTo>
                  <a:cubicBezTo>
                    <a:pt x="1334" y="4065"/>
                    <a:pt x="1329" y="4066"/>
                    <a:pt x="1324" y="4066"/>
                  </a:cubicBezTo>
                  <a:cubicBezTo>
                    <a:pt x="1319" y="4066"/>
                    <a:pt x="1314" y="4065"/>
                    <a:pt x="1311" y="4062"/>
                  </a:cubicBezTo>
                  <a:cubicBezTo>
                    <a:pt x="1297" y="4057"/>
                    <a:pt x="1282" y="4056"/>
                    <a:pt x="1267" y="4056"/>
                  </a:cubicBezTo>
                  <a:cubicBezTo>
                    <a:pt x="1251" y="4056"/>
                    <a:pt x="1235" y="4058"/>
                    <a:pt x="1218" y="4058"/>
                  </a:cubicBezTo>
                  <a:cubicBezTo>
                    <a:pt x="1209" y="4058"/>
                    <a:pt x="1201" y="4057"/>
                    <a:pt x="1192" y="4056"/>
                  </a:cubicBezTo>
                  <a:cubicBezTo>
                    <a:pt x="1129" y="4050"/>
                    <a:pt x="1067" y="4044"/>
                    <a:pt x="1010" y="4030"/>
                  </a:cubicBezTo>
                  <a:cubicBezTo>
                    <a:pt x="967" y="4018"/>
                    <a:pt x="917" y="4012"/>
                    <a:pt x="872" y="4006"/>
                  </a:cubicBezTo>
                  <a:cubicBezTo>
                    <a:pt x="816" y="3993"/>
                    <a:pt x="753" y="3975"/>
                    <a:pt x="691" y="3969"/>
                  </a:cubicBezTo>
                  <a:cubicBezTo>
                    <a:pt x="634" y="3955"/>
                    <a:pt x="578" y="3943"/>
                    <a:pt x="521" y="3943"/>
                  </a:cubicBezTo>
                  <a:cubicBezTo>
                    <a:pt x="515" y="3943"/>
                    <a:pt x="509" y="3943"/>
                    <a:pt x="503" y="3937"/>
                  </a:cubicBezTo>
                  <a:cubicBezTo>
                    <a:pt x="553" y="3923"/>
                    <a:pt x="603" y="3905"/>
                    <a:pt x="660" y="3893"/>
                  </a:cubicBezTo>
                  <a:cubicBezTo>
                    <a:pt x="721" y="3880"/>
                    <a:pt x="785" y="3862"/>
                    <a:pt x="848" y="3836"/>
                  </a:cubicBezTo>
                  <a:cubicBezTo>
                    <a:pt x="941" y="3811"/>
                    <a:pt x="1030" y="3781"/>
                    <a:pt x="1117" y="3761"/>
                  </a:cubicBezTo>
                  <a:cubicBezTo>
                    <a:pt x="1186" y="3749"/>
                    <a:pt x="1255" y="3735"/>
                    <a:pt x="1317" y="3729"/>
                  </a:cubicBezTo>
                  <a:cubicBezTo>
                    <a:pt x="1380" y="3717"/>
                    <a:pt x="1449" y="3717"/>
                    <a:pt x="1505" y="3698"/>
                  </a:cubicBezTo>
                  <a:lnTo>
                    <a:pt x="1519" y="3698"/>
                  </a:lnTo>
                  <a:cubicBezTo>
                    <a:pt x="1530" y="3699"/>
                    <a:pt x="1541" y="3699"/>
                    <a:pt x="1553" y="3699"/>
                  </a:cubicBezTo>
                  <a:cubicBezTo>
                    <a:pt x="1621" y="3699"/>
                    <a:pt x="1691" y="3685"/>
                    <a:pt x="1759" y="3685"/>
                  </a:cubicBezTo>
                  <a:close/>
                  <a:moveTo>
                    <a:pt x="6106" y="3052"/>
                  </a:moveTo>
                  <a:lnTo>
                    <a:pt x="6106" y="3052"/>
                  </a:lnTo>
                  <a:cubicBezTo>
                    <a:pt x="6112" y="3110"/>
                    <a:pt x="6099" y="3153"/>
                    <a:pt x="6081" y="3197"/>
                  </a:cubicBezTo>
                  <a:cubicBezTo>
                    <a:pt x="6043" y="3292"/>
                    <a:pt x="5999" y="3379"/>
                    <a:pt x="5942" y="3466"/>
                  </a:cubicBezTo>
                  <a:cubicBezTo>
                    <a:pt x="5881" y="3567"/>
                    <a:pt x="5805" y="3668"/>
                    <a:pt x="5717" y="3755"/>
                  </a:cubicBezTo>
                  <a:cubicBezTo>
                    <a:pt x="5629" y="3842"/>
                    <a:pt x="5529" y="3911"/>
                    <a:pt x="5416" y="3961"/>
                  </a:cubicBezTo>
                  <a:cubicBezTo>
                    <a:pt x="5323" y="3999"/>
                    <a:pt x="5228" y="4030"/>
                    <a:pt x="5129" y="4050"/>
                  </a:cubicBezTo>
                  <a:cubicBezTo>
                    <a:pt x="5071" y="4068"/>
                    <a:pt x="5008" y="4074"/>
                    <a:pt x="4953" y="4081"/>
                  </a:cubicBezTo>
                  <a:cubicBezTo>
                    <a:pt x="4903" y="4081"/>
                    <a:pt x="4852" y="4087"/>
                    <a:pt x="4802" y="4087"/>
                  </a:cubicBezTo>
                  <a:cubicBezTo>
                    <a:pt x="4739" y="4081"/>
                    <a:pt x="4677" y="4074"/>
                    <a:pt x="4614" y="4068"/>
                  </a:cubicBezTo>
                  <a:cubicBezTo>
                    <a:pt x="4570" y="4062"/>
                    <a:pt x="4519" y="4056"/>
                    <a:pt x="4476" y="4044"/>
                  </a:cubicBezTo>
                  <a:cubicBezTo>
                    <a:pt x="4388" y="4030"/>
                    <a:pt x="4307" y="3999"/>
                    <a:pt x="4226" y="3969"/>
                  </a:cubicBezTo>
                  <a:cubicBezTo>
                    <a:pt x="4157" y="3943"/>
                    <a:pt x="4094" y="3905"/>
                    <a:pt x="4030" y="3862"/>
                  </a:cubicBezTo>
                  <a:cubicBezTo>
                    <a:pt x="3963" y="3818"/>
                    <a:pt x="3894" y="3773"/>
                    <a:pt x="3836" y="3711"/>
                  </a:cubicBezTo>
                  <a:cubicBezTo>
                    <a:pt x="3874" y="3674"/>
                    <a:pt x="3912" y="3642"/>
                    <a:pt x="3949" y="3605"/>
                  </a:cubicBezTo>
                  <a:cubicBezTo>
                    <a:pt x="3963" y="3592"/>
                    <a:pt x="3975" y="3579"/>
                    <a:pt x="3987" y="3567"/>
                  </a:cubicBezTo>
                  <a:cubicBezTo>
                    <a:pt x="4012" y="3517"/>
                    <a:pt x="4056" y="3504"/>
                    <a:pt x="4106" y="3486"/>
                  </a:cubicBezTo>
                  <a:cubicBezTo>
                    <a:pt x="4151" y="3466"/>
                    <a:pt x="4200" y="3454"/>
                    <a:pt x="4256" y="3448"/>
                  </a:cubicBezTo>
                  <a:cubicBezTo>
                    <a:pt x="4288" y="3448"/>
                    <a:pt x="4319" y="3442"/>
                    <a:pt x="4351" y="3442"/>
                  </a:cubicBezTo>
                  <a:cubicBezTo>
                    <a:pt x="4407" y="3448"/>
                    <a:pt x="4458" y="3454"/>
                    <a:pt x="4513" y="3460"/>
                  </a:cubicBezTo>
                  <a:cubicBezTo>
                    <a:pt x="4551" y="3466"/>
                    <a:pt x="4583" y="3466"/>
                    <a:pt x="4620" y="3472"/>
                  </a:cubicBezTo>
                  <a:cubicBezTo>
                    <a:pt x="4677" y="3486"/>
                    <a:pt x="4733" y="3492"/>
                    <a:pt x="4790" y="3498"/>
                  </a:cubicBezTo>
                  <a:cubicBezTo>
                    <a:pt x="4865" y="3510"/>
                    <a:pt x="4941" y="3535"/>
                    <a:pt x="5016" y="3547"/>
                  </a:cubicBezTo>
                  <a:cubicBezTo>
                    <a:pt x="5077" y="3555"/>
                    <a:pt x="5141" y="3567"/>
                    <a:pt x="5204" y="3567"/>
                  </a:cubicBezTo>
                  <a:cubicBezTo>
                    <a:pt x="5303" y="3561"/>
                    <a:pt x="5398" y="3535"/>
                    <a:pt x="5485" y="3498"/>
                  </a:cubicBezTo>
                  <a:cubicBezTo>
                    <a:pt x="5604" y="3448"/>
                    <a:pt x="5711" y="3373"/>
                    <a:pt x="5811" y="3292"/>
                  </a:cubicBezTo>
                  <a:cubicBezTo>
                    <a:pt x="5899" y="3228"/>
                    <a:pt x="5980" y="3159"/>
                    <a:pt x="6055" y="3090"/>
                  </a:cubicBezTo>
                  <a:cubicBezTo>
                    <a:pt x="6075" y="3078"/>
                    <a:pt x="6087" y="3066"/>
                    <a:pt x="6106" y="3052"/>
                  </a:cubicBezTo>
                  <a:close/>
                  <a:moveTo>
                    <a:pt x="3411" y="3975"/>
                  </a:moveTo>
                  <a:cubicBezTo>
                    <a:pt x="3405" y="3987"/>
                    <a:pt x="3391" y="3993"/>
                    <a:pt x="3385" y="4006"/>
                  </a:cubicBezTo>
                  <a:cubicBezTo>
                    <a:pt x="3379" y="4012"/>
                    <a:pt x="3373" y="4024"/>
                    <a:pt x="3367" y="4030"/>
                  </a:cubicBezTo>
                  <a:cubicBezTo>
                    <a:pt x="3235" y="4175"/>
                    <a:pt x="3078" y="4275"/>
                    <a:pt x="2902" y="4337"/>
                  </a:cubicBezTo>
                  <a:cubicBezTo>
                    <a:pt x="2827" y="4363"/>
                    <a:pt x="2746" y="4382"/>
                    <a:pt x="2665" y="4382"/>
                  </a:cubicBezTo>
                  <a:cubicBezTo>
                    <a:pt x="2647" y="4382"/>
                    <a:pt x="2627" y="4394"/>
                    <a:pt x="2609" y="4394"/>
                  </a:cubicBezTo>
                  <a:cubicBezTo>
                    <a:pt x="2564" y="4394"/>
                    <a:pt x="2526" y="4382"/>
                    <a:pt x="2471" y="4375"/>
                  </a:cubicBezTo>
                  <a:cubicBezTo>
                    <a:pt x="2583" y="4262"/>
                    <a:pt x="2696" y="4169"/>
                    <a:pt x="2765" y="4030"/>
                  </a:cubicBezTo>
                  <a:cubicBezTo>
                    <a:pt x="2830" y="4039"/>
                    <a:pt x="2893" y="4044"/>
                    <a:pt x="2956" y="4044"/>
                  </a:cubicBezTo>
                  <a:cubicBezTo>
                    <a:pt x="3109" y="4044"/>
                    <a:pt x="3260" y="4018"/>
                    <a:pt x="3411" y="3975"/>
                  </a:cubicBezTo>
                  <a:close/>
                  <a:moveTo>
                    <a:pt x="2340" y="3881"/>
                  </a:moveTo>
                  <a:cubicBezTo>
                    <a:pt x="2360" y="3881"/>
                    <a:pt x="2380" y="3882"/>
                    <a:pt x="2401" y="3886"/>
                  </a:cubicBezTo>
                  <a:cubicBezTo>
                    <a:pt x="2502" y="3943"/>
                    <a:pt x="2609" y="3999"/>
                    <a:pt x="2734" y="4024"/>
                  </a:cubicBezTo>
                  <a:cubicBezTo>
                    <a:pt x="2722" y="4068"/>
                    <a:pt x="2690" y="4099"/>
                    <a:pt x="2665" y="4131"/>
                  </a:cubicBezTo>
                  <a:cubicBezTo>
                    <a:pt x="2602" y="4206"/>
                    <a:pt x="2534" y="4275"/>
                    <a:pt x="2465" y="4345"/>
                  </a:cubicBezTo>
                  <a:cubicBezTo>
                    <a:pt x="2308" y="4481"/>
                    <a:pt x="2132" y="4588"/>
                    <a:pt x="1938" y="4645"/>
                  </a:cubicBezTo>
                  <a:cubicBezTo>
                    <a:pt x="1875" y="4663"/>
                    <a:pt x="1806" y="4669"/>
                    <a:pt x="1737" y="4683"/>
                  </a:cubicBezTo>
                  <a:cubicBezTo>
                    <a:pt x="1681" y="4689"/>
                    <a:pt x="1618" y="4689"/>
                    <a:pt x="1556" y="4689"/>
                  </a:cubicBezTo>
                  <a:cubicBezTo>
                    <a:pt x="1493" y="4689"/>
                    <a:pt x="1430" y="4675"/>
                    <a:pt x="1368" y="4663"/>
                  </a:cubicBezTo>
                  <a:cubicBezTo>
                    <a:pt x="1279" y="4645"/>
                    <a:pt x="1198" y="4620"/>
                    <a:pt x="1117" y="4588"/>
                  </a:cubicBezTo>
                  <a:cubicBezTo>
                    <a:pt x="1054" y="4563"/>
                    <a:pt x="998" y="4533"/>
                    <a:pt x="935" y="4495"/>
                  </a:cubicBezTo>
                  <a:cubicBezTo>
                    <a:pt x="854" y="4450"/>
                    <a:pt x="766" y="4400"/>
                    <a:pt x="684" y="4351"/>
                  </a:cubicBezTo>
                  <a:cubicBezTo>
                    <a:pt x="609" y="4307"/>
                    <a:pt x="533" y="4262"/>
                    <a:pt x="452" y="4224"/>
                  </a:cubicBezTo>
                  <a:cubicBezTo>
                    <a:pt x="402" y="4194"/>
                    <a:pt x="345" y="4175"/>
                    <a:pt x="290" y="4149"/>
                  </a:cubicBezTo>
                  <a:cubicBezTo>
                    <a:pt x="270" y="4137"/>
                    <a:pt x="246" y="4125"/>
                    <a:pt x="232" y="4119"/>
                  </a:cubicBezTo>
                  <a:cubicBezTo>
                    <a:pt x="220" y="4105"/>
                    <a:pt x="226" y="4087"/>
                    <a:pt x="220" y="4074"/>
                  </a:cubicBezTo>
                  <a:cubicBezTo>
                    <a:pt x="258" y="3999"/>
                    <a:pt x="333" y="3981"/>
                    <a:pt x="408" y="3975"/>
                  </a:cubicBezTo>
                  <a:cubicBezTo>
                    <a:pt x="437" y="3972"/>
                    <a:pt x="464" y="3970"/>
                    <a:pt x="490" y="3970"/>
                  </a:cubicBezTo>
                  <a:cubicBezTo>
                    <a:pt x="517" y="3970"/>
                    <a:pt x="543" y="3972"/>
                    <a:pt x="571" y="3975"/>
                  </a:cubicBezTo>
                  <a:cubicBezTo>
                    <a:pt x="616" y="3981"/>
                    <a:pt x="660" y="3987"/>
                    <a:pt x="697" y="3999"/>
                  </a:cubicBezTo>
                  <a:cubicBezTo>
                    <a:pt x="766" y="4012"/>
                    <a:pt x="828" y="4018"/>
                    <a:pt x="891" y="4036"/>
                  </a:cubicBezTo>
                  <a:cubicBezTo>
                    <a:pt x="967" y="4056"/>
                    <a:pt x="1048" y="4068"/>
                    <a:pt x="1129" y="4081"/>
                  </a:cubicBezTo>
                  <a:cubicBezTo>
                    <a:pt x="1198" y="4093"/>
                    <a:pt x="1261" y="4105"/>
                    <a:pt x="1331" y="4105"/>
                  </a:cubicBezTo>
                  <a:lnTo>
                    <a:pt x="1511" y="4105"/>
                  </a:lnTo>
                  <a:cubicBezTo>
                    <a:pt x="1568" y="4105"/>
                    <a:pt x="1624" y="4093"/>
                    <a:pt x="1675" y="4081"/>
                  </a:cubicBezTo>
                  <a:cubicBezTo>
                    <a:pt x="1812" y="4050"/>
                    <a:pt x="1938" y="3993"/>
                    <a:pt x="2069" y="3949"/>
                  </a:cubicBezTo>
                  <a:cubicBezTo>
                    <a:pt x="2120" y="3937"/>
                    <a:pt x="2164" y="3911"/>
                    <a:pt x="2207" y="3899"/>
                  </a:cubicBezTo>
                  <a:cubicBezTo>
                    <a:pt x="2252" y="3890"/>
                    <a:pt x="2293" y="3881"/>
                    <a:pt x="2340" y="3881"/>
                  </a:cubicBezTo>
                  <a:close/>
                  <a:moveTo>
                    <a:pt x="7092" y="3671"/>
                  </a:moveTo>
                  <a:cubicBezTo>
                    <a:pt x="7093" y="3671"/>
                    <a:pt x="7094" y="3672"/>
                    <a:pt x="7096" y="3674"/>
                  </a:cubicBezTo>
                  <a:cubicBezTo>
                    <a:pt x="7096" y="3674"/>
                    <a:pt x="7090" y="3674"/>
                    <a:pt x="7090" y="3680"/>
                  </a:cubicBezTo>
                  <a:cubicBezTo>
                    <a:pt x="7076" y="3705"/>
                    <a:pt x="7046" y="3711"/>
                    <a:pt x="7027" y="3735"/>
                  </a:cubicBezTo>
                  <a:cubicBezTo>
                    <a:pt x="6971" y="3793"/>
                    <a:pt x="6908" y="3856"/>
                    <a:pt x="6851" y="3911"/>
                  </a:cubicBezTo>
                  <a:cubicBezTo>
                    <a:pt x="6714" y="4036"/>
                    <a:pt x="6570" y="4149"/>
                    <a:pt x="6413" y="4244"/>
                  </a:cubicBezTo>
                  <a:cubicBezTo>
                    <a:pt x="6225" y="4357"/>
                    <a:pt x="6023" y="4438"/>
                    <a:pt x="5817" y="4507"/>
                  </a:cubicBezTo>
                  <a:cubicBezTo>
                    <a:pt x="5705" y="4539"/>
                    <a:pt x="5592" y="4570"/>
                    <a:pt x="5479" y="4588"/>
                  </a:cubicBezTo>
                  <a:cubicBezTo>
                    <a:pt x="5416" y="4600"/>
                    <a:pt x="5354" y="4614"/>
                    <a:pt x="5291" y="4620"/>
                  </a:cubicBezTo>
                  <a:cubicBezTo>
                    <a:pt x="5196" y="4632"/>
                    <a:pt x="5097" y="4645"/>
                    <a:pt x="5008" y="4657"/>
                  </a:cubicBezTo>
                  <a:cubicBezTo>
                    <a:pt x="4903" y="4675"/>
                    <a:pt x="4802" y="4701"/>
                    <a:pt x="4707" y="4739"/>
                  </a:cubicBezTo>
                  <a:cubicBezTo>
                    <a:pt x="4652" y="4751"/>
                    <a:pt x="4595" y="4782"/>
                    <a:pt x="4545" y="4808"/>
                  </a:cubicBezTo>
                  <a:cubicBezTo>
                    <a:pt x="4533" y="4808"/>
                    <a:pt x="4519" y="4820"/>
                    <a:pt x="4501" y="4820"/>
                  </a:cubicBezTo>
                  <a:cubicBezTo>
                    <a:pt x="4519" y="4802"/>
                    <a:pt x="4527" y="4788"/>
                    <a:pt x="4545" y="4776"/>
                  </a:cubicBezTo>
                  <a:cubicBezTo>
                    <a:pt x="4608" y="4727"/>
                    <a:pt x="4670" y="4675"/>
                    <a:pt x="4733" y="4626"/>
                  </a:cubicBezTo>
                  <a:cubicBezTo>
                    <a:pt x="4828" y="4557"/>
                    <a:pt x="4915" y="4495"/>
                    <a:pt x="5008" y="4438"/>
                  </a:cubicBezTo>
                  <a:cubicBezTo>
                    <a:pt x="5121" y="4375"/>
                    <a:pt x="5228" y="4319"/>
                    <a:pt x="5347" y="4262"/>
                  </a:cubicBezTo>
                  <a:cubicBezTo>
                    <a:pt x="5485" y="4200"/>
                    <a:pt x="5629" y="4137"/>
                    <a:pt x="5780" y="4087"/>
                  </a:cubicBezTo>
                  <a:cubicBezTo>
                    <a:pt x="5861" y="4056"/>
                    <a:pt x="5948" y="4030"/>
                    <a:pt x="6031" y="4006"/>
                  </a:cubicBezTo>
                  <a:cubicBezTo>
                    <a:pt x="6112" y="3981"/>
                    <a:pt x="6199" y="3955"/>
                    <a:pt x="6281" y="3931"/>
                  </a:cubicBezTo>
                  <a:cubicBezTo>
                    <a:pt x="6381" y="3905"/>
                    <a:pt x="6482" y="3880"/>
                    <a:pt x="6582" y="3856"/>
                  </a:cubicBezTo>
                  <a:cubicBezTo>
                    <a:pt x="6676" y="3830"/>
                    <a:pt x="6770" y="3805"/>
                    <a:pt x="6864" y="3767"/>
                  </a:cubicBezTo>
                  <a:cubicBezTo>
                    <a:pt x="6934" y="3749"/>
                    <a:pt x="6995" y="3717"/>
                    <a:pt x="7058" y="3686"/>
                  </a:cubicBezTo>
                  <a:cubicBezTo>
                    <a:pt x="7067" y="3681"/>
                    <a:pt x="7072" y="3677"/>
                    <a:pt x="7080" y="3677"/>
                  </a:cubicBezTo>
                  <a:cubicBezTo>
                    <a:pt x="7083" y="3677"/>
                    <a:pt x="7086" y="3678"/>
                    <a:pt x="7090" y="3680"/>
                  </a:cubicBezTo>
                  <a:cubicBezTo>
                    <a:pt x="7090" y="3675"/>
                    <a:pt x="7090" y="3671"/>
                    <a:pt x="7092" y="3671"/>
                  </a:cubicBezTo>
                  <a:close/>
                  <a:moveTo>
                    <a:pt x="6156" y="5234"/>
                  </a:moveTo>
                  <a:lnTo>
                    <a:pt x="6156" y="5234"/>
                  </a:lnTo>
                  <a:cubicBezTo>
                    <a:pt x="6162" y="5240"/>
                    <a:pt x="6150" y="5240"/>
                    <a:pt x="6150" y="5240"/>
                  </a:cubicBezTo>
                  <a:cubicBezTo>
                    <a:pt x="6144" y="5253"/>
                    <a:pt x="6130" y="5265"/>
                    <a:pt x="6118" y="5271"/>
                  </a:cubicBezTo>
                  <a:cubicBezTo>
                    <a:pt x="6043" y="5340"/>
                    <a:pt x="5968" y="5403"/>
                    <a:pt x="5881" y="5459"/>
                  </a:cubicBezTo>
                  <a:cubicBezTo>
                    <a:pt x="5768" y="5534"/>
                    <a:pt x="5647" y="5604"/>
                    <a:pt x="5523" y="5653"/>
                  </a:cubicBezTo>
                  <a:cubicBezTo>
                    <a:pt x="5416" y="5691"/>
                    <a:pt x="5309" y="5748"/>
                    <a:pt x="5204" y="5792"/>
                  </a:cubicBezTo>
                  <a:cubicBezTo>
                    <a:pt x="5059" y="5849"/>
                    <a:pt x="4927" y="5924"/>
                    <a:pt x="4796" y="5992"/>
                  </a:cubicBezTo>
                  <a:cubicBezTo>
                    <a:pt x="4707" y="6037"/>
                    <a:pt x="4626" y="6086"/>
                    <a:pt x="4545" y="6136"/>
                  </a:cubicBezTo>
                  <a:cubicBezTo>
                    <a:pt x="4489" y="6168"/>
                    <a:pt x="4438" y="6205"/>
                    <a:pt x="4388" y="6243"/>
                  </a:cubicBezTo>
                  <a:cubicBezTo>
                    <a:pt x="4331" y="6280"/>
                    <a:pt x="4282" y="6324"/>
                    <a:pt x="4232" y="6368"/>
                  </a:cubicBezTo>
                  <a:cubicBezTo>
                    <a:pt x="4151" y="6437"/>
                    <a:pt x="4076" y="6512"/>
                    <a:pt x="4000" y="6587"/>
                  </a:cubicBezTo>
                  <a:cubicBezTo>
                    <a:pt x="3937" y="6650"/>
                    <a:pt x="3880" y="6714"/>
                    <a:pt x="3836" y="6781"/>
                  </a:cubicBezTo>
                  <a:cubicBezTo>
                    <a:pt x="3830" y="6789"/>
                    <a:pt x="3824" y="6801"/>
                    <a:pt x="3812" y="6801"/>
                  </a:cubicBezTo>
                  <a:cubicBezTo>
                    <a:pt x="3818" y="6763"/>
                    <a:pt x="3836" y="6732"/>
                    <a:pt x="3856" y="6694"/>
                  </a:cubicBezTo>
                  <a:cubicBezTo>
                    <a:pt x="3888" y="6619"/>
                    <a:pt x="3925" y="6550"/>
                    <a:pt x="3963" y="6474"/>
                  </a:cubicBezTo>
                  <a:cubicBezTo>
                    <a:pt x="4038" y="6338"/>
                    <a:pt x="4119" y="6205"/>
                    <a:pt x="4212" y="6080"/>
                  </a:cubicBezTo>
                  <a:cubicBezTo>
                    <a:pt x="4270" y="6005"/>
                    <a:pt x="4331" y="5930"/>
                    <a:pt x="4401" y="5867"/>
                  </a:cubicBezTo>
                  <a:cubicBezTo>
                    <a:pt x="4482" y="5798"/>
                    <a:pt x="4570" y="5728"/>
                    <a:pt x="4670" y="5673"/>
                  </a:cubicBezTo>
                  <a:cubicBezTo>
                    <a:pt x="4783" y="5610"/>
                    <a:pt x="4895" y="5560"/>
                    <a:pt x="5022" y="5522"/>
                  </a:cubicBezTo>
                  <a:cubicBezTo>
                    <a:pt x="5103" y="5497"/>
                    <a:pt x="5184" y="5479"/>
                    <a:pt x="5271" y="5465"/>
                  </a:cubicBezTo>
                  <a:cubicBezTo>
                    <a:pt x="5341" y="5453"/>
                    <a:pt x="5410" y="5435"/>
                    <a:pt x="5479" y="5428"/>
                  </a:cubicBezTo>
                  <a:cubicBezTo>
                    <a:pt x="5554" y="5416"/>
                    <a:pt x="5635" y="5397"/>
                    <a:pt x="5711" y="5378"/>
                  </a:cubicBezTo>
                  <a:cubicBezTo>
                    <a:pt x="5811" y="5360"/>
                    <a:pt x="5905" y="5328"/>
                    <a:pt x="5993" y="5297"/>
                  </a:cubicBezTo>
                  <a:cubicBezTo>
                    <a:pt x="6043" y="5277"/>
                    <a:pt x="6087" y="5259"/>
                    <a:pt x="6130" y="5247"/>
                  </a:cubicBezTo>
                  <a:cubicBezTo>
                    <a:pt x="6136" y="5240"/>
                    <a:pt x="6144" y="5240"/>
                    <a:pt x="6150" y="5240"/>
                  </a:cubicBezTo>
                  <a:cubicBezTo>
                    <a:pt x="6150" y="5240"/>
                    <a:pt x="6150" y="5234"/>
                    <a:pt x="6156" y="5234"/>
                  </a:cubicBezTo>
                  <a:close/>
                  <a:moveTo>
                    <a:pt x="3812" y="6801"/>
                  </a:moveTo>
                  <a:cubicBezTo>
                    <a:pt x="3805" y="6807"/>
                    <a:pt x="3805" y="6813"/>
                    <a:pt x="3805" y="6813"/>
                  </a:cubicBezTo>
                  <a:cubicBezTo>
                    <a:pt x="3799" y="6807"/>
                    <a:pt x="3805" y="6807"/>
                    <a:pt x="3812" y="6801"/>
                  </a:cubicBezTo>
                  <a:close/>
                  <a:moveTo>
                    <a:pt x="7272" y="3592"/>
                  </a:moveTo>
                  <a:cubicBezTo>
                    <a:pt x="7272" y="3623"/>
                    <a:pt x="7252" y="3636"/>
                    <a:pt x="7240" y="3654"/>
                  </a:cubicBezTo>
                  <a:cubicBezTo>
                    <a:pt x="7134" y="3781"/>
                    <a:pt x="7033" y="3911"/>
                    <a:pt x="6940" y="4044"/>
                  </a:cubicBezTo>
                  <a:cubicBezTo>
                    <a:pt x="6858" y="4163"/>
                    <a:pt x="6776" y="4287"/>
                    <a:pt x="6700" y="4412"/>
                  </a:cubicBezTo>
                  <a:lnTo>
                    <a:pt x="6475" y="4808"/>
                  </a:lnTo>
                  <a:cubicBezTo>
                    <a:pt x="6437" y="4883"/>
                    <a:pt x="6394" y="4958"/>
                    <a:pt x="6344" y="5027"/>
                  </a:cubicBezTo>
                  <a:cubicBezTo>
                    <a:pt x="6287" y="5097"/>
                    <a:pt x="6225" y="5158"/>
                    <a:pt x="6144" y="5202"/>
                  </a:cubicBezTo>
                  <a:cubicBezTo>
                    <a:pt x="6081" y="5234"/>
                    <a:pt x="6017" y="5259"/>
                    <a:pt x="5948" y="5285"/>
                  </a:cubicBezTo>
                  <a:cubicBezTo>
                    <a:pt x="5829" y="5322"/>
                    <a:pt x="5711" y="5352"/>
                    <a:pt x="5586" y="5372"/>
                  </a:cubicBezTo>
                  <a:cubicBezTo>
                    <a:pt x="5517" y="5390"/>
                    <a:pt x="5441" y="5403"/>
                    <a:pt x="5366" y="5416"/>
                  </a:cubicBezTo>
                  <a:cubicBezTo>
                    <a:pt x="5204" y="5441"/>
                    <a:pt x="5046" y="5479"/>
                    <a:pt x="4889" y="5534"/>
                  </a:cubicBezTo>
                  <a:cubicBezTo>
                    <a:pt x="4765" y="5585"/>
                    <a:pt x="4640" y="5647"/>
                    <a:pt x="4527" y="5722"/>
                  </a:cubicBezTo>
                  <a:cubicBezTo>
                    <a:pt x="4432" y="5792"/>
                    <a:pt x="4351" y="5873"/>
                    <a:pt x="4276" y="5962"/>
                  </a:cubicBezTo>
                  <a:cubicBezTo>
                    <a:pt x="4181" y="6061"/>
                    <a:pt x="4106" y="6174"/>
                    <a:pt x="4030" y="6292"/>
                  </a:cubicBezTo>
                  <a:cubicBezTo>
                    <a:pt x="3963" y="6413"/>
                    <a:pt x="3894" y="6538"/>
                    <a:pt x="3836" y="6662"/>
                  </a:cubicBezTo>
                  <a:cubicBezTo>
                    <a:pt x="3787" y="6763"/>
                    <a:pt x="3743" y="6864"/>
                    <a:pt x="3700" y="6963"/>
                  </a:cubicBezTo>
                  <a:cubicBezTo>
                    <a:pt x="3680" y="7007"/>
                    <a:pt x="3668" y="7052"/>
                    <a:pt x="3636" y="7090"/>
                  </a:cubicBezTo>
                  <a:cubicBezTo>
                    <a:pt x="3630" y="7064"/>
                    <a:pt x="3642" y="7038"/>
                    <a:pt x="3648" y="7020"/>
                  </a:cubicBezTo>
                  <a:cubicBezTo>
                    <a:pt x="3662" y="6932"/>
                    <a:pt x="3674" y="6850"/>
                    <a:pt x="3692" y="6769"/>
                  </a:cubicBezTo>
                  <a:cubicBezTo>
                    <a:pt x="3718" y="6676"/>
                    <a:pt x="3743" y="6581"/>
                    <a:pt x="3755" y="6488"/>
                  </a:cubicBezTo>
                  <a:cubicBezTo>
                    <a:pt x="3775" y="6387"/>
                    <a:pt x="3793" y="6286"/>
                    <a:pt x="3812" y="6187"/>
                  </a:cubicBezTo>
                  <a:cubicBezTo>
                    <a:pt x="3836" y="6061"/>
                    <a:pt x="3868" y="5942"/>
                    <a:pt x="3900" y="5823"/>
                  </a:cubicBezTo>
                  <a:cubicBezTo>
                    <a:pt x="3918" y="5736"/>
                    <a:pt x="3943" y="5647"/>
                    <a:pt x="3975" y="5560"/>
                  </a:cubicBezTo>
                  <a:cubicBezTo>
                    <a:pt x="4018" y="5441"/>
                    <a:pt x="4082" y="5322"/>
                    <a:pt x="4157" y="5215"/>
                  </a:cubicBezTo>
                  <a:cubicBezTo>
                    <a:pt x="4206" y="5146"/>
                    <a:pt x="4256" y="5077"/>
                    <a:pt x="4313" y="5014"/>
                  </a:cubicBezTo>
                  <a:cubicBezTo>
                    <a:pt x="4382" y="4939"/>
                    <a:pt x="4458" y="4883"/>
                    <a:pt x="4545" y="4839"/>
                  </a:cubicBezTo>
                  <a:cubicBezTo>
                    <a:pt x="4677" y="4776"/>
                    <a:pt x="4808" y="4739"/>
                    <a:pt x="4953" y="4707"/>
                  </a:cubicBezTo>
                  <a:cubicBezTo>
                    <a:pt x="5022" y="4695"/>
                    <a:pt x="5091" y="4683"/>
                    <a:pt x="5159" y="4669"/>
                  </a:cubicBezTo>
                  <a:cubicBezTo>
                    <a:pt x="5196" y="4663"/>
                    <a:pt x="5234" y="4657"/>
                    <a:pt x="5271" y="4657"/>
                  </a:cubicBezTo>
                  <a:cubicBezTo>
                    <a:pt x="5323" y="4651"/>
                    <a:pt x="5366" y="4638"/>
                    <a:pt x="5416" y="4638"/>
                  </a:cubicBezTo>
                  <a:cubicBezTo>
                    <a:pt x="5459" y="4632"/>
                    <a:pt x="5505" y="4614"/>
                    <a:pt x="5554" y="4608"/>
                  </a:cubicBezTo>
                  <a:cubicBezTo>
                    <a:pt x="5629" y="4594"/>
                    <a:pt x="5705" y="4576"/>
                    <a:pt x="5774" y="4551"/>
                  </a:cubicBezTo>
                  <a:cubicBezTo>
                    <a:pt x="5887" y="4525"/>
                    <a:pt x="5993" y="4487"/>
                    <a:pt x="6099" y="4444"/>
                  </a:cubicBezTo>
                  <a:cubicBezTo>
                    <a:pt x="6193" y="4400"/>
                    <a:pt x="6287" y="4357"/>
                    <a:pt x="6375" y="4307"/>
                  </a:cubicBezTo>
                  <a:cubicBezTo>
                    <a:pt x="6475" y="4250"/>
                    <a:pt x="6563" y="4194"/>
                    <a:pt x="6651" y="4125"/>
                  </a:cubicBezTo>
                  <a:cubicBezTo>
                    <a:pt x="6700" y="4087"/>
                    <a:pt x="6745" y="4050"/>
                    <a:pt x="6789" y="4012"/>
                  </a:cubicBezTo>
                  <a:cubicBezTo>
                    <a:pt x="6888" y="3923"/>
                    <a:pt x="6977" y="3830"/>
                    <a:pt x="7076" y="3735"/>
                  </a:cubicBezTo>
                  <a:cubicBezTo>
                    <a:pt x="7114" y="3698"/>
                    <a:pt x="7165" y="3660"/>
                    <a:pt x="7209" y="3623"/>
                  </a:cubicBezTo>
                  <a:cubicBezTo>
                    <a:pt x="7227" y="3611"/>
                    <a:pt x="7246" y="3605"/>
                    <a:pt x="7272" y="3592"/>
                  </a:cubicBezTo>
                  <a:close/>
                  <a:moveTo>
                    <a:pt x="3240" y="0"/>
                  </a:moveTo>
                  <a:cubicBezTo>
                    <a:pt x="3224" y="0"/>
                    <a:pt x="3208" y="7"/>
                    <a:pt x="3191" y="20"/>
                  </a:cubicBezTo>
                  <a:cubicBezTo>
                    <a:pt x="3179" y="32"/>
                    <a:pt x="3166" y="44"/>
                    <a:pt x="3154" y="64"/>
                  </a:cubicBezTo>
                  <a:cubicBezTo>
                    <a:pt x="3110" y="151"/>
                    <a:pt x="3047" y="238"/>
                    <a:pt x="3009" y="333"/>
                  </a:cubicBezTo>
                  <a:cubicBezTo>
                    <a:pt x="2978" y="408"/>
                    <a:pt x="2947" y="483"/>
                    <a:pt x="2922" y="559"/>
                  </a:cubicBezTo>
                  <a:cubicBezTo>
                    <a:pt x="2910" y="596"/>
                    <a:pt x="2896" y="634"/>
                    <a:pt x="2884" y="677"/>
                  </a:cubicBezTo>
                  <a:cubicBezTo>
                    <a:pt x="2809" y="634"/>
                    <a:pt x="2740" y="608"/>
                    <a:pt x="2665" y="584"/>
                  </a:cubicBezTo>
                  <a:cubicBezTo>
                    <a:pt x="2615" y="565"/>
                    <a:pt x="2564" y="559"/>
                    <a:pt x="2514" y="539"/>
                  </a:cubicBezTo>
                  <a:cubicBezTo>
                    <a:pt x="2401" y="495"/>
                    <a:pt x="2295" y="446"/>
                    <a:pt x="2182" y="396"/>
                  </a:cubicBezTo>
                  <a:cubicBezTo>
                    <a:pt x="2125" y="365"/>
                    <a:pt x="2064" y="334"/>
                    <a:pt x="1999" y="334"/>
                  </a:cubicBezTo>
                  <a:cubicBezTo>
                    <a:pt x="1985" y="334"/>
                    <a:pt x="1971" y="336"/>
                    <a:pt x="1956" y="339"/>
                  </a:cubicBezTo>
                  <a:cubicBezTo>
                    <a:pt x="1913" y="377"/>
                    <a:pt x="1907" y="377"/>
                    <a:pt x="1901" y="420"/>
                  </a:cubicBezTo>
                  <a:cubicBezTo>
                    <a:pt x="1895" y="477"/>
                    <a:pt x="1869" y="521"/>
                    <a:pt x="1849" y="571"/>
                  </a:cubicBezTo>
                  <a:cubicBezTo>
                    <a:pt x="1819" y="634"/>
                    <a:pt x="1794" y="703"/>
                    <a:pt x="1762" y="772"/>
                  </a:cubicBezTo>
                  <a:cubicBezTo>
                    <a:pt x="1737" y="834"/>
                    <a:pt x="1707" y="903"/>
                    <a:pt x="1681" y="966"/>
                  </a:cubicBezTo>
                  <a:cubicBezTo>
                    <a:pt x="1661" y="1010"/>
                    <a:pt x="1643" y="1059"/>
                    <a:pt x="1624" y="1103"/>
                  </a:cubicBezTo>
                  <a:lnTo>
                    <a:pt x="1612" y="1103"/>
                  </a:lnTo>
                  <a:cubicBezTo>
                    <a:pt x="1519" y="1041"/>
                    <a:pt x="1418" y="998"/>
                    <a:pt x="1317" y="960"/>
                  </a:cubicBezTo>
                  <a:cubicBezTo>
                    <a:pt x="1218" y="923"/>
                    <a:pt x="1117" y="877"/>
                    <a:pt x="1016" y="834"/>
                  </a:cubicBezTo>
                  <a:cubicBezTo>
                    <a:pt x="967" y="816"/>
                    <a:pt x="917" y="796"/>
                    <a:pt x="866" y="778"/>
                  </a:cubicBezTo>
                  <a:cubicBezTo>
                    <a:pt x="853" y="775"/>
                    <a:pt x="840" y="773"/>
                    <a:pt x="826" y="773"/>
                  </a:cubicBezTo>
                  <a:cubicBezTo>
                    <a:pt x="789" y="773"/>
                    <a:pt x="753" y="790"/>
                    <a:pt x="735" y="840"/>
                  </a:cubicBezTo>
                  <a:cubicBezTo>
                    <a:pt x="735" y="847"/>
                    <a:pt x="729" y="853"/>
                    <a:pt x="721" y="859"/>
                  </a:cubicBezTo>
                  <a:cubicBezTo>
                    <a:pt x="735" y="915"/>
                    <a:pt x="715" y="972"/>
                    <a:pt x="715" y="1028"/>
                  </a:cubicBezTo>
                  <a:cubicBezTo>
                    <a:pt x="715" y="1141"/>
                    <a:pt x="709" y="1254"/>
                    <a:pt x="721" y="1366"/>
                  </a:cubicBezTo>
                  <a:cubicBezTo>
                    <a:pt x="729" y="1404"/>
                    <a:pt x="729" y="1449"/>
                    <a:pt x="735" y="1493"/>
                  </a:cubicBezTo>
                  <a:cubicBezTo>
                    <a:pt x="753" y="1592"/>
                    <a:pt x="778" y="1687"/>
                    <a:pt x="816" y="1788"/>
                  </a:cubicBezTo>
                  <a:cubicBezTo>
                    <a:pt x="854" y="1875"/>
                    <a:pt x="891" y="1956"/>
                    <a:pt x="954" y="2031"/>
                  </a:cubicBezTo>
                  <a:cubicBezTo>
                    <a:pt x="960" y="2037"/>
                    <a:pt x="960" y="2051"/>
                    <a:pt x="973" y="2063"/>
                  </a:cubicBezTo>
                  <a:lnTo>
                    <a:pt x="735" y="2063"/>
                  </a:lnTo>
                  <a:cubicBezTo>
                    <a:pt x="703" y="2075"/>
                    <a:pt x="672" y="2075"/>
                    <a:pt x="640" y="2075"/>
                  </a:cubicBezTo>
                  <a:cubicBezTo>
                    <a:pt x="634" y="2074"/>
                    <a:pt x="628" y="2073"/>
                    <a:pt x="621" y="2073"/>
                  </a:cubicBezTo>
                  <a:cubicBezTo>
                    <a:pt x="596" y="2073"/>
                    <a:pt x="571" y="2081"/>
                    <a:pt x="541" y="2081"/>
                  </a:cubicBezTo>
                  <a:cubicBezTo>
                    <a:pt x="478" y="2088"/>
                    <a:pt x="414" y="2081"/>
                    <a:pt x="353" y="2094"/>
                  </a:cubicBezTo>
                  <a:cubicBezTo>
                    <a:pt x="321" y="2097"/>
                    <a:pt x="288" y="2097"/>
                    <a:pt x="254" y="2097"/>
                  </a:cubicBezTo>
                  <a:cubicBezTo>
                    <a:pt x="220" y="2097"/>
                    <a:pt x="186" y="2097"/>
                    <a:pt x="151" y="2100"/>
                  </a:cubicBezTo>
                  <a:cubicBezTo>
                    <a:pt x="120" y="2106"/>
                    <a:pt x="90" y="2112"/>
                    <a:pt x="52" y="2126"/>
                  </a:cubicBezTo>
                  <a:cubicBezTo>
                    <a:pt x="38" y="2132"/>
                    <a:pt x="26" y="2138"/>
                    <a:pt x="20" y="2150"/>
                  </a:cubicBezTo>
                  <a:cubicBezTo>
                    <a:pt x="1" y="2182"/>
                    <a:pt x="7" y="2213"/>
                    <a:pt x="26" y="2239"/>
                  </a:cubicBezTo>
                  <a:cubicBezTo>
                    <a:pt x="96" y="2364"/>
                    <a:pt x="145" y="2502"/>
                    <a:pt x="202" y="2633"/>
                  </a:cubicBezTo>
                  <a:cubicBezTo>
                    <a:pt x="240" y="2728"/>
                    <a:pt x="284" y="2821"/>
                    <a:pt x="333" y="2916"/>
                  </a:cubicBezTo>
                  <a:cubicBezTo>
                    <a:pt x="408" y="3034"/>
                    <a:pt x="496" y="3147"/>
                    <a:pt x="590" y="3254"/>
                  </a:cubicBezTo>
                  <a:cubicBezTo>
                    <a:pt x="684" y="3353"/>
                    <a:pt x="785" y="3442"/>
                    <a:pt x="891" y="3523"/>
                  </a:cubicBezTo>
                  <a:cubicBezTo>
                    <a:pt x="979" y="3585"/>
                    <a:pt x="1073" y="3642"/>
                    <a:pt x="1167" y="3686"/>
                  </a:cubicBezTo>
                  <a:cubicBezTo>
                    <a:pt x="1180" y="3692"/>
                    <a:pt x="1198" y="3692"/>
                    <a:pt x="1210" y="3705"/>
                  </a:cubicBezTo>
                  <a:cubicBezTo>
                    <a:pt x="1204" y="3717"/>
                    <a:pt x="1198" y="3717"/>
                    <a:pt x="1186" y="3717"/>
                  </a:cubicBezTo>
                  <a:cubicBezTo>
                    <a:pt x="1129" y="3723"/>
                    <a:pt x="1079" y="3735"/>
                    <a:pt x="1022" y="3755"/>
                  </a:cubicBezTo>
                  <a:cubicBezTo>
                    <a:pt x="923" y="3781"/>
                    <a:pt x="816" y="3818"/>
                    <a:pt x="715" y="3842"/>
                  </a:cubicBezTo>
                  <a:cubicBezTo>
                    <a:pt x="596" y="3880"/>
                    <a:pt x="472" y="3911"/>
                    <a:pt x="353" y="3943"/>
                  </a:cubicBezTo>
                  <a:cubicBezTo>
                    <a:pt x="308" y="3955"/>
                    <a:pt x="270" y="3975"/>
                    <a:pt x="240" y="4006"/>
                  </a:cubicBezTo>
                  <a:cubicBezTo>
                    <a:pt x="202" y="4036"/>
                    <a:pt x="183" y="4074"/>
                    <a:pt x="195" y="4119"/>
                  </a:cubicBezTo>
                  <a:cubicBezTo>
                    <a:pt x="214" y="4149"/>
                    <a:pt x="246" y="4163"/>
                    <a:pt x="270" y="4175"/>
                  </a:cubicBezTo>
                  <a:cubicBezTo>
                    <a:pt x="290" y="4181"/>
                    <a:pt x="302" y="4187"/>
                    <a:pt x="321" y="4194"/>
                  </a:cubicBezTo>
                  <a:cubicBezTo>
                    <a:pt x="440" y="4250"/>
                    <a:pt x="559" y="4319"/>
                    <a:pt x="678" y="4382"/>
                  </a:cubicBezTo>
                  <a:cubicBezTo>
                    <a:pt x="729" y="4412"/>
                    <a:pt x="778" y="4444"/>
                    <a:pt x="834" y="4475"/>
                  </a:cubicBezTo>
                  <a:cubicBezTo>
                    <a:pt x="960" y="4551"/>
                    <a:pt x="1091" y="4620"/>
                    <a:pt x="1236" y="4663"/>
                  </a:cubicBezTo>
                  <a:cubicBezTo>
                    <a:pt x="1331" y="4695"/>
                    <a:pt x="1424" y="4707"/>
                    <a:pt x="1519" y="4721"/>
                  </a:cubicBezTo>
                  <a:cubicBezTo>
                    <a:pt x="1546" y="4722"/>
                    <a:pt x="1574" y="4723"/>
                    <a:pt x="1602" y="4723"/>
                  </a:cubicBezTo>
                  <a:cubicBezTo>
                    <a:pt x="1699" y="4723"/>
                    <a:pt x="1796" y="4714"/>
                    <a:pt x="1895" y="4689"/>
                  </a:cubicBezTo>
                  <a:cubicBezTo>
                    <a:pt x="2063" y="4645"/>
                    <a:pt x="2213" y="4570"/>
                    <a:pt x="2358" y="4469"/>
                  </a:cubicBezTo>
                  <a:cubicBezTo>
                    <a:pt x="2389" y="4444"/>
                    <a:pt x="2414" y="4412"/>
                    <a:pt x="2451" y="4400"/>
                  </a:cubicBezTo>
                  <a:cubicBezTo>
                    <a:pt x="2502" y="4412"/>
                    <a:pt x="2552" y="4420"/>
                    <a:pt x="2602" y="4426"/>
                  </a:cubicBezTo>
                  <a:cubicBezTo>
                    <a:pt x="2621" y="4426"/>
                    <a:pt x="2639" y="4412"/>
                    <a:pt x="2665" y="4412"/>
                  </a:cubicBezTo>
                  <a:cubicBezTo>
                    <a:pt x="2674" y="4413"/>
                    <a:pt x="2682" y="4414"/>
                    <a:pt x="2691" y="4414"/>
                  </a:cubicBezTo>
                  <a:cubicBezTo>
                    <a:pt x="2737" y="4414"/>
                    <a:pt x="2779" y="4398"/>
                    <a:pt x="2821" y="4388"/>
                  </a:cubicBezTo>
                  <a:cubicBezTo>
                    <a:pt x="2922" y="4363"/>
                    <a:pt x="3015" y="4331"/>
                    <a:pt x="3104" y="4281"/>
                  </a:cubicBezTo>
                  <a:cubicBezTo>
                    <a:pt x="3191" y="4224"/>
                    <a:pt x="3278" y="4169"/>
                    <a:pt x="3354" y="4087"/>
                  </a:cubicBezTo>
                  <a:cubicBezTo>
                    <a:pt x="3373" y="4068"/>
                    <a:pt x="3391" y="4050"/>
                    <a:pt x="3417" y="4024"/>
                  </a:cubicBezTo>
                  <a:cubicBezTo>
                    <a:pt x="3423" y="4036"/>
                    <a:pt x="3417" y="4050"/>
                    <a:pt x="3423" y="4062"/>
                  </a:cubicBezTo>
                  <a:cubicBezTo>
                    <a:pt x="3448" y="4169"/>
                    <a:pt x="3474" y="4275"/>
                    <a:pt x="3498" y="4388"/>
                  </a:cubicBezTo>
                  <a:cubicBezTo>
                    <a:pt x="3512" y="4469"/>
                    <a:pt x="3524" y="4551"/>
                    <a:pt x="3542" y="4638"/>
                  </a:cubicBezTo>
                  <a:cubicBezTo>
                    <a:pt x="3555" y="4695"/>
                    <a:pt x="3555" y="4758"/>
                    <a:pt x="3567" y="4814"/>
                  </a:cubicBezTo>
                  <a:cubicBezTo>
                    <a:pt x="3573" y="4845"/>
                    <a:pt x="3567" y="4877"/>
                    <a:pt x="3573" y="4909"/>
                  </a:cubicBezTo>
                  <a:cubicBezTo>
                    <a:pt x="3587" y="4952"/>
                    <a:pt x="3593" y="5002"/>
                    <a:pt x="3593" y="5052"/>
                  </a:cubicBezTo>
                  <a:cubicBezTo>
                    <a:pt x="3599" y="5103"/>
                    <a:pt x="3599" y="5152"/>
                    <a:pt x="3611" y="5196"/>
                  </a:cubicBezTo>
                  <a:cubicBezTo>
                    <a:pt x="3617" y="5253"/>
                    <a:pt x="3611" y="5309"/>
                    <a:pt x="3624" y="5360"/>
                  </a:cubicBezTo>
                  <a:cubicBezTo>
                    <a:pt x="3630" y="5403"/>
                    <a:pt x="3630" y="5453"/>
                    <a:pt x="3636" y="5497"/>
                  </a:cubicBezTo>
                  <a:cubicBezTo>
                    <a:pt x="3642" y="5578"/>
                    <a:pt x="3636" y="5653"/>
                    <a:pt x="3642" y="5736"/>
                  </a:cubicBezTo>
                  <a:cubicBezTo>
                    <a:pt x="3648" y="5774"/>
                    <a:pt x="3648" y="5804"/>
                    <a:pt x="3642" y="5841"/>
                  </a:cubicBezTo>
                  <a:cubicBezTo>
                    <a:pt x="3642" y="5948"/>
                    <a:pt x="3648" y="6049"/>
                    <a:pt x="3636" y="6150"/>
                  </a:cubicBezTo>
                  <a:cubicBezTo>
                    <a:pt x="3630" y="6225"/>
                    <a:pt x="3636" y="6300"/>
                    <a:pt x="3624" y="6368"/>
                  </a:cubicBezTo>
                  <a:cubicBezTo>
                    <a:pt x="3624" y="6413"/>
                    <a:pt x="3617" y="6462"/>
                    <a:pt x="3611" y="6506"/>
                  </a:cubicBezTo>
                  <a:cubicBezTo>
                    <a:pt x="3611" y="6538"/>
                    <a:pt x="3611" y="6563"/>
                    <a:pt x="3605" y="6593"/>
                  </a:cubicBezTo>
                  <a:cubicBezTo>
                    <a:pt x="3599" y="6631"/>
                    <a:pt x="3593" y="6662"/>
                    <a:pt x="3587" y="6700"/>
                  </a:cubicBezTo>
                  <a:cubicBezTo>
                    <a:pt x="3579" y="6757"/>
                    <a:pt x="3573" y="6813"/>
                    <a:pt x="3561" y="6870"/>
                  </a:cubicBezTo>
                  <a:cubicBezTo>
                    <a:pt x="3549" y="6939"/>
                    <a:pt x="3536" y="7007"/>
                    <a:pt x="3524" y="7076"/>
                  </a:cubicBezTo>
                  <a:cubicBezTo>
                    <a:pt x="3518" y="7120"/>
                    <a:pt x="3504" y="7171"/>
                    <a:pt x="3492" y="7214"/>
                  </a:cubicBezTo>
                  <a:cubicBezTo>
                    <a:pt x="3486" y="7270"/>
                    <a:pt x="3474" y="7333"/>
                    <a:pt x="3460" y="7390"/>
                  </a:cubicBezTo>
                  <a:cubicBezTo>
                    <a:pt x="3448" y="7446"/>
                    <a:pt x="3436" y="7503"/>
                    <a:pt x="3423" y="7565"/>
                  </a:cubicBezTo>
                  <a:cubicBezTo>
                    <a:pt x="3405" y="7654"/>
                    <a:pt x="3385" y="7741"/>
                    <a:pt x="3373" y="7828"/>
                  </a:cubicBezTo>
                  <a:cubicBezTo>
                    <a:pt x="3361" y="7891"/>
                    <a:pt x="3348" y="7947"/>
                    <a:pt x="3336" y="8010"/>
                  </a:cubicBezTo>
                  <a:cubicBezTo>
                    <a:pt x="3330" y="8067"/>
                    <a:pt x="3316" y="8123"/>
                    <a:pt x="3310" y="8180"/>
                  </a:cubicBezTo>
                  <a:cubicBezTo>
                    <a:pt x="3298" y="8230"/>
                    <a:pt x="3292" y="8279"/>
                    <a:pt x="3286" y="8331"/>
                  </a:cubicBezTo>
                  <a:cubicBezTo>
                    <a:pt x="3272" y="8386"/>
                    <a:pt x="3266" y="8449"/>
                    <a:pt x="3260" y="8505"/>
                  </a:cubicBezTo>
                  <a:cubicBezTo>
                    <a:pt x="3254" y="8549"/>
                    <a:pt x="3248" y="8594"/>
                    <a:pt x="3248" y="8637"/>
                  </a:cubicBezTo>
                  <a:cubicBezTo>
                    <a:pt x="3241" y="8707"/>
                    <a:pt x="3229" y="8768"/>
                    <a:pt x="3229" y="8837"/>
                  </a:cubicBezTo>
                  <a:lnTo>
                    <a:pt x="3229" y="8849"/>
                  </a:lnTo>
                  <a:cubicBezTo>
                    <a:pt x="3203" y="8913"/>
                    <a:pt x="3229" y="8976"/>
                    <a:pt x="3211" y="9038"/>
                  </a:cubicBezTo>
                  <a:cubicBezTo>
                    <a:pt x="3211" y="9158"/>
                    <a:pt x="3203" y="9277"/>
                    <a:pt x="3211" y="9402"/>
                  </a:cubicBezTo>
                  <a:cubicBezTo>
                    <a:pt x="3211" y="9445"/>
                    <a:pt x="3217" y="9496"/>
                    <a:pt x="3217" y="9540"/>
                  </a:cubicBezTo>
                  <a:lnTo>
                    <a:pt x="3248" y="9540"/>
                  </a:lnTo>
                  <a:cubicBezTo>
                    <a:pt x="3248" y="9496"/>
                    <a:pt x="3254" y="9451"/>
                    <a:pt x="3241" y="9402"/>
                  </a:cubicBezTo>
                  <a:cubicBezTo>
                    <a:pt x="3235" y="9389"/>
                    <a:pt x="3235" y="9370"/>
                    <a:pt x="3235" y="9352"/>
                  </a:cubicBezTo>
                  <a:cubicBezTo>
                    <a:pt x="3235" y="9251"/>
                    <a:pt x="3241" y="9158"/>
                    <a:pt x="3235" y="9063"/>
                  </a:cubicBezTo>
                  <a:cubicBezTo>
                    <a:pt x="3235" y="9031"/>
                    <a:pt x="3248" y="8994"/>
                    <a:pt x="3248" y="8962"/>
                  </a:cubicBezTo>
                  <a:cubicBezTo>
                    <a:pt x="3248" y="8932"/>
                    <a:pt x="3241" y="8895"/>
                    <a:pt x="3254" y="8863"/>
                  </a:cubicBezTo>
                  <a:cubicBezTo>
                    <a:pt x="3260" y="8857"/>
                    <a:pt x="3254" y="8843"/>
                    <a:pt x="3254" y="8837"/>
                  </a:cubicBezTo>
                  <a:cubicBezTo>
                    <a:pt x="3260" y="8774"/>
                    <a:pt x="3266" y="8713"/>
                    <a:pt x="3278" y="8649"/>
                  </a:cubicBezTo>
                  <a:cubicBezTo>
                    <a:pt x="3278" y="8618"/>
                    <a:pt x="3278" y="8580"/>
                    <a:pt x="3286" y="8543"/>
                  </a:cubicBezTo>
                  <a:cubicBezTo>
                    <a:pt x="3298" y="8449"/>
                    <a:pt x="3310" y="8355"/>
                    <a:pt x="3330" y="8261"/>
                  </a:cubicBezTo>
                  <a:cubicBezTo>
                    <a:pt x="3336" y="8192"/>
                    <a:pt x="3348" y="8129"/>
                    <a:pt x="3361" y="8060"/>
                  </a:cubicBezTo>
                  <a:cubicBezTo>
                    <a:pt x="3373" y="7992"/>
                    <a:pt x="3385" y="7923"/>
                    <a:pt x="3399" y="7860"/>
                  </a:cubicBezTo>
                  <a:cubicBezTo>
                    <a:pt x="3411" y="7767"/>
                    <a:pt x="3436" y="7672"/>
                    <a:pt x="3454" y="7578"/>
                  </a:cubicBezTo>
                  <a:cubicBezTo>
                    <a:pt x="3466" y="7503"/>
                    <a:pt x="3486" y="7434"/>
                    <a:pt x="3498" y="7365"/>
                  </a:cubicBezTo>
                  <a:cubicBezTo>
                    <a:pt x="3512" y="7302"/>
                    <a:pt x="3524" y="7246"/>
                    <a:pt x="3536" y="7183"/>
                  </a:cubicBezTo>
                  <a:cubicBezTo>
                    <a:pt x="3549" y="7102"/>
                    <a:pt x="3567" y="7020"/>
                    <a:pt x="3579" y="6939"/>
                  </a:cubicBezTo>
                  <a:cubicBezTo>
                    <a:pt x="3593" y="6888"/>
                    <a:pt x="3599" y="6832"/>
                    <a:pt x="3605" y="6781"/>
                  </a:cubicBezTo>
                  <a:cubicBezTo>
                    <a:pt x="3605" y="6757"/>
                    <a:pt x="3611" y="6738"/>
                    <a:pt x="3617" y="6714"/>
                  </a:cubicBezTo>
                  <a:cubicBezTo>
                    <a:pt x="3624" y="6644"/>
                    <a:pt x="3636" y="6581"/>
                    <a:pt x="3642" y="6512"/>
                  </a:cubicBezTo>
                  <a:cubicBezTo>
                    <a:pt x="3648" y="6468"/>
                    <a:pt x="3654" y="6419"/>
                    <a:pt x="3654" y="6375"/>
                  </a:cubicBezTo>
                  <a:cubicBezTo>
                    <a:pt x="3662" y="6312"/>
                    <a:pt x="3662" y="6255"/>
                    <a:pt x="3668" y="6193"/>
                  </a:cubicBezTo>
                  <a:cubicBezTo>
                    <a:pt x="3680" y="6061"/>
                    <a:pt x="3674" y="5924"/>
                    <a:pt x="3674" y="5792"/>
                  </a:cubicBezTo>
                  <a:cubicBezTo>
                    <a:pt x="3680" y="5679"/>
                    <a:pt x="3662" y="5572"/>
                    <a:pt x="3668" y="5459"/>
                  </a:cubicBezTo>
                  <a:cubicBezTo>
                    <a:pt x="3648" y="5403"/>
                    <a:pt x="3668" y="5340"/>
                    <a:pt x="3648" y="5285"/>
                  </a:cubicBezTo>
                  <a:cubicBezTo>
                    <a:pt x="3642" y="5277"/>
                    <a:pt x="3648" y="5271"/>
                    <a:pt x="3648" y="5271"/>
                  </a:cubicBezTo>
                  <a:cubicBezTo>
                    <a:pt x="3648" y="5209"/>
                    <a:pt x="3636" y="5146"/>
                    <a:pt x="3630" y="5089"/>
                  </a:cubicBezTo>
                  <a:cubicBezTo>
                    <a:pt x="3624" y="5014"/>
                    <a:pt x="3617" y="4939"/>
                    <a:pt x="3605" y="4871"/>
                  </a:cubicBezTo>
                  <a:cubicBezTo>
                    <a:pt x="3599" y="4808"/>
                    <a:pt x="3593" y="4739"/>
                    <a:pt x="3579" y="4675"/>
                  </a:cubicBezTo>
                  <a:cubicBezTo>
                    <a:pt x="3573" y="4626"/>
                    <a:pt x="3567" y="4576"/>
                    <a:pt x="3555" y="4525"/>
                  </a:cubicBezTo>
                  <a:cubicBezTo>
                    <a:pt x="3549" y="4463"/>
                    <a:pt x="3536" y="4400"/>
                    <a:pt x="3524" y="4331"/>
                  </a:cubicBezTo>
                  <a:cubicBezTo>
                    <a:pt x="3512" y="4275"/>
                    <a:pt x="3498" y="4218"/>
                    <a:pt x="3486" y="4157"/>
                  </a:cubicBezTo>
                  <a:cubicBezTo>
                    <a:pt x="3492" y="4143"/>
                    <a:pt x="3492" y="4131"/>
                    <a:pt x="3504" y="4119"/>
                  </a:cubicBezTo>
                  <a:cubicBezTo>
                    <a:pt x="3512" y="4119"/>
                    <a:pt x="3512" y="4119"/>
                    <a:pt x="3512" y="4125"/>
                  </a:cubicBezTo>
                  <a:cubicBezTo>
                    <a:pt x="3524" y="4181"/>
                    <a:pt x="3536" y="4232"/>
                    <a:pt x="3549" y="4287"/>
                  </a:cubicBezTo>
                  <a:cubicBezTo>
                    <a:pt x="3561" y="4351"/>
                    <a:pt x="3573" y="4412"/>
                    <a:pt x="3587" y="4469"/>
                  </a:cubicBezTo>
                  <a:cubicBezTo>
                    <a:pt x="3593" y="4519"/>
                    <a:pt x="3605" y="4563"/>
                    <a:pt x="3611" y="4614"/>
                  </a:cubicBezTo>
                  <a:cubicBezTo>
                    <a:pt x="3617" y="4638"/>
                    <a:pt x="3617" y="4663"/>
                    <a:pt x="3624" y="4695"/>
                  </a:cubicBezTo>
                  <a:cubicBezTo>
                    <a:pt x="3630" y="4751"/>
                    <a:pt x="3642" y="4814"/>
                    <a:pt x="3648" y="4871"/>
                  </a:cubicBezTo>
                  <a:cubicBezTo>
                    <a:pt x="3662" y="4946"/>
                    <a:pt x="3662" y="5021"/>
                    <a:pt x="3674" y="5089"/>
                  </a:cubicBezTo>
                  <a:cubicBezTo>
                    <a:pt x="3680" y="5127"/>
                    <a:pt x="3680" y="5158"/>
                    <a:pt x="3686" y="5196"/>
                  </a:cubicBezTo>
                  <a:cubicBezTo>
                    <a:pt x="3686" y="5253"/>
                    <a:pt x="3700" y="5309"/>
                    <a:pt x="3700" y="5366"/>
                  </a:cubicBezTo>
                  <a:cubicBezTo>
                    <a:pt x="3692" y="5403"/>
                    <a:pt x="3712" y="5441"/>
                    <a:pt x="3706" y="5479"/>
                  </a:cubicBezTo>
                  <a:cubicBezTo>
                    <a:pt x="3706" y="5510"/>
                    <a:pt x="3706" y="5548"/>
                    <a:pt x="3718" y="5585"/>
                  </a:cubicBezTo>
                  <a:lnTo>
                    <a:pt x="3718" y="5616"/>
                  </a:lnTo>
                  <a:lnTo>
                    <a:pt x="3718" y="6211"/>
                  </a:lnTo>
                  <a:cubicBezTo>
                    <a:pt x="3712" y="6274"/>
                    <a:pt x="3712" y="6344"/>
                    <a:pt x="3700" y="6405"/>
                  </a:cubicBezTo>
                  <a:cubicBezTo>
                    <a:pt x="3692" y="6443"/>
                    <a:pt x="3692" y="6488"/>
                    <a:pt x="3686" y="6526"/>
                  </a:cubicBezTo>
                  <a:cubicBezTo>
                    <a:pt x="3674" y="6601"/>
                    <a:pt x="3668" y="6668"/>
                    <a:pt x="3662" y="6738"/>
                  </a:cubicBezTo>
                  <a:cubicBezTo>
                    <a:pt x="3648" y="6795"/>
                    <a:pt x="3642" y="6844"/>
                    <a:pt x="3636" y="6894"/>
                  </a:cubicBezTo>
                  <a:cubicBezTo>
                    <a:pt x="3624" y="6963"/>
                    <a:pt x="3611" y="7032"/>
                    <a:pt x="3599" y="7102"/>
                  </a:cubicBezTo>
                  <a:cubicBezTo>
                    <a:pt x="3587" y="7157"/>
                    <a:pt x="3573" y="7220"/>
                    <a:pt x="3567" y="7278"/>
                  </a:cubicBezTo>
                  <a:cubicBezTo>
                    <a:pt x="3549" y="7353"/>
                    <a:pt x="3536" y="7428"/>
                    <a:pt x="3518" y="7503"/>
                  </a:cubicBezTo>
                  <a:cubicBezTo>
                    <a:pt x="3504" y="7585"/>
                    <a:pt x="3486" y="7660"/>
                    <a:pt x="3474" y="7735"/>
                  </a:cubicBezTo>
                  <a:cubicBezTo>
                    <a:pt x="3460" y="7791"/>
                    <a:pt x="3448" y="7854"/>
                    <a:pt x="3436" y="7909"/>
                  </a:cubicBezTo>
                  <a:cubicBezTo>
                    <a:pt x="3423" y="7961"/>
                    <a:pt x="3417" y="8004"/>
                    <a:pt x="3411" y="8054"/>
                  </a:cubicBezTo>
                  <a:cubicBezTo>
                    <a:pt x="3405" y="8105"/>
                    <a:pt x="3391" y="8155"/>
                    <a:pt x="3385" y="8204"/>
                  </a:cubicBezTo>
                  <a:cubicBezTo>
                    <a:pt x="3379" y="8236"/>
                    <a:pt x="3373" y="8273"/>
                    <a:pt x="3373" y="8305"/>
                  </a:cubicBezTo>
                  <a:cubicBezTo>
                    <a:pt x="3361" y="8361"/>
                    <a:pt x="3354" y="8424"/>
                    <a:pt x="3342" y="8487"/>
                  </a:cubicBezTo>
                  <a:cubicBezTo>
                    <a:pt x="3336" y="8511"/>
                    <a:pt x="3336" y="8543"/>
                    <a:pt x="3336" y="8574"/>
                  </a:cubicBezTo>
                  <a:cubicBezTo>
                    <a:pt x="3330" y="8618"/>
                    <a:pt x="3316" y="8661"/>
                    <a:pt x="3316" y="8707"/>
                  </a:cubicBezTo>
                  <a:cubicBezTo>
                    <a:pt x="3324" y="8737"/>
                    <a:pt x="3310" y="8762"/>
                    <a:pt x="3310" y="8794"/>
                  </a:cubicBezTo>
                  <a:cubicBezTo>
                    <a:pt x="3310" y="8819"/>
                    <a:pt x="3310" y="8849"/>
                    <a:pt x="3298" y="8875"/>
                  </a:cubicBezTo>
                  <a:lnTo>
                    <a:pt x="3298" y="8887"/>
                  </a:lnTo>
                  <a:cubicBezTo>
                    <a:pt x="3286" y="9057"/>
                    <a:pt x="3286" y="9233"/>
                    <a:pt x="3292" y="9408"/>
                  </a:cubicBezTo>
                  <a:cubicBezTo>
                    <a:pt x="3292" y="9451"/>
                    <a:pt x="3298" y="9496"/>
                    <a:pt x="3298" y="9540"/>
                  </a:cubicBezTo>
                  <a:lnTo>
                    <a:pt x="3330" y="9540"/>
                  </a:lnTo>
                  <a:cubicBezTo>
                    <a:pt x="3330" y="9496"/>
                    <a:pt x="3336" y="9451"/>
                    <a:pt x="3324" y="9408"/>
                  </a:cubicBezTo>
                  <a:lnTo>
                    <a:pt x="3324" y="9031"/>
                  </a:lnTo>
                  <a:cubicBezTo>
                    <a:pt x="3336" y="9000"/>
                    <a:pt x="3330" y="8970"/>
                    <a:pt x="3330" y="8938"/>
                  </a:cubicBezTo>
                  <a:cubicBezTo>
                    <a:pt x="3330" y="8901"/>
                    <a:pt x="3342" y="8869"/>
                    <a:pt x="3342" y="8837"/>
                  </a:cubicBezTo>
                  <a:cubicBezTo>
                    <a:pt x="3336" y="8782"/>
                    <a:pt x="3354" y="8725"/>
                    <a:pt x="3348" y="8669"/>
                  </a:cubicBezTo>
                  <a:lnTo>
                    <a:pt x="3348" y="8661"/>
                  </a:lnTo>
                  <a:cubicBezTo>
                    <a:pt x="3367" y="8618"/>
                    <a:pt x="3367" y="8574"/>
                    <a:pt x="3367" y="8537"/>
                  </a:cubicBezTo>
                  <a:cubicBezTo>
                    <a:pt x="3373" y="8499"/>
                    <a:pt x="3379" y="8461"/>
                    <a:pt x="3385" y="8424"/>
                  </a:cubicBezTo>
                  <a:cubicBezTo>
                    <a:pt x="3391" y="8368"/>
                    <a:pt x="3399" y="8311"/>
                    <a:pt x="3411" y="8255"/>
                  </a:cubicBezTo>
                  <a:cubicBezTo>
                    <a:pt x="3423" y="8198"/>
                    <a:pt x="3423" y="8143"/>
                    <a:pt x="3436" y="8091"/>
                  </a:cubicBezTo>
                  <a:cubicBezTo>
                    <a:pt x="3448" y="8022"/>
                    <a:pt x="3454" y="7961"/>
                    <a:pt x="3474" y="7897"/>
                  </a:cubicBezTo>
                  <a:cubicBezTo>
                    <a:pt x="3492" y="7804"/>
                    <a:pt x="3504" y="7709"/>
                    <a:pt x="3524" y="7616"/>
                  </a:cubicBezTo>
                  <a:cubicBezTo>
                    <a:pt x="3549" y="7521"/>
                    <a:pt x="3567" y="7428"/>
                    <a:pt x="3587" y="7327"/>
                  </a:cubicBezTo>
                  <a:cubicBezTo>
                    <a:pt x="3593" y="7290"/>
                    <a:pt x="3605" y="7252"/>
                    <a:pt x="3617" y="7220"/>
                  </a:cubicBezTo>
                  <a:cubicBezTo>
                    <a:pt x="3642" y="7165"/>
                    <a:pt x="3668" y="7108"/>
                    <a:pt x="3700" y="7052"/>
                  </a:cubicBezTo>
                  <a:cubicBezTo>
                    <a:pt x="3787" y="6882"/>
                    <a:pt x="3906" y="6738"/>
                    <a:pt x="4030" y="6601"/>
                  </a:cubicBezTo>
                  <a:cubicBezTo>
                    <a:pt x="4094" y="6532"/>
                    <a:pt x="4169" y="6462"/>
                    <a:pt x="4238" y="6399"/>
                  </a:cubicBezTo>
                  <a:cubicBezTo>
                    <a:pt x="4264" y="6381"/>
                    <a:pt x="4288" y="6356"/>
                    <a:pt x="4319" y="6338"/>
                  </a:cubicBezTo>
                  <a:cubicBezTo>
                    <a:pt x="4401" y="6274"/>
                    <a:pt x="4482" y="6211"/>
                    <a:pt x="4570" y="6156"/>
                  </a:cubicBezTo>
                  <a:cubicBezTo>
                    <a:pt x="4658" y="6104"/>
                    <a:pt x="4739" y="6055"/>
                    <a:pt x="4834" y="6005"/>
                  </a:cubicBezTo>
                  <a:cubicBezTo>
                    <a:pt x="4959" y="5942"/>
                    <a:pt x="5091" y="5873"/>
                    <a:pt x="5222" y="5817"/>
                  </a:cubicBezTo>
                  <a:cubicBezTo>
                    <a:pt x="5303" y="5780"/>
                    <a:pt x="5384" y="5742"/>
                    <a:pt x="5467" y="5710"/>
                  </a:cubicBezTo>
                  <a:cubicBezTo>
                    <a:pt x="5580" y="5667"/>
                    <a:pt x="5693" y="5616"/>
                    <a:pt x="5792" y="5554"/>
                  </a:cubicBezTo>
                  <a:cubicBezTo>
                    <a:pt x="5918" y="5485"/>
                    <a:pt x="6031" y="5403"/>
                    <a:pt x="6130" y="5303"/>
                  </a:cubicBezTo>
                  <a:cubicBezTo>
                    <a:pt x="6174" y="5265"/>
                    <a:pt x="6219" y="5215"/>
                    <a:pt x="6263" y="5178"/>
                  </a:cubicBezTo>
                  <a:cubicBezTo>
                    <a:pt x="6294" y="5140"/>
                    <a:pt x="6324" y="5103"/>
                    <a:pt x="6350" y="5065"/>
                  </a:cubicBezTo>
                  <a:cubicBezTo>
                    <a:pt x="6407" y="4996"/>
                    <a:pt x="6451" y="4921"/>
                    <a:pt x="6494" y="4839"/>
                  </a:cubicBezTo>
                  <a:cubicBezTo>
                    <a:pt x="6557" y="4721"/>
                    <a:pt x="6625" y="4600"/>
                    <a:pt x="6694" y="4487"/>
                  </a:cubicBezTo>
                  <a:cubicBezTo>
                    <a:pt x="6738" y="4406"/>
                    <a:pt x="6789" y="4325"/>
                    <a:pt x="6839" y="4244"/>
                  </a:cubicBezTo>
                  <a:cubicBezTo>
                    <a:pt x="6896" y="4157"/>
                    <a:pt x="6958" y="4074"/>
                    <a:pt x="7021" y="3987"/>
                  </a:cubicBezTo>
                  <a:cubicBezTo>
                    <a:pt x="7058" y="3931"/>
                    <a:pt x="7096" y="3874"/>
                    <a:pt x="7140" y="3824"/>
                  </a:cubicBezTo>
                  <a:cubicBezTo>
                    <a:pt x="7183" y="3773"/>
                    <a:pt x="7227" y="3717"/>
                    <a:pt x="7272" y="3660"/>
                  </a:cubicBezTo>
                  <a:cubicBezTo>
                    <a:pt x="7284" y="3642"/>
                    <a:pt x="7296" y="3623"/>
                    <a:pt x="7310" y="3598"/>
                  </a:cubicBezTo>
                  <a:cubicBezTo>
                    <a:pt x="7316" y="3585"/>
                    <a:pt x="7316" y="3573"/>
                    <a:pt x="7296" y="3567"/>
                  </a:cubicBezTo>
                  <a:cubicBezTo>
                    <a:pt x="7284" y="3567"/>
                    <a:pt x="7273" y="3565"/>
                    <a:pt x="7262" y="3565"/>
                  </a:cubicBezTo>
                  <a:cubicBezTo>
                    <a:pt x="7251" y="3565"/>
                    <a:pt x="7240" y="3567"/>
                    <a:pt x="7227" y="3573"/>
                  </a:cubicBezTo>
                  <a:cubicBezTo>
                    <a:pt x="7177" y="3598"/>
                    <a:pt x="7128" y="3617"/>
                    <a:pt x="7076" y="3642"/>
                  </a:cubicBezTo>
                  <a:cubicBezTo>
                    <a:pt x="7001" y="3680"/>
                    <a:pt x="6920" y="3717"/>
                    <a:pt x="6839" y="3749"/>
                  </a:cubicBezTo>
                  <a:cubicBezTo>
                    <a:pt x="6720" y="3793"/>
                    <a:pt x="6601" y="3818"/>
                    <a:pt x="6482" y="3848"/>
                  </a:cubicBezTo>
                  <a:cubicBezTo>
                    <a:pt x="6407" y="3868"/>
                    <a:pt x="6332" y="3893"/>
                    <a:pt x="6257" y="3911"/>
                  </a:cubicBezTo>
                  <a:cubicBezTo>
                    <a:pt x="6156" y="3937"/>
                    <a:pt x="6055" y="3969"/>
                    <a:pt x="5956" y="3993"/>
                  </a:cubicBezTo>
                  <a:cubicBezTo>
                    <a:pt x="5867" y="4024"/>
                    <a:pt x="5780" y="4056"/>
                    <a:pt x="5699" y="4087"/>
                  </a:cubicBezTo>
                  <a:cubicBezTo>
                    <a:pt x="5560" y="4137"/>
                    <a:pt x="5422" y="4194"/>
                    <a:pt x="5291" y="4256"/>
                  </a:cubicBezTo>
                  <a:cubicBezTo>
                    <a:pt x="5115" y="4337"/>
                    <a:pt x="4947" y="4438"/>
                    <a:pt x="4783" y="4551"/>
                  </a:cubicBezTo>
                  <a:cubicBezTo>
                    <a:pt x="4658" y="4645"/>
                    <a:pt x="4539" y="4745"/>
                    <a:pt x="4426" y="4845"/>
                  </a:cubicBezTo>
                  <a:cubicBezTo>
                    <a:pt x="4394" y="4877"/>
                    <a:pt x="4363" y="4909"/>
                    <a:pt x="4339" y="4939"/>
                  </a:cubicBezTo>
                  <a:cubicBezTo>
                    <a:pt x="4276" y="5008"/>
                    <a:pt x="4219" y="5083"/>
                    <a:pt x="4163" y="5158"/>
                  </a:cubicBezTo>
                  <a:cubicBezTo>
                    <a:pt x="4062" y="5291"/>
                    <a:pt x="3987" y="5441"/>
                    <a:pt x="3931" y="5598"/>
                  </a:cubicBezTo>
                  <a:cubicBezTo>
                    <a:pt x="3894" y="5704"/>
                    <a:pt x="3868" y="5817"/>
                    <a:pt x="3842" y="5924"/>
                  </a:cubicBezTo>
                  <a:cubicBezTo>
                    <a:pt x="3818" y="6017"/>
                    <a:pt x="3793" y="6118"/>
                    <a:pt x="3781" y="6217"/>
                  </a:cubicBezTo>
                  <a:cubicBezTo>
                    <a:pt x="3767" y="6268"/>
                    <a:pt x="3755" y="6324"/>
                    <a:pt x="3743" y="6393"/>
                  </a:cubicBezTo>
                  <a:cubicBezTo>
                    <a:pt x="3737" y="6344"/>
                    <a:pt x="3743" y="6306"/>
                    <a:pt x="3749" y="6268"/>
                  </a:cubicBezTo>
                  <a:cubicBezTo>
                    <a:pt x="3749" y="6180"/>
                    <a:pt x="3749" y="6092"/>
                    <a:pt x="3755" y="6005"/>
                  </a:cubicBezTo>
                  <a:cubicBezTo>
                    <a:pt x="3767" y="5855"/>
                    <a:pt x="3743" y="5704"/>
                    <a:pt x="3749" y="5554"/>
                  </a:cubicBezTo>
                  <a:lnTo>
                    <a:pt x="3749" y="5540"/>
                  </a:lnTo>
                  <a:cubicBezTo>
                    <a:pt x="3730" y="5473"/>
                    <a:pt x="3737" y="5403"/>
                    <a:pt x="3730" y="5334"/>
                  </a:cubicBezTo>
                  <a:cubicBezTo>
                    <a:pt x="3724" y="5271"/>
                    <a:pt x="3712" y="5215"/>
                    <a:pt x="3718" y="5158"/>
                  </a:cubicBezTo>
                  <a:lnTo>
                    <a:pt x="3718" y="5146"/>
                  </a:lnTo>
                  <a:cubicBezTo>
                    <a:pt x="3700" y="5097"/>
                    <a:pt x="3706" y="5052"/>
                    <a:pt x="3700" y="5002"/>
                  </a:cubicBezTo>
                  <a:cubicBezTo>
                    <a:pt x="3692" y="4958"/>
                    <a:pt x="3686" y="4921"/>
                    <a:pt x="3686" y="4877"/>
                  </a:cubicBezTo>
                  <a:cubicBezTo>
                    <a:pt x="3680" y="4845"/>
                    <a:pt x="3680" y="4814"/>
                    <a:pt x="3674" y="4788"/>
                  </a:cubicBezTo>
                  <a:cubicBezTo>
                    <a:pt x="3668" y="4733"/>
                    <a:pt x="3654" y="4675"/>
                    <a:pt x="3648" y="4620"/>
                  </a:cubicBezTo>
                  <a:cubicBezTo>
                    <a:pt x="3636" y="4570"/>
                    <a:pt x="3636" y="4519"/>
                    <a:pt x="3624" y="4469"/>
                  </a:cubicBezTo>
                  <a:cubicBezTo>
                    <a:pt x="3599" y="4382"/>
                    <a:pt x="3587" y="4293"/>
                    <a:pt x="3567" y="4206"/>
                  </a:cubicBezTo>
                  <a:cubicBezTo>
                    <a:pt x="3542" y="4111"/>
                    <a:pt x="3524" y="4018"/>
                    <a:pt x="3498" y="3923"/>
                  </a:cubicBezTo>
                  <a:cubicBezTo>
                    <a:pt x="3504" y="3905"/>
                    <a:pt x="3524" y="3899"/>
                    <a:pt x="3542" y="3893"/>
                  </a:cubicBezTo>
                  <a:cubicBezTo>
                    <a:pt x="3593" y="3868"/>
                    <a:pt x="3648" y="3842"/>
                    <a:pt x="3700" y="3811"/>
                  </a:cubicBezTo>
                  <a:cubicBezTo>
                    <a:pt x="3724" y="3787"/>
                    <a:pt x="3755" y="3767"/>
                    <a:pt x="3787" y="3749"/>
                  </a:cubicBezTo>
                  <a:cubicBezTo>
                    <a:pt x="3794" y="3741"/>
                    <a:pt x="3801" y="3738"/>
                    <a:pt x="3808" y="3738"/>
                  </a:cubicBezTo>
                  <a:cubicBezTo>
                    <a:pt x="3814" y="3738"/>
                    <a:pt x="3819" y="3740"/>
                    <a:pt x="3824" y="3743"/>
                  </a:cubicBezTo>
                  <a:cubicBezTo>
                    <a:pt x="3856" y="3767"/>
                    <a:pt x="3888" y="3799"/>
                    <a:pt x="3925" y="3830"/>
                  </a:cubicBezTo>
                  <a:cubicBezTo>
                    <a:pt x="4038" y="3911"/>
                    <a:pt x="4157" y="3975"/>
                    <a:pt x="4288" y="4024"/>
                  </a:cubicBezTo>
                  <a:cubicBezTo>
                    <a:pt x="4444" y="4081"/>
                    <a:pt x="4608" y="4099"/>
                    <a:pt x="4771" y="4119"/>
                  </a:cubicBezTo>
                  <a:cubicBezTo>
                    <a:pt x="4785" y="4120"/>
                    <a:pt x="4799" y="4120"/>
                    <a:pt x="4813" y="4120"/>
                  </a:cubicBezTo>
                  <a:cubicBezTo>
                    <a:pt x="4878" y="4120"/>
                    <a:pt x="4941" y="4110"/>
                    <a:pt x="5008" y="4105"/>
                  </a:cubicBezTo>
                  <a:cubicBezTo>
                    <a:pt x="5083" y="4093"/>
                    <a:pt x="5153" y="4081"/>
                    <a:pt x="5228" y="4056"/>
                  </a:cubicBezTo>
                  <a:cubicBezTo>
                    <a:pt x="5372" y="4018"/>
                    <a:pt x="5511" y="3961"/>
                    <a:pt x="5629" y="3868"/>
                  </a:cubicBezTo>
                  <a:cubicBezTo>
                    <a:pt x="5723" y="3799"/>
                    <a:pt x="5805" y="3717"/>
                    <a:pt x="5873" y="3623"/>
                  </a:cubicBezTo>
                  <a:cubicBezTo>
                    <a:pt x="5911" y="3573"/>
                    <a:pt x="5942" y="3529"/>
                    <a:pt x="5974" y="3480"/>
                  </a:cubicBezTo>
                  <a:cubicBezTo>
                    <a:pt x="6037" y="3379"/>
                    <a:pt x="6087" y="3278"/>
                    <a:pt x="6124" y="3165"/>
                  </a:cubicBezTo>
                  <a:cubicBezTo>
                    <a:pt x="6136" y="3128"/>
                    <a:pt x="6144" y="3090"/>
                    <a:pt x="6136" y="3046"/>
                  </a:cubicBezTo>
                  <a:cubicBezTo>
                    <a:pt x="6136" y="3040"/>
                    <a:pt x="6130" y="3028"/>
                    <a:pt x="6124" y="3028"/>
                  </a:cubicBezTo>
                  <a:cubicBezTo>
                    <a:pt x="6112" y="3021"/>
                    <a:pt x="6093" y="3028"/>
                    <a:pt x="6081" y="3015"/>
                  </a:cubicBezTo>
                  <a:cubicBezTo>
                    <a:pt x="6156" y="2934"/>
                    <a:pt x="6219" y="2840"/>
                    <a:pt x="6269" y="2740"/>
                  </a:cubicBezTo>
                  <a:cubicBezTo>
                    <a:pt x="6294" y="2690"/>
                    <a:pt x="6312" y="2639"/>
                    <a:pt x="6338" y="2589"/>
                  </a:cubicBezTo>
                  <a:cubicBezTo>
                    <a:pt x="6369" y="2508"/>
                    <a:pt x="6388" y="2427"/>
                    <a:pt x="6400" y="2344"/>
                  </a:cubicBezTo>
                  <a:cubicBezTo>
                    <a:pt x="6413" y="2282"/>
                    <a:pt x="6419" y="2225"/>
                    <a:pt x="6425" y="2170"/>
                  </a:cubicBezTo>
                  <a:cubicBezTo>
                    <a:pt x="6431" y="2100"/>
                    <a:pt x="6445" y="2025"/>
                    <a:pt x="6445" y="1956"/>
                  </a:cubicBezTo>
                  <a:cubicBezTo>
                    <a:pt x="6445" y="1875"/>
                    <a:pt x="6451" y="1794"/>
                    <a:pt x="6437" y="1712"/>
                  </a:cubicBezTo>
                  <a:cubicBezTo>
                    <a:pt x="6431" y="1661"/>
                    <a:pt x="6437" y="1605"/>
                    <a:pt x="6431" y="1548"/>
                  </a:cubicBezTo>
                  <a:cubicBezTo>
                    <a:pt x="6431" y="1499"/>
                    <a:pt x="6445" y="1449"/>
                    <a:pt x="6445" y="1392"/>
                  </a:cubicBezTo>
                  <a:cubicBezTo>
                    <a:pt x="6457" y="1329"/>
                    <a:pt x="6475" y="1273"/>
                    <a:pt x="6488" y="1210"/>
                  </a:cubicBezTo>
                  <a:cubicBezTo>
                    <a:pt x="6494" y="1186"/>
                    <a:pt x="6494" y="1166"/>
                    <a:pt x="6494" y="1148"/>
                  </a:cubicBezTo>
                  <a:cubicBezTo>
                    <a:pt x="6483" y="1144"/>
                    <a:pt x="6473" y="1142"/>
                    <a:pt x="6464" y="1142"/>
                  </a:cubicBezTo>
                  <a:cubicBezTo>
                    <a:pt x="6429" y="1142"/>
                    <a:pt x="6400" y="1166"/>
                    <a:pt x="6375" y="1186"/>
                  </a:cubicBezTo>
                  <a:cubicBezTo>
                    <a:pt x="6281" y="1273"/>
                    <a:pt x="6187" y="1360"/>
                    <a:pt x="6093" y="1449"/>
                  </a:cubicBezTo>
                  <a:cubicBezTo>
                    <a:pt x="6037" y="1505"/>
                    <a:pt x="5974" y="1562"/>
                    <a:pt x="5911" y="1612"/>
                  </a:cubicBezTo>
                  <a:cubicBezTo>
                    <a:pt x="5855" y="1655"/>
                    <a:pt x="5792" y="1693"/>
                    <a:pt x="5723" y="1724"/>
                  </a:cubicBezTo>
                  <a:cubicBezTo>
                    <a:pt x="5711" y="1699"/>
                    <a:pt x="5730" y="1675"/>
                    <a:pt x="5730" y="1655"/>
                  </a:cubicBezTo>
                  <a:cubicBezTo>
                    <a:pt x="5730" y="1612"/>
                    <a:pt x="5723" y="1574"/>
                    <a:pt x="5723" y="1530"/>
                  </a:cubicBezTo>
                  <a:cubicBezTo>
                    <a:pt x="5717" y="1461"/>
                    <a:pt x="5705" y="1392"/>
                    <a:pt x="5693" y="1323"/>
                  </a:cubicBezTo>
                  <a:cubicBezTo>
                    <a:pt x="5673" y="1235"/>
                    <a:pt x="5647" y="1148"/>
                    <a:pt x="5610" y="1059"/>
                  </a:cubicBezTo>
                  <a:cubicBezTo>
                    <a:pt x="5586" y="990"/>
                    <a:pt x="5554" y="923"/>
                    <a:pt x="5523" y="847"/>
                  </a:cubicBezTo>
                  <a:cubicBezTo>
                    <a:pt x="5467" y="715"/>
                    <a:pt x="5422" y="584"/>
                    <a:pt x="5372" y="446"/>
                  </a:cubicBezTo>
                  <a:cubicBezTo>
                    <a:pt x="5347" y="389"/>
                    <a:pt x="5323" y="333"/>
                    <a:pt x="5259" y="307"/>
                  </a:cubicBezTo>
                  <a:cubicBezTo>
                    <a:pt x="5255" y="307"/>
                    <a:pt x="5250" y="306"/>
                    <a:pt x="5246" y="306"/>
                  </a:cubicBezTo>
                  <a:cubicBezTo>
                    <a:pt x="5215" y="306"/>
                    <a:pt x="5193" y="324"/>
                    <a:pt x="5172" y="345"/>
                  </a:cubicBezTo>
                  <a:cubicBezTo>
                    <a:pt x="5159" y="365"/>
                    <a:pt x="5153" y="383"/>
                    <a:pt x="5141" y="402"/>
                  </a:cubicBezTo>
                  <a:cubicBezTo>
                    <a:pt x="5109" y="458"/>
                    <a:pt x="5077" y="515"/>
                    <a:pt x="5040" y="571"/>
                  </a:cubicBezTo>
                  <a:cubicBezTo>
                    <a:pt x="4971" y="677"/>
                    <a:pt x="4895" y="778"/>
                    <a:pt x="4846" y="897"/>
                  </a:cubicBezTo>
                  <a:cubicBezTo>
                    <a:pt x="4840" y="891"/>
                    <a:pt x="4834" y="885"/>
                    <a:pt x="4834" y="871"/>
                  </a:cubicBezTo>
                  <a:cubicBezTo>
                    <a:pt x="4814" y="834"/>
                    <a:pt x="4802" y="790"/>
                    <a:pt x="4783" y="753"/>
                  </a:cubicBezTo>
                  <a:cubicBezTo>
                    <a:pt x="4745" y="671"/>
                    <a:pt x="4695" y="596"/>
                    <a:pt x="4640" y="521"/>
                  </a:cubicBezTo>
                  <a:cubicBezTo>
                    <a:pt x="4608" y="477"/>
                    <a:pt x="4564" y="434"/>
                    <a:pt x="4519" y="396"/>
                  </a:cubicBezTo>
                  <a:cubicBezTo>
                    <a:pt x="4470" y="345"/>
                    <a:pt x="4414" y="301"/>
                    <a:pt x="4357" y="252"/>
                  </a:cubicBezTo>
                  <a:cubicBezTo>
                    <a:pt x="4288" y="201"/>
                    <a:pt x="4219" y="145"/>
                    <a:pt x="4131" y="113"/>
                  </a:cubicBezTo>
                  <a:cubicBezTo>
                    <a:pt x="4123" y="111"/>
                    <a:pt x="4115" y="110"/>
                    <a:pt x="4107" y="110"/>
                  </a:cubicBezTo>
                  <a:cubicBezTo>
                    <a:pt x="4090" y="110"/>
                    <a:pt x="4075" y="116"/>
                    <a:pt x="4062" y="133"/>
                  </a:cubicBezTo>
                  <a:cubicBezTo>
                    <a:pt x="4006" y="201"/>
                    <a:pt x="4018" y="289"/>
                    <a:pt x="4000" y="371"/>
                  </a:cubicBezTo>
                  <a:cubicBezTo>
                    <a:pt x="3963" y="345"/>
                    <a:pt x="3931" y="327"/>
                    <a:pt x="3900" y="301"/>
                  </a:cubicBezTo>
                  <a:cubicBezTo>
                    <a:pt x="3856" y="270"/>
                    <a:pt x="3818" y="232"/>
                    <a:pt x="3775" y="208"/>
                  </a:cubicBezTo>
                  <a:cubicBezTo>
                    <a:pt x="3748" y="192"/>
                    <a:pt x="3725" y="184"/>
                    <a:pt x="3704" y="184"/>
                  </a:cubicBezTo>
                  <a:cubicBezTo>
                    <a:pt x="3674" y="184"/>
                    <a:pt x="3647" y="200"/>
                    <a:pt x="3617" y="232"/>
                  </a:cubicBezTo>
                  <a:cubicBezTo>
                    <a:pt x="3611" y="246"/>
                    <a:pt x="3605" y="264"/>
                    <a:pt x="3593" y="276"/>
                  </a:cubicBezTo>
                  <a:cubicBezTo>
                    <a:pt x="3579" y="264"/>
                    <a:pt x="3573" y="258"/>
                    <a:pt x="3561" y="246"/>
                  </a:cubicBezTo>
                  <a:cubicBezTo>
                    <a:pt x="3542" y="220"/>
                    <a:pt x="3524" y="189"/>
                    <a:pt x="3504" y="171"/>
                  </a:cubicBezTo>
                  <a:cubicBezTo>
                    <a:pt x="3448" y="125"/>
                    <a:pt x="3399" y="76"/>
                    <a:pt x="3336" y="38"/>
                  </a:cubicBezTo>
                  <a:cubicBezTo>
                    <a:pt x="3316" y="26"/>
                    <a:pt x="3292" y="13"/>
                    <a:pt x="3266" y="7"/>
                  </a:cubicBezTo>
                  <a:cubicBezTo>
                    <a:pt x="3257" y="2"/>
                    <a:pt x="3249" y="0"/>
                    <a:pt x="324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6"/>
            <p:cNvSpPr/>
            <p:nvPr/>
          </p:nvSpPr>
          <p:spPr>
            <a:xfrm flipH="1">
              <a:off x="3433727" y="1701221"/>
              <a:ext cx="955308" cy="935964"/>
            </a:xfrm>
            <a:custGeom>
              <a:avLst/>
              <a:gdLst/>
              <a:ahLst/>
              <a:cxnLst/>
              <a:rect l="l" t="t" r="r" b="b"/>
              <a:pathLst>
                <a:path w="3704" h="3629" extrusionOk="0">
                  <a:moveTo>
                    <a:pt x="3692" y="0"/>
                  </a:moveTo>
                  <a:cubicBezTo>
                    <a:pt x="3687" y="0"/>
                    <a:pt x="3682" y="2"/>
                    <a:pt x="3678" y="5"/>
                  </a:cubicBezTo>
                  <a:cubicBezTo>
                    <a:pt x="3654" y="18"/>
                    <a:pt x="3629" y="24"/>
                    <a:pt x="3603" y="49"/>
                  </a:cubicBezTo>
                  <a:cubicBezTo>
                    <a:pt x="3510" y="131"/>
                    <a:pt x="3415" y="219"/>
                    <a:pt x="3328" y="306"/>
                  </a:cubicBezTo>
                  <a:cubicBezTo>
                    <a:pt x="3102" y="545"/>
                    <a:pt x="2839" y="739"/>
                    <a:pt x="2558" y="907"/>
                  </a:cubicBezTo>
                  <a:cubicBezTo>
                    <a:pt x="2538" y="921"/>
                    <a:pt x="2520" y="927"/>
                    <a:pt x="2495" y="939"/>
                  </a:cubicBezTo>
                  <a:cubicBezTo>
                    <a:pt x="2489" y="907"/>
                    <a:pt x="2520" y="876"/>
                    <a:pt x="2501" y="846"/>
                  </a:cubicBezTo>
                  <a:lnTo>
                    <a:pt x="2501" y="846"/>
                  </a:lnTo>
                  <a:cubicBezTo>
                    <a:pt x="2463" y="883"/>
                    <a:pt x="2469" y="921"/>
                    <a:pt x="2457" y="965"/>
                  </a:cubicBezTo>
                  <a:cubicBezTo>
                    <a:pt x="2376" y="1008"/>
                    <a:pt x="2287" y="1052"/>
                    <a:pt x="2200" y="1095"/>
                  </a:cubicBezTo>
                  <a:cubicBezTo>
                    <a:pt x="2200" y="1046"/>
                    <a:pt x="2212" y="1002"/>
                    <a:pt x="2194" y="951"/>
                  </a:cubicBezTo>
                  <a:cubicBezTo>
                    <a:pt x="2174" y="1008"/>
                    <a:pt x="2168" y="1052"/>
                    <a:pt x="2182" y="1101"/>
                  </a:cubicBezTo>
                  <a:cubicBezTo>
                    <a:pt x="2168" y="1115"/>
                    <a:pt x="2156" y="1121"/>
                    <a:pt x="2137" y="1121"/>
                  </a:cubicBezTo>
                  <a:cubicBezTo>
                    <a:pt x="2137" y="1083"/>
                    <a:pt x="2156" y="1040"/>
                    <a:pt x="2137" y="1002"/>
                  </a:cubicBezTo>
                  <a:cubicBezTo>
                    <a:pt x="2131" y="1002"/>
                    <a:pt x="2125" y="1002"/>
                    <a:pt x="2125" y="1008"/>
                  </a:cubicBezTo>
                  <a:cubicBezTo>
                    <a:pt x="2099" y="1052"/>
                    <a:pt x="2125" y="1095"/>
                    <a:pt x="2107" y="1147"/>
                  </a:cubicBezTo>
                  <a:cubicBezTo>
                    <a:pt x="1994" y="1196"/>
                    <a:pt x="1887" y="1246"/>
                    <a:pt x="1774" y="1303"/>
                  </a:cubicBezTo>
                  <a:cubicBezTo>
                    <a:pt x="1761" y="1283"/>
                    <a:pt x="1768" y="1265"/>
                    <a:pt x="1768" y="1246"/>
                  </a:cubicBezTo>
                  <a:cubicBezTo>
                    <a:pt x="1780" y="1196"/>
                    <a:pt x="1780" y="1139"/>
                    <a:pt x="1792" y="1089"/>
                  </a:cubicBezTo>
                  <a:cubicBezTo>
                    <a:pt x="1798" y="1077"/>
                    <a:pt x="1798" y="1064"/>
                    <a:pt x="1774" y="1058"/>
                  </a:cubicBezTo>
                  <a:cubicBezTo>
                    <a:pt x="1737" y="1139"/>
                    <a:pt x="1749" y="1234"/>
                    <a:pt x="1737" y="1321"/>
                  </a:cubicBezTo>
                  <a:cubicBezTo>
                    <a:pt x="1624" y="1378"/>
                    <a:pt x="1505" y="1447"/>
                    <a:pt x="1392" y="1523"/>
                  </a:cubicBezTo>
                  <a:cubicBezTo>
                    <a:pt x="1385" y="1471"/>
                    <a:pt x="1385" y="1422"/>
                    <a:pt x="1379" y="1372"/>
                  </a:cubicBezTo>
                  <a:cubicBezTo>
                    <a:pt x="1373" y="1327"/>
                    <a:pt x="1392" y="1277"/>
                    <a:pt x="1392" y="1234"/>
                  </a:cubicBezTo>
                  <a:cubicBezTo>
                    <a:pt x="1392" y="1184"/>
                    <a:pt x="1410" y="1147"/>
                    <a:pt x="1404" y="1095"/>
                  </a:cubicBezTo>
                  <a:cubicBezTo>
                    <a:pt x="1385" y="1095"/>
                    <a:pt x="1385" y="1109"/>
                    <a:pt x="1379" y="1115"/>
                  </a:cubicBezTo>
                  <a:cubicBezTo>
                    <a:pt x="1341" y="1252"/>
                    <a:pt x="1355" y="1396"/>
                    <a:pt x="1361" y="1541"/>
                  </a:cubicBezTo>
                  <a:cubicBezTo>
                    <a:pt x="1260" y="1604"/>
                    <a:pt x="1166" y="1685"/>
                    <a:pt x="1072" y="1760"/>
                  </a:cubicBezTo>
                  <a:cubicBezTo>
                    <a:pt x="1060" y="1741"/>
                    <a:pt x="1060" y="1723"/>
                    <a:pt x="1060" y="1703"/>
                  </a:cubicBezTo>
                  <a:cubicBezTo>
                    <a:pt x="1046" y="1610"/>
                    <a:pt x="1034" y="1515"/>
                    <a:pt x="1028" y="1422"/>
                  </a:cubicBezTo>
                  <a:cubicBezTo>
                    <a:pt x="1028" y="1359"/>
                    <a:pt x="1034" y="1297"/>
                    <a:pt x="1046" y="1234"/>
                  </a:cubicBezTo>
                  <a:cubicBezTo>
                    <a:pt x="1046" y="1222"/>
                    <a:pt x="1046" y="1208"/>
                    <a:pt x="1034" y="1208"/>
                  </a:cubicBezTo>
                  <a:cubicBezTo>
                    <a:pt x="1022" y="1214"/>
                    <a:pt x="1022" y="1222"/>
                    <a:pt x="1022" y="1234"/>
                  </a:cubicBezTo>
                  <a:cubicBezTo>
                    <a:pt x="1003" y="1277"/>
                    <a:pt x="1003" y="1327"/>
                    <a:pt x="1003" y="1372"/>
                  </a:cubicBezTo>
                  <a:cubicBezTo>
                    <a:pt x="997" y="1478"/>
                    <a:pt x="1009" y="1578"/>
                    <a:pt x="1028" y="1679"/>
                  </a:cubicBezTo>
                  <a:cubicBezTo>
                    <a:pt x="1034" y="1717"/>
                    <a:pt x="1046" y="1748"/>
                    <a:pt x="1040" y="1792"/>
                  </a:cubicBezTo>
                  <a:cubicBezTo>
                    <a:pt x="1003" y="1816"/>
                    <a:pt x="978" y="1854"/>
                    <a:pt x="933" y="1885"/>
                  </a:cubicBezTo>
                  <a:cubicBezTo>
                    <a:pt x="921" y="1804"/>
                    <a:pt x="909" y="1729"/>
                    <a:pt x="909" y="1653"/>
                  </a:cubicBezTo>
                  <a:cubicBezTo>
                    <a:pt x="909" y="1560"/>
                    <a:pt x="903" y="1459"/>
                    <a:pt x="915" y="1365"/>
                  </a:cubicBezTo>
                  <a:cubicBezTo>
                    <a:pt x="921" y="1341"/>
                    <a:pt x="921" y="1309"/>
                    <a:pt x="915" y="1283"/>
                  </a:cubicBezTo>
                  <a:cubicBezTo>
                    <a:pt x="903" y="1289"/>
                    <a:pt x="903" y="1297"/>
                    <a:pt x="896" y="1309"/>
                  </a:cubicBezTo>
                  <a:cubicBezTo>
                    <a:pt x="884" y="1372"/>
                    <a:pt x="878" y="1434"/>
                    <a:pt x="878" y="1497"/>
                  </a:cubicBezTo>
                  <a:cubicBezTo>
                    <a:pt x="872" y="1635"/>
                    <a:pt x="884" y="1772"/>
                    <a:pt x="915" y="1905"/>
                  </a:cubicBezTo>
                  <a:cubicBezTo>
                    <a:pt x="903" y="1917"/>
                    <a:pt x="896" y="1929"/>
                    <a:pt x="884" y="1936"/>
                  </a:cubicBezTo>
                  <a:cubicBezTo>
                    <a:pt x="872" y="1929"/>
                    <a:pt x="872" y="1923"/>
                    <a:pt x="866" y="1911"/>
                  </a:cubicBezTo>
                  <a:cubicBezTo>
                    <a:pt x="858" y="1861"/>
                    <a:pt x="852" y="1810"/>
                    <a:pt x="846" y="1754"/>
                  </a:cubicBezTo>
                  <a:cubicBezTo>
                    <a:pt x="834" y="1635"/>
                    <a:pt x="834" y="1515"/>
                    <a:pt x="846" y="1396"/>
                  </a:cubicBezTo>
                  <a:cubicBezTo>
                    <a:pt x="846" y="1372"/>
                    <a:pt x="852" y="1347"/>
                    <a:pt x="846" y="1321"/>
                  </a:cubicBezTo>
                  <a:cubicBezTo>
                    <a:pt x="834" y="1327"/>
                    <a:pt x="828" y="1335"/>
                    <a:pt x="828" y="1347"/>
                  </a:cubicBezTo>
                  <a:cubicBezTo>
                    <a:pt x="815" y="1390"/>
                    <a:pt x="808" y="1434"/>
                    <a:pt x="808" y="1485"/>
                  </a:cubicBezTo>
                  <a:cubicBezTo>
                    <a:pt x="796" y="1647"/>
                    <a:pt x="808" y="1810"/>
                    <a:pt x="852" y="1966"/>
                  </a:cubicBezTo>
                  <a:cubicBezTo>
                    <a:pt x="765" y="2067"/>
                    <a:pt x="678" y="2174"/>
                    <a:pt x="595" y="2287"/>
                  </a:cubicBezTo>
                  <a:cubicBezTo>
                    <a:pt x="557" y="2087"/>
                    <a:pt x="545" y="1885"/>
                    <a:pt x="545" y="1685"/>
                  </a:cubicBezTo>
                  <a:cubicBezTo>
                    <a:pt x="527" y="1754"/>
                    <a:pt x="527" y="1816"/>
                    <a:pt x="527" y="1885"/>
                  </a:cubicBezTo>
                  <a:lnTo>
                    <a:pt x="527" y="1998"/>
                  </a:lnTo>
                  <a:cubicBezTo>
                    <a:pt x="533" y="2073"/>
                    <a:pt x="539" y="2148"/>
                    <a:pt x="551" y="2224"/>
                  </a:cubicBezTo>
                  <a:cubicBezTo>
                    <a:pt x="571" y="2324"/>
                    <a:pt x="571" y="2318"/>
                    <a:pt x="514" y="2406"/>
                  </a:cubicBezTo>
                  <a:lnTo>
                    <a:pt x="508" y="2406"/>
                  </a:lnTo>
                  <a:cubicBezTo>
                    <a:pt x="490" y="2312"/>
                    <a:pt x="476" y="2218"/>
                    <a:pt x="470" y="2124"/>
                  </a:cubicBezTo>
                  <a:cubicBezTo>
                    <a:pt x="458" y="2024"/>
                    <a:pt x="458" y="1923"/>
                    <a:pt x="464" y="1829"/>
                  </a:cubicBezTo>
                  <a:lnTo>
                    <a:pt x="464" y="1829"/>
                  </a:lnTo>
                  <a:cubicBezTo>
                    <a:pt x="458" y="1835"/>
                    <a:pt x="452" y="1842"/>
                    <a:pt x="452" y="1848"/>
                  </a:cubicBezTo>
                  <a:cubicBezTo>
                    <a:pt x="444" y="1885"/>
                    <a:pt x="438" y="1917"/>
                    <a:pt x="438" y="1954"/>
                  </a:cubicBezTo>
                  <a:cubicBezTo>
                    <a:pt x="432" y="2124"/>
                    <a:pt x="444" y="2287"/>
                    <a:pt x="490" y="2449"/>
                  </a:cubicBezTo>
                  <a:cubicBezTo>
                    <a:pt x="426" y="2550"/>
                    <a:pt x="369" y="2657"/>
                    <a:pt x="314" y="2764"/>
                  </a:cubicBezTo>
                  <a:lnTo>
                    <a:pt x="308" y="2770"/>
                  </a:lnTo>
                  <a:cubicBezTo>
                    <a:pt x="308" y="2770"/>
                    <a:pt x="302" y="2764"/>
                    <a:pt x="294" y="2764"/>
                  </a:cubicBezTo>
                  <a:cubicBezTo>
                    <a:pt x="288" y="2706"/>
                    <a:pt x="282" y="2643"/>
                    <a:pt x="276" y="2582"/>
                  </a:cubicBezTo>
                  <a:cubicBezTo>
                    <a:pt x="276" y="2512"/>
                    <a:pt x="264" y="2449"/>
                    <a:pt x="264" y="2380"/>
                  </a:cubicBezTo>
                  <a:cubicBezTo>
                    <a:pt x="244" y="2418"/>
                    <a:pt x="244" y="2449"/>
                    <a:pt x="244" y="2487"/>
                  </a:cubicBezTo>
                  <a:cubicBezTo>
                    <a:pt x="244" y="2588"/>
                    <a:pt x="256" y="2694"/>
                    <a:pt x="276" y="2794"/>
                  </a:cubicBezTo>
                  <a:cubicBezTo>
                    <a:pt x="282" y="2819"/>
                    <a:pt x="276" y="2839"/>
                    <a:pt x="270" y="2863"/>
                  </a:cubicBezTo>
                  <a:cubicBezTo>
                    <a:pt x="219" y="2958"/>
                    <a:pt x="181" y="3057"/>
                    <a:pt x="144" y="3158"/>
                  </a:cubicBezTo>
                  <a:cubicBezTo>
                    <a:pt x="100" y="3296"/>
                    <a:pt x="50" y="3427"/>
                    <a:pt x="13" y="3565"/>
                  </a:cubicBezTo>
                  <a:cubicBezTo>
                    <a:pt x="7" y="3591"/>
                    <a:pt x="1" y="3609"/>
                    <a:pt x="19" y="3628"/>
                  </a:cubicBezTo>
                  <a:cubicBezTo>
                    <a:pt x="132" y="3282"/>
                    <a:pt x="244" y="2938"/>
                    <a:pt x="426" y="2619"/>
                  </a:cubicBezTo>
                  <a:lnTo>
                    <a:pt x="470" y="2619"/>
                  </a:lnTo>
                  <a:cubicBezTo>
                    <a:pt x="482" y="2619"/>
                    <a:pt x="496" y="2619"/>
                    <a:pt x="508" y="2613"/>
                  </a:cubicBezTo>
                  <a:cubicBezTo>
                    <a:pt x="520" y="2613"/>
                    <a:pt x="533" y="2613"/>
                    <a:pt x="539" y="2600"/>
                  </a:cubicBezTo>
                  <a:cubicBezTo>
                    <a:pt x="508" y="2594"/>
                    <a:pt x="476" y="2594"/>
                    <a:pt x="452" y="2582"/>
                  </a:cubicBezTo>
                  <a:cubicBezTo>
                    <a:pt x="490" y="2493"/>
                    <a:pt x="658" y="2243"/>
                    <a:pt x="721" y="2180"/>
                  </a:cubicBezTo>
                  <a:cubicBezTo>
                    <a:pt x="745" y="2192"/>
                    <a:pt x="771" y="2200"/>
                    <a:pt x="796" y="2212"/>
                  </a:cubicBezTo>
                  <a:cubicBezTo>
                    <a:pt x="828" y="2218"/>
                    <a:pt x="852" y="2224"/>
                    <a:pt x="884" y="2224"/>
                  </a:cubicBezTo>
                  <a:cubicBezTo>
                    <a:pt x="840" y="2192"/>
                    <a:pt x="796" y="2180"/>
                    <a:pt x="753" y="2162"/>
                  </a:cubicBezTo>
                  <a:cubicBezTo>
                    <a:pt x="745" y="2162"/>
                    <a:pt x="745" y="2154"/>
                    <a:pt x="745" y="2154"/>
                  </a:cubicBezTo>
                  <a:cubicBezTo>
                    <a:pt x="745" y="2142"/>
                    <a:pt x="753" y="2136"/>
                    <a:pt x="765" y="2130"/>
                  </a:cubicBezTo>
                  <a:cubicBezTo>
                    <a:pt x="821" y="2148"/>
                    <a:pt x="878" y="2180"/>
                    <a:pt x="947" y="2186"/>
                  </a:cubicBezTo>
                  <a:cubicBezTo>
                    <a:pt x="896" y="2142"/>
                    <a:pt x="834" y="2136"/>
                    <a:pt x="783" y="2099"/>
                  </a:cubicBezTo>
                  <a:cubicBezTo>
                    <a:pt x="872" y="1998"/>
                    <a:pt x="965" y="1905"/>
                    <a:pt x="1066" y="1816"/>
                  </a:cubicBezTo>
                  <a:cubicBezTo>
                    <a:pt x="1115" y="1848"/>
                    <a:pt x="1166" y="1873"/>
                    <a:pt x="1216" y="1899"/>
                  </a:cubicBezTo>
                  <a:cubicBezTo>
                    <a:pt x="1260" y="1929"/>
                    <a:pt x="1309" y="1954"/>
                    <a:pt x="1373" y="1960"/>
                  </a:cubicBezTo>
                  <a:cubicBezTo>
                    <a:pt x="1355" y="1936"/>
                    <a:pt x="1335" y="1929"/>
                    <a:pt x="1317" y="1917"/>
                  </a:cubicBezTo>
                  <a:cubicBezTo>
                    <a:pt x="1248" y="1885"/>
                    <a:pt x="1185" y="1854"/>
                    <a:pt x="1115" y="1816"/>
                  </a:cubicBezTo>
                  <a:cubicBezTo>
                    <a:pt x="1109" y="1810"/>
                    <a:pt x="1097" y="1804"/>
                    <a:pt x="1097" y="1792"/>
                  </a:cubicBezTo>
                  <a:cubicBezTo>
                    <a:pt x="1159" y="1729"/>
                    <a:pt x="1323" y="1604"/>
                    <a:pt x="1385" y="1572"/>
                  </a:cubicBezTo>
                  <a:cubicBezTo>
                    <a:pt x="1460" y="1641"/>
                    <a:pt x="1543" y="1703"/>
                    <a:pt x="1636" y="1748"/>
                  </a:cubicBezTo>
                  <a:cubicBezTo>
                    <a:pt x="1731" y="1792"/>
                    <a:pt x="1824" y="1835"/>
                    <a:pt x="1931" y="1848"/>
                  </a:cubicBezTo>
                  <a:cubicBezTo>
                    <a:pt x="1743" y="1772"/>
                    <a:pt x="1561" y="1691"/>
                    <a:pt x="1404" y="1553"/>
                  </a:cubicBezTo>
                  <a:cubicBezTo>
                    <a:pt x="1442" y="1529"/>
                    <a:pt x="1473" y="1509"/>
                    <a:pt x="1505" y="1491"/>
                  </a:cubicBezTo>
                  <a:cubicBezTo>
                    <a:pt x="1511" y="1497"/>
                    <a:pt x="1517" y="1503"/>
                    <a:pt x="1529" y="1509"/>
                  </a:cubicBezTo>
                  <a:cubicBezTo>
                    <a:pt x="1693" y="1641"/>
                    <a:pt x="1881" y="1735"/>
                    <a:pt x="2087" y="1786"/>
                  </a:cubicBezTo>
                  <a:cubicBezTo>
                    <a:pt x="2099" y="1786"/>
                    <a:pt x="2119" y="1792"/>
                    <a:pt x="2137" y="1792"/>
                  </a:cubicBezTo>
                  <a:cubicBezTo>
                    <a:pt x="2143" y="1795"/>
                    <a:pt x="2151" y="1796"/>
                    <a:pt x="2160" y="1796"/>
                  </a:cubicBezTo>
                  <a:cubicBezTo>
                    <a:pt x="2169" y="1796"/>
                    <a:pt x="2178" y="1795"/>
                    <a:pt x="2188" y="1792"/>
                  </a:cubicBezTo>
                  <a:cubicBezTo>
                    <a:pt x="2069" y="1760"/>
                    <a:pt x="1949" y="1723"/>
                    <a:pt x="1843" y="1666"/>
                  </a:cubicBezTo>
                  <a:cubicBezTo>
                    <a:pt x="1731" y="1616"/>
                    <a:pt x="1630" y="1553"/>
                    <a:pt x="1529" y="1478"/>
                  </a:cubicBezTo>
                  <a:cubicBezTo>
                    <a:pt x="1604" y="1428"/>
                    <a:pt x="1679" y="1390"/>
                    <a:pt x="1755" y="1353"/>
                  </a:cubicBezTo>
                  <a:cubicBezTo>
                    <a:pt x="1818" y="1410"/>
                    <a:pt x="1881" y="1459"/>
                    <a:pt x="1949" y="1509"/>
                  </a:cubicBezTo>
                  <a:cubicBezTo>
                    <a:pt x="2069" y="1590"/>
                    <a:pt x="2194" y="1660"/>
                    <a:pt x="2332" y="1703"/>
                  </a:cubicBezTo>
                  <a:cubicBezTo>
                    <a:pt x="2344" y="1707"/>
                    <a:pt x="2357" y="1709"/>
                    <a:pt x="2368" y="1709"/>
                  </a:cubicBezTo>
                  <a:cubicBezTo>
                    <a:pt x="2380" y="1709"/>
                    <a:pt x="2391" y="1707"/>
                    <a:pt x="2400" y="1703"/>
                  </a:cubicBezTo>
                  <a:cubicBezTo>
                    <a:pt x="2295" y="1660"/>
                    <a:pt x="2182" y="1616"/>
                    <a:pt x="2081" y="1553"/>
                  </a:cubicBezTo>
                  <a:cubicBezTo>
                    <a:pt x="1974" y="1491"/>
                    <a:pt x="1881" y="1416"/>
                    <a:pt x="1780" y="1341"/>
                  </a:cubicBezTo>
                  <a:cubicBezTo>
                    <a:pt x="1881" y="1289"/>
                    <a:pt x="1980" y="1240"/>
                    <a:pt x="2075" y="1196"/>
                  </a:cubicBezTo>
                  <a:cubicBezTo>
                    <a:pt x="2081" y="1202"/>
                    <a:pt x="2081" y="1202"/>
                    <a:pt x="2087" y="1208"/>
                  </a:cubicBezTo>
                  <a:cubicBezTo>
                    <a:pt x="2257" y="1359"/>
                    <a:pt x="2457" y="1459"/>
                    <a:pt x="2677" y="1509"/>
                  </a:cubicBezTo>
                  <a:cubicBezTo>
                    <a:pt x="2691" y="1513"/>
                    <a:pt x="2703" y="1517"/>
                    <a:pt x="2717" y="1517"/>
                  </a:cubicBezTo>
                  <a:cubicBezTo>
                    <a:pt x="2726" y="1517"/>
                    <a:pt x="2735" y="1515"/>
                    <a:pt x="2746" y="1509"/>
                  </a:cubicBezTo>
                  <a:cubicBezTo>
                    <a:pt x="2633" y="1471"/>
                    <a:pt x="2513" y="1440"/>
                    <a:pt x="2407" y="1390"/>
                  </a:cubicBezTo>
                  <a:cubicBezTo>
                    <a:pt x="2301" y="1335"/>
                    <a:pt x="2194" y="1271"/>
                    <a:pt x="2099" y="1190"/>
                  </a:cubicBezTo>
                  <a:cubicBezTo>
                    <a:pt x="2119" y="1178"/>
                    <a:pt x="2129" y="1173"/>
                    <a:pt x="2137" y="1173"/>
                  </a:cubicBezTo>
                  <a:cubicBezTo>
                    <a:pt x="2141" y="1173"/>
                    <a:pt x="2145" y="1175"/>
                    <a:pt x="2150" y="1177"/>
                  </a:cubicBezTo>
                  <a:cubicBezTo>
                    <a:pt x="2156" y="1184"/>
                    <a:pt x="2168" y="1196"/>
                    <a:pt x="2174" y="1202"/>
                  </a:cubicBezTo>
                  <a:cubicBezTo>
                    <a:pt x="2338" y="1327"/>
                    <a:pt x="2520" y="1410"/>
                    <a:pt x="2714" y="1459"/>
                  </a:cubicBezTo>
                  <a:cubicBezTo>
                    <a:pt x="2726" y="1459"/>
                    <a:pt x="2736" y="1462"/>
                    <a:pt x="2747" y="1462"/>
                  </a:cubicBezTo>
                  <a:cubicBezTo>
                    <a:pt x="2752" y="1462"/>
                    <a:pt x="2758" y="1461"/>
                    <a:pt x="2764" y="1459"/>
                  </a:cubicBezTo>
                  <a:cubicBezTo>
                    <a:pt x="2746" y="1440"/>
                    <a:pt x="2746" y="1440"/>
                    <a:pt x="2714" y="1428"/>
                  </a:cubicBezTo>
                  <a:cubicBezTo>
                    <a:pt x="2550" y="1384"/>
                    <a:pt x="2400" y="1321"/>
                    <a:pt x="2263" y="1228"/>
                  </a:cubicBezTo>
                  <a:cubicBezTo>
                    <a:pt x="2231" y="1202"/>
                    <a:pt x="2200" y="1177"/>
                    <a:pt x="2168" y="1153"/>
                  </a:cubicBezTo>
                  <a:cubicBezTo>
                    <a:pt x="2269" y="1101"/>
                    <a:pt x="2362" y="1052"/>
                    <a:pt x="2457" y="1002"/>
                  </a:cubicBezTo>
                  <a:cubicBezTo>
                    <a:pt x="2532" y="1046"/>
                    <a:pt x="2613" y="1071"/>
                    <a:pt x="2695" y="1089"/>
                  </a:cubicBezTo>
                  <a:cubicBezTo>
                    <a:pt x="2783" y="1109"/>
                    <a:pt x="2865" y="1127"/>
                    <a:pt x="2952" y="1127"/>
                  </a:cubicBezTo>
                  <a:cubicBezTo>
                    <a:pt x="2958" y="1127"/>
                    <a:pt x="2971" y="1127"/>
                    <a:pt x="2977" y="1115"/>
                  </a:cubicBezTo>
                  <a:cubicBezTo>
                    <a:pt x="2958" y="1101"/>
                    <a:pt x="2940" y="1095"/>
                    <a:pt x="2914" y="1095"/>
                  </a:cubicBezTo>
                  <a:cubicBezTo>
                    <a:pt x="2776" y="1083"/>
                    <a:pt x="2651" y="1046"/>
                    <a:pt x="2520" y="1002"/>
                  </a:cubicBezTo>
                  <a:cubicBezTo>
                    <a:pt x="2507" y="1002"/>
                    <a:pt x="2495" y="1002"/>
                    <a:pt x="2495" y="983"/>
                  </a:cubicBezTo>
                  <a:cubicBezTo>
                    <a:pt x="2595" y="927"/>
                    <a:pt x="2689" y="870"/>
                    <a:pt x="2783" y="808"/>
                  </a:cubicBezTo>
                  <a:cubicBezTo>
                    <a:pt x="2791" y="800"/>
                    <a:pt x="2800" y="797"/>
                    <a:pt x="2811" y="797"/>
                  </a:cubicBezTo>
                  <a:cubicBezTo>
                    <a:pt x="2818" y="797"/>
                    <a:pt x="2825" y="798"/>
                    <a:pt x="2833" y="801"/>
                  </a:cubicBezTo>
                  <a:cubicBezTo>
                    <a:pt x="2914" y="826"/>
                    <a:pt x="2996" y="832"/>
                    <a:pt x="3077" y="846"/>
                  </a:cubicBezTo>
                  <a:cubicBezTo>
                    <a:pt x="3084" y="848"/>
                    <a:pt x="3090" y="849"/>
                    <a:pt x="3096" y="849"/>
                  </a:cubicBezTo>
                  <a:cubicBezTo>
                    <a:pt x="3106" y="849"/>
                    <a:pt x="3115" y="845"/>
                    <a:pt x="3128" y="832"/>
                  </a:cubicBezTo>
                  <a:cubicBezTo>
                    <a:pt x="3033" y="801"/>
                    <a:pt x="2934" y="801"/>
                    <a:pt x="2833" y="771"/>
                  </a:cubicBezTo>
                  <a:cubicBezTo>
                    <a:pt x="2940" y="695"/>
                    <a:pt x="3039" y="620"/>
                    <a:pt x="3134" y="537"/>
                  </a:cubicBezTo>
                  <a:cubicBezTo>
                    <a:pt x="3184" y="550"/>
                    <a:pt x="3226" y="557"/>
                    <a:pt x="3260" y="557"/>
                  </a:cubicBezTo>
                  <a:cubicBezTo>
                    <a:pt x="3293" y="557"/>
                    <a:pt x="3318" y="550"/>
                    <a:pt x="3334" y="537"/>
                  </a:cubicBezTo>
                  <a:cubicBezTo>
                    <a:pt x="3278" y="531"/>
                    <a:pt x="3221" y="525"/>
                    <a:pt x="3159" y="519"/>
                  </a:cubicBezTo>
                  <a:cubicBezTo>
                    <a:pt x="3209" y="476"/>
                    <a:pt x="3241" y="425"/>
                    <a:pt x="3310" y="425"/>
                  </a:cubicBezTo>
                  <a:cubicBezTo>
                    <a:pt x="3334" y="425"/>
                    <a:pt x="3360" y="413"/>
                    <a:pt x="3378" y="413"/>
                  </a:cubicBezTo>
                  <a:cubicBezTo>
                    <a:pt x="3391" y="407"/>
                    <a:pt x="3403" y="407"/>
                    <a:pt x="3409" y="395"/>
                  </a:cubicBezTo>
                  <a:cubicBezTo>
                    <a:pt x="3397" y="390"/>
                    <a:pt x="3386" y="389"/>
                    <a:pt x="3374" y="389"/>
                  </a:cubicBezTo>
                  <a:cubicBezTo>
                    <a:pt x="3348" y="389"/>
                    <a:pt x="3320" y="396"/>
                    <a:pt x="3290" y="401"/>
                  </a:cubicBezTo>
                  <a:cubicBezTo>
                    <a:pt x="3302" y="381"/>
                    <a:pt x="3316" y="369"/>
                    <a:pt x="3328" y="357"/>
                  </a:cubicBezTo>
                  <a:cubicBezTo>
                    <a:pt x="3336" y="358"/>
                    <a:pt x="3344" y="358"/>
                    <a:pt x="3352" y="358"/>
                  </a:cubicBezTo>
                  <a:cubicBezTo>
                    <a:pt x="3392" y="358"/>
                    <a:pt x="3430" y="346"/>
                    <a:pt x="3466" y="331"/>
                  </a:cubicBezTo>
                  <a:lnTo>
                    <a:pt x="3354" y="331"/>
                  </a:lnTo>
                  <a:cubicBezTo>
                    <a:pt x="3372" y="312"/>
                    <a:pt x="3378" y="306"/>
                    <a:pt x="3385" y="300"/>
                  </a:cubicBezTo>
                  <a:cubicBezTo>
                    <a:pt x="3441" y="237"/>
                    <a:pt x="3504" y="175"/>
                    <a:pt x="3560" y="112"/>
                  </a:cubicBezTo>
                  <a:cubicBezTo>
                    <a:pt x="3591" y="74"/>
                    <a:pt x="3635" y="49"/>
                    <a:pt x="3678" y="31"/>
                  </a:cubicBezTo>
                  <a:cubicBezTo>
                    <a:pt x="3692" y="24"/>
                    <a:pt x="3704" y="24"/>
                    <a:pt x="3704" y="5"/>
                  </a:cubicBezTo>
                  <a:cubicBezTo>
                    <a:pt x="3701" y="2"/>
                    <a:pt x="3696" y="0"/>
                    <a:pt x="369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flipH="1">
              <a:off x="4675062" y="1851328"/>
              <a:ext cx="498029" cy="125088"/>
            </a:xfrm>
            <a:custGeom>
              <a:avLst/>
              <a:gdLst/>
              <a:ahLst/>
              <a:cxnLst/>
              <a:rect l="l" t="t" r="r" b="b"/>
              <a:pathLst>
                <a:path w="1931" h="485" extrusionOk="0">
                  <a:moveTo>
                    <a:pt x="1" y="1"/>
                  </a:moveTo>
                  <a:lnTo>
                    <a:pt x="1" y="1"/>
                  </a:lnTo>
                  <a:cubicBezTo>
                    <a:pt x="25" y="31"/>
                    <a:pt x="57" y="44"/>
                    <a:pt x="88" y="56"/>
                  </a:cubicBezTo>
                  <a:cubicBezTo>
                    <a:pt x="270" y="137"/>
                    <a:pt x="458" y="226"/>
                    <a:pt x="640" y="307"/>
                  </a:cubicBezTo>
                  <a:cubicBezTo>
                    <a:pt x="809" y="383"/>
                    <a:pt x="973" y="458"/>
                    <a:pt x="1153" y="476"/>
                  </a:cubicBezTo>
                  <a:cubicBezTo>
                    <a:pt x="1198" y="481"/>
                    <a:pt x="1242" y="484"/>
                    <a:pt x="1286" y="484"/>
                  </a:cubicBezTo>
                  <a:cubicBezTo>
                    <a:pt x="1358" y="484"/>
                    <a:pt x="1428" y="475"/>
                    <a:pt x="1499" y="452"/>
                  </a:cubicBezTo>
                  <a:cubicBezTo>
                    <a:pt x="1661" y="407"/>
                    <a:pt x="1800" y="313"/>
                    <a:pt x="1919" y="195"/>
                  </a:cubicBezTo>
                  <a:cubicBezTo>
                    <a:pt x="1925" y="189"/>
                    <a:pt x="1931" y="189"/>
                    <a:pt x="1925" y="175"/>
                  </a:cubicBezTo>
                  <a:lnTo>
                    <a:pt x="1925" y="175"/>
                  </a:lnTo>
                  <a:cubicBezTo>
                    <a:pt x="1919" y="181"/>
                    <a:pt x="1913" y="189"/>
                    <a:pt x="1905" y="195"/>
                  </a:cubicBezTo>
                  <a:cubicBezTo>
                    <a:pt x="1899" y="201"/>
                    <a:pt x="1887" y="201"/>
                    <a:pt x="1881" y="207"/>
                  </a:cubicBezTo>
                  <a:cubicBezTo>
                    <a:pt x="1762" y="307"/>
                    <a:pt x="1624" y="357"/>
                    <a:pt x="1479" y="363"/>
                  </a:cubicBezTo>
                  <a:cubicBezTo>
                    <a:pt x="1438" y="367"/>
                    <a:pt x="1397" y="369"/>
                    <a:pt x="1356" y="369"/>
                  </a:cubicBezTo>
                  <a:cubicBezTo>
                    <a:pt x="1261" y="369"/>
                    <a:pt x="1168" y="358"/>
                    <a:pt x="1072" y="331"/>
                  </a:cubicBezTo>
                  <a:cubicBezTo>
                    <a:pt x="959" y="301"/>
                    <a:pt x="846" y="250"/>
                    <a:pt x="739" y="201"/>
                  </a:cubicBezTo>
                  <a:cubicBezTo>
                    <a:pt x="730" y="196"/>
                    <a:pt x="720" y="186"/>
                    <a:pt x="707" y="186"/>
                  </a:cubicBezTo>
                  <a:cubicBezTo>
                    <a:pt x="704" y="186"/>
                    <a:pt x="700" y="187"/>
                    <a:pt x="696" y="189"/>
                  </a:cubicBezTo>
                  <a:cubicBezTo>
                    <a:pt x="702" y="195"/>
                    <a:pt x="702" y="201"/>
                    <a:pt x="709" y="201"/>
                  </a:cubicBezTo>
                  <a:cubicBezTo>
                    <a:pt x="828" y="264"/>
                    <a:pt x="959" y="325"/>
                    <a:pt x="1097" y="357"/>
                  </a:cubicBezTo>
                  <a:cubicBezTo>
                    <a:pt x="1179" y="383"/>
                    <a:pt x="1260" y="389"/>
                    <a:pt x="1349" y="395"/>
                  </a:cubicBezTo>
                  <a:cubicBezTo>
                    <a:pt x="1410" y="395"/>
                    <a:pt x="1473" y="389"/>
                    <a:pt x="1543" y="383"/>
                  </a:cubicBezTo>
                  <a:cubicBezTo>
                    <a:pt x="1586" y="377"/>
                    <a:pt x="1636" y="363"/>
                    <a:pt x="1687" y="351"/>
                  </a:cubicBezTo>
                  <a:lnTo>
                    <a:pt x="1687" y="351"/>
                  </a:lnTo>
                  <a:cubicBezTo>
                    <a:pt x="1562" y="425"/>
                    <a:pt x="1430" y="455"/>
                    <a:pt x="1291" y="455"/>
                  </a:cubicBezTo>
                  <a:cubicBezTo>
                    <a:pt x="1242" y="455"/>
                    <a:pt x="1192" y="451"/>
                    <a:pt x="1141" y="444"/>
                  </a:cubicBezTo>
                  <a:cubicBezTo>
                    <a:pt x="1010" y="432"/>
                    <a:pt x="884" y="389"/>
                    <a:pt x="759" y="331"/>
                  </a:cubicBezTo>
                  <a:cubicBezTo>
                    <a:pt x="583" y="244"/>
                    <a:pt x="401" y="163"/>
                    <a:pt x="220" y="88"/>
                  </a:cubicBezTo>
                  <a:cubicBezTo>
                    <a:pt x="151" y="56"/>
                    <a:pt x="76" y="31"/>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6"/>
            <p:cNvSpPr/>
            <p:nvPr/>
          </p:nvSpPr>
          <p:spPr>
            <a:xfrm flipH="1">
              <a:off x="4626573" y="892653"/>
              <a:ext cx="195756" cy="532073"/>
            </a:xfrm>
            <a:custGeom>
              <a:avLst/>
              <a:gdLst/>
              <a:ahLst/>
              <a:cxnLst/>
              <a:rect l="l" t="t" r="r" b="b"/>
              <a:pathLst>
                <a:path w="759" h="2063" extrusionOk="0">
                  <a:moveTo>
                    <a:pt x="7" y="1"/>
                  </a:moveTo>
                  <a:cubicBezTo>
                    <a:pt x="7" y="19"/>
                    <a:pt x="1" y="25"/>
                    <a:pt x="1" y="32"/>
                  </a:cubicBezTo>
                  <a:cubicBezTo>
                    <a:pt x="7" y="132"/>
                    <a:pt x="19" y="226"/>
                    <a:pt x="38" y="320"/>
                  </a:cubicBezTo>
                  <a:cubicBezTo>
                    <a:pt x="88" y="545"/>
                    <a:pt x="157" y="759"/>
                    <a:pt x="252" y="972"/>
                  </a:cubicBezTo>
                  <a:cubicBezTo>
                    <a:pt x="371" y="1236"/>
                    <a:pt x="495" y="1499"/>
                    <a:pt x="614" y="1762"/>
                  </a:cubicBezTo>
                  <a:cubicBezTo>
                    <a:pt x="658" y="1861"/>
                    <a:pt x="703" y="1962"/>
                    <a:pt x="753" y="2063"/>
                  </a:cubicBezTo>
                  <a:cubicBezTo>
                    <a:pt x="759" y="2049"/>
                    <a:pt x="753" y="2043"/>
                    <a:pt x="753" y="2031"/>
                  </a:cubicBezTo>
                  <a:cubicBezTo>
                    <a:pt x="715" y="1943"/>
                    <a:pt x="683" y="1855"/>
                    <a:pt x="640" y="1768"/>
                  </a:cubicBezTo>
                  <a:cubicBezTo>
                    <a:pt x="515" y="1473"/>
                    <a:pt x="383" y="1185"/>
                    <a:pt x="252" y="890"/>
                  </a:cubicBezTo>
                  <a:cubicBezTo>
                    <a:pt x="151" y="646"/>
                    <a:pt x="70" y="395"/>
                    <a:pt x="32" y="126"/>
                  </a:cubicBezTo>
                  <a:cubicBezTo>
                    <a:pt x="26" y="88"/>
                    <a:pt x="26" y="44"/>
                    <a:pt x="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6"/>
            <p:cNvSpPr/>
            <p:nvPr/>
          </p:nvSpPr>
          <p:spPr>
            <a:xfrm flipH="1">
              <a:off x="4278906" y="861961"/>
              <a:ext cx="82790" cy="570760"/>
            </a:xfrm>
            <a:custGeom>
              <a:avLst/>
              <a:gdLst/>
              <a:ahLst/>
              <a:cxnLst/>
              <a:rect l="l" t="t" r="r" b="b"/>
              <a:pathLst>
                <a:path w="321" h="2213" extrusionOk="0">
                  <a:moveTo>
                    <a:pt x="8" y="1"/>
                  </a:moveTo>
                  <a:cubicBezTo>
                    <a:pt x="0" y="13"/>
                    <a:pt x="8" y="31"/>
                    <a:pt x="8" y="45"/>
                  </a:cubicBezTo>
                  <a:cubicBezTo>
                    <a:pt x="14" y="114"/>
                    <a:pt x="26" y="189"/>
                    <a:pt x="38" y="257"/>
                  </a:cubicBezTo>
                  <a:cubicBezTo>
                    <a:pt x="63" y="389"/>
                    <a:pt x="95" y="520"/>
                    <a:pt x="120" y="646"/>
                  </a:cubicBezTo>
                  <a:cubicBezTo>
                    <a:pt x="138" y="771"/>
                    <a:pt x="164" y="896"/>
                    <a:pt x="182" y="1022"/>
                  </a:cubicBezTo>
                  <a:cubicBezTo>
                    <a:pt x="202" y="1116"/>
                    <a:pt x="214" y="1210"/>
                    <a:pt x="226" y="1304"/>
                  </a:cubicBezTo>
                  <a:cubicBezTo>
                    <a:pt x="239" y="1392"/>
                    <a:pt x="251" y="1480"/>
                    <a:pt x="263" y="1567"/>
                  </a:cubicBezTo>
                  <a:cubicBezTo>
                    <a:pt x="277" y="1656"/>
                    <a:pt x="283" y="1743"/>
                    <a:pt x="289" y="1830"/>
                  </a:cubicBezTo>
                  <a:cubicBezTo>
                    <a:pt x="295" y="1949"/>
                    <a:pt x="301" y="2062"/>
                    <a:pt x="301" y="2182"/>
                  </a:cubicBezTo>
                  <a:cubicBezTo>
                    <a:pt x="301" y="2194"/>
                    <a:pt x="295" y="2206"/>
                    <a:pt x="308" y="2212"/>
                  </a:cubicBezTo>
                  <a:cubicBezTo>
                    <a:pt x="314" y="2000"/>
                    <a:pt x="320" y="1786"/>
                    <a:pt x="295" y="1573"/>
                  </a:cubicBezTo>
                  <a:cubicBezTo>
                    <a:pt x="283" y="1454"/>
                    <a:pt x="263" y="1335"/>
                    <a:pt x="245" y="1222"/>
                  </a:cubicBezTo>
                  <a:cubicBezTo>
                    <a:pt x="226" y="1084"/>
                    <a:pt x="208" y="953"/>
                    <a:pt x="182" y="821"/>
                  </a:cubicBezTo>
                  <a:cubicBezTo>
                    <a:pt x="144" y="633"/>
                    <a:pt x="107" y="452"/>
                    <a:pt x="69" y="264"/>
                  </a:cubicBezTo>
                  <a:cubicBezTo>
                    <a:pt x="51" y="181"/>
                    <a:pt x="32" y="100"/>
                    <a:pt x="20" y="19"/>
                  </a:cubicBezTo>
                  <a:cubicBezTo>
                    <a:pt x="20" y="13"/>
                    <a:pt x="20" y="1"/>
                    <a:pt x="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flipH="1">
              <a:off x="3692413" y="1220981"/>
              <a:ext cx="355661" cy="397959"/>
            </a:xfrm>
            <a:custGeom>
              <a:avLst/>
              <a:gdLst/>
              <a:ahLst/>
              <a:cxnLst/>
              <a:rect l="l" t="t" r="r" b="b"/>
              <a:pathLst>
                <a:path w="1379" h="1543" extrusionOk="0">
                  <a:moveTo>
                    <a:pt x="1367" y="0"/>
                  </a:moveTo>
                  <a:cubicBezTo>
                    <a:pt x="1335" y="50"/>
                    <a:pt x="1323" y="106"/>
                    <a:pt x="1298" y="163"/>
                  </a:cubicBezTo>
                  <a:cubicBezTo>
                    <a:pt x="1179" y="406"/>
                    <a:pt x="1048" y="640"/>
                    <a:pt x="897" y="865"/>
                  </a:cubicBezTo>
                  <a:cubicBezTo>
                    <a:pt x="797" y="1022"/>
                    <a:pt x="678" y="1166"/>
                    <a:pt x="527" y="1285"/>
                  </a:cubicBezTo>
                  <a:cubicBezTo>
                    <a:pt x="389" y="1398"/>
                    <a:pt x="239" y="1479"/>
                    <a:pt x="70" y="1516"/>
                  </a:cubicBezTo>
                  <a:cubicBezTo>
                    <a:pt x="45" y="1522"/>
                    <a:pt x="19" y="1522"/>
                    <a:pt x="1" y="1542"/>
                  </a:cubicBezTo>
                  <a:cubicBezTo>
                    <a:pt x="51" y="1542"/>
                    <a:pt x="100" y="1529"/>
                    <a:pt x="151" y="1522"/>
                  </a:cubicBezTo>
                  <a:cubicBezTo>
                    <a:pt x="251" y="1497"/>
                    <a:pt x="345" y="1447"/>
                    <a:pt x="433" y="1392"/>
                  </a:cubicBezTo>
                  <a:cubicBezTo>
                    <a:pt x="609" y="1279"/>
                    <a:pt x="753" y="1128"/>
                    <a:pt x="872" y="952"/>
                  </a:cubicBezTo>
                  <a:cubicBezTo>
                    <a:pt x="1072" y="664"/>
                    <a:pt x="1248" y="351"/>
                    <a:pt x="1373" y="18"/>
                  </a:cubicBezTo>
                  <a:cubicBezTo>
                    <a:pt x="1373" y="12"/>
                    <a:pt x="1379" y="6"/>
                    <a:pt x="136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6"/>
            <p:cNvSpPr/>
            <p:nvPr/>
          </p:nvSpPr>
          <p:spPr>
            <a:xfrm flipH="1">
              <a:off x="4744440" y="1407196"/>
              <a:ext cx="418850" cy="300468"/>
            </a:xfrm>
            <a:custGeom>
              <a:avLst/>
              <a:gdLst/>
              <a:ahLst/>
              <a:cxnLst/>
              <a:rect l="l" t="t" r="r" b="b"/>
              <a:pathLst>
                <a:path w="1624" h="1165" extrusionOk="0">
                  <a:moveTo>
                    <a:pt x="12" y="1"/>
                  </a:moveTo>
                  <a:cubicBezTo>
                    <a:pt x="9" y="1"/>
                    <a:pt x="5" y="2"/>
                    <a:pt x="0" y="5"/>
                  </a:cubicBezTo>
                  <a:cubicBezTo>
                    <a:pt x="62" y="48"/>
                    <a:pt x="131" y="86"/>
                    <a:pt x="194" y="124"/>
                  </a:cubicBezTo>
                  <a:cubicBezTo>
                    <a:pt x="383" y="248"/>
                    <a:pt x="565" y="381"/>
                    <a:pt x="747" y="512"/>
                  </a:cubicBezTo>
                  <a:cubicBezTo>
                    <a:pt x="978" y="676"/>
                    <a:pt x="1204" y="838"/>
                    <a:pt x="1429" y="1008"/>
                  </a:cubicBezTo>
                  <a:cubicBezTo>
                    <a:pt x="1491" y="1058"/>
                    <a:pt x="1554" y="1107"/>
                    <a:pt x="1623" y="1164"/>
                  </a:cubicBezTo>
                  <a:cubicBezTo>
                    <a:pt x="1611" y="1139"/>
                    <a:pt x="1598" y="1127"/>
                    <a:pt x="1586" y="1113"/>
                  </a:cubicBezTo>
                  <a:cubicBezTo>
                    <a:pt x="1499" y="1032"/>
                    <a:pt x="1398" y="951"/>
                    <a:pt x="1297" y="876"/>
                  </a:cubicBezTo>
                  <a:cubicBezTo>
                    <a:pt x="1034" y="682"/>
                    <a:pt x="765" y="488"/>
                    <a:pt x="489" y="300"/>
                  </a:cubicBezTo>
                  <a:cubicBezTo>
                    <a:pt x="345" y="199"/>
                    <a:pt x="194" y="98"/>
                    <a:pt x="38" y="11"/>
                  </a:cubicBezTo>
                  <a:cubicBezTo>
                    <a:pt x="28" y="11"/>
                    <a:pt x="22" y="1"/>
                    <a:pt x="1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6"/>
            <p:cNvSpPr/>
            <p:nvPr/>
          </p:nvSpPr>
          <p:spPr>
            <a:xfrm flipH="1">
              <a:off x="4190184" y="1110850"/>
              <a:ext cx="43587" cy="462695"/>
            </a:xfrm>
            <a:custGeom>
              <a:avLst/>
              <a:gdLst/>
              <a:ahLst/>
              <a:cxnLst/>
              <a:rect l="l" t="t" r="r" b="b"/>
              <a:pathLst>
                <a:path w="169" h="1794" extrusionOk="0">
                  <a:moveTo>
                    <a:pt x="82" y="0"/>
                  </a:moveTo>
                  <a:cubicBezTo>
                    <a:pt x="82" y="26"/>
                    <a:pt x="82" y="51"/>
                    <a:pt x="88" y="75"/>
                  </a:cubicBezTo>
                  <a:cubicBezTo>
                    <a:pt x="88" y="132"/>
                    <a:pt x="100" y="182"/>
                    <a:pt x="100" y="232"/>
                  </a:cubicBezTo>
                  <a:cubicBezTo>
                    <a:pt x="106" y="283"/>
                    <a:pt x="106" y="339"/>
                    <a:pt x="113" y="396"/>
                  </a:cubicBezTo>
                  <a:cubicBezTo>
                    <a:pt x="125" y="471"/>
                    <a:pt x="125" y="552"/>
                    <a:pt x="131" y="627"/>
                  </a:cubicBezTo>
                  <a:cubicBezTo>
                    <a:pt x="131" y="772"/>
                    <a:pt x="137" y="922"/>
                    <a:pt x="125" y="1067"/>
                  </a:cubicBezTo>
                  <a:cubicBezTo>
                    <a:pt x="119" y="1154"/>
                    <a:pt x="113" y="1247"/>
                    <a:pt x="100" y="1342"/>
                  </a:cubicBezTo>
                  <a:cubicBezTo>
                    <a:pt x="82" y="1473"/>
                    <a:pt x="56" y="1611"/>
                    <a:pt x="12" y="1743"/>
                  </a:cubicBezTo>
                  <a:cubicBezTo>
                    <a:pt x="6" y="1755"/>
                    <a:pt x="0" y="1774"/>
                    <a:pt x="6" y="1793"/>
                  </a:cubicBezTo>
                  <a:cubicBezTo>
                    <a:pt x="18" y="1787"/>
                    <a:pt x="24" y="1781"/>
                    <a:pt x="31" y="1767"/>
                  </a:cubicBezTo>
                  <a:cubicBezTo>
                    <a:pt x="38" y="1743"/>
                    <a:pt x="44" y="1724"/>
                    <a:pt x="50" y="1698"/>
                  </a:cubicBezTo>
                  <a:cubicBezTo>
                    <a:pt x="88" y="1585"/>
                    <a:pt x="106" y="1480"/>
                    <a:pt x="125" y="1360"/>
                  </a:cubicBezTo>
                  <a:cubicBezTo>
                    <a:pt x="137" y="1247"/>
                    <a:pt x="157" y="1134"/>
                    <a:pt x="157" y="1021"/>
                  </a:cubicBezTo>
                  <a:lnTo>
                    <a:pt x="157" y="997"/>
                  </a:lnTo>
                  <a:cubicBezTo>
                    <a:pt x="169" y="885"/>
                    <a:pt x="163" y="778"/>
                    <a:pt x="157" y="665"/>
                  </a:cubicBezTo>
                  <a:cubicBezTo>
                    <a:pt x="157" y="596"/>
                    <a:pt x="157" y="521"/>
                    <a:pt x="143" y="445"/>
                  </a:cubicBezTo>
                  <a:cubicBezTo>
                    <a:pt x="137" y="396"/>
                    <a:pt x="137" y="339"/>
                    <a:pt x="131" y="283"/>
                  </a:cubicBezTo>
                  <a:cubicBezTo>
                    <a:pt x="119" y="188"/>
                    <a:pt x="106" y="95"/>
                    <a:pt x="8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flipH="1">
              <a:off x="4177289" y="1476318"/>
              <a:ext cx="157069" cy="263071"/>
            </a:xfrm>
            <a:custGeom>
              <a:avLst/>
              <a:gdLst/>
              <a:ahLst/>
              <a:cxnLst/>
              <a:rect l="l" t="t" r="r" b="b"/>
              <a:pathLst>
                <a:path w="609" h="1020" extrusionOk="0">
                  <a:moveTo>
                    <a:pt x="11" y="1"/>
                  </a:moveTo>
                  <a:cubicBezTo>
                    <a:pt x="8" y="1"/>
                    <a:pt x="5" y="2"/>
                    <a:pt x="1" y="6"/>
                  </a:cubicBezTo>
                  <a:cubicBezTo>
                    <a:pt x="177" y="338"/>
                    <a:pt x="177" y="671"/>
                    <a:pt x="1" y="1009"/>
                  </a:cubicBezTo>
                  <a:cubicBezTo>
                    <a:pt x="31" y="1016"/>
                    <a:pt x="67" y="1019"/>
                    <a:pt x="106" y="1019"/>
                  </a:cubicBezTo>
                  <a:cubicBezTo>
                    <a:pt x="280" y="1019"/>
                    <a:pt x="517" y="959"/>
                    <a:pt x="609" y="903"/>
                  </a:cubicBezTo>
                  <a:lnTo>
                    <a:pt x="609" y="903"/>
                  </a:lnTo>
                  <a:cubicBezTo>
                    <a:pt x="414" y="952"/>
                    <a:pt x="226" y="996"/>
                    <a:pt x="32" y="996"/>
                  </a:cubicBezTo>
                  <a:cubicBezTo>
                    <a:pt x="38" y="990"/>
                    <a:pt x="38" y="984"/>
                    <a:pt x="38" y="978"/>
                  </a:cubicBezTo>
                  <a:cubicBezTo>
                    <a:pt x="127" y="839"/>
                    <a:pt x="157" y="683"/>
                    <a:pt x="165" y="520"/>
                  </a:cubicBezTo>
                  <a:cubicBezTo>
                    <a:pt x="171" y="445"/>
                    <a:pt x="157" y="370"/>
                    <a:pt x="145" y="295"/>
                  </a:cubicBezTo>
                  <a:cubicBezTo>
                    <a:pt x="127" y="194"/>
                    <a:pt x="82" y="107"/>
                    <a:pt x="32" y="26"/>
                  </a:cubicBezTo>
                  <a:cubicBezTo>
                    <a:pt x="26" y="18"/>
                    <a:pt x="20" y="12"/>
                    <a:pt x="20" y="6"/>
                  </a:cubicBezTo>
                  <a:cubicBezTo>
                    <a:pt x="16" y="6"/>
                    <a:pt x="15" y="1"/>
                    <a:pt x="1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6"/>
            <p:cNvSpPr/>
            <p:nvPr/>
          </p:nvSpPr>
          <p:spPr>
            <a:xfrm flipH="1">
              <a:off x="4569832" y="1133547"/>
              <a:ext cx="170222" cy="397959"/>
            </a:xfrm>
            <a:custGeom>
              <a:avLst/>
              <a:gdLst/>
              <a:ahLst/>
              <a:cxnLst/>
              <a:rect l="l" t="t" r="r" b="b"/>
              <a:pathLst>
                <a:path w="660" h="1543" extrusionOk="0">
                  <a:moveTo>
                    <a:pt x="0" y="1"/>
                  </a:moveTo>
                  <a:lnTo>
                    <a:pt x="0" y="1"/>
                  </a:lnTo>
                  <a:cubicBezTo>
                    <a:pt x="14" y="31"/>
                    <a:pt x="20" y="50"/>
                    <a:pt x="26" y="69"/>
                  </a:cubicBezTo>
                  <a:cubicBezTo>
                    <a:pt x="139" y="326"/>
                    <a:pt x="264" y="577"/>
                    <a:pt x="371" y="828"/>
                  </a:cubicBezTo>
                  <a:cubicBezTo>
                    <a:pt x="459" y="1040"/>
                    <a:pt x="553" y="1242"/>
                    <a:pt x="622" y="1460"/>
                  </a:cubicBezTo>
                  <a:cubicBezTo>
                    <a:pt x="634" y="1485"/>
                    <a:pt x="647" y="1517"/>
                    <a:pt x="659" y="1543"/>
                  </a:cubicBezTo>
                  <a:cubicBezTo>
                    <a:pt x="659" y="1511"/>
                    <a:pt x="653" y="1485"/>
                    <a:pt x="647" y="1460"/>
                  </a:cubicBezTo>
                  <a:cubicBezTo>
                    <a:pt x="616" y="1355"/>
                    <a:pt x="584" y="1248"/>
                    <a:pt x="540" y="1141"/>
                  </a:cubicBezTo>
                  <a:cubicBezTo>
                    <a:pt x="384" y="765"/>
                    <a:pt x="214" y="395"/>
                    <a:pt x="26" y="31"/>
                  </a:cubicBezTo>
                  <a:cubicBezTo>
                    <a:pt x="26" y="25"/>
                    <a:pt x="20" y="13"/>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6"/>
            <p:cNvSpPr/>
            <p:nvPr/>
          </p:nvSpPr>
          <p:spPr>
            <a:xfrm flipH="1">
              <a:off x="4733092" y="1796134"/>
              <a:ext cx="457795" cy="116834"/>
            </a:xfrm>
            <a:custGeom>
              <a:avLst/>
              <a:gdLst/>
              <a:ahLst/>
              <a:cxnLst/>
              <a:rect l="l" t="t" r="r" b="b"/>
              <a:pathLst>
                <a:path w="1775" h="453" extrusionOk="0">
                  <a:moveTo>
                    <a:pt x="1" y="1"/>
                  </a:moveTo>
                  <a:cubicBezTo>
                    <a:pt x="13" y="19"/>
                    <a:pt x="26" y="19"/>
                    <a:pt x="38" y="19"/>
                  </a:cubicBezTo>
                  <a:cubicBezTo>
                    <a:pt x="151" y="51"/>
                    <a:pt x="264" y="88"/>
                    <a:pt x="377" y="126"/>
                  </a:cubicBezTo>
                  <a:cubicBezTo>
                    <a:pt x="533" y="189"/>
                    <a:pt x="684" y="264"/>
                    <a:pt x="834" y="333"/>
                  </a:cubicBezTo>
                  <a:cubicBezTo>
                    <a:pt x="1006" y="404"/>
                    <a:pt x="1178" y="453"/>
                    <a:pt x="1360" y="453"/>
                  </a:cubicBezTo>
                  <a:cubicBezTo>
                    <a:pt x="1371" y="453"/>
                    <a:pt x="1381" y="453"/>
                    <a:pt x="1392" y="452"/>
                  </a:cubicBezTo>
                  <a:cubicBezTo>
                    <a:pt x="1479" y="446"/>
                    <a:pt x="1560" y="440"/>
                    <a:pt x="1649" y="427"/>
                  </a:cubicBezTo>
                  <a:cubicBezTo>
                    <a:pt x="1687" y="421"/>
                    <a:pt x="1730" y="415"/>
                    <a:pt x="1774" y="389"/>
                  </a:cubicBezTo>
                  <a:lnTo>
                    <a:pt x="1774" y="389"/>
                  </a:lnTo>
                  <a:cubicBezTo>
                    <a:pt x="1736" y="395"/>
                    <a:pt x="1699" y="395"/>
                    <a:pt x="1667" y="403"/>
                  </a:cubicBezTo>
                  <a:cubicBezTo>
                    <a:pt x="1592" y="415"/>
                    <a:pt x="1517" y="421"/>
                    <a:pt x="1442" y="427"/>
                  </a:cubicBezTo>
                  <a:cubicBezTo>
                    <a:pt x="1425" y="427"/>
                    <a:pt x="1408" y="428"/>
                    <a:pt x="1391" y="428"/>
                  </a:cubicBezTo>
                  <a:cubicBezTo>
                    <a:pt x="1278" y="428"/>
                    <a:pt x="1168" y="411"/>
                    <a:pt x="1060" y="383"/>
                  </a:cubicBezTo>
                  <a:cubicBezTo>
                    <a:pt x="935" y="345"/>
                    <a:pt x="816" y="290"/>
                    <a:pt x="696" y="233"/>
                  </a:cubicBezTo>
                  <a:cubicBezTo>
                    <a:pt x="515" y="145"/>
                    <a:pt x="320" y="76"/>
                    <a:pt x="126" y="27"/>
                  </a:cubicBezTo>
                  <a:cubicBezTo>
                    <a:pt x="88" y="13"/>
                    <a:pt x="50" y="1"/>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flipH="1">
              <a:off x="3781135" y="1356645"/>
              <a:ext cx="347924" cy="273387"/>
            </a:xfrm>
            <a:custGeom>
              <a:avLst/>
              <a:gdLst/>
              <a:ahLst/>
              <a:cxnLst/>
              <a:rect l="l" t="t" r="r" b="b"/>
              <a:pathLst>
                <a:path w="1349" h="1060" extrusionOk="0">
                  <a:moveTo>
                    <a:pt x="1348" y="1"/>
                  </a:moveTo>
                  <a:lnTo>
                    <a:pt x="1348" y="1"/>
                  </a:lnTo>
                  <a:cubicBezTo>
                    <a:pt x="1324" y="31"/>
                    <a:pt x="1299" y="68"/>
                    <a:pt x="1279" y="100"/>
                  </a:cubicBezTo>
                  <a:cubicBezTo>
                    <a:pt x="1223" y="189"/>
                    <a:pt x="1160" y="276"/>
                    <a:pt x="1091" y="357"/>
                  </a:cubicBezTo>
                  <a:cubicBezTo>
                    <a:pt x="992" y="476"/>
                    <a:pt x="879" y="577"/>
                    <a:pt x="760" y="670"/>
                  </a:cubicBezTo>
                  <a:cubicBezTo>
                    <a:pt x="590" y="821"/>
                    <a:pt x="396" y="927"/>
                    <a:pt x="177" y="1003"/>
                  </a:cubicBezTo>
                  <a:cubicBezTo>
                    <a:pt x="151" y="1009"/>
                    <a:pt x="121" y="1022"/>
                    <a:pt x="89" y="1028"/>
                  </a:cubicBezTo>
                  <a:cubicBezTo>
                    <a:pt x="64" y="1034"/>
                    <a:pt x="38" y="1046"/>
                    <a:pt x="1" y="1060"/>
                  </a:cubicBezTo>
                  <a:lnTo>
                    <a:pt x="26" y="1060"/>
                  </a:lnTo>
                  <a:cubicBezTo>
                    <a:pt x="240" y="1022"/>
                    <a:pt x="434" y="941"/>
                    <a:pt x="616" y="821"/>
                  </a:cubicBezTo>
                  <a:cubicBezTo>
                    <a:pt x="723" y="753"/>
                    <a:pt x="816" y="670"/>
                    <a:pt x="903" y="589"/>
                  </a:cubicBezTo>
                  <a:cubicBezTo>
                    <a:pt x="1091" y="420"/>
                    <a:pt x="1235" y="226"/>
                    <a:pt x="134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6"/>
            <p:cNvSpPr/>
            <p:nvPr/>
          </p:nvSpPr>
          <p:spPr>
            <a:xfrm flipH="1">
              <a:off x="4765331" y="1369540"/>
              <a:ext cx="343282" cy="202461"/>
            </a:xfrm>
            <a:custGeom>
              <a:avLst/>
              <a:gdLst/>
              <a:ahLst/>
              <a:cxnLst/>
              <a:rect l="l" t="t" r="r" b="b"/>
              <a:pathLst>
                <a:path w="1331" h="785" extrusionOk="0">
                  <a:moveTo>
                    <a:pt x="1" y="0"/>
                  </a:moveTo>
                  <a:lnTo>
                    <a:pt x="1" y="0"/>
                  </a:lnTo>
                  <a:cubicBezTo>
                    <a:pt x="8" y="32"/>
                    <a:pt x="26" y="44"/>
                    <a:pt x="46" y="56"/>
                  </a:cubicBezTo>
                  <a:cubicBezTo>
                    <a:pt x="83" y="82"/>
                    <a:pt x="127" y="107"/>
                    <a:pt x="171" y="131"/>
                  </a:cubicBezTo>
                  <a:cubicBezTo>
                    <a:pt x="301" y="200"/>
                    <a:pt x="440" y="264"/>
                    <a:pt x="578" y="327"/>
                  </a:cubicBezTo>
                  <a:cubicBezTo>
                    <a:pt x="798" y="432"/>
                    <a:pt x="1010" y="545"/>
                    <a:pt x="1204" y="695"/>
                  </a:cubicBezTo>
                  <a:cubicBezTo>
                    <a:pt x="1249" y="727"/>
                    <a:pt x="1287" y="758"/>
                    <a:pt x="1330" y="784"/>
                  </a:cubicBezTo>
                  <a:cubicBezTo>
                    <a:pt x="1317" y="764"/>
                    <a:pt x="1305" y="746"/>
                    <a:pt x="1287" y="727"/>
                  </a:cubicBezTo>
                  <a:cubicBezTo>
                    <a:pt x="1148" y="614"/>
                    <a:pt x="1004" y="515"/>
                    <a:pt x="847" y="426"/>
                  </a:cubicBezTo>
                  <a:cubicBezTo>
                    <a:pt x="691" y="339"/>
                    <a:pt x="527" y="270"/>
                    <a:pt x="365" y="194"/>
                  </a:cubicBezTo>
                  <a:cubicBezTo>
                    <a:pt x="264" y="151"/>
                    <a:pt x="171" y="107"/>
                    <a:pt x="83" y="50"/>
                  </a:cubicBezTo>
                  <a:cubicBezTo>
                    <a:pt x="58" y="38"/>
                    <a:pt x="32" y="18"/>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6"/>
            <p:cNvSpPr/>
            <p:nvPr/>
          </p:nvSpPr>
          <p:spPr>
            <a:xfrm flipH="1">
              <a:off x="3655015" y="1164239"/>
              <a:ext cx="210199" cy="373457"/>
            </a:xfrm>
            <a:custGeom>
              <a:avLst/>
              <a:gdLst/>
              <a:ahLst/>
              <a:cxnLst/>
              <a:rect l="l" t="t" r="r" b="b"/>
              <a:pathLst>
                <a:path w="815" h="1448" extrusionOk="0">
                  <a:moveTo>
                    <a:pt x="802" y="1"/>
                  </a:moveTo>
                  <a:lnTo>
                    <a:pt x="802" y="1"/>
                  </a:lnTo>
                  <a:cubicBezTo>
                    <a:pt x="796" y="7"/>
                    <a:pt x="790" y="13"/>
                    <a:pt x="790" y="13"/>
                  </a:cubicBezTo>
                  <a:cubicBezTo>
                    <a:pt x="777" y="94"/>
                    <a:pt x="758" y="169"/>
                    <a:pt x="733" y="250"/>
                  </a:cubicBezTo>
                  <a:cubicBezTo>
                    <a:pt x="695" y="414"/>
                    <a:pt x="646" y="571"/>
                    <a:pt x="570" y="727"/>
                  </a:cubicBezTo>
                  <a:cubicBezTo>
                    <a:pt x="464" y="947"/>
                    <a:pt x="331" y="1147"/>
                    <a:pt x="143" y="1311"/>
                  </a:cubicBezTo>
                  <a:cubicBezTo>
                    <a:pt x="100" y="1348"/>
                    <a:pt x="62" y="1386"/>
                    <a:pt x="18" y="1430"/>
                  </a:cubicBezTo>
                  <a:cubicBezTo>
                    <a:pt x="12" y="1430"/>
                    <a:pt x="0" y="1436"/>
                    <a:pt x="6" y="1448"/>
                  </a:cubicBezTo>
                  <a:cubicBezTo>
                    <a:pt x="50" y="1424"/>
                    <a:pt x="82" y="1392"/>
                    <a:pt x="119" y="1360"/>
                  </a:cubicBezTo>
                  <a:cubicBezTo>
                    <a:pt x="382" y="1141"/>
                    <a:pt x="564" y="866"/>
                    <a:pt x="677" y="545"/>
                  </a:cubicBezTo>
                  <a:cubicBezTo>
                    <a:pt x="733" y="401"/>
                    <a:pt x="764" y="244"/>
                    <a:pt x="796" y="94"/>
                  </a:cubicBezTo>
                  <a:cubicBezTo>
                    <a:pt x="802" y="62"/>
                    <a:pt x="814" y="38"/>
                    <a:pt x="80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flipH="1">
              <a:off x="4243314" y="937788"/>
              <a:ext cx="82790" cy="472238"/>
            </a:xfrm>
            <a:custGeom>
              <a:avLst/>
              <a:gdLst/>
              <a:ahLst/>
              <a:cxnLst/>
              <a:rect l="l" t="t" r="r" b="b"/>
              <a:pathLst>
                <a:path w="321" h="1831" extrusionOk="0">
                  <a:moveTo>
                    <a:pt x="0" y="0"/>
                  </a:moveTo>
                  <a:cubicBezTo>
                    <a:pt x="0" y="32"/>
                    <a:pt x="12" y="57"/>
                    <a:pt x="12" y="83"/>
                  </a:cubicBezTo>
                  <a:cubicBezTo>
                    <a:pt x="70" y="295"/>
                    <a:pt x="125" y="509"/>
                    <a:pt x="176" y="722"/>
                  </a:cubicBezTo>
                  <a:cubicBezTo>
                    <a:pt x="208" y="835"/>
                    <a:pt x="226" y="954"/>
                    <a:pt x="246" y="1073"/>
                  </a:cubicBezTo>
                  <a:cubicBezTo>
                    <a:pt x="252" y="1148"/>
                    <a:pt x="264" y="1223"/>
                    <a:pt x="270" y="1298"/>
                  </a:cubicBezTo>
                  <a:cubicBezTo>
                    <a:pt x="276" y="1368"/>
                    <a:pt x="283" y="1437"/>
                    <a:pt x="283" y="1498"/>
                  </a:cubicBezTo>
                  <a:cubicBezTo>
                    <a:pt x="289" y="1605"/>
                    <a:pt x="301" y="1706"/>
                    <a:pt x="295" y="1813"/>
                  </a:cubicBezTo>
                  <a:cubicBezTo>
                    <a:pt x="295" y="1813"/>
                    <a:pt x="301" y="1819"/>
                    <a:pt x="301" y="1831"/>
                  </a:cubicBezTo>
                  <a:cubicBezTo>
                    <a:pt x="307" y="1813"/>
                    <a:pt x="307" y="1805"/>
                    <a:pt x="307" y="1799"/>
                  </a:cubicBezTo>
                  <a:cubicBezTo>
                    <a:pt x="321" y="1718"/>
                    <a:pt x="313" y="1643"/>
                    <a:pt x="307" y="1562"/>
                  </a:cubicBezTo>
                  <a:cubicBezTo>
                    <a:pt x="301" y="1423"/>
                    <a:pt x="295" y="1286"/>
                    <a:pt x="276" y="1148"/>
                  </a:cubicBezTo>
                  <a:cubicBezTo>
                    <a:pt x="264" y="1047"/>
                    <a:pt x="252" y="948"/>
                    <a:pt x="232" y="847"/>
                  </a:cubicBezTo>
                  <a:cubicBezTo>
                    <a:pt x="194" y="671"/>
                    <a:pt x="151" y="497"/>
                    <a:pt x="101" y="321"/>
                  </a:cubicBezTo>
                  <a:cubicBezTo>
                    <a:pt x="70" y="214"/>
                    <a:pt x="44" y="107"/>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6"/>
            <p:cNvSpPr/>
            <p:nvPr/>
          </p:nvSpPr>
          <p:spPr>
            <a:xfrm flipH="1">
              <a:off x="4565190" y="1608887"/>
              <a:ext cx="155521" cy="305626"/>
            </a:xfrm>
            <a:custGeom>
              <a:avLst/>
              <a:gdLst/>
              <a:ahLst/>
              <a:cxnLst/>
              <a:rect l="l" t="t" r="r" b="b"/>
              <a:pathLst>
                <a:path w="603" h="1185" extrusionOk="0">
                  <a:moveTo>
                    <a:pt x="14" y="0"/>
                  </a:moveTo>
                  <a:cubicBezTo>
                    <a:pt x="1" y="82"/>
                    <a:pt x="8" y="163"/>
                    <a:pt x="20" y="244"/>
                  </a:cubicBezTo>
                  <a:cubicBezTo>
                    <a:pt x="64" y="426"/>
                    <a:pt x="159" y="577"/>
                    <a:pt x="296" y="701"/>
                  </a:cubicBezTo>
                  <a:cubicBezTo>
                    <a:pt x="353" y="753"/>
                    <a:pt x="414" y="796"/>
                    <a:pt x="490" y="814"/>
                  </a:cubicBezTo>
                  <a:cubicBezTo>
                    <a:pt x="509" y="820"/>
                    <a:pt x="527" y="814"/>
                    <a:pt x="541" y="834"/>
                  </a:cubicBezTo>
                  <a:cubicBezTo>
                    <a:pt x="527" y="865"/>
                    <a:pt x="509" y="903"/>
                    <a:pt x="490" y="933"/>
                  </a:cubicBezTo>
                  <a:cubicBezTo>
                    <a:pt x="472" y="971"/>
                    <a:pt x="446" y="1002"/>
                    <a:pt x="414" y="1034"/>
                  </a:cubicBezTo>
                  <a:cubicBezTo>
                    <a:pt x="390" y="1059"/>
                    <a:pt x="359" y="1083"/>
                    <a:pt x="333" y="1109"/>
                  </a:cubicBezTo>
                  <a:cubicBezTo>
                    <a:pt x="302" y="1135"/>
                    <a:pt x="264" y="1153"/>
                    <a:pt x="226" y="1184"/>
                  </a:cubicBezTo>
                  <a:cubicBezTo>
                    <a:pt x="283" y="1172"/>
                    <a:pt x="321" y="1153"/>
                    <a:pt x="377" y="1109"/>
                  </a:cubicBezTo>
                  <a:cubicBezTo>
                    <a:pt x="465" y="1040"/>
                    <a:pt x="535" y="947"/>
                    <a:pt x="565" y="834"/>
                  </a:cubicBezTo>
                  <a:cubicBezTo>
                    <a:pt x="578" y="828"/>
                    <a:pt x="590" y="828"/>
                    <a:pt x="602" y="820"/>
                  </a:cubicBezTo>
                  <a:cubicBezTo>
                    <a:pt x="515" y="802"/>
                    <a:pt x="434" y="771"/>
                    <a:pt x="365" y="721"/>
                  </a:cubicBezTo>
                  <a:cubicBezTo>
                    <a:pt x="159" y="565"/>
                    <a:pt x="52" y="357"/>
                    <a:pt x="26" y="100"/>
                  </a:cubicBezTo>
                  <a:cubicBezTo>
                    <a:pt x="26" y="68"/>
                    <a:pt x="20" y="31"/>
                    <a:pt x="1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6"/>
            <p:cNvSpPr/>
            <p:nvPr/>
          </p:nvSpPr>
          <p:spPr>
            <a:xfrm flipH="1">
              <a:off x="4342095" y="1018774"/>
              <a:ext cx="104970" cy="416271"/>
            </a:xfrm>
            <a:custGeom>
              <a:avLst/>
              <a:gdLst/>
              <a:ahLst/>
              <a:cxnLst/>
              <a:rect l="l" t="t" r="r" b="b"/>
              <a:pathLst>
                <a:path w="407" h="1614" extrusionOk="0">
                  <a:moveTo>
                    <a:pt x="6" y="1"/>
                  </a:moveTo>
                  <a:cubicBezTo>
                    <a:pt x="0" y="25"/>
                    <a:pt x="0" y="44"/>
                    <a:pt x="0" y="70"/>
                  </a:cubicBezTo>
                  <a:cubicBezTo>
                    <a:pt x="0" y="175"/>
                    <a:pt x="0" y="288"/>
                    <a:pt x="6" y="395"/>
                  </a:cubicBezTo>
                  <a:cubicBezTo>
                    <a:pt x="12" y="521"/>
                    <a:pt x="24" y="646"/>
                    <a:pt x="50" y="771"/>
                  </a:cubicBezTo>
                  <a:cubicBezTo>
                    <a:pt x="93" y="1028"/>
                    <a:pt x="188" y="1266"/>
                    <a:pt x="307" y="1499"/>
                  </a:cubicBezTo>
                  <a:cubicBezTo>
                    <a:pt x="325" y="1529"/>
                    <a:pt x="345" y="1566"/>
                    <a:pt x="376" y="1598"/>
                  </a:cubicBezTo>
                  <a:cubicBezTo>
                    <a:pt x="381" y="1603"/>
                    <a:pt x="386" y="1613"/>
                    <a:pt x="398" y="1613"/>
                  </a:cubicBezTo>
                  <a:cubicBezTo>
                    <a:pt x="400" y="1613"/>
                    <a:pt x="403" y="1613"/>
                    <a:pt x="406" y="1612"/>
                  </a:cubicBezTo>
                  <a:cubicBezTo>
                    <a:pt x="388" y="1574"/>
                    <a:pt x="363" y="1536"/>
                    <a:pt x="345" y="1499"/>
                  </a:cubicBezTo>
                  <a:cubicBezTo>
                    <a:pt x="275" y="1372"/>
                    <a:pt x="218" y="1242"/>
                    <a:pt x="169" y="1103"/>
                  </a:cubicBezTo>
                  <a:cubicBezTo>
                    <a:pt x="99" y="903"/>
                    <a:pt x="50" y="702"/>
                    <a:pt x="30" y="489"/>
                  </a:cubicBezTo>
                  <a:cubicBezTo>
                    <a:pt x="24" y="414"/>
                    <a:pt x="18" y="339"/>
                    <a:pt x="18" y="264"/>
                  </a:cubicBezTo>
                  <a:cubicBezTo>
                    <a:pt x="18" y="175"/>
                    <a:pt x="6" y="88"/>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flipH="1">
              <a:off x="4877007" y="1480960"/>
              <a:ext cx="336318" cy="246564"/>
            </a:xfrm>
            <a:custGeom>
              <a:avLst/>
              <a:gdLst/>
              <a:ahLst/>
              <a:cxnLst/>
              <a:rect l="l" t="t" r="r" b="b"/>
              <a:pathLst>
                <a:path w="1304" h="956" extrusionOk="0">
                  <a:moveTo>
                    <a:pt x="0" y="0"/>
                  </a:moveTo>
                  <a:cubicBezTo>
                    <a:pt x="0" y="20"/>
                    <a:pt x="12" y="32"/>
                    <a:pt x="18" y="51"/>
                  </a:cubicBezTo>
                  <a:cubicBezTo>
                    <a:pt x="88" y="150"/>
                    <a:pt x="163" y="251"/>
                    <a:pt x="244" y="339"/>
                  </a:cubicBezTo>
                  <a:cubicBezTo>
                    <a:pt x="401" y="508"/>
                    <a:pt x="589" y="653"/>
                    <a:pt x="790" y="760"/>
                  </a:cubicBezTo>
                  <a:cubicBezTo>
                    <a:pt x="927" y="835"/>
                    <a:pt x="1065" y="897"/>
                    <a:pt x="1210" y="940"/>
                  </a:cubicBezTo>
                  <a:cubicBezTo>
                    <a:pt x="1235" y="946"/>
                    <a:pt x="1260" y="955"/>
                    <a:pt x="1285" y="955"/>
                  </a:cubicBezTo>
                  <a:cubicBezTo>
                    <a:pt x="1291" y="955"/>
                    <a:pt x="1297" y="955"/>
                    <a:pt x="1303" y="954"/>
                  </a:cubicBezTo>
                  <a:cubicBezTo>
                    <a:pt x="765" y="778"/>
                    <a:pt x="319" y="471"/>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6"/>
            <p:cNvSpPr/>
            <p:nvPr/>
          </p:nvSpPr>
          <p:spPr>
            <a:xfrm flipH="1">
              <a:off x="3698602" y="1359740"/>
              <a:ext cx="291183" cy="260234"/>
            </a:xfrm>
            <a:custGeom>
              <a:avLst/>
              <a:gdLst/>
              <a:ahLst/>
              <a:cxnLst/>
              <a:rect l="l" t="t" r="r" b="b"/>
              <a:pathLst>
                <a:path w="1129" h="1009" extrusionOk="0">
                  <a:moveTo>
                    <a:pt x="1123" y="1"/>
                  </a:moveTo>
                  <a:cubicBezTo>
                    <a:pt x="1109" y="7"/>
                    <a:pt x="1109" y="19"/>
                    <a:pt x="1103" y="32"/>
                  </a:cubicBezTo>
                  <a:cubicBezTo>
                    <a:pt x="972" y="276"/>
                    <a:pt x="814" y="496"/>
                    <a:pt x="608" y="684"/>
                  </a:cubicBezTo>
                  <a:cubicBezTo>
                    <a:pt x="464" y="816"/>
                    <a:pt x="307" y="915"/>
                    <a:pt x="119" y="972"/>
                  </a:cubicBezTo>
                  <a:cubicBezTo>
                    <a:pt x="82" y="984"/>
                    <a:pt x="38" y="984"/>
                    <a:pt x="1" y="1004"/>
                  </a:cubicBezTo>
                  <a:cubicBezTo>
                    <a:pt x="16" y="1007"/>
                    <a:pt x="30" y="1009"/>
                    <a:pt x="44" y="1009"/>
                  </a:cubicBezTo>
                  <a:cubicBezTo>
                    <a:pt x="58" y="1009"/>
                    <a:pt x="72" y="1007"/>
                    <a:pt x="88" y="1004"/>
                  </a:cubicBezTo>
                  <a:cubicBezTo>
                    <a:pt x="189" y="984"/>
                    <a:pt x="276" y="947"/>
                    <a:pt x="363" y="897"/>
                  </a:cubicBezTo>
                  <a:cubicBezTo>
                    <a:pt x="521" y="809"/>
                    <a:pt x="652" y="690"/>
                    <a:pt x="771" y="559"/>
                  </a:cubicBezTo>
                  <a:cubicBezTo>
                    <a:pt x="921" y="402"/>
                    <a:pt x="1028" y="220"/>
                    <a:pt x="1123" y="26"/>
                  </a:cubicBezTo>
                  <a:cubicBezTo>
                    <a:pt x="1123" y="19"/>
                    <a:pt x="1129" y="13"/>
                    <a:pt x="1123"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6"/>
            <p:cNvSpPr/>
            <p:nvPr/>
          </p:nvSpPr>
          <p:spPr>
            <a:xfrm flipH="1">
              <a:off x="4623478" y="874857"/>
              <a:ext cx="158358" cy="347924"/>
            </a:xfrm>
            <a:custGeom>
              <a:avLst/>
              <a:gdLst/>
              <a:ahLst/>
              <a:cxnLst/>
              <a:rect l="l" t="t" r="r" b="b"/>
              <a:pathLst>
                <a:path w="614" h="1349" extrusionOk="0">
                  <a:moveTo>
                    <a:pt x="6" y="1"/>
                  </a:moveTo>
                  <a:cubicBezTo>
                    <a:pt x="0" y="13"/>
                    <a:pt x="6" y="13"/>
                    <a:pt x="6" y="19"/>
                  </a:cubicBezTo>
                  <a:cubicBezTo>
                    <a:pt x="156" y="258"/>
                    <a:pt x="289" y="507"/>
                    <a:pt x="396" y="765"/>
                  </a:cubicBezTo>
                  <a:cubicBezTo>
                    <a:pt x="471" y="959"/>
                    <a:pt x="533" y="1154"/>
                    <a:pt x="608" y="1348"/>
                  </a:cubicBezTo>
                  <a:cubicBezTo>
                    <a:pt x="614" y="1335"/>
                    <a:pt x="608" y="1323"/>
                    <a:pt x="608" y="1311"/>
                  </a:cubicBezTo>
                  <a:cubicBezTo>
                    <a:pt x="546" y="1079"/>
                    <a:pt x="463" y="859"/>
                    <a:pt x="370" y="640"/>
                  </a:cubicBezTo>
                  <a:cubicBezTo>
                    <a:pt x="289" y="446"/>
                    <a:pt x="194" y="264"/>
                    <a:pt x="81" y="88"/>
                  </a:cubicBezTo>
                  <a:cubicBezTo>
                    <a:pt x="63" y="56"/>
                    <a:pt x="38" y="26"/>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6"/>
            <p:cNvSpPr/>
            <p:nvPr/>
          </p:nvSpPr>
          <p:spPr>
            <a:xfrm flipH="1">
              <a:off x="4941485" y="1321310"/>
              <a:ext cx="333481" cy="202203"/>
            </a:xfrm>
            <a:custGeom>
              <a:avLst/>
              <a:gdLst/>
              <a:ahLst/>
              <a:cxnLst/>
              <a:rect l="l" t="t" r="r" b="b"/>
              <a:pathLst>
                <a:path w="1293" h="784" extrusionOk="0">
                  <a:moveTo>
                    <a:pt x="17" y="0"/>
                  </a:moveTo>
                  <a:cubicBezTo>
                    <a:pt x="12" y="0"/>
                    <a:pt x="7" y="1"/>
                    <a:pt x="0" y="5"/>
                  </a:cubicBezTo>
                  <a:cubicBezTo>
                    <a:pt x="452" y="231"/>
                    <a:pt x="865" y="520"/>
                    <a:pt x="1292" y="783"/>
                  </a:cubicBezTo>
                  <a:cubicBezTo>
                    <a:pt x="1292" y="777"/>
                    <a:pt x="1285" y="777"/>
                    <a:pt x="1285" y="769"/>
                  </a:cubicBezTo>
                  <a:cubicBezTo>
                    <a:pt x="972" y="551"/>
                    <a:pt x="659" y="332"/>
                    <a:pt x="321" y="144"/>
                  </a:cubicBezTo>
                  <a:cubicBezTo>
                    <a:pt x="226" y="93"/>
                    <a:pt x="139" y="43"/>
                    <a:pt x="38" y="5"/>
                  </a:cubicBezTo>
                  <a:cubicBezTo>
                    <a:pt x="34" y="5"/>
                    <a:pt x="27" y="0"/>
                    <a:pt x="1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6"/>
            <p:cNvSpPr/>
            <p:nvPr/>
          </p:nvSpPr>
          <p:spPr>
            <a:xfrm flipH="1">
              <a:off x="4425917" y="1021869"/>
              <a:ext cx="87690" cy="402859"/>
            </a:xfrm>
            <a:custGeom>
              <a:avLst/>
              <a:gdLst/>
              <a:ahLst/>
              <a:cxnLst/>
              <a:rect l="l" t="t" r="r" b="b"/>
              <a:pathLst>
                <a:path w="340" h="1562" extrusionOk="0">
                  <a:moveTo>
                    <a:pt x="51" y="1"/>
                  </a:moveTo>
                  <a:cubicBezTo>
                    <a:pt x="25" y="26"/>
                    <a:pt x="33" y="58"/>
                    <a:pt x="33" y="88"/>
                  </a:cubicBezTo>
                  <a:cubicBezTo>
                    <a:pt x="13" y="201"/>
                    <a:pt x="1" y="314"/>
                    <a:pt x="7" y="434"/>
                  </a:cubicBezTo>
                  <a:cubicBezTo>
                    <a:pt x="13" y="527"/>
                    <a:pt x="25" y="628"/>
                    <a:pt x="45" y="721"/>
                  </a:cubicBezTo>
                  <a:cubicBezTo>
                    <a:pt x="88" y="953"/>
                    <a:pt x="157" y="1186"/>
                    <a:pt x="258" y="1398"/>
                  </a:cubicBezTo>
                  <a:cubicBezTo>
                    <a:pt x="276" y="1455"/>
                    <a:pt x="302" y="1511"/>
                    <a:pt x="339" y="1562"/>
                  </a:cubicBezTo>
                  <a:cubicBezTo>
                    <a:pt x="339" y="1548"/>
                    <a:pt x="333" y="1536"/>
                    <a:pt x="333" y="1530"/>
                  </a:cubicBezTo>
                  <a:cubicBezTo>
                    <a:pt x="308" y="1473"/>
                    <a:pt x="282" y="1424"/>
                    <a:pt x="264" y="1366"/>
                  </a:cubicBezTo>
                  <a:cubicBezTo>
                    <a:pt x="175" y="1154"/>
                    <a:pt x="114" y="935"/>
                    <a:pt x="70" y="709"/>
                  </a:cubicBezTo>
                  <a:cubicBezTo>
                    <a:pt x="57" y="628"/>
                    <a:pt x="45" y="539"/>
                    <a:pt x="39" y="452"/>
                  </a:cubicBezTo>
                  <a:cubicBezTo>
                    <a:pt x="25" y="371"/>
                    <a:pt x="33" y="289"/>
                    <a:pt x="39" y="214"/>
                  </a:cubicBezTo>
                  <a:cubicBezTo>
                    <a:pt x="39" y="151"/>
                    <a:pt x="45" y="95"/>
                    <a:pt x="51" y="38"/>
                  </a:cubicBezTo>
                  <a:cubicBezTo>
                    <a:pt x="51" y="26"/>
                    <a:pt x="57" y="13"/>
                    <a:pt x="5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6"/>
            <p:cNvSpPr/>
            <p:nvPr/>
          </p:nvSpPr>
          <p:spPr>
            <a:xfrm flipH="1">
              <a:off x="3792483" y="1295003"/>
              <a:ext cx="249401" cy="257397"/>
            </a:xfrm>
            <a:custGeom>
              <a:avLst/>
              <a:gdLst/>
              <a:ahLst/>
              <a:cxnLst/>
              <a:rect l="l" t="t" r="r" b="b"/>
              <a:pathLst>
                <a:path w="967" h="998" extrusionOk="0">
                  <a:moveTo>
                    <a:pt x="967" y="1"/>
                  </a:moveTo>
                  <a:lnTo>
                    <a:pt x="967" y="1"/>
                  </a:lnTo>
                  <a:cubicBezTo>
                    <a:pt x="955" y="1"/>
                    <a:pt x="949" y="14"/>
                    <a:pt x="941" y="20"/>
                  </a:cubicBezTo>
                  <a:cubicBezTo>
                    <a:pt x="885" y="119"/>
                    <a:pt x="816" y="214"/>
                    <a:pt x="747" y="307"/>
                  </a:cubicBezTo>
                  <a:cubicBezTo>
                    <a:pt x="628" y="465"/>
                    <a:pt x="497" y="608"/>
                    <a:pt x="347" y="735"/>
                  </a:cubicBezTo>
                  <a:cubicBezTo>
                    <a:pt x="258" y="810"/>
                    <a:pt x="159" y="885"/>
                    <a:pt x="58" y="954"/>
                  </a:cubicBezTo>
                  <a:cubicBezTo>
                    <a:pt x="39" y="966"/>
                    <a:pt x="21" y="984"/>
                    <a:pt x="1" y="998"/>
                  </a:cubicBezTo>
                  <a:cubicBezTo>
                    <a:pt x="339" y="804"/>
                    <a:pt x="622" y="559"/>
                    <a:pt x="836" y="232"/>
                  </a:cubicBezTo>
                  <a:cubicBezTo>
                    <a:pt x="923" y="107"/>
                    <a:pt x="961" y="38"/>
                    <a:pt x="96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6"/>
            <p:cNvSpPr/>
            <p:nvPr/>
          </p:nvSpPr>
          <p:spPr>
            <a:xfrm flipH="1">
              <a:off x="4378977" y="873309"/>
              <a:ext cx="45651" cy="367267"/>
            </a:xfrm>
            <a:custGeom>
              <a:avLst/>
              <a:gdLst/>
              <a:ahLst/>
              <a:cxnLst/>
              <a:rect l="l" t="t" r="r" b="b"/>
              <a:pathLst>
                <a:path w="177" h="1424" extrusionOk="0">
                  <a:moveTo>
                    <a:pt x="107" y="1"/>
                  </a:moveTo>
                  <a:lnTo>
                    <a:pt x="107" y="1"/>
                  </a:lnTo>
                  <a:cubicBezTo>
                    <a:pt x="76" y="19"/>
                    <a:pt x="70" y="44"/>
                    <a:pt x="64" y="62"/>
                  </a:cubicBezTo>
                  <a:cubicBezTo>
                    <a:pt x="44" y="131"/>
                    <a:pt x="32" y="195"/>
                    <a:pt x="18" y="264"/>
                  </a:cubicBezTo>
                  <a:cubicBezTo>
                    <a:pt x="6" y="363"/>
                    <a:pt x="0" y="464"/>
                    <a:pt x="6" y="565"/>
                  </a:cubicBezTo>
                  <a:cubicBezTo>
                    <a:pt x="6" y="596"/>
                    <a:pt x="12" y="620"/>
                    <a:pt x="12" y="652"/>
                  </a:cubicBezTo>
                  <a:cubicBezTo>
                    <a:pt x="12" y="727"/>
                    <a:pt x="26" y="808"/>
                    <a:pt x="38" y="884"/>
                  </a:cubicBezTo>
                  <a:cubicBezTo>
                    <a:pt x="50" y="978"/>
                    <a:pt x="76" y="1066"/>
                    <a:pt x="101" y="1153"/>
                  </a:cubicBezTo>
                  <a:cubicBezTo>
                    <a:pt x="119" y="1241"/>
                    <a:pt x="145" y="1329"/>
                    <a:pt x="176" y="1424"/>
                  </a:cubicBezTo>
                  <a:lnTo>
                    <a:pt x="176" y="1392"/>
                  </a:lnTo>
                  <a:cubicBezTo>
                    <a:pt x="163" y="1329"/>
                    <a:pt x="145" y="1273"/>
                    <a:pt x="131" y="1210"/>
                  </a:cubicBezTo>
                  <a:cubicBezTo>
                    <a:pt x="88" y="1059"/>
                    <a:pt x="64" y="903"/>
                    <a:pt x="44" y="747"/>
                  </a:cubicBezTo>
                  <a:cubicBezTo>
                    <a:pt x="32" y="620"/>
                    <a:pt x="32" y="495"/>
                    <a:pt x="38" y="371"/>
                  </a:cubicBezTo>
                  <a:cubicBezTo>
                    <a:pt x="38" y="325"/>
                    <a:pt x="44" y="282"/>
                    <a:pt x="50" y="238"/>
                  </a:cubicBezTo>
                  <a:cubicBezTo>
                    <a:pt x="64" y="163"/>
                    <a:pt x="76" y="88"/>
                    <a:pt x="10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6"/>
            <p:cNvSpPr/>
            <p:nvPr/>
          </p:nvSpPr>
          <p:spPr>
            <a:xfrm flipH="1">
              <a:off x="4304956" y="1012326"/>
              <a:ext cx="58288" cy="396154"/>
            </a:xfrm>
            <a:custGeom>
              <a:avLst/>
              <a:gdLst/>
              <a:ahLst/>
              <a:cxnLst/>
              <a:rect l="l" t="t" r="r" b="b"/>
              <a:pathLst>
                <a:path w="226" h="1536" extrusionOk="0">
                  <a:moveTo>
                    <a:pt x="6" y="0"/>
                  </a:moveTo>
                  <a:cubicBezTo>
                    <a:pt x="0" y="26"/>
                    <a:pt x="0" y="44"/>
                    <a:pt x="6" y="63"/>
                  </a:cubicBezTo>
                  <a:cubicBezTo>
                    <a:pt x="20" y="144"/>
                    <a:pt x="32" y="226"/>
                    <a:pt x="44" y="313"/>
                  </a:cubicBezTo>
                  <a:cubicBezTo>
                    <a:pt x="51" y="370"/>
                    <a:pt x="57" y="426"/>
                    <a:pt x="63" y="489"/>
                  </a:cubicBezTo>
                  <a:cubicBezTo>
                    <a:pt x="75" y="558"/>
                    <a:pt x="81" y="627"/>
                    <a:pt x="95" y="696"/>
                  </a:cubicBezTo>
                  <a:cubicBezTo>
                    <a:pt x="101" y="764"/>
                    <a:pt x="107" y="839"/>
                    <a:pt x="113" y="909"/>
                  </a:cubicBezTo>
                  <a:cubicBezTo>
                    <a:pt x="126" y="997"/>
                    <a:pt x="138" y="1085"/>
                    <a:pt x="150" y="1172"/>
                  </a:cubicBezTo>
                  <a:cubicBezTo>
                    <a:pt x="170" y="1267"/>
                    <a:pt x="182" y="1360"/>
                    <a:pt x="202" y="1455"/>
                  </a:cubicBezTo>
                  <a:cubicBezTo>
                    <a:pt x="202" y="1479"/>
                    <a:pt x="194" y="1510"/>
                    <a:pt x="220" y="1536"/>
                  </a:cubicBezTo>
                  <a:cubicBezTo>
                    <a:pt x="226" y="1524"/>
                    <a:pt x="226" y="1510"/>
                    <a:pt x="220" y="1504"/>
                  </a:cubicBezTo>
                  <a:cubicBezTo>
                    <a:pt x="208" y="1417"/>
                    <a:pt x="194" y="1336"/>
                    <a:pt x="188" y="1247"/>
                  </a:cubicBezTo>
                  <a:cubicBezTo>
                    <a:pt x="176" y="1160"/>
                    <a:pt x="164" y="1073"/>
                    <a:pt x="150" y="984"/>
                  </a:cubicBezTo>
                  <a:cubicBezTo>
                    <a:pt x="138" y="877"/>
                    <a:pt x="126" y="778"/>
                    <a:pt x="113" y="671"/>
                  </a:cubicBezTo>
                  <a:cubicBezTo>
                    <a:pt x="101" y="564"/>
                    <a:pt x="89" y="457"/>
                    <a:pt x="69" y="351"/>
                  </a:cubicBezTo>
                  <a:cubicBezTo>
                    <a:pt x="51" y="238"/>
                    <a:pt x="32" y="119"/>
                    <a:pt x="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6"/>
            <p:cNvSpPr/>
            <p:nvPr/>
          </p:nvSpPr>
          <p:spPr>
            <a:xfrm flipH="1">
              <a:off x="4734639" y="1046371"/>
              <a:ext cx="134630" cy="324970"/>
            </a:xfrm>
            <a:custGeom>
              <a:avLst/>
              <a:gdLst/>
              <a:ahLst/>
              <a:cxnLst/>
              <a:rect l="l" t="t" r="r" b="b"/>
              <a:pathLst>
                <a:path w="522" h="1260" extrusionOk="0">
                  <a:moveTo>
                    <a:pt x="1" y="0"/>
                  </a:moveTo>
                  <a:lnTo>
                    <a:pt x="1" y="0"/>
                  </a:lnTo>
                  <a:cubicBezTo>
                    <a:pt x="20" y="250"/>
                    <a:pt x="76" y="470"/>
                    <a:pt x="163" y="689"/>
                  </a:cubicBezTo>
                  <a:cubicBezTo>
                    <a:pt x="252" y="895"/>
                    <a:pt x="371" y="1091"/>
                    <a:pt x="521" y="1259"/>
                  </a:cubicBezTo>
                  <a:cubicBezTo>
                    <a:pt x="515" y="1241"/>
                    <a:pt x="501" y="1222"/>
                    <a:pt x="489" y="1210"/>
                  </a:cubicBezTo>
                  <a:cubicBezTo>
                    <a:pt x="383" y="1059"/>
                    <a:pt x="289" y="903"/>
                    <a:pt x="214" y="733"/>
                  </a:cubicBezTo>
                  <a:cubicBezTo>
                    <a:pt x="125" y="533"/>
                    <a:pt x="64" y="325"/>
                    <a:pt x="32" y="113"/>
                  </a:cubicBezTo>
                  <a:cubicBezTo>
                    <a:pt x="26" y="82"/>
                    <a:pt x="26" y="44"/>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6"/>
            <p:cNvSpPr/>
            <p:nvPr/>
          </p:nvSpPr>
          <p:spPr>
            <a:xfrm flipH="1">
              <a:off x="3936398" y="1383984"/>
              <a:ext cx="229542" cy="221547"/>
            </a:xfrm>
            <a:custGeom>
              <a:avLst/>
              <a:gdLst/>
              <a:ahLst/>
              <a:cxnLst/>
              <a:rect l="l" t="t" r="r" b="b"/>
              <a:pathLst>
                <a:path w="890" h="859" extrusionOk="0">
                  <a:moveTo>
                    <a:pt x="890" y="0"/>
                  </a:moveTo>
                  <a:lnTo>
                    <a:pt x="890" y="0"/>
                  </a:lnTo>
                  <a:cubicBezTo>
                    <a:pt x="820" y="8"/>
                    <a:pt x="632" y="132"/>
                    <a:pt x="476" y="271"/>
                  </a:cubicBezTo>
                  <a:cubicBezTo>
                    <a:pt x="294" y="433"/>
                    <a:pt x="19" y="766"/>
                    <a:pt x="1" y="859"/>
                  </a:cubicBezTo>
                  <a:cubicBezTo>
                    <a:pt x="125" y="696"/>
                    <a:pt x="250" y="540"/>
                    <a:pt x="401" y="390"/>
                  </a:cubicBezTo>
                  <a:cubicBezTo>
                    <a:pt x="545" y="239"/>
                    <a:pt x="715" y="113"/>
                    <a:pt x="89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6"/>
            <p:cNvSpPr/>
            <p:nvPr/>
          </p:nvSpPr>
          <p:spPr>
            <a:xfrm flipH="1">
              <a:off x="4974240" y="1358192"/>
              <a:ext cx="297373" cy="276482"/>
            </a:xfrm>
            <a:custGeom>
              <a:avLst/>
              <a:gdLst/>
              <a:ahLst/>
              <a:cxnLst/>
              <a:rect l="l" t="t" r="r" b="b"/>
              <a:pathLst>
                <a:path w="1153" h="1072" extrusionOk="0">
                  <a:moveTo>
                    <a:pt x="1" y="1"/>
                  </a:moveTo>
                  <a:lnTo>
                    <a:pt x="1" y="1"/>
                  </a:lnTo>
                  <a:cubicBezTo>
                    <a:pt x="151" y="276"/>
                    <a:pt x="357" y="502"/>
                    <a:pt x="589" y="709"/>
                  </a:cubicBezTo>
                  <a:cubicBezTo>
                    <a:pt x="783" y="884"/>
                    <a:pt x="1060" y="1060"/>
                    <a:pt x="1153" y="1072"/>
                  </a:cubicBezTo>
                  <a:cubicBezTo>
                    <a:pt x="670" y="815"/>
                    <a:pt x="302" y="446"/>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6"/>
            <p:cNvSpPr/>
            <p:nvPr/>
          </p:nvSpPr>
          <p:spPr>
            <a:xfrm flipH="1">
              <a:off x="4705753" y="1401006"/>
              <a:ext cx="289636" cy="177186"/>
            </a:xfrm>
            <a:custGeom>
              <a:avLst/>
              <a:gdLst/>
              <a:ahLst/>
              <a:cxnLst/>
              <a:rect l="l" t="t" r="r" b="b"/>
              <a:pathLst>
                <a:path w="1123" h="687" extrusionOk="0">
                  <a:moveTo>
                    <a:pt x="12" y="1"/>
                  </a:moveTo>
                  <a:cubicBezTo>
                    <a:pt x="8" y="1"/>
                    <a:pt x="5" y="1"/>
                    <a:pt x="1" y="3"/>
                  </a:cubicBezTo>
                  <a:cubicBezTo>
                    <a:pt x="171" y="54"/>
                    <a:pt x="333" y="110"/>
                    <a:pt x="490" y="191"/>
                  </a:cubicBezTo>
                  <a:cubicBezTo>
                    <a:pt x="715" y="304"/>
                    <a:pt x="903" y="468"/>
                    <a:pt x="1079" y="649"/>
                  </a:cubicBezTo>
                  <a:cubicBezTo>
                    <a:pt x="1091" y="662"/>
                    <a:pt x="1097" y="680"/>
                    <a:pt x="1123" y="686"/>
                  </a:cubicBezTo>
                  <a:cubicBezTo>
                    <a:pt x="1117" y="656"/>
                    <a:pt x="1097" y="636"/>
                    <a:pt x="1079" y="618"/>
                  </a:cubicBezTo>
                  <a:cubicBezTo>
                    <a:pt x="1022" y="549"/>
                    <a:pt x="960" y="486"/>
                    <a:pt x="891" y="423"/>
                  </a:cubicBezTo>
                  <a:cubicBezTo>
                    <a:pt x="790" y="342"/>
                    <a:pt x="690" y="266"/>
                    <a:pt x="577" y="205"/>
                  </a:cubicBezTo>
                  <a:cubicBezTo>
                    <a:pt x="414" y="122"/>
                    <a:pt x="246" y="60"/>
                    <a:pt x="70" y="9"/>
                  </a:cubicBezTo>
                  <a:cubicBezTo>
                    <a:pt x="58" y="9"/>
                    <a:pt x="44" y="3"/>
                    <a:pt x="32" y="3"/>
                  </a:cubicBezTo>
                  <a:cubicBezTo>
                    <a:pt x="24" y="3"/>
                    <a:pt x="18" y="1"/>
                    <a:pt x="1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6"/>
            <p:cNvSpPr/>
            <p:nvPr/>
          </p:nvSpPr>
          <p:spPr>
            <a:xfrm flipH="1">
              <a:off x="4513349" y="1544150"/>
              <a:ext cx="141078" cy="263587"/>
            </a:xfrm>
            <a:custGeom>
              <a:avLst/>
              <a:gdLst/>
              <a:ahLst/>
              <a:cxnLst/>
              <a:rect l="l" t="t" r="r" b="b"/>
              <a:pathLst>
                <a:path w="547" h="1022" extrusionOk="0">
                  <a:moveTo>
                    <a:pt x="20" y="0"/>
                  </a:moveTo>
                  <a:cubicBezTo>
                    <a:pt x="7" y="6"/>
                    <a:pt x="7" y="18"/>
                    <a:pt x="7" y="32"/>
                  </a:cubicBezTo>
                  <a:cubicBezTo>
                    <a:pt x="7" y="113"/>
                    <a:pt x="1" y="188"/>
                    <a:pt x="14" y="269"/>
                  </a:cubicBezTo>
                  <a:cubicBezTo>
                    <a:pt x="32" y="394"/>
                    <a:pt x="70" y="515"/>
                    <a:pt x="127" y="620"/>
                  </a:cubicBezTo>
                  <a:cubicBezTo>
                    <a:pt x="189" y="746"/>
                    <a:pt x="270" y="853"/>
                    <a:pt x="377" y="940"/>
                  </a:cubicBezTo>
                  <a:cubicBezTo>
                    <a:pt x="428" y="978"/>
                    <a:pt x="484" y="1010"/>
                    <a:pt x="547" y="1022"/>
                  </a:cubicBezTo>
                  <a:cubicBezTo>
                    <a:pt x="171" y="784"/>
                    <a:pt x="14" y="432"/>
                    <a:pt x="2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6"/>
            <p:cNvSpPr/>
            <p:nvPr/>
          </p:nvSpPr>
          <p:spPr>
            <a:xfrm flipH="1">
              <a:off x="4662165" y="873309"/>
              <a:ext cx="140820" cy="313622"/>
            </a:xfrm>
            <a:custGeom>
              <a:avLst/>
              <a:gdLst/>
              <a:ahLst/>
              <a:cxnLst/>
              <a:rect l="l" t="t" r="r" b="b"/>
              <a:pathLst>
                <a:path w="546" h="1216" extrusionOk="0">
                  <a:moveTo>
                    <a:pt x="1" y="1"/>
                  </a:moveTo>
                  <a:lnTo>
                    <a:pt x="1" y="1"/>
                  </a:lnTo>
                  <a:cubicBezTo>
                    <a:pt x="201" y="395"/>
                    <a:pt x="389" y="802"/>
                    <a:pt x="545" y="1216"/>
                  </a:cubicBezTo>
                  <a:cubicBezTo>
                    <a:pt x="539" y="1053"/>
                    <a:pt x="126" y="131"/>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6"/>
            <p:cNvSpPr/>
            <p:nvPr/>
          </p:nvSpPr>
          <p:spPr>
            <a:xfrm flipH="1">
              <a:off x="4162588" y="1257863"/>
              <a:ext cx="59836" cy="326775"/>
            </a:xfrm>
            <a:custGeom>
              <a:avLst/>
              <a:gdLst/>
              <a:ahLst/>
              <a:cxnLst/>
              <a:rect l="l" t="t" r="r" b="b"/>
              <a:pathLst>
                <a:path w="232" h="1267" extrusionOk="0">
                  <a:moveTo>
                    <a:pt x="206" y="0"/>
                  </a:moveTo>
                  <a:cubicBezTo>
                    <a:pt x="200" y="113"/>
                    <a:pt x="200" y="220"/>
                    <a:pt x="194" y="327"/>
                  </a:cubicBezTo>
                  <a:cubicBezTo>
                    <a:pt x="188" y="390"/>
                    <a:pt x="188" y="445"/>
                    <a:pt x="182" y="503"/>
                  </a:cubicBezTo>
                  <a:cubicBezTo>
                    <a:pt x="175" y="615"/>
                    <a:pt x="162" y="728"/>
                    <a:pt x="137" y="835"/>
                  </a:cubicBezTo>
                  <a:cubicBezTo>
                    <a:pt x="113" y="972"/>
                    <a:pt x="75" y="1104"/>
                    <a:pt x="18" y="1229"/>
                  </a:cubicBezTo>
                  <a:cubicBezTo>
                    <a:pt x="12" y="1235"/>
                    <a:pt x="0" y="1249"/>
                    <a:pt x="12" y="1267"/>
                  </a:cubicBezTo>
                  <a:cubicBezTo>
                    <a:pt x="56" y="1217"/>
                    <a:pt x="81" y="1154"/>
                    <a:pt x="99" y="1098"/>
                  </a:cubicBezTo>
                  <a:cubicBezTo>
                    <a:pt x="169" y="891"/>
                    <a:pt x="200" y="677"/>
                    <a:pt x="212" y="465"/>
                  </a:cubicBezTo>
                  <a:cubicBezTo>
                    <a:pt x="212" y="433"/>
                    <a:pt x="206" y="396"/>
                    <a:pt x="212" y="364"/>
                  </a:cubicBezTo>
                  <a:cubicBezTo>
                    <a:pt x="232" y="245"/>
                    <a:pt x="206" y="127"/>
                    <a:pt x="20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6"/>
            <p:cNvSpPr/>
            <p:nvPr/>
          </p:nvSpPr>
          <p:spPr>
            <a:xfrm flipH="1">
              <a:off x="4036468" y="985761"/>
              <a:ext cx="98780" cy="319296"/>
            </a:xfrm>
            <a:custGeom>
              <a:avLst/>
              <a:gdLst/>
              <a:ahLst/>
              <a:cxnLst/>
              <a:rect l="l" t="t" r="r" b="b"/>
              <a:pathLst>
                <a:path w="383" h="1238" extrusionOk="0">
                  <a:moveTo>
                    <a:pt x="8" y="1"/>
                  </a:moveTo>
                  <a:cubicBezTo>
                    <a:pt x="6" y="1"/>
                    <a:pt x="4" y="1"/>
                    <a:pt x="0" y="2"/>
                  </a:cubicBezTo>
                  <a:cubicBezTo>
                    <a:pt x="125" y="184"/>
                    <a:pt x="226" y="378"/>
                    <a:pt x="288" y="586"/>
                  </a:cubicBezTo>
                  <a:cubicBezTo>
                    <a:pt x="357" y="799"/>
                    <a:pt x="357" y="1018"/>
                    <a:pt x="357" y="1237"/>
                  </a:cubicBezTo>
                  <a:cubicBezTo>
                    <a:pt x="383" y="1156"/>
                    <a:pt x="377" y="1081"/>
                    <a:pt x="377" y="1006"/>
                  </a:cubicBezTo>
                  <a:cubicBezTo>
                    <a:pt x="383" y="918"/>
                    <a:pt x="371" y="830"/>
                    <a:pt x="351" y="742"/>
                  </a:cubicBezTo>
                  <a:cubicBezTo>
                    <a:pt x="301" y="473"/>
                    <a:pt x="188" y="228"/>
                    <a:pt x="25" y="16"/>
                  </a:cubicBezTo>
                  <a:cubicBezTo>
                    <a:pt x="20" y="11"/>
                    <a:pt x="19" y="1"/>
                    <a:pt x="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6"/>
            <p:cNvSpPr/>
            <p:nvPr/>
          </p:nvSpPr>
          <p:spPr>
            <a:xfrm flipH="1">
              <a:off x="4631216" y="1368767"/>
              <a:ext cx="288088" cy="157842"/>
            </a:xfrm>
            <a:custGeom>
              <a:avLst/>
              <a:gdLst/>
              <a:ahLst/>
              <a:cxnLst/>
              <a:rect l="l" t="t" r="r" b="b"/>
              <a:pathLst>
                <a:path w="1117" h="612" extrusionOk="0">
                  <a:moveTo>
                    <a:pt x="28" y="0"/>
                  </a:moveTo>
                  <a:cubicBezTo>
                    <a:pt x="19" y="0"/>
                    <a:pt x="10" y="3"/>
                    <a:pt x="1" y="15"/>
                  </a:cubicBezTo>
                  <a:cubicBezTo>
                    <a:pt x="214" y="47"/>
                    <a:pt x="414" y="122"/>
                    <a:pt x="602" y="217"/>
                  </a:cubicBezTo>
                  <a:cubicBezTo>
                    <a:pt x="796" y="316"/>
                    <a:pt x="966" y="443"/>
                    <a:pt x="1109" y="611"/>
                  </a:cubicBezTo>
                  <a:cubicBezTo>
                    <a:pt x="1117" y="585"/>
                    <a:pt x="1103" y="579"/>
                    <a:pt x="1097" y="573"/>
                  </a:cubicBezTo>
                  <a:cubicBezTo>
                    <a:pt x="1034" y="492"/>
                    <a:pt x="959" y="423"/>
                    <a:pt x="877" y="360"/>
                  </a:cubicBezTo>
                  <a:cubicBezTo>
                    <a:pt x="677" y="209"/>
                    <a:pt x="452" y="104"/>
                    <a:pt x="207" y="35"/>
                  </a:cubicBezTo>
                  <a:cubicBezTo>
                    <a:pt x="157" y="21"/>
                    <a:pt x="107" y="15"/>
                    <a:pt x="56" y="3"/>
                  </a:cubicBezTo>
                  <a:cubicBezTo>
                    <a:pt x="47" y="3"/>
                    <a:pt x="38" y="0"/>
                    <a:pt x="2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6"/>
            <p:cNvSpPr/>
            <p:nvPr/>
          </p:nvSpPr>
          <p:spPr>
            <a:xfrm flipH="1">
              <a:off x="3920150" y="1383984"/>
              <a:ext cx="247596" cy="260492"/>
            </a:xfrm>
            <a:custGeom>
              <a:avLst/>
              <a:gdLst/>
              <a:ahLst/>
              <a:cxnLst/>
              <a:rect l="l" t="t" r="r" b="b"/>
              <a:pathLst>
                <a:path w="960" h="1010" extrusionOk="0">
                  <a:moveTo>
                    <a:pt x="960" y="0"/>
                  </a:moveTo>
                  <a:lnTo>
                    <a:pt x="960" y="0"/>
                  </a:lnTo>
                  <a:cubicBezTo>
                    <a:pt x="948" y="8"/>
                    <a:pt x="940" y="14"/>
                    <a:pt x="934" y="20"/>
                  </a:cubicBezTo>
                  <a:cubicBezTo>
                    <a:pt x="677" y="239"/>
                    <a:pt x="433" y="471"/>
                    <a:pt x="208" y="722"/>
                  </a:cubicBezTo>
                  <a:cubicBezTo>
                    <a:pt x="132" y="809"/>
                    <a:pt x="57" y="903"/>
                    <a:pt x="0" y="1009"/>
                  </a:cubicBezTo>
                  <a:cubicBezTo>
                    <a:pt x="26" y="1003"/>
                    <a:pt x="38" y="985"/>
                    <a:pt x="51" y="966"/>
                  </a:cubicBezTo>
                  <a:cubicBezTo>
                    <a:pt x="75" y="934"/>
                    <a:pt x="95" y="903"/>
                    <a:pt x="120" y="865"/>
                  </a:cubicBezTo>
                  <a:cubicBezTo>
                    <a:pt x="245" y="708"/>
                    <a:pt x="384" y="564"/>
                    <a:pt x="527" y="421"/>
                  </a:cubicBezTo>
                  <a:cubicBezTo>
                    <a:pt x="659" y="289"/>
                    <a:pt x="797" y="164"/>
                    <a:pt x="934" y="32"/>
                  </a:cubicBezTo>
                  <a:cubicBezTo>
                    <a:pt x="940" y="26"/>
                    <a:pt x="954" y="20"/>
                    <a:pt x="96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6"/>
            <p:cNvSpPr/>
            <p:nvPr/>
          </p:nvSpPr>
          <p:spPr>
            <a:xfrm flipH="1">
              <a:off x="4136538" y="904001"/>
              <a:ext cx="107034" cy="289636"/>
            </a:xfrm>
            <a:custGeom>
              <a:avLst/>
              <a:gdLst/>
              <a:ahLst/>
              <a:cxnLst/>
              <a:rect l="l" t="t" r="r" b="b"/>
              <a:pathLst>
                <a:path w="415" h="1123" extrusionOk="0">
                  <a:moveTo>
                    <a:pt x="1" y="0"/>
                  </a:moveTo>
                  <a:cubicBezTo>
                    <a:pt x="1" y="32"/>
                    <a:pt x="1" y="32"/>
                    <a:pt x="13" y="50"/>
                  </a:cubicBezTo>
                  <a:cubicBezTo>
                    <a:pt x="151" y="258"/>
                    <a:pt x="251" y="483"/>
                    <a:pt x="326" y="727"/>
                  </a:cubicBezTo>
                  <a:cubicBezTo>
                    <a:pt x="363" y="859"/>
                    <a:pt x="383" y="990"/>
                    <a:pt x="414" y="1122"/>
                  </a:cubicBezTo>
                  <a:cubicBezTo>
                    <a:pt x="414" y="1085"/>
                    <a:pt x="414" y="1041"/>
                    <a:pt x="407" y="1004"/>
                  </a:cubicBezTo>
                  <a:cubicBezTo>
                    <a:pt x="383" y="834"/>
                    <a:pt x="345" y="665"/>
                    <a:pt x="282" y="507"/>
                  </a:cubicBezTo>
                  <a:cubicBezTo>
                    <a:pt x="219" y="351"/>
                    <a:pt x="151" y="206"/>
                    <a:pt x="56" y="70"/>
                  </a:cubicBezTo>
                  <a:cubicBezTo>
                    <a:pt x="44" y="44"/>
                    <a:pt x="25" y="18"/>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6"/>
            <p:cNvSpPr/>
            <p:nvPr/>
          </p:nvSpPr>
          <p:spPr>
            <a:xfrm flipH="1">
              <a:off x="4317593" y="1461359"/>
              <a:ext cx="74795" cy="294794"/>
            </a:xfrm>
            <a:custGeom>
              <a:avLst/>
              <a:gdLst/>
              <a:ahLst/>
              <a:cxnLst/>
              <a:rect l="l" t="t" r="r" b="b"/>
              <a:pathLst>
                <a:path w="290" h="1143" extrusionOk="0">
                  <a:moveTo>
                    <a:pt x="0" y="1"/>
                  </a:moveTo>
                  <a:lnTo>
                    <a:pt x="0" y="1"/>
                  </a:lnTo>
                  <a:cubicBezTo>
                    <a:pt x="14" y="20"/>
                    <a:pt x="20" y="32"/>
                    <a:pt x="32" y="46"/>
                  </a:cubicBezTo>
                  <a:cubicBezTo>
                    <a:pt x="63" y="84"/>
                    <a:pt x="89" y="121"/>
                    <a:pt x="113" y="165"/>
                  </a:cubicBezTo>
                  <a:cubicBezTo>
                    <a:pt x="188" y="278"/>
                    <a:pt x="232" y="408"/>
                    <a:pt x="245" y="547"/>
                  </a:cubicBezTo>
                  <a:cubicBezTo>
                    <a:pt x="251" y="634"/>
                    <a:pt x="251" y="729"/>
                    <a:pt x="232" y="822"/>
                  </a:cubicBezTo>
                  <a:cubicBezTo>
                    <a:pt x="214" y="929"/>
                    <a:pt x="188" y="1030"/>
                    <a:pt x="127" y="1117"/>
                  </a:cubicBezTo>
                  <a:cubicBezTo>
                    <a:pt x="119" y="1123"/>
                    <a:pt x="107" y="1129"/>
                    <a:pt x="119" y="1143"/>
                  </a:cubicBezTo>
                  <a:cubicBezTo>
                    <a:pt x="164" y="1099"/>
                    <a:pt x="194" y="1042"/>
                    <a:pt x="214" y="986"/>
                  </a:cubicBezTo>
                  <a:cubicBezTo>
                    <a:pt x="277" y="822"/>
                    <a:pt x="289" y="660"/>
                    <a:pt x="263" y="490"/>
                  </a:cubicBezTo>
                  <a:cubicBezTo>
                    <a:pt x="239" y="315"/>
                    <a:pt x="164" y="165"/>
                    <a:pt x="44" y="32"/>
                  </a:cubicBezTo>
                  <a:cubicBezTo>
                    <a:pt x="32" y="20"/>
                    <a:pt x="26" y="8"/>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6"/>
            <p:cNvSpPr/>
            <p:nvPr/>
          </p:nvSpPr>
          <p:spPr>
            <a:xfrm flipH="1">
              <a:off x="4532693" y="954037"/>
              <a:ext cx="58288" cy="304079"/>
            </a:xfrm>
            <a:custGeom>
              <a:avLst/>
              <a:gdLst/>
              <a:ahLst/>
              <a:cxnLst/>
              <a:rect l="l" t="t" r="r" b="b"/>
              <a:pathLst>
                <a:path w="226" h="1179" extrusionOk="0">
                  <a:moveTo>
                    <a:pt x="0" y="0"/>
                  </a:moveTo>
                  <a:lnTo>
                    <a:pt x="0" y="6"/>
                  </a:lnTo>
                  <a:cubicBezTo>
                    <a:pt x="0" y="12"/>
                    <a:pt x="0" y="20"/>
                    <a:pt x="6" y="26"/>
                  </a:cubicBezTo>
                  <a:cubicBezTo>
                    <a:pt x="93" y="176"/>
                    <a:pt x="144" y="345"/>
                    <a:pt x="157" y="527"/>
                  </a:cubicBezTo>
                  <a:cubicBezTo>
                    <a:pt x="157" y="546"/>
                    <a:pt x="163" y="571"/>
                    <a:pt x="157" y="596"/>
                  </a:cubicBezTo>
                  <a:cubicBezTo>
                    <a:pt x="151" y="628"/>
                    <a:pt x="151" y="659"/>
                    <a:pt x="151" y="689"/>
                  </a:cubicBezTo>
                  <a:cubicBezTo>
                    <a:pt x="144" y="790"/>
                    <a:pt x="157" y="885"/>
                    <a:pt x="169" y="984"/>
                  </a:cubicBezTo>
                  <a:cubicBezTo>
                    <a:pt x="182" y="1047"/>
                    <a:pt x="188" y="1117"/>
                    <a:pt x="212" y="1178"/>
                  </a:cubicBezTo>
                  <a:cubicBezTo>
                    <a:pt x="226" y="1166"/>
                    <a:pt x="220" y="1148"/>
                    <a:pt x="220" y="1135"/>
                  </a:cubicBezTo>
                  <a:cubicBezTo>
                    <a:pt x="206" y="1065"/>
                    <a:pt x="194" y="998"/>
                    <a:pt x="188" y="928"/>
                  </a:cubicBezTo>
                  <a:cubicBezTo>
                    <a:pt x="175" y="822"/>
                    <a:pt x="169" y="721"/>
                    <a:pt x="175" y="614"/>
                  </a:cubicBezTo>
                  <a:cubicBezTo>
                    <a:pt x="182" y="546"/>
                    <a:pt x="182" y="471"/>
                    <a:pt x="169" y="402"/>
                  </a:cubicBezTo>
                  <a:cubicBezTo>
                    <a:pt x="151" y="264"/>
                    <a:pt x="99" y="145"/>
                    <a:pt x="24" y="32"/>
                  </a:cubicBezTo>
                  <a:cubicBezTo>
                    <a:pt x="18" y="20"/>
                    <a:pt x="12" y="12"/>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6"/>
            <p:cNvSpPr/>
            <p:nvPr/>
          </p:nvSpPr>
          <p:spPr>
            <a:xfrm flipH="1">
              <a:off x="4710653" y="1577937"/>
              <a:ext cx="274935" cy="188018"/>
            </a:xfrm>
            <a:custGeom>
              <a:avLst/>
              <a:gdLst/>
              <a:ahLst/>
              <a:cxnLst/>
              <a:rect l="l" t="t" r="r" b="b"/>
              <a:pathLst>
                <a:path w="1066" h="729" extrusionOk="0">
                  <a:moveTo>
                    <a:pt x="0" y="0"/>
                  </a:moveTo>
                  <a:cubicBezTo>
                    <a:pt x="44" y="32"/>
                    <a:pt x="88" y="63"/>
                    <a:pt x="125" y="89"/>
                  </a:cubicBezTo>
                  <a:cubicBezTo>
                    <a:pt x="339" y="233"/>
                    <a:pt x="546" y="370"/>
                    <a:pt x="758" y="509"/>
                  </a:cubicBezTo>
                  <a:cubicBezTo>
                    <a:pt x="859" y="578"/>
                    <a:pt x="960" y="647"/>
                    <a:pt x="1053" y="728"/>
                  </a:cubicBezTo>
                  <a:cubicBezTo>
                    <a:pt x="1059" y="728"/>
                    <a:pt x="1059" y="728"/>
                    <a:pt x="1065" y="722"/>
                  </a:cubicBezTo>
                  <a:cubicBezTo>
                    <a:pt x="1059" y="697"/>
                    <a:pt x="1041" y="685"/>
                    <a:pt x="1016" y="665"/>
                  </a:cubicBezTo>
                  <a:cubicBezTo>
                    <a:pt x="877" y="558"/>
                    <a:pt x="727" y="459"/>
                    <a:pt x="576" y="364"/>
                  </a:cubicBezTo>
                  <a:cubicBezTo>
                    <a:pt x="402" y="245"/>
                    <a:pt x="226" y="132"/>
                    <a:pt x="50" y="20"/>
                  </a:cubicBezTo>
                  <a:cubicBezTo>
                    <a:pt x="38" y="14"/>
                    <a:pt x="26" y="0"/>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6"/>
            <p:cNvSpPr/>
            <p:nvPr/>
          </p:nvSpPr>
          <p:spPr>
            <a:xfrm flipH="1">
              <a:off x="4237124" y="829463"/>
              <a:ext cx="106776" cy="305884"/>
            </a:xfrm>
            <a:custGeom>
              <a:avLst/>
              <a:gdLst/>
              <a:ahLst/>
              <a:cxnLst/>
              <a:rect l="l" t="t" r="r" b="b"/>
              <a:pathLst>
                <a:path w="414" h="1186" extrusionOk="0">
                  <a:moveTo>
                    <a:pt x="0" y="1"/>
                  </a:moveTo>
                  <a:lnTo>
                    <a:pt x="0" y="1"/>
                  </a:lnTo>
                  <a:cubicBezTo>
                    <a:pt x="6" y="32"/>
                    <a:pt x="20" y="52"/>
                    <a:pt x="32" y="70"/>
                  </a:cubicBezTo>
                  <a:cubicBezTo>
                    <a:pt x="157" y="258"/>
                    <a:pt x="245" y="471"/>
                    <a:pt x="307" y="691"/>
                  </a:cubicBezTo>
                  <a:cubicBezTo>
                    <a:pt x="358" y="847"/>
                    <a:pt x="382" y="1016"/>
                    <a:pt x="414" y="1186"/>
                  </a:cubicBezTo>
                  <a:lnTo>
                    <a:pt x="414" y="1105"/>
                  </a:lnTo>
                  <a:cubicBezTo>
                    <a:pt x="402" y="1047"/>
                    <a:pt x="396" y="992"/>
                    <a:pt x="382" y="935"/>
                  </a:cubicBezTo>
                  <a:cubicBezTo>
                    <a:pt x="358" y="796"/>
                    <a:pt x="333" y="659"/>
                    <a:pt x="283" y="521"/>
                  </a:cubicBezTo>
                  <a:cubicBezTo>
                    <a:pt x="226" y="345"/>
                    <a:pt x="145" y="183"/>
                    <a:pt x="32" y="38"/>
                  </a:cubicBezTo>
                  <a:cubicBezTo>
                    <a:pt x="26" y="26"/>
                    <a:pt x="20" y="7"/>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6"/>
            <p:cNvSpPr/>
            <p:nvPr/>
          </p:nvSpPr>
          <p:spPr>
            <a:xfrm flipH="1">
              <a:off x="3805378" y="1629778"/>
              <a:ext cx="216904" cy="202461"/>
            </a:xfrm>
            <a:custGeom>
              <a:avLst/>
              <a:gdLst/>
              <a:ahLst/>
              <a:cxnLst/>
              <a:rect l="l" t="t" r="r" b="b"/>
              <a:pathLst>
                <a:path w="841" h="785" extrusionOk="0">
                  <a:moveTo>
                    <a:pt x="841" y="1"/>
                  </a:moveTo>
                  <a:cubicBezTo>
                    <a:pt x="821" y="19"/>
                    <a:pt x="809" y="44"/>
                    <a:pt x="797" y="70"/>
                  </a:cubicBezTo>
                  <a:cubicBezTo>
                    <a:pt x="659" y="314"/>
                    <a:pt x="477" y="514"/>
                    <a:pt x="239" y="664"/>
                  </a:cubicBezTo>
                  <a:cubicBezTo>
                    <a:pt x="164" y="715"/>
                    <a:pt x="89" y="753"/>
                    <a:pt x="0" y="784"/>
                  </a:cubicBezTo>
                  <a:cubicBezTo>
                    <a:pt x="257" y="777"/>
                    <a:pt x="803" y="264"/>
                    <a:pt x="84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6"/>
            <p:cNvSpPr/>
            <p:nvPr/>
          </p:nvSpPr>
          <p:spPr>
            <a:xfrm flipH="1">
              <a:off x="3918602" y="981634"/>
              <a:ext cx="45651" cy="313622"/>
            </a:xfrm>
            <a:custGeom>
              <a:avLst/>
              <a:gdLst/>
              <a:ahLst/>
              <a:cxnLst/>
              <a:rect l="l" t="t" r="r" b="b"/>
              <a:pathLst>
                <a:path w="177" h="1216" extrusionOk="0">
                  <a:moveTo>
                    <a:pt x="151" y="0"/>
                  </a:moveTo>
                  <a:lnTo>
                    <a:pt x="151" y="32"/>
                  </a:lnTo>
                  <a:cubicBezTo>
                    <a:pt x="151" y="145"/>
                    <a:pt x="151" y="263"/>
                    <a:pt x="145" y="376"/>
                  </a:cubicBezTo>
                  <a:cubicBezTo>
                    <a:pt x="145" y="388"/>
                    <a:pt x="151" y="402"/>
                    <a:pt x="145" y="414"/>
                  </a:cubicBezTo>
                  <a:cubicBezTo>
                    <a:pt x="133" y="483"/>
                    <a:pt x="139" y="545"/>
                    <a:pt x="127" y="614"/>
                  </a:cubicBezTo>
                  <a:cubicBezTo>
                    <a:pt x="121" y="683"/>
                    <a:pt x="114" y="752"/>
                    <a:pt x="108" y="828"/>
                  </a:cubicBezTo>
                  <a:cubicBezTo>
                    <a:pt x="90" y="940"/>
                    <a:pt x="58" y="1053"/>
                    <a:pt x="20" y="1166"/>
                  </a:cubicBezTo>
                  <a:cubicBezTo>
                    <a:pt x="14" y="1178"/>
                    <a:pt x="1" y="1198"/>
                    <a:pt x="14" y="1216"/>
                  </a:cubicBezTo>
                  <a:cubicBezTo>
                    <a:pt x="70" y="1097"/>
                    <a:pt x="108" y="972"/>
                    <a:pt x="127" y="846"/>
                  </a:cubicBezTo>
                  <a:cubicBezTo>
                    <a:pt x="151" y="733"/>
                    <a:pt x="159" y="614"/>
                    <a:pt x="165" y="495"/>
                  </a:cubicBezTo>
                  <a:cubicBezTo>
                    <a:pt x="177" y="339"/>
                    <a:pt x="171" y="188"/>
                    <a:pt x="171" y="32"/>
                  </a:cubicBezTo>
                  <a:cubicBezTo>
                    <a:pt x="171" y="18"/>
                    <a:pt x="171" y="6"/>
                    <a:pt x="15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6"/>
            <p:cNvSpPr/>
            <p:nvPr/>
          </p:nvSpPr>
          <p:spPr>
            <a:xfrm flipH="1">
              <a:off x="4088051" y="989629"/>
              <a:ext cx="89496" cy="338123"/>
            </a:xfrm>
            <a:custGeom>
              <a:avLst/>
              <a:gdLst/>
              <a:ahLst/>
              <a:cxnLst/>
              <a:rect l="l" t="t" r="r" b="b"/>
              <a:pathLst>
                <a:path w="347" h="1311" extrusionOk="0">
                  <a:moveTo>
                    <a:pt x="1" y="1"/>
                  </a:moveTo>
                  <a:lnTo>
                    <a:pt x="1" y="1"/>
                  </a:lnTo>
                  <a:cubicBezTo>
                    <a:pt x="52" y="94"/>
                    <a:pt x="89" y="201"/>
                    <a:pt x="127" y="302"/>
                  </a:cubicBezTo>
                  <a:cubicBezTo>
                    <a:pt x="177" y="452"/>
                    <a:pt x="214" y="608"/>
                    <a:pt x="234" y="765"/>
                  </a:cubicBezTo>
                  <a:cubicBezTo>
                    <a:pt x="240" y="815"/>
                    <a:pt x="240" y="860"/>
                    <a:pt x="246" y="903"/>
                  </a:cubicBezTo>
                  <a:cubicBezTo>
                    <a:pt x="252" y="979"/>
                    <a:pt x="252" y="1054"/>
                    <a:pt x="246" y="1135"/>
                  </a:cubicBezTo>
                  <a:cubicBezTo>
                    <a:pt x="240" y="1191"/>
                    <a:pt x="240" y="1254"/>
                    <a:pt x="246" y="1311"/>
                  </a:cubicBezTo>
                  <a:cubicBezTo>
                    <a:pt x="346" y="797"/>
                    <a:pt x="151" y="201"/>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6"/>
            <p:cNvSpPr/>
            <p:nvPr/>
          </p:nvSpPr>
          <p:spPr>
            <a:xfrm flipH="1">
              <a:off x="4510254" y="1125551"/>
              <a:ext cx="56741" cy="262039"/>
            </a:xfrm>
            <a:custGeom>
              <a:avLst/>
              <a:gdLst/>
              <a:ahLst/>
              <a:cxnLst/>
              <a:rect l="l" t="t" r="r" b="b"/>
              <a:pathLst>
                <a:path w="220" h="1016" extrusionOk="0">
                  <a:moveTo>
                    <a:pt x="38" y="0"/>
                  </a:moveTo>
                  <a:cubicBezTo>
                    <a:pt x="20" y="32"/>
                    <a:pt x="6" y="56"/>
                    <a:pt x="6" y="119"/>
                  </a:cubicBezTo>
                  <a:cubicBezTo>
                    <a:pt x="0" y="212"/>
                    <a:pt x="0" y="301"/>
                    <a:pt x="14" y="394"/>
                  </a:cubicBezTo>
                  <a:cubicBezTo>
                    <a:pt x="38" y="533"/>
                    <a:pt x="70" y="664"/>
                    <a:pt x="119" y="796"/>
                  </a:cubicBezTo>
                  <a:cubicBezTo>
                    <a:pt x="145" y="871"/>
                    <a:pt x="170" y="946"/>
                    <a:pt x="214" y="1016"/>
                  </a:cubicBezTo>
                  <a:cubicBezTo>
                    <a:pt x="220" y="1010"/>
                    <a:pt x="220" y="1002"/>
                    <a:pt x="214" y="996"/>
                  </a:cubicBezTo>
                  <a:cubicBezTo>
                    <a:pt x="145" y="802"/>
                    <a:pt x="82" y="608"/>
                    <a:pt x="51" y="408"/>
                  </a:cubicBezTo>
                  <a:cubicBezTo>
                    <a:pt x="32" y="295"/>
                    <a:pt x="32" y="182"/>
                    <a:pt x="38" y="69"/>
                  </a:cubicBezTo>
                  <a:cubicBezTo>
                    <a:pt x="38" y="44"/>
                    <a:pt x="51" y="24"/>
                    <a:pt x="3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6"/>
            <p:cNvSpPr/>
            <p:nvPr/>
          </p:nvSpPr>
          <p:spPr>
            <a:xfrm flipH="1">
              <a:off x="4917499" y="1034765"/>
              <a:ext cx="169706" cy="254302"/>
            </a:xfrm>
            <a:custGeom>
              <a:avLst/>
              <a:gdLst/>
              <a:ahLst/>
              <a:cxnLst/>
              <a:rect l="l" t="t" r="r" b="b"/>
              <a:pathLst>
                <a:path w="658" h="986" extrusionOk="0">
                  <a:moveTo>
                    <a:pt x="0" y="0"/>
                  </a:moveTo>
                  <a:lnTo>
                    <a:pt x="0" y="0"/>
                  </a:lnTo>
                  <a:cubicBezTo>
                    <a:pt x="256" y="309"/>
                    <a:pt x="476" y="634"/>
                    <a:pt x="658" y="986"/>
                  </a:cubicBezTo>
                  <a:cubicBezTo>
                    <a:pt x="626" y="804"/>
                    <a:pt x="143" y="83"/>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6"/>
            <p:cNvSpPr/>
            <p:nvPr/>
          </p:nvSpPr>
          <p:spPr>
            <a:xfrm flipH="1">
              <a:off x="4073607" y="1120393"/>
              <a:ext cx="42298" cy="327033"/>
            </a:xfrm>
            <a:custGeom>
              <a:avLst/>
              <a:gdLst/>
              <a:ahLst/>
              <a:cxnLst/>
              <a:rect l="l" t="t" r="r" b="b"/>
              <a:pathLst>
                <a:path w="164" h="1268" extrusionOk="0">
                  <a:moveTo>
                    <a:pt x="50" y="1"/>
                  </a:moveTo>
                  <a:lnTo>
                    <a:pt x="50" y="1"/>
                  </a:lnTo>
                  <a:cubicBezTo>
                    <a:pt x="56" y="32"/>
                    <a:pt x="70" y="58"/>
                    <a:pt x="76" y="82"/>
                  </a:cubicBezTo>
                  <a:cubicBezTo>
                    <a:pt x="94" y="177"/>
                    <a:pt x="107" y="264"/>
                    <a:pt x="120" y="359"/>
                  </a:cubicBezTo>
                  <a:cubicBezTo>
                    <a:pt x="126" y="440"/>
                    <a:pt x="138" y="515"/>
                    <a:pt x="132" y="596"/>
                  </a:cubicBezTo>
                  <a:cubicBezTo>
                    <a:pt x="132" y="640"/>
                    <a:pt x="126" y="678"/>
                    <a:pt x="126" y="715"/>
                  </a:cubicBezTo>
                  <a:cubicBezTo>
                    <a:pt x="120" y="784"/>
                    <a:pt x="113" y="860"/>
                    <a:pt x="100" y="929"/>
                  </a:cubicBezTo>
                  <a:cubicBezTo>
                    <a:pt x="82" y="1030"/>
                    <a:pt x="50" y="1129"/>
                    <a:pt x="13" y="1224"/>
                  </a:cubicBezTo>
                  <a:cubicBezTo>
                    <a:pt x="7" y="1236"/>
                    <a:pt x="1" y="1255"/>
                    <a:pt x="7" y="1267"/>
                  </a:cubicBezTo>
                  <a:cubicBezTo>
                    <a:pt x="7" y="1267"/>
                    <a:pt x="13" y="1267"/>
                    <a:pt x="13" y="1261"/>
                  </a:cubicBezTo>
                  <a:cubicBezTo>
                    <a:pt x="19" y="1248"/>
                    <a:pt x="25" y="1236"/>
                    <a:pt x="32" y="1224"/>
                  </a:cubicBezTo>
                  <a:cubicBezTo>
                    <a:pt x="100" y="1085"/>
                    <a:pt x="132" y="941"/>
                    <a:pt x="145" y="784"/>
                  </a:cubicBezTo>
                  <a:cubicBezTo>
                    <a:pt x="151" y="672"/>
                    <a:pt x="163" y="553"/>
                    <a:pt x="145" y="434"/>
                  </a:cubicBezTo>
                  <a:cubicBezTo>
                    <a:pt x="138" y="333"/>
                    <a:pt x="120" y="240"/>
                    <a:pt x="100" y="139"/>
                  </a:cubicBezTo>
                  <a:cubicBezTo>
                    <a:pt x="88" y="89"/>
                    <a:pt x="82" y="44"/>
                    <a:pt x="5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6"/>
            <p:cNvSpPr/>
            <p:nvPr/>
          </p:nvSpPr>
          <p:spPr>
            <a:xfrm flipH="1">
              <a:off x="3873209" y="947331"/>
              <a:ext cx="40492" cy="280093"/>
            </a:xfrm>
            <a:custGeom>
              <a:avLst/>
              <a:gdLst/>
              <a:ahLst/>
              <a:cxnLst/>
              <a:rect l="l" t="t" r="r" b="b"/>
              <a:pathLst>
                <a:path w="157" h="1086" extrusionOk="0">
                  <a:moveTo>
                    <a:pt x="6" y="1"/>
                  </a:moveTo>
                  <a:lnTo>
                    <a:pt x="6" y="1"/>
                  </a:lnTo>
                  <a:cubicBezTo>
                    <a:pt x="0" y="20"/>
                    <a:pt x="6" y="32"/>
                    <a:pt x="12" y="52"/>
                  </a:cubicBezTo>
                  <a:cubicBezTo>
                    <a:pt x="24" y="114"/>
                    <a:pt x="44" y="171"/>
                    <a:pt x="56" y="234"/>
                  </a:cubicBezTo>
                  <a:cubicBezTo>
                    <a:pt x="76" y="347"/>
                    <a:pt x="100" y="460"/>
                    <a:pt x="106" y="572"/>
                  </a:cubicBezTo>
                  <a:cubicBezTo>
                    <a:pt x="119" y="678"/>
                    <a:pt x="119" y="779"/>
                    <a:pt x="113" y="879"/>
                  </a:cubicBezTo>
                  <a:cubicBezTo>
                    <a:pt x="106" y="948"/>
                    <a:pt x="100" y="1016"/>
                    <a:pt x="94" y="1085"/>
                  </a:cubicBezTo>
                  <a:cubicBezTo>
                    <a:pt x="137" y="903"/>
                    <a:pt x="157" y="723"/>
                    <a:pt x="137" y="535"/>
                  </a:cubicBezTo>
                  <a:cubicBezTo>
                    <a:pt x="119" y="396"/>
                    <a:pt x="56" y="52"/>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6"/>
            <p:cNvSpPr/>
            <p:nvPr/>
          </p:nvSpPr>
          <p:spPr>
            <a:xfrm flipH="1">
              <a:off x="4586081" y="1036570"/>
              <a:ext cx="69894" cy="278030"/>
            </a:xfrm>
            <a:custGeom>
              <a:avLst/>
              <a:gdLst/>
              <a:ahLst/>
              <a:cxnLst/>
              <a:rect l="l" t="t" r="r" b="b"/>
              <a:pathLst>
                <a:path w="271" h="1078" extrusionOk="0">
                  <a:moveTo>
                    <a:pt x="1" y="1"/>
                  </a:moveTo>
                  <a:lnTo>
                    <a:pt x="1" y="1"/>
                  </a:lnTo>
                  <a:cubicBezTo>
                    <a:pt x="13" y="44"/>
                    <a:pt x="26" y="82"/>
                    <a:pt x="38" y="120"/>
                  </a:cubicBezTo>
                  <a:cubicBezTo>
                    <a:pt x="51" y="157"/>
                    <a:pt x="64" y="201"/>
                    <a:pt x="76" y="238"/>
                  </a:cubicBezTo>
                  <a:cubicBezTo>
                    <a:pt x="88" y="276"/>
                    <a:pt x="102" y="320"/>
                    <a:pt x="114" y="357"/>
                  </a:cubicBezTo>
                  <a:cubicBezTo>
                    <a:pt x="126" y="395"/>
                    <a:pt x="139" y="439"/>
                    <a:pt x="145" y="476"/>
                  </a:cubicBezTo>
                  <a:cubicBezTo>
                    <a:pt x="157" y="520"/>
                    <a:pt x="163" y="557"/>
                    <a:pt x="177" y="595"/>
                  </a:cubicBezTo>
                  <a:cubicBezTo>
                    <a:pt x="183" y="640"/>
                    <a:pt x="195" y="678"/>
                    <a:pt x="201" y="721"/>
                  </a:cubicBezTo>
                  <a:cubicBezTo>
                    <a:pt x="208" y="759"/>
                    <a:pt x="214" y="803"/>
                    <a:pt x="221" y="840"/>
                  </a:cubicBezTo>
                  <a:cubicBezTo>
                    <a:pt x="227" y="884"/>
                    <a:pt x="227" y="927"/>
                    <a:pt x="239" y="965"/>
                  </a:cubicBezTo>
                  <a:cubicBezTo>
                    <a:pt x="252" y="1003"/>
                    <a:pt x="239" y="1046"/>
                    <a:pt x="264" y="1078"/>
                  </a:cubicBezTo>
                  <a:cubicBezTo>
                    <a:pt x="264" y="1034"/>
                    <a:pt x="270" y="985"/>
                    <a:pt x="264" y="941"/>
                  </a:cubicBezTo>
                  <a:cubicBezTo>
                    <a:pt x="252" y="846"/>
                    <a:pt x="239" y="745"/>
                    <a:pt x="221" y="652"/>
                  </a:cubicBezTo>
                  <a:cubicBezTo>
                    <a:pt x="177" y="439"/>
                    <a:pt x="108" y="226"/>
                    <a:pt x="20" y="25"/>
                  </a:cubicBezTo>
                  <a:cubicBezTo>
                    <a:pt x="20" y="19"/>
                    <a:pt x="13" y="7"/>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6"/>
            <p:cNvSpPr/>
            <p:nvPr/>
          </p:nvSpPr>
          <p:spPr>
            <a:xfrm flipH="1">
              <a:off x="3936398" y="1705863"/>
              <a:ext cx="265134" cy="109097"/>
            </a:xfrm>
            <a:custGeom>
              <a:avLst/>
              <a:gdLst/>
              <a:ahLst/>
              <a:cxnLst/>
              <a:rect l="l" t="t" r="r" b="b"/>
              <a:pathLst>
                <a:path w="1028" h="423" extrusionOk="0">
                  <a:moveTo>
                    <a:pt x="1028" y="0"/>
                  </a:moveTo>
                  <a:lnTo>
                    <a:pt x="1028" y="0"/>
                  </a:lnTo>
                  <a:cubicBezTo>
                    <a:pt x="966" y="44"/>
                    <a:pt x="909" y="100"/>
                    <a:pt x="853" y="143"/>
                  </a:cubicBezTo>
                  <a:cubicBezTo>
                    <a:pt x="790" y="189"/>
                    <a:pt x="727" y="232"/>
                    <a:pt x="652" y="264"/>
                  </a:cubicBezTo>
                  <a:cubicBezTo>
                    <a:pt x="590" y="294"/>
                    <a:pt x="521" y="319"/>
                    <a:pt x="445" y="345"/>
                  </a:cubicBezTo>
                  <a:cubicBezTo>
                    <a:pt x="376" y="363"/>
                    <a:pt x="301" y="383"/>
                    <a:pt x="226" y="395"/>
                  </a:cubicBezTo>
                  <a:cubicBezTo>
                    <a:pt x="151" y="407"/>
                    <a:pt x="75" y="395"/>
                    <a:pt x="0" y="414"/>
                  </a:cubicBezTo>
                  <a:cubicBezTo>
                    <a:pt x="41" y="420"/>
                    <a:pt x="81" y="422"/>
                    <a:pt x="121" y="422"/>
                  </a:cubicBezTo>
                  <a:cubicBezTo>
                    <a:pt x="254" y="422"/>
                    <a:pt x="384" y="394"/>
                    <a:pt x="515" y="351"/>
                  </a:cubicBezTo>
                  <a:cubicBezTo>
                    <a:pt x="715" y="282"/>
                    <a:pt x="891" y="163"/>
                    <a:pt x="102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6"/>
            <p:cNvSpPr/>
            <p:nvPr/>
          </p:nvSpPr>
          <p:spPr>
            <a:xfrm flipH="1">
              <a:off x="4387230" y="1165786"/>
              <a:ext cx="97233" cy="283188"/>
            </a:xfrm>
            <a:custGeom>
              <a:avLst/>
              <a:gdLst/>
              <a:ahLst/>
              <a:cxnLst/>
              <a:rect l="l" t="t" r="r" b="b"/>
              <a:pathLst>
                <a:path w="377" h="1098" extrusionOk="0">
                  <a:moveTo>
                    <a:pt x="7" y="1"/>
                  </a:moveTo>
                  <a:cubicBezTo>
                    <a:pt x="1" y="38"/>
                    <a:pt x="7" y="76"/>
                    <a:pt x="13" y="114"/>
                  </a:cubicBezTo>
                  <a:cubicBezTo>
                    <a:pt x="44" y="314"/>
                    <a:pt x="94" y="508"/>
                    <a:pt x="157" y="703"/>
                  </a:cubicBezTo>
                  <a:cubicBezTo>
                    <a:pt x="201" y="834"/>
                    <a:pt x="258" y="953"/>
                    <a:pt x="333" y="1066"/>
                  </a:cubicBezTo>
                  <a:cubicBezTo>
                    <a:pt x="339" y="1079"/>
                    <a:pt x="351" y="1097"/>
                    <a:pt x="377" y="1097"/>
                  </a:cubicBezTo>
                  <a:cubicBezTo>
                    <a:pt x="363" y="1079"/>
                    <a:pt x="351" y="1054"/>
                    <a:pt x="339" y="1028"/>
                  </a:cubicBezTo>
                  <a:cubicBezTo>
                    <a:pt x="314" y="978"/>
                    <a:pt x="282" y="929"/>
                    <a:pt x="258" y="878"/>
                  </a:cubicBezTo>
                  <a:cubicBezTo>
                    <a:pt x="138" y="602"/>
                    <a:pt x="56" y="320"/>
                    <a:pt x="19" y="26"/>
                  </a:cubicBezTo>
                  <a:cubicBezTo>
                    <a:pt x="19" y="13"/>
                    <a:pt x="19" y="1"/>
                    <a:pt x="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6"/>
            <p:cNvSpPr/>
            <p:nvPr/>
          </p:nvSpPr>
          <p:spPr>
            <a:xfrm flipH="1">
              <a:off x="4951286" y="1077063"/>
              <a:ext cx="149073" cy="231348"/>
            </a:xfrm>
            <a:custGeom>
              <a:avLst/>
              <a:gdLst/>
              <a:ahLst/>
              <a:cxnLst/>
              <a:rect l="l" t="t" r="r" b="b"/>
              <a:pathLst>
                <a:path w="578" h="897" extrusionOk="0">
                  <a:moveTo>
                    <a:pt x="0" y="0"/>
                  </a:moveTo>
                  <a:cubicBezTo>
                    <a:pt x="6" y="18"/>
                    <a:pt x="14" y="38"/>
                    <a:pt x="26" y="62"/>
                  </a:cubicBezTo>
                  <a:cubicBezTo>
                    <a:pt x="89" y="206"/>
                    <a:pt x="164" y="357"/>
                    <a:pt x="245" y="495"/>
                  </a:cubicBezTo>
                  <a:cubicBezTo>
                    <a:pt x="327" y="626"/>
                    <a:pt x="414" y="752"/>
                    <a:pt x="527" y="859"/>
                  </a:cubicBezTo>
                  <a:cubicBezTo>
                    <a:pt x="540" y="871"/>
                    <a:pt x="552" y="889"/>
                    <a:pt x="578" y="897"/>
                  </a:cubicBezTo>
                  <a:cubicBezTo>
                    <a:pt x="564" y="877"/>
                    <a:pt x="552" y="852"/>
                    <a:pt x="533" y="840"/>
                  </a:cubicBezTo>
                  <a:cubicBezTo>
                    <a:pt x="457" y="758"/>
                    <a:pt x="390" y="671"/>
                    <a:pt x="333" y="576"/>
                  </a:cubicBezTo>
                  <a:cubicBezTo>
                    <a:pt x="220" y="400"/>
                    <a:pt x="119" y="212"/>
                    <a:pt x="26" y="24"/>
                  </a:cubicBezTo>
                  <a:cubicBezTo>
                    <a:pt x="20" y="18"/>
                    <a:pt x="20" y="0"/>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6"/>
            <p:cNvSpPr/>
            <p:nvPr/>
          </p:nvSpPr>
          <p:spPr>
            <a:xfrm flipH="1">
              <a:off x="4489106" y="1817283"/>
              <a:ext cx="147268" cy="96717"/>
            </a:xfrm>
            <a:custGeom>
              <a:avLst/>
              <a:gdLst/>
              <a:ahLst/>
              <a:cxnLst/>
              <a:rect l="l" t="t" r="r" b="b"/>
              <a:pathLst>
                <a:path w="571" h="375" extrusionOk="0">
                  <a:moveTo>
                    <a:pt x="564" y="0"/>
                  </a:moveTo>
                  <a:cubicBezTo>
                    <a:pt x="539" y="26"/>
                    <a:pt x="521" y="63"/>
                    <a:pt x="501" y="87"/>
                  </a:cubicBezTo>
                  <a:cubicBezTo>
                    <a:pt x="426" y="188"/>
                    <a:pt x="339" y="263"/>
                    <a:pt x="226" y="307"/>
                  </a:cubicBezTo>
                  <a:cubicBezTo>
                    <a:pt x="217" y="311"/>
                    <a:pt x="212" y="319"/>
                    <a:pt x="205" y="319"/>
                  </a:cubicBezTo>
                  <a:cubicBezTo>
                    <a:pt x="202" y="319"/>
                    <a:pt x="198" y="317"/>
                    <a:pt x="194" y="313"/>
                  </a:cubicBezTo>
                  <a:cubicBezTo>
                    <a:pt x="364" y="194"/>
                    <a:pt x="439" y="101"/>
                    <a:pt x="445" y="12"/>
                  </a:cubicBezTo>
                  <a:lnTo>
                    <a:pt x="445" y="12"/>
                  </a:lnTo>
                  <a:cubicBezTo>
                    <a:pt x="339" y="194"/>
                    <a:pt x="194" y="301"/>
                    <a:pt x="0" y="370"/>
                  </a:cubicBezTo>
                  <a:cubicBezTo>
                    <a:pt x="11" y="373"/>
                    <a:pt x="20" y="374"/>
                    <a:pt x="29" y="374"/>
                  </a:cubicBezTo>
                  <a:cubicBezTo>
                    <a:pt x="56" y="374"/>
                    <a:pt x="75" y="363"/>
                    <a:pt x="95" y="358"/>
                  </a:cubicBezTo>
                  <a:cubicBezTo>
                    <a:pt x="110" y="352"/>
                    <a:pt x="125" y="343"/>
                    <a:pt x="143" y="343"/>
                  </a:cubicBezTo>
                  <a:cubicBezTo>
                    <a:pt x="148" y="343"/>
                    <a:pt x="152" y="343"/>
                    <a:pt x="157" y="345"/>
                  </a:cubicBezTo>
                  <a:cubicBezTo>
                    <a:pt x="159" y="347"/>
                    <a:pt x="161" y="347"/>
                    <a:pt x="165" y="347"/>
                  </a:cubicBezTo>
                  <a:cubicBezTo>
                    <a:pt x="171" y="347"/>
                    <a:pt x="180" y="345"/>
                    <a:pt x="188" y="345"/>
                  </a:cubicBezTo>
                  <a:cubicBezTo>
                    <a:pt x="364" y="295"/>
                    <a:pt x="483" y="182"/>
                    <a:pt x="564" y="26"/>
                  </a:cubicBezTo>
                  <a:cubicBezTo>
                    <a:pt x="570" y="20"/>
                    <a:pt x="570" y="12"/>
                    <a:pt x="56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6"/>
            <p:cNvSpPr/>
            <p:nvPr/>
          </p:nvSpPr>
          <p:spPr>
            <a:xfrm flipH="1">
              <a:off x="4839867" y="1080158"/>
              <a:ext cx="66541" cy="242696"/>
            </a:xfrm>
            <a:custGeom>
              <a:avLst/>
              <a:gdLst/>
              <a:ahLst/>
              <a:cxnLst/>
              <a:rect l="l" t="t" r="r" b="b"/>
              <a:pathLst>
                <a:path w="258" h="941" extrusionOk="0">
                  <a:moveTo>
                    <a:pt x="38" y="0"/>
                  </a:moveTo>
                  <a:cubicBezTo>
                    <a:pt x="26" y="6"/>
                    <a:pt x="26" y="12"/>
                    <a:pt x="20" y="20"/>
                  </a:cubicBezTo>
                  <a:cubicBezTo>
                    <a:pt x="6" y="69"/>
                    <a:pt x="6" y="113"/>
                    <a:pt x="0" y="163"/>
                  </a:cubicBezTo>
                  <a:cubicBezTo>
                    <a:pt x="0" y="264"/>
                    <a:pt x="20" y="370"/>
                    <a:pt x="44" y="471"/>
                  </a:cubicBezTo>
                  <a:cubicBezTo>
                    <a:pt x="75" y="614"/>
                    <a:pt x="127" y="752"/>
                    <a:pt x="208" y="877"/>
                  </a:cubicBezTo>
                  <a:cubicBezTo>
                    <a:pt x="220" y="897"/>
                    <a:pt x="232" y="922"/>
                    <a:pt x="257" y="940"/>
                  </a:cubicBezTo>
                  <a:cubicBezTo>
                    <a:pt x="257" y="922"/>
                    <a:pt x="245" y="909"/>
                    <a:pt x="239" y="897"/>
                  </a:cubicBezTo>
                  <a:cubicBezTo>
                    <a:pt x="176" y="790"/>
                    <a:pt x="133" y="677"/>
                    <a:pt x="101" y="564"/>
                  </a:cubicBezTo>
                  <a:cubicBezTo>
                    <a:pt x="51" y="382"/>
                    <a:pt x="14" y="208"/>
                    <a:pt x="44" y="20"/>
                  </a:cubicBezTo>
                  <a:cubicBezTo>
                    <a:pt x="44" y="12"/>
                    <a:pt x="44" y="6"/>
                    <a:pt x="3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6"/>
            <p:cNvSpPr/>
            <p:nvPr/>
          </p:nvSpPr>
          <p:spPr>
            <a:xfrm flipH="1">
              <a:off x="4576538" y="913802"/>
              <a:ext cx="100328" cy="224642"/>
            </a:xfrm>
            <a:custGeom>
              <a:avLst/>
              <a:gdLst/>
              <a:ahLst/>
              <a:cxnLst/>
              <a:rect l="l" t="t" r="r" b="b"/>
              <a:pathLst>
                <a:path w="389" h="871" extrusionOk="0">
                  <a:moveTo>
                    <a:pt x="7" y="0"/>
                  </a:moveTo>
                  <a:lnTo>
                    <a:pt x="7" y="0"/>
                  </a:lnTo>
                  <a:cubicBezTo>
                    <a:pt x="1" y="12"/>
                    <a:pt x="7" y="18"/>
                    <a:pt x="13" y="26"/>
                  </a:cubicBezTo>
                  <a:cubicBezTo>
                    <a:pt x="38" y="50"/>
                    <a:pt x="56" y="81"/>
                    <a:pt x="76" y="113"/>
                  </a:cubicBezTo>
                  <a:cubicBezTo>
                    <a:pt x="157" y="251"/>
                    <a:pt x="220" y="394"/>
                    <a:pt x="276" y="545"/>
                  </a:cubicBezTo>
                  <a:cubicBezTo>
                    <a:pt x="314" y="651"/>
                    <a:pt x="351" y="764"/>
                    <a:pt x="389" y="871"/>
                  </a:cubicBezTo>
                  <a:cubicBezTo>
                    <a:pt x="389" y="839"/>
                    <a:pt x="383" y="808"/>
                    <a:pt x="377" y="778"/>
                  </a:cubicBezTo>
                  <a:cubicBezTo>
                    <a:pt x="327" y="564"/>
                    <a:pt x="244" y="350"/>
                    <a:pt x="139" y="156"/>
                  </a:cubicBezTo>
                  <a:cubicBezTo>
                    <a:pt x="113" y="125"/>
                    <a:pt x="94" y="87"/>
                    <a:pt x="70" y="56"/>
                  </a:cubicBezTo>
                  <a:cubicBezTo>
                    <a:pt x="50" y="32"/>
                    <a:pt x="38" y="12"/>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6"/>
            <p:cNvSpPr/>
            <p:nvPr/>
          </p:nvSpPr>
          <p:spPr>
            <a:xfrm flipH="1">
              <a:off x="4405026" y="1566589"/>
              <a:ext cx="55451" cy="229026"/>
            </a:xfrm>
            <a:custGeom>
              <a:avLst/>
              <a:gdLst/>
              <a:ahLst/>
              <a:cxnLst/>
              <a:rect l="l" t="t" r="r" b="b"/>
              <a:pathLst>
                <a:path w="215" h="888" extrusionOk="0">
                  <a:moveTo>
                    <a:pt x="7" y="0"/>
                  </a:moveTo>
                  <a:cubicBezTo>
                    <a:pt x="1" y="20"/>
                    <a:pt x="7" y="32"/>
                    <a:pt x="15" y="38"/>
                  </a:cubicBezTo>
                  <a:cubicBezTo>
                    <a:pt x="82" y="195"/>
                    <a:pt x="151" y="352"/>
                    <a:pt x="171" y="527"/>
                  </a:cubicBezTo>
                  <a:cubicBezTo>
                    <a:pt x="177" y="622"/>
                    <a:pt x="177" y="721"/>
                    <a:pt x="145" y="816"/>
                  </a:cubicBezTo>
                  <a:cubicBezTo>
                    <a:pt x="139" y="841"/>
                    <a:pt x="127" y="865"/>
                    <a:pt x="108" y="885"/>
                  </a:cubicBezTo>
                  <a:cubicBezTo>
                    <a:pt x="113" y="887"/>
                    <a:pt x="117" y="887"/>
                    <a:pt x="121" y="887"/>
                  </a:cubicBezTo>
                  <a:cubicBezTo>
                    <a:pt x="131" y="887"/>
                    <a:pt x="137" y="881"/>
                    <a:pt x="145" y="871"/>
                  </a:cubicBezTo>
                  <a:cubicBezTo>
                    <a:pt x="165" y="847"/>
                    <a:pt x="177" y="816"/>
                    <a:pt x="183" y="784"/>
                  </a:cubicBezTo>
                  <a:cubicBezTo>
                    <a:pt x="215" y="677"/>
                    <a:pt x="209" y="565"/>
                    <a:pt x="189" y="458"/>
                  </a:cubicBezTo>
                  <a:cubicBezTo>
                    <a:pt x="171" y="321"/>
                    <a:pt x="108" y="195"/>
                    <a:pt x="45" y="70"/>
                  </a:cubicBezTo>
                  <a:cubicBezTo>
                    <a:pt x="33" y="44"/>
                    <a:pt x="21" y="26"/>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6"/>
            <p:cNvSpPr/>
            <p:nvPr/>
          </p:nvSpPr>
          <p:spPr>
            <a:xfrm flipH="1">
              <a:off x="4458672" y="1523259"/>
              <a:ext cx="90527" cy="223094"/>
            </a:xfrm>
            <a:custGeom>
              <a:avLst/>
              <a:gdLst/>
              <a:ahLst/>
              <a:cxnLst/>
              <a:rect l="l" t="t" r="r" b="b"/>
              <a:pathLst>
                <a:path w="351" h="865" extrusionOk="0">
                  <a:moveTo>
                    <a:pt x="1" y="0"/>
                  </a:moveTo>
                  <a:lnTo>
                    <a:pt x="1" y="0"/>
                  </a:lnTo>
                  <a:cubicBezTo>
                    <a:pt x="50" y="93"/>
                    <a:pt x="101" y="188"/>
                    <a:pt x="145" y="281"/>
                  </a:cubicBezTo>
                  <a:cubicBezTo>
                    <a:pt x="189" y="376"/>
                    <a:pt x="232" y="469"/>
                    <a:pt x="264" y="570"/>
                  </a:cubicBezTo>
                  <a:cubicBezTo>
                    <a:pt x="301" y="663"/>
                    <a:pt x="313" y="770"/>
                    <a:pt x="351" y="865"/>
                  </a:cubicBezTo>
                  <a:cubicBezTo>
                    <a:pt x="333" y="596"/>
                    <a:pt x="214" y="357"/>
                    <a:pt x="95" y="119"/>
                  </a:cubicBezTo>
                  <a:cubicBezTo>
                    <a:pt x="70" y="75"/>
                    <a:pt x="50" y="32"/>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6"/>
            <p:cNvSpPr/>
            <p:nvPr/>
          </p:nvSpPr>
          <p:spPr>
            <a:xfrm flipH="1">
              <a:off x="4359633" y="1523259"/>
              <a:ext cx="48745" cy="252238"/>
            </a:xfrm>
            <a:custGeom>
              <a:avLst/>
              <a:gdLst/>
              <a:ahLst/>
              <a:cxnLst/>
              <a:rect l="l" t="t" r="r" b="b"/>
              <a:pathLst>
                <a:path w="189" h="978" extrusionOk="0">
                  <a:moveTo>
                    <a:pt x="7" y="0"/>
                  </a:moveTo>
                  <a:lnTo>
                    <a:pt x="1" y="6"/>
                  </a:lnTo>
                  <a:cubicBezTo>
                    <a:pt x="88" y="150"/>
                    <a:pt x="143" y="307"/>
                    <a:pt x="151" y="483"/>
                  </a:cubicBezTo>
                  <a:cubicBezTo>
                    <a:pt x="163" y="651"/>
                    <a:pt x="151" y="821"/>
                    <a:pt x="76" y="978"/>
                  </a:cubicBezTo>
                  <a:cubicBezTo>
                    <a:pt x="119" y="927"/>
                    <a:pt x="143" y="871"/>
                    <a:pt x="157" y="808"/>
                  </a:cubicBezTo>
                  <a:cubicBezTo>
                    <a:pt x="189" y="663"/>
                    <a:pt x="189" y="520"/>
                    <a:pt x="169" y="376"/>
                  </a:cubicBezTo>
                  <a:cubicBezTo>
                    <a:pt x="151" y="238"/>
                    <a:pt x="88" y="125"/>
                    <a:pt x="19" y="6"/>
                  </a:cubicBezTo>
                  <a:cubicBezTo>
                    <a:pt x="13" y="6"/>
                    <a:pt x="13" y="6"/>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6"/>
            <p:cNvSpPr/>
            <p:nvPr/>
          </p:nvSpPr>
          <p:spPr>
            <a:xfrm flipH="1">
              <a:off x="4628121" y="1815736"/>
              <a:ext cx="289636" cy="67573"/>
            </a:xfrm>
            <a:custGeom>
              <a:avLst/>
              <a:gdLst/>
              <a:ahLst/>
              <a:cxnLst/>
              <a:rect l="l" t="t" r="r" b="b"/>
              <a:pathLst>
                <a:path w="1123" h="262" extrusionOk="0">
                  <a:moveTo>
                    <a:pt x="1103" y="0"/>
                  </a:moveTo>
                  <a:cubicBezTo>
                    <a:pt x="1091" y="12"/>
                    <a:pt x="1073" y="26"/>
                    <a:pt x="1053" y="38"/>
                  </a:cubicBezTo>
                  <a:cubicBezTo>
                    <a:pt x="966" y="107"/>
                    <a:pt x="859" y="163"/>
                    <a:pt x="753" y="194"/>
                  </a:cubicBezTo>
                  <a:cubicBezTo>
                    <a:pt x="659" y="226"/>
                    <a:pt x="571" y="238"/>
                    <a:pt x="477" y="244"/>
                  </a:cubicBezTo>
                  <a:cubicBezTo>
                    <a:pt x="345" y="244"/>
                    <a:pt x="220" y="244"/>
                    <a:pt x="88" y="226"/>
                  </a:cubicBezTo>
                  <a:cubicBezTo>
                    <a:pt x="69" y="221"/>
                    <a:pt x="45" y="212"/>
                    <a:pt x="20" y="212"/>
                  </a:cubicBezTo>
                  <a:cubicBezTo>
                    <a:pt x="14" y="212"/>
                    <a:pt x="7" y="212"/>
                    <a:pt x="1" y="214"/>
                  </a:cubicBezTo>
                  <a:cubicBezTo>
                    <a:pt x="7" y="220"/>
                    <a:pt x="20" y="226"/>
                    <a:pt x="26" y="226"/>
                  </a:cubicBezTo>
                  <a:cubicBezTo>
                    <a:pt x="113" y="244"/>
                    <a:pt x="195" y="257"/>
                    <a:pt x="283" y="257"/>
                  </a:cubicBezTo>
                  <a:cubicBezTo>
                    <a:pt x="322" y="260"/>
                    <a:pt x="362" y="261"/>
                    <a:pt x="402" y="261"/>
                  </a:cubicBezTo>
                  <a:cubicBezTo>
                    <a:pt x="460" y="261"/>
                    <a:pt x="519" y="258"/>
                    <a:pt x="577" y="251"/>
                  </a:cubicBezTo>
                  <a:cubicBezTo>
                    <a:pt x="741" y="232"/>
                    <a:pt x="885" y="182"/>
                    <a:pt x="1016" y="87"/>
                  </a:cubicBezTo>
                  <a:cubicBezTo>
                    <a:pt x="1053" y="63"/>
                    <a:pt x="1091" y="38"/>
                    <a:pt x="112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6"/>
            <p:cNvSpPr/>
            <p:nvPr/>
          </p:nvSpPr>
          <p:spPr>
            <a:xfrm flipH="1">
              <a:off x="4931942" y="982408"/>
              <a:ext cx="161969" cy="159132"/>
            </a:xfrm>
            <a:custGeom>
              <a:avLst/>
              <a:gdLst/>
              <a:ahLst/>
              <a:cxnLst/>
              <a:rect l="l" t="t" r="r" b="b"/>
              <a:pathLst>
                <a:path w="628" h="617" extrusionOk="0">
                  <a:moveTo>
                    <a:pt x="7" y="1"/>
                  </a:moveTo>
                  <a:cubicBezTo>
                    <a:pt x="5" y="1"/>
                    <a:pt x="3" y="1"/>
                    <a:pt x="1" y="3"/>
                  </a:cubicBezTo>
                  <a:cubicBezTo>
                    <a:pt x="395" y="266"/>
                    <a:pt x="408" y="342"/>
                    <a:pt x="620" y="617"/>
                  </a:cubicBezTo>
                  <a:cubicBezTo>
                    <a:pt x="628" y="605"/>
                    <a:pt x="614" y="599"/>
                    <a:pt x="608" y="587"/>
                  </a:cubicBezTo>
                  <a:cubicBezTo>
                    <a:pt x="527" y="436"/>
                    <a:pt x="420" y="292"/>
                    <a:pt x="289" y="179"/>
                  </a:cubicBezTo>
                  <a:cubicBezTo>
                    <a:pt x="207" y="104"/>
                    <a:pt x="120" y="47"/>
                    <a:pt x="26" y="3"/>
                  </a:cubicBezTo>
                  <a:cubicBezTo>
                    <a:pt x="17" y="3"/>
                    <a:pt x="12" y="1"/>
                    <a:pt x="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6"/>
            <p:cNvSpPr/>
            <p:nvPr/>
          </p:nvSpPr>
          <p:spPr>
            <a:xfrm flipH="1">
              <a:off x="4065613" y="1681103"/>
              <a:ext cx="206846" cy="70152"/>
            </a:xfrm>
            <a:custGeom>
              <a:avLst/>
              <a:gdLst/>
              <a:ahLst/>
              <a:cxnLst/>
              <a:rect l="l" t="t" r="r" b="b"/>
              <a:pathLst>
                <a:path w="802" h="272" extrusionOk="0">
                  <a:moveTo>
                    <a:pt x="794" y="0"/>
                  </a:moveTo>
                  <a:cubicBezTo>
                    <a:pt x="785" y="0"/>
                    <a:pt x="775" y="8"/>
                    <a:pt x="770" y="8"/>
                  </a:cubicBezTo>
                  <a:cubicBezTo>
                    <a:pt x="695" y="51"/>
                    <a:pt x="620" y="89"/>
                    <a:pt x="545" y="127"/>
                  </a:cubicBezTo>
                  <a:cubicBezTo>
                    <a:pt x="382" y="202"/>
                    <a:pt x="212" y="247"/>
                    <a:pt x="38" y="253"/>
                  </a:cubicBezTo>
                  <a:cubicBezTo>
                    <a:pt x="24" y="253"/>
                    <a:pt x="12" y="253"/>
                    <a:pt x="0" y="259"/>
                  </a:cubicBezTo>
                  <a:cubicBezTo>
                    <a:pt x="27" y="267"/>
                    <a:pt x="60" y="271"/>
                    <a:pt x="96" y="271"/>
                  </a:cubicBezTo>
                  <a:cubicBezTo>
                    <a:pt x="305" y="271"/>
                    <a:pt x="642" y="146"/>
                    <a:pt x="802" y="2"/>
                  </a:cubicBezTo>
                  <a:cubicBezTo>
                    <a:pt x="799" y="1"/>
                    <a:pt x="797" y="0"/>
                    <a:pt x="79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6"/>
            <p:cNvSpPr/>
            <p:nvPr/>
          </p:nvSpPr>
          <p:spPr>
            <a:xfrm flipH="1">
              <a:off x="4503549" y="1537444"/>
              <a:ext cx="98780" cy="218710"/>
            </a:xfrm>
            <a:custGeom>
              <a:avLst/>
              <a:gdLst/>
              <a:ahLst/>
              <a:cxnLst/>
              <a:rect l="l" t="t" r="r" b="b"/>
              <a:pathLst>
                <a:path w="383" h="848" extrusionOk="0">
                  <a:moveTo>
                    <a:pt x="25" y="1"/>
                  </a:moveTo>
                  <a:cubicBezTo>
                    <a:pt x="0" y="58"/>
                    <a:pt x="19" y="220"/>
                    <a:pt x="62" y="371"/>
                  </a:cubicBezTo>
                  <a:cubicBezTo>
                    <a:pt x="119" y="565"/>
                    <a:pt x="226" y="721"/>
                    <a:pt x="383" y="848"/>
                  </a:cubicBezTo>
                  <a:cubicBezTo>
                    <a:pt x="137" y="622"/>
                    <a:pt x="50" y="327"/>
                    <a:pt x="2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6"/>
            <p:cNvSpPr/>
            <p:nvPr/>
          </p:nvSpPr>
          <p:spPr>
            <a:xfrm flipH="1">
              <a:off x="4766878" y="1183583"/>
              <a:ext cx="115287" cy="194208"/>
            </a:xfrm>
            <a:custGeom>
              <a:avLst/>
              <a:gdLst/>
              <a:ahLst/>
              <a:cxnLst/>
              <a:rect l="l" t="t" r="r" b="b"/>
              <a:pathLst>
                <a:path w="447" h="753" extrusionOk="0">
                  <a:moveTo>
                    <a:pt x="1" y="1"/>
                  </a:moveTo>
                  <a:lnTo>
                    <a:pt x="1" y="25"/>
                  </a:lnTo>
                  <a:cubicBezTo>
                    <a:pt x="33" y="157"/>
                    <a:pt x="76" y="282"/>
                    <a:pt x="145" y="401"/>
                  </a:cubicBezTo>
                  <a:cubicBezTo>
                    <a:pt x="207" y="521"/>
                    <a:pt x="276" y="627"/>
                    <a:pt x="377" y="715"/>
                  </a:cubicBezTo>
                  <a:cubicBezTo>
                    <a:pt x="395" y="733"/>
                    <a:pt x="415" y="747"/>
                    <a:pt x="446" y="753"/>
                  </a:cubicBezTo>
                  <a:lnTo>
                    <a:pt x="389" y="696"/>
                  </a:lnTo>
                  <a:cubicBezTo>
                    <a:pt x="351" y="658"/>
                    <a:pt x="320" y="621"/>
                    <a:pt x="288" y="577"/>
                  </a:cubicBezTo>
                  <a:cubicBezTo>
                    <a:pt x="163" y="415"/>
                    <a:pt x="76" y="227"/>
                    <a:pt x="19" y="25"/>
                  </a:cubicBezTo>
                  <a:cubicBezTo>
                    <a:pt x="19" y="19"/>
                    <a:pt x="19" y="7"/>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6"/>
            <p:cNvSpPr/>
            <p:nvPr/>
          </p:nvSpPr>
          <p:spPr>
            <a:xfrm flipH="1">
              <a:off x="4640758" y="1238261"/>
              <a:ext cx="142626" cy="220257"/>
            </a:xfrm>
            <a:custGeom>
              <a:avLst/>
              <a:gdLst/>
              <a:ahLst/>
              <a:cxnLst/>
              <a:rect l="l" t="t" r="r" b="b"/>
              <a:pathLst>
                <a:path w="553" h="854" extrusionOk="0">
                  <a:moveTo>
                    <a:pt x="0" y="1"/>
                  </a:moveTo>
                  <a:cubicBezTo>
                    <a:pt x="0" y="33"/>
                    <a:pt x="12" y="64"/>
                    <a:pt x="26" y="90"/>
                  </a:cubicBezTo>
                  <a:cubicBezTo>
                    <a:pt x="101" y="264"/>
                    <a:pt x="194" y="422"/>
                    <a:pt x="301" y="573"/>
                  </a:cubicBezTo>
                  <a:cubicBezTo>
                    <a:pt x="370" y="666"/>
                    <a:pt x="445" y="753"/>
                    <a:pt x="520" y="828"/>
                  </a:cubicBezTo>
                  <a:cubicBezTo>
                    <a:pt x="526" y="842"/>
                    <a:pt x="539" y="848"/>
                    <a:pt x="552" y="854"/>
                  </a:cubicBezTo>
                  <a:cubicBezTo>
                    <a:pt x="326" y="597"/>
                    <a:pt x="138" y="315"/>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6"/>
            <p:cNvSpPr/>
            <p:nvPr/>
          </p:nvSpPr>
          <p:spPr>
            <a:xfrm flipH="1">
              <a:off x="4495295" y="1560399"/>
              <a:ext cx="124830" cy="227995"/>
            </a:xfrm>
            <a:custGeom>
              <a:avLst/>
              <a:gdLst/>
              <a:ahLst/>
              <a:cxnLst/>
              <a:rect l="l" t="t" r="r" b="b"/>
              <a:pathLst>
                <a:path w="484" h="884" extrusionOk="0">
                  <a:moveTo>
                    <a:pt x="18" y="0"/>
                  </a:moveTo>
                  <a:cubicBezTo>
                    <a:pt x="0" y="388"/>
                    <a:pt x="270" y="759"/>
                    <a:pt x="483" y="883"/>
                  </a:cubicBezTo>
                  <a:cubicBezTo>
                    <a:pt x="483" y="877"/>
                    <a:pt x="476" y="877"/>
                    <a:pt x="476" y="871"/>
                  </a:cubicBezTo>
                  <a:cubicBezTo>
                    <a:pt x="388" y="802"/>
                    <a:pt x="313" y="721"/>
                    <a:pt x="244" y="626"/>
                  </a:cubicBezTo>
                  <a:cubicBezTo>
                    <a:pt x="137" y="476"/>
                    <a:pt x="69" y="313"/>
                    <a:pt x="44" y="131"/>
                  </a:cubicBezTo>
                  <a:cubicBezTo>
                    <a:pt x="38" y="94"/>
                    <a:pt x="44" y="44"/>
                    <a:pt x="1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6"/>
            <p:cNvSpPr/>
            <p:nvPr/>
          </p:nvSpPr>
          <p:spPr>
            <a:xfrm flipH="1">
              <a:off x="4747534" y="1495662"/>
              <a:ext cx="181570" cy="129472"/>
            </a:xfrm>
            <a:custGeom>
              <a:avLst/>
              <a:gdLst/>
              <a:ahLst/>
              <a:cxnLst/>
              <a:rect l="l" t="t" r="r" b="b"/>
              <a:pathLst>
                <a:path w="704" h="502" extrusionOk="0">
                  <a:moveTo>
                    <a:pt x="1" y="0"/>
                  </a:moveTo>
                  <a:lnTo>
                    <a:pt x="1" y="0"/>
                  </a:lnTo>
                  <a:cubicBezTo>
                    <a:pt x="51" y="26"/>
                    <a:pt x="102" y="50"/>
                    <a:pt x="145" y="81"/>
                  </a:cubicBezTo>
                  <a:cubicBezTo>
                    <a:pt x="195" y="113"/>
                    <a:pt x="245" y="145"/>
                    <a:pt x="296" y="176"/>
                  </a:cubicBezTo>
                  <a:cubicBezTo>
                    <a:pt x="339" y="206"/>
                    <a:pt x="389" y="238"/>
                    <a:pt x="433" y="269"/>
                  </a:cubicBezTo>
                  <a:cubicBezTo>
                    <a:pt x="478" y="307"/>
                    <a:pt x="521" y="345"/>
                    <a:pt x="565" y="382"/>
                  </a:cubicBezTo>
                  <a:cubicBezTo>
                    <a:pt x="609" y="414"/>
                    <a:pt x="652" y="457"/>
                    <a:pt x="703" y="501"/>
                  </a:cubicBezTo>
                  <a:cubicBezTo>
                    <a:pt x="652" y="376"/>
                    <a:pt x="195" y="50"/>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6"/>
            <p:cNvSpPr/>
            <p:nvPr/>
          </p:nvSpPr>
          <p:spPr>
            <a:xfrm flipH="1">
              <a:off x="4340290" y="1477865"/>
              <a:ext cx="77890" cy="208909"/>
            </a:xfrm>
            <a:custGeom>
              <a:avLst/>
              <a:gdLst/>
              <a:ahLst/>
              <a:cxnLst/>
              <a:rect l="l" t="t" r="r" b="b"/>
              <a:pathLst>
                <a:path w="302" h="810" extrusionOk="0">
                  <a:moveTo>
                    <a:pt x="15" y="0"/>
                  </a:moveTo>
                  <a:cubicBezTo>
                    <a:pt x="11" y="0"/>
                    <a:pt x="7" y="3"/>
                    <a:pt x="1" y="12"/>
                  </a:cubicBezTo>
                  <a:cubicBezTo>
                    <a:pt x="106" y="107"/>
                    <a:pt x="181" y="232"/>
                    <a:pt x="227" y="376"/>
                  </a:cubicBezTo>
                  <a:cubicBezTo>
                    <a:pt x="264" y="514"/>
                    <a:pt x="294" y="651"/>
                    <a:pt x="276" y="809"/>
                  </a:cubicBezTo>
                  <a:cubicBezTo>
                    <a:pt x="294" y="778"/>
                    <a:pt x="294" y="778"/>
                    <a:pt x="294" y="764"/>
                  </a:cubicBezTo>
                  <a:cubicBezTo>
                    <a:pt x="302" y="665"/>
                    <a:pt x="294" y="570"/>
                    <a:pt x="276" y="477"/>
                  </a:cubicBezTo>
                  <a:cubicBezTo>
                    <a:pt x="245" y="332"/>
                    <a:pt x="195" y="208"/>
                    <a:pt x="106" y="87"/>
                  </a:cubicBezTo>
                  <a:cubicBezTo>
                    <a:pt x="88" y="57"/>
                    <a:pt x="63" y="26"/>
                    <a:pt x="25" y="6"/>
                  </a:cubicBezTo>
                  <a:cubicBezTo>
                    <a:pt x="22" y="3"/>
                    <a:pt x="19" y="0"/>
                    <a:pt x="1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6"/>
            <p:cNvSpPr/>
            <p:nvPr/>
          </p:nvSpPr>
          <p:spPr>
            <a:xfrm flipH="1">
              <a:off x="3748637" y="1498757"/>
              <a:ext cx="155521" cy="121477"/>
            </a:xfrm>
            <a:custGeom>
              <a:avLst/>
              <a:gdLst/>
              <a:ahLst/>
              <a:cxnLst/>
              <a:rect l="l" t="t" r="r" b="b"/>
              <a:pathLst>
                <a:path w="603" h="471" extrusionOk="0">
                  <a:moveTo>
                    <a:pt x="603" y="0"/>
                  </a:moveTo>
                  <a:lnTo>
                    <a:pt x="603" y="0"/>
                  </a:lnTo>
                  <a:cubicBezTo>
                    <a:pt x="583" y="26"/>
                    <a:pt x="565" y="44"/>
                    <a:pt x="545" y="63"/>
                  </a:cubicBezTo>
                  <a:cubicBezTo>
                    <a:pt x="470" y="151"/>
                    <a:pt x="395" y="232"/>
                    <a:pt x="302" y="307"/>
                  </a:cubicBezTo>
                  <a:cubicBezTo>
                    <a:pt x="219" y="370"/>
                    <a:pt x="132" y="420"/>
                    <a:pt x="25" y="445"/>
                  </a:cubicBezTo>
                  <a:cubicBezTo>
                    <a:pt x="19" y="445"/>
                    <a:pt x="1" y="445"/>
                    <a:pt x="1" y="458"/>
                  </a:cubicBezTo>
                  <a:cubicBezTo>
                    <a:pt x="7" y="468"/>
                    <a:pt x="13" y="471"/>
                    <a:pt x="20" y="471"/>
                  </a:cubicBezTo>
                  <a:cubicBezTo>
                    <a:pt x="26" y="471"/>
                    <a:pt x="32" y="468"/>
                    <a:pt x="39" y="465"/>
                  </a:cubicBezTo>
                  <a:cubicBezTo>
                    <a:pt x="100" y="458"/>
                    <a:pt x="163" y="433"/>
                    <a:pt x="219" y="396"/>
                  </a:cubicBezTo>
                  <a:cubicBezTo>
                    <a:pt x="351" y="321"/>
                    <a:pt x="458" y="208"/>
                    <a:pt x="551" y="89"/>
                  </a:cubicBezTo>
                  <a:cubicBezTo>
                    <a:pt x="571" y="63"/>
                    <a:pt x="595" y="38"/>
                    <a:pt x="60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6"/>
            <p:cNvSpPr/>
            <p:nvPr/>
          </p:nvSpPr>
          <p:spPr>
            <a:xfrm flipH="1">
              <a:off x="3870114" y="1663565"/>
              <a:ext cx="174865" cy="152942"/>
            </a:xfrm>
            <a:custGeom>
              <a:avLst/>
              <a:gdLst/>
              <a:ahLst/>
              <a:cxnLst/>
              <a:rect l="l" t="t" r="r" b="b"/>
              <a:pathLst>
                <a:path w="678" h="593" extrusionOk="0">
                  <a:moveTo>
                    <a:pt x="672" y="1"/>
                  </a:moveTo>
                  <a:lnTo>
                    <a:pt x="672" y="1"/>
                  </a:lnTo>
                  <a:cubicBezTo>
                    <a:pt x="585" y="133"/>
                    <a:pt x="496" y="252"/>
                    <a:pt x="383" y="353"/>
                  </a:cubicBezTo>
                  <a:cubicBezTo>
                    <a:pt x="264" y="446"/>
                    <a:pt x="139" y="521"/>
                    <a:pt x="1" y="590"/>
                  </a:cubicBezTo>
                  <a:cubicBezTo>
                    <a:pt x="5" y="590"/>
                    <a:pt x="6" y="593"/>
                    <a:pt x="9" y="593"/>
                  </a:cubicBezTo>
                  <a:cubicBezTo>
                    <a:pt x="10" y="593"/>
                    <a:pt x="11" y="592"/>
                    <a:pt x="13" y="590"/>
                  </a:cubicBezTo>
                  <a:lnTo>
                    <a:pt x="21" y="590"/>
                  </a:lnTo>
                  <a:cubicBezTo>
                    <a:pt x="227" y="509"/>
                    <a:pt x="409" y="383"/>
                    <a:pt x="553" y="208"/>
                  </a:cubicBezTo>
                  <a:cubicBezTo>
                    <a:pt x="597" y="164"/>
                    <a:pt x="634" y="113"/>
                    <a:pt x="660" y="58"/>
                  </a:cubicBezTo>
                  <a:cubicBezTo>
                    <a:pt x="666" y="44"/>
                    <a:pt x="678" y="32"/>
                    <a:pt x="67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6"/>
            <p:cNvSpPr/>
            <p:nvPr/>
          </p:nvSpPr>
          <p:spPr>
            <a:xfrm flipH="1">
              <a:off x="4650559" y="1406422"/>
              <a:ext cx="212004" cy="132825"/>
            </a:xfrm>
            <a:custGeom>
              <a:avLst/>
              <a:gdLst/>
              <a:ahLst/>
              <a:cxnLst/>
              <a:rect l="l" t="t" r="r" b="b"/>
              <a:pathLst>
                <a:path w="822" h="515" extrusionOk="0">
                  <a:moveTo>
                    <a:pt x="15" y="1"/>
                  </a:moveTo>
                  <a:cubicBezTo>
                    <a:pt x="10" y="1"/>
                    <a:pt x="5" y="3"/>
                    <a:pt x="0" y="8"/>
                  </a:cubicBezTo>
                  <a:cubicBezTo>
                    <a:pt x="307" y="127"/>
                    <a:pt x="588" y="277"/>
                    <a:pt x="821" y="515"/>
                  </a:cubicBezTo>
                  <a:cubicBezTo>
                    <a:pt x="796" y="453"/>
                    <a:pt x="746" y="415"/>
                    <a:pt x="695" y="372"/>
                  </a:cubicBezTo>
                  <a:cubicBezTo>
                    <a:pt x="501" y="214"/>
                    <a:pt x="275" y="89"/>
                    <a:pt x="32" y="8"/>
                  </a:cubicBezTo>
                  <a:cubicBezTo>
                    <a:pt x="27" y="4"/>
                    <a:pt x="22" y="1"/>
                    <a:pt x="1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6"/>
            <p:cNvSpPr/>
            <p:nvPr/>
          </p:nvSpPr>
          <p:spPr>
            <a:xfrm flipH="1">
              <a:off x="4637663" y="1556788"/>
              <a:ext cx="63704" cy="209167"/>
            </a:xfrm>
            <a:custGeom>
              <a:avLst/>
              <a:gdLst/>
              <a:ahLst/>
              <a:cxnLst/>
              <a:rect l="l" t="t" r="r" b="b"/>
              <a:pathLst>
                <a:path w="247" h="811" extrusionOk="0">
                  <a:moveTo>
                    <a:pt x="84" y="1"/>
                  </a:moveTo>
                  <a:lnTo>
                    <a:pt x="84" y="1"/>
                  </a:lnTo>
                  <a:cubicBezTo>
                    <a:pt x="52" y="20"/>
                    <a:pt x="46" y="45"/>
                    <a:pt x="39" y="70"/>
                  </a:cubicBezTo>
                  <a:cubicBezTo>
                    <a:pt x="20" y="120"/>
                    <a:pt x="14" y="177"/>
                    <a:pt x="20" y="227"/>
                  </a:cubicBezTo>
                  <a:cubicBezTo>
                    <a:pt x="20" y="296"/>
                    <a:pt x="26" y="365"/>
                    <a:pt x="46" y="434"/>
                  </a:cubicBezTo>
                  <a:cubicBezTo>
                    <a:pt x="76" y="553"/>
                    <a:pt x="121" y="666"/>
                    <a:pt x="196" y="767"/>
                  </a:cubicBezTo>
                  <a:cubicBezTo>
                    <a:pt x="208" y="779"/>
                    <a:pt x="221" y="791"/>
                    <a:pt x="246" y="810"/>
                  </a:cubicBezTo>
                  <a:cubicBezTo>
                    <a:pt x="70" y="559"/>
                    <a:pt x="1" y="296"/>
                    <a:pt x="84"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6"/>
            <p:cNvSpPr/>
            <p:nvPr/>
          </p:nvSpPr>
          <p:spPr>
            <a:xfrm flipH="1">
              <a:off x="4258015" y="1437372"/>
              <a:ext cx="77890" cy="165064"/>
            </a:xfrm>
            <a:custGeom>
              <a:avLst/>
              <a:gdLst/>
              <a:ahLst/>
              <a:cxnLst/>
              <a:rect l="l" t="t" r="r" b="b"/>
              <a:pathLst>
                <a:path w="302" h="640" extrusionOk="0">
                  <a:moveTo>
                    <a:pt x="1" y="1"/>
                  </a:moveTo>
                  <a:cubicBezTo>
                    <a:pt x="58" y="56"/>
                    <a:pt x="114" y="107"/>
                    <a:pt x="157" y="177"/>
                  </a:cubicBezTo>
                  <a:cubicBezTo>
                    <a:pt x="201" y="244"/>
                    <a:pt x="232" y="319"/>
                    <a:pt x="258" y="395"/>
                  </a:cubicBezTo>
                  <a:cubicBezTo>
                    <a:pt x="276" y="470"/>
                    <a:pt x="284" y="553"/>
                    <a:pt x="284" y="640"/>
                  </a:cubicBezTo>
                  <a:cubicBezTo>
                    <a:pt x="302" y="608"/>
                    <a:pt x="302" y="608"/>
                    <a:pt x="302" y="590"/>
                  </a:cubicBezTo>
                  <a:cubicBezTo>
                    <a:pt x="302" y="470"/>
                    <a:pt x="276" y="351"/>
                    <a:pt x="226" y="238"/>
                  </a:cubicBezTo>
                  <a:cubicBezTo>
                    <a:pt x="189" y="163"/>
                    <a:pt x="145" y="94"/>
                    <a:pt x="76" y="38"/>
                  </a:cubicBezTo>
                  <a:cubicBezTo>
                    <a:pt x="58" y="19"/>
                    <a:pt x="32" y="1"/>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6"/>
            <p:cNvSpPr/>
            <p:nvPr/>
          </p:nvSpPr>
          <p:spPr>
            <a:xfrm flipH="1">
              <a:off x="5024275" y="1401780"/>
              <a:ext cx="202203" cy="174865"/>
            </a:xfrm>
            <a:custGeom>
              <a:avLst/>
              <a:gdLst/>
              <a:ahLst/>
              <a:cxnLst/>
              <a:rect l="l" t="t" r="r" b="b"/>
              <a:pathLst>
                <a:path w="784" h="678" extrusionOk="0">
                  <a:moveTo>
                    <a:pt x="0" y="0"/>
                  </a:moveTo>
                  <a:lnTo>
                    <a:pt x="0" y="0"/>
                  </a:lnTo>
                  <a:cubicBezTo>
                    <a:pt x="81" y="182"/>
                    <a:pt x="640" y="639"/>
                    <a:pt x="784" y="677"/>
                  </a:cubicBezTo>
                  <a:cubicBezTo>
                    <a:pt x="489" y="483"/>
                    <a:pt x="226" y="263"/>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6"/>
            <p:cNvSpPr/>
            <p:nvPr/>
          </p:nvSpPr>
          <p:spPr>
            <a:xfrm flipH="1">
              <a:off x="4377429" y="848807"/>
              <a:ext cx="23212" cy="189566"/>
            </a:xfrm>
            <a:custGeom>
              <a:avLst/>
              <a:gdLst/>
              <a:ahLst/>
              <a:cxnLst/>
              <a:rect l="l" t="t" r="r" b="b"/>
              <a:pathLst>
                <a:path w="90" h="735" extrusionOk="0">
                  <a:moveTo>
                    <a:pt x="76" y="1"/>
                  </a:moveTo>
                  <a:cubicBezTo>
                    <a:pt x="58" y="7"/>
                    <a:pt x="58" y="32"/>
                    <a:pt x="52" y="44"/>
                  </a:cubicBezTo>
                  <a:cubicBezTo>
                    <a:pt x="32" y="114"/>
                    <a:pt x="26" y="183"/>
                    <a:pt x="20" y="258"/>
                  </a:cubicBezTo>
                  <a:cubicBezTo>
                    <a:pt x="1" y="414"/>
                    <a:pt x="20" y="578"/>
                    <a:pt x="38" y="735"/>
                  </a:cubicBezTo>
                  <a:cubicBezTo>
                    <a:pt x="46" y="709"/>
                    <a:pt x="46" y="678"/>
                    <a:pt x="46" y="654"/>
                  </a:cubicBezTo>
                  <a:cubicBezTo>
                    <a:pt x="46" y="541"/>
                    <a:pt x="38" y="428"/>
                    <a:pt x="46" y="315"/>
                  </a:cubicBezTo>
                  <a:cubicBezTo>
                    <a:pt x="52" y="214"/>
                    <a:pt x="58" y="120"/>
                    <a:pt x="83" y="32"/>
                  </a:cubicBezTo>
                  <a:cubicBezTo>
                    <a:pt x="83" y="20"/>
                    <a:pt x="89" y="14"/>
                    <a:pt x="7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6"/>
            <p:cNvSpPr/>
            <p:nvPr/>
          </p:nvSpPr>
          <p:spPr>
            <a:xfrm flipH="1">
              <a:off x="4810723" y="966933"/>
              <a:ext cx="51840" cy="184407"/>
            </a:xfrm>
            <a:custGeom>
              <a:avLst/>
              <a:gdLst/>
              <a:ahLst/>
              <a:cxnLst/>
              <a:rect l="l" t="t" r="r" b="b"/>
              <a:pathLst>
                <a:path w="201" h="715" extrusionOk="0">
                  <a:moveTo>
                    <a:pt x="44" y="0"/>
                  </a:moveTo>
                  <a:lnTo>
                    <a:pt x="44" y="0"/>
                  </a:lnTo>
                  <a:cubicBezTo>
                    <a:pt x="0" y="132"/>
                    <a:pt x="99" y="558"/>
                    <a:pt x="200" y="715"/>
                  </a:cubicBezTo>
                  <a:cubicBezTo>
                    <a:pt x="119" y="483"/>
                    <a:pt x="62" y="245"/>
                    <a:pt x="4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6"/>
            <p:cNvSpPr/>
            <p:nvPr/>
          </p:nvSpPr>
          <p:spPr>
            <a:xfrm flipH="1">
              <a:off x="4261110" y="1521711"/>
              <a:ext cx="42556" cy="185955"/>
            </a:xfrm>
            <a:custGeom>
              <a:avLst/>
              <a:gdLst/>
              <a:ahLst/>
              <a:cxnLst/>
              <a:rect l="l" t="t" r="r" b="b"/>
              <a:pathLst>
                <a:path w="165" h="721" extrusionOk="0">
                  <a:moveTo>
                    <a:pt x="46" y="0"/>
                  </a:moveTo>
                  <a:lnTo>
                    <a:pt x="46" y="0"/>
                  </a:lnTo>
                  <a:cubicBezTo>
                    <a:pt x="52" y="38"/>
                    <a:pt x="64" y="75"/>
                    <a:pt x="70" y="119"/>
                  </a:cubicBezTo>
                  <a:cubicBezTo>
                    <a:pt x="83" y="156"/>
                    <a:pt x="89" y="194"/>
                    <a:pt x="89" y="238"/>
                  </a:cubicBezTo>
                  <a:lnTo>
                    <a:pt x="89" y="356"/>
                  </a:lnTo>
                  <a:cubicBezTo>
                    <a:pt x="89" y="400"/>
                    <a:pt x="83" y="444"/>
                    <a:pt x="76" y="489"/>
                  </a:cubicBezTo>
                  <a:cubicBezTo>
                    <a:pt x="64" y="526"/>
                    <a:pt x="52" y="564"/>
                    <a:pt x="46" y="602"/>
                  </a:cubicBezTo>
                  <a:cubicBezTo>
                    <a:pt x="38" y="639"/>
                    <a:pt x="8" y="677"/>
                    <a:pt x="1" y="720"/>
                  </a:cubicBezTo>
                  <a:cubicBezTo>
                    <a:pt x="127" y="576"/>
                    <a:pt x="165" y="232"/>
                    <a:pt x="4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6"/>
            <p:cNvSpPr/>
            <p:nvPr/>
          </p:nvSpPr>
          <p:spPr>
            <a:xfrm flipH="1">
              <a:off x="3949293" y="1154696"/>
              <a:ext cx="58288" cy="189050"/>
            </a:xfrm>
            <a:custGeom>
              <a:avLst/>
              <a:gdLst/>
              <a:ahLst/>
              <a:cxnLst/>
              <a:rect l="l" t="t" r="r" b="b"/>
              <a:pathLst>
                <a:path w="226" h="733" extrusionOk="0">
                  <a:moveTo>
                    <a:pt x="214" y="0"/>
                  </a:moveTo>
                  <a:lnTo>
                    <a:pt x="214" y="0"/>
                  </a:lnTo>
                  <a:cubicBezTo>
                    <a:pt x="194" y="87"/>
                    <a:pt x="182" y="169"/>
                    <a:pt x="163" y="250"/>
                  </a:cubicBezTo>
                  <a:cubicBezTo>
                    <a:pt x="131" y="408"/>
                    <a:pt x="94" y="570"/>
                    <a:pt x="6" y="709"/>
                  </a:cubicBezTo>
                  <a:cubicBezTo>
                    <a:pt x="0" y="715"/>
                    <a:pt x="0" y="721"/>
                    <a:pt x="6" y="733"/>
                  </a:cubicBezTo>
                  <a:cubicBezTo>
                    <a:pt x="26" y="721"/>
                    <a:pt x="38" y="701"/>
                    <a:pt x="44" y="689"/>
                  </a:cubicBezTo>
                  <a:cubicBezTo>
                    <a:pt x="94" y="620"/>
                    <a:pt x="119" y="545"/>
                    <a:pt x="145" y="463"/>
                  </a:cubicBezTo>
                  <a:cubicBezTo>
                    <a:pt x="169" y="357"/>
                    <a:pt x="188" y="250"/>
                    <a:pt x="200" y="137"/>
                  </a:cubicBezTo>
                  <a:cubicBezTo>
                    <a:pt x="214" y="93"/>
                    <a:pt x="226" y="50"/>
                    <a:pt x="21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6"/>
            <p:cNvSpPr/>
            <p:nvPr/>
          </p:nvSpPr>
          <p:spPr>
            <a:xfrm flipH="1">
              <a:off x="4691310" y="1794587"/>
              <a:ext cx="218194" cy="44361"/>
            </a:xfrm>
            <a:custGeom>
              <a:avLst/>
              <a:gdLst/>
              <a:ahLst/>
              <a:cxnLst/>
              <a:rect l="l" t="t" r="r" b="b"/>
              <a:pathLst>
                <a:path w="846" h="172" extrusionOk="0">
                  <a:moveTo>
                    <a:pt x="846" y="1"/>
                  </a:moveTo>
                  <a:lnTo>
                    <a:pt x="846" y="1"/>
                  </a:lnTo>
                  <a:cubicBezTo>
                    <a:pt x="630" y="111"/>
                    <a:pt x="406" y="153"/>
                    <a:pt x="174" y="153"/>
                  </a:cubicBezTo>
                  <a:cubicBezTo>
                    <a:pt x="117" y="153"/>
                    <a:pt x="59" y="150"/>
                    <a:pt x="0" y="145"/>
                  </a:cubicBezTo>
                  <a:lnTo>
                    <a:pt x="0" y="145"/>
                  </a:lnTo>
                  <a:cubicBezTo>
                    <a:pt x="53" y="163"/>
                    <a:pt x="127" y="171"/>
                    <a:pt x="211" y="171"/>
                  </a:cubicBezTo>
                  <a:cubicBezTo>
                    <a:pt x="428" y="171"/>
                    <a:pt x="710" y="114"/>
                    <a:pt x="84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6"/>
            <p:cNvSpPr/>
            <p:nvPr/>
          </p:nvSpPr>
          <p:spPr>
            <a:xfrm flipH="1">
              <a:off x="4070513" y="1744035"/>
              <a:ext cx="190855" cy="51583"/>
            </a:xfrm>
            <a:custGeom>
              <a:avLst/>
              <a:gdLst/>
              <a:ahLst/>
              <a:cxnLst/>
              <a:rect l="l" t="t" r="r" b="b"/>
              <a:pathLst>
                <a:path w="740" h="200" extrusionOk="0">
                  <a:moveTo>
                    <a:pt x="729" y="1"/>
                  </a:moveTo>
                  <a:cubicBezTo>
                    <a:pt x="716" y="1"/>
                    <a:pt x="708" y="10"/>
                    <a:pt x="702" y="15"/>
                  </a:cubicBezTo>
                  <a:cubicBezTo>
                    <a:pt x="620" y="53"/>
                    <a:pt x="533" y="90"/>
                    <a:pt x="452" y="116"/>
                  </a:cubicBezTo>
                  <a:cubicBezTo>
                    <a:pt x="356" y="149"/>
                    <a:pt x="255" y="172"/>
                    <a:pt x="154" y="172"/>
                  </a:cubicBezTo>
                  <a:cubicBezTo>
                    <a:pt x="143" y="172"/>
                    <a:pt x="131" y="172"/>
                    <a:pt x="119" y="171"/>
                  </a:cubicBezTo>
                  <a:cubicBezTo>
                    <a:pt x="94" y="171"/>
                    <a:pt x="69" y="169"/>
                    <a:pt x="42" y="169"/>
                  </a:cubicBezTo>
                  <a:cubicBezTo>
                    <a:pt x="29" y="169"/>
                    <a:pt x="15" y="169"/>
                    <a:pt x="1" y="171"/>
                  </a:cubicBezTo>
                  <a:cubicBezTo>
                    <a:pt x="13" y="171"/>
                    <a:pt x="25" y="177"/>
                    <a:pt x="32" y="183"/>
                  </a:cubicBezTo>
                  <a:cubicBezTo>
                    <a:pt x="78" y="194"/>
                    <a:pt x="123" y="199"/>
                    <a:pt x="168" y="199"/>
                  </a:cubicBezTo>
                  <a:cubicBezTo>
                    <a:pt x="203" y="199"/>
                    <a:pt x="237" y="196"/>
                    <a:pt x="270" y="191"/>
                  </a:cubicBezTo>
                  <a:cubicBezTo>
                    <a:pt x="414" y="165"/>
                    <a:pt x="551" y="108"/>
                    <a:pt x="677" y="41"/>
                  </a:cubicBezTo>
                  <a:cubicBezTo>
                    <a:pt x="696" y="33"/>
                    <a:pt x="721" y="21"/>
                    <a:pt x="739" y="3"/>
                  </a:cubicBezTo>
                  <a:cubicBezTo>
                    <a:pt x="735" y="1"/>
                    <a:pt x="732" y="1"/>
                    <a:pt x="72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6"/>
            <p:cNvSpPr/>
            <p:nvPr/>
          </p:nvSpPr>
          <p:spPr>
            <a:xfrm flipH="1">
              <a:off x="3766433" y="1595733"/>
              <a:ext cx="116576" cy="174865"/>
            </a:xfrm>
            <a:custGeom>
              <a:avLst/>
              <a:gdLst/>
              <a:ahLst/>
              <a:cxnLst/>
              <a:rect l="l" t="t" r="r" b="b"/>
              <a:pathLst>
                <a:path w="452" h="678" extrusionOk="0">
                  <a:moveTo>
                    <a:pt x="438" y="0"/>
                  </a:moveTo>
                  <a:lnTo>
                    <a:pt x="438" y="0"/>
                  </a:lnTo>
                  <a:cubicBezTo>
                    <a:pt x="400" y="82"/>
                    <a:pt x="370" y="170"/>
                    <a:pt x="333" y="245"/>
                  </a:cubicBezTo>
                  <a:cubicBezTo>
                    <a:pt x="287" y="327"/>
                    <a:pt x="238" y="402"/>
                    <a:pt x="182" y="471"/>
                  </a:cubicBezTo>
                  <a:cubicBezTo>
                    <a:pt x="131" y="546"/>
                    <a:pt x="75" y="608"/>
                    <a:pt x="0" y="677"/>
                  </a:cubicBezTo>
                  <a:cubicBezTo>
                    <a:pt x="24" y="671"/>
                    <a:pt x="38" y="659"/>
                    <a:pt x="44" y="653"/>
                  </a:cubicBezTo>
                  <a:cubicBezTo>
                    <a:pt x="93" y="602"/>
                    <a:pt x="145" y="558"/>
                    <a:pt x="188" y="503"/>
                  </a:cubicBezTo>
                  <a:cubicBezTo>
                    <a:pt x="295" y="370"/>
                    <a:pt x="376" y="226"/>
                    <a:pt x="432" y="69"/>
                  </a:cubicBezTo>
                  <a:cubicBezTo>
                    <a:pt x="438" y="51"/>
                    <a:pt x="451" y="32"/>
                    <a:pt x="43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6"/>
            <p:cNvSpPr/>
            <p:nvPr/>
          </p:nvSpPr>
          <p:spPr>
            <a:xfrm flipH="1">
              <a:off x="4571380" y="936241"/>
              <a:ext cx="60094" cy="160422"/>
            </a:xfrm>
            <a:custGeom>
              <a:avLst/>
              <a:gdLst/>
              <a:ahLst/>
              <a:cxnLst/>
              <a:rect l="l" t="t" r="r" b="b"/>
              <a:pathLst>
                <a:path w="233" h="622" extrusionOk="0">
                  <a:moveTo>
                    <a:pt x="1" y="0"/>
                  </a:moveTo>
                  <a:cubicBezTo>
                    <a:pt x="94" y="202"/>
                    <a:pt x="163" y="408"/>
                    <a:pt x="232" y="621"/>
                  </a:cubicBezTo>
                  <a:cubicBezTo>
                    <a:pt x="232" y="602"/>
                    <a:pt x="232" y="584"/>
                    <a:pt x="226" y="564"/>
                  </a:cubicBezTo>
                  <a:cubicBezTo>
                    <a:pt x="201" y="439"/>
                    <a:pt x="163" y="315"/>
                    <a:pt x="119" y="194"/>
                  </a:cubicBezTo>
                  <a:cubicBezTo>
                    <a:pt x="94" y="139"/>
                    <a:pt x="68" y="75"/>
                    <a:pt x="31" y="26"/>
                  </a:cubicBezTo>
                  <a:cubicBezTo>
                    <a:pt x="25" y="14"/>
                    <a:pt x="25" y="0"/>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6"/>
            <p:cNvSpPr/>
            <p:nvPr/>
          </p:nvSpPr>
          <p:spPr>
            <a:xfrm flipH="1">
              <a:off x="4432623" y="1521711"/>
              <a:ext cx="88980" cy="165064"/>
            </a:xfrm>
            <a:custGeom>
              <a:avLst/>
              <a:gdLst/>
              <a:ahLst/>
              <a:cxnLst/>
              <a:rect l="l" t="t" r="r" b="b"/>
              <a:pathLst>
                <a:path w="345" h="640" extrusionOk="0">
                  <a:moveTo>
                    <a:pt x="0" y="0"/>
                  </a:moveTo>
                  <a:cubicBezTo>
                    <a:pt x="82" y="93"/>
                    <a:pt x="157" y="188"/>
                    <a:pt x="214" y="301"/>
                  </a:cubicBezTo>
                  <a:cubicBezTo>
                    <a:pt x="270" y="406"/>
                    <a:pt x="313" y="519"/>
                    <a:pt x="333" y="639"/>
                  </a:cubicBezTo>
                  <a:cubicBezTo>
                    <a:pt x="345" y="444"/>
                    <a:pt x="151" y="87"/>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6"/>
            <p:cNvSpPr/>
            <p:nvPr/>
          </p:nvSpPr>
          <p:spPr>
            <a:xfrm flipH="1">
              <a:off x="3895905" y="1131741"/>
              <a:ext cx="40750" cy="160422"/>
            </a:xfrm>
            <a:custGeom>
              <a:avLst/>
              <a:gdLst/>
              <a:ahLst/>
              <a:cxnLst/>
              <a:rect l="l" t="t" r="r" b="b"/>
              <a:pathLst>
                <a:path w="158" h="622" extrusionOk="0">
                  <a:moveTo>
                    <a:pt x="151" y="0"/>
                  </a:moveTo>
                  <a:cubicBezTo>
                    <a:pt x="133" y="107"/>
                    <a:pt x="127" y="214"/>
                    <a:pt x="101" y="321"/>
                  </a:cubicBezTo>
                  <a:cubicBezTo>
                    <a:pt x="82" y="422"/>
                    <a:pt x="64" y="521"/>
                    <a:pt x="7" y="610"/>
                  </a:cubicBezTo>
                  <a:cubicBezTo>
                    <a:pt x="1" y="610"/>
                    <a:pt x="1" y="616"/>
                    <a:pt x="7" y="622"/>
                  </a:cubicBezTo>
                  <a:cubicBezTo>
                    <a:pt x="38" y="602"/>
                    <a:pt x="44" y="596"/>
                    <a:pt x="64" y="558"/>
                  </a:cubicBezTo>
                  <a:cubicBezTo>
                    <a:pt x="95" y="497"/>
                    <a:pt x="113" y="428"/>
                    <a:pt x="127" y="358"/>
                  </a:cubicBezTo>
                  <a:cubicBezTo>
                    <a:pt x="139" y="289"/>
                    <a:pt x="145" y="220"/>
                    <a:pt x="151" y="151"/>
                  </a:cubicBezTo>
                  <a:cubicBezTo>
                    <a:pt x="157" y="101"/>
                    <a:pt x="157" y="51"/>
                    <a:pt x="15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6"/>
            <p:cNvSpPr/>
            <p:nvPr/>
          </p:nvSpPr>
          <p:spPr>
            <a:xfrm flipH="1">
              <a:off x="4521345" y="1662018"/>
              <a:ext cx="136178" cy="152684"/>
            </a:xfrm>
            <a:custGeom>
              <a:avLst/>
              <a:gdLst/>
              <a:ahLst/>
              <a:cxnLst/>
              <a:rect l="l" t="t" r="r" b="b"/>
              <a:pathLst>
                <a:path w="528" h="592" extrusionOk="0">
                  <a:moveTo>
                    <a:pt x="1" y="1"/>
                  </a:moveTo>
                  <a:lnTo>
                    <a:pt x="1" y="13"/>
                  </a:lnTo>
                  <a:cubicBezTo>
                    <a:pt x="44" y="170"/>
                    <a:pt x="114" y="313"/>
                    <a:pt x="227" y="434"/>
                  </a:cubicBezTo>
                  <a:cubicBezTo>
                    <a:pt x="282" y="495"/>
                    <a:pt x="351" y="547"/>
                    <a:pt x="433" y="577"/>
                  </a:cubicBezTo>
                  <a:cubicBezTo>
                    <a:pt x="458" y="583"/>
                    <a:pt x="480" y="592"/>
                    <a:pt x="507" y="592"/>
                  </a:cubicBezTo>
                  <a:cubicBezTo>
                    <a:pt x="514" y="592"/>
                    <a:pt x="520" y="591"/>
                    <a:pt x="527" y="590"/>
                  </a:cubicBezTo>
                  <a:cubicBezTo>
                    <a:pt x="515" y="584"/>
                    <a:pt x="502" y="577"/>
                    <a:pt x="490" y="571"/>
                  </a:cubicBezTo>
                  <a:cubicBezTo>
                    <a:pt x="377" y="539"/>
                    <a:pt x="290" y="477"/>
                    <a:pt x="214" y="383"/>
                  </a:cubicBezTo>
                  <a:cubicBezTo>
                    <a:pt x="132" y="289"/>
                    <a:pt x="70" y="183"/>
                    <a:pt x="26" y="64"/>
                  </a:cubicBezTo>
                  <a:cubicBezTo>
                    <a:pt x="19" y="44"/>
                    <a:pt x="13" y="26"/>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6"/>
            <p:cNvSpPr/>
            <p:nvPr/>
          </p:nvSpPr>
          <p:spPr>
            <a:xfrm flipH="1">
              <a:off x="4439070" y="1629778"/>
              <a:ext cx="37139" cy="173833"/>
            </a:xfrm>
            <a:custGeom>
              <a:avLst/>
              <a:gdLst/>
              <a:ahLst/>
              <a:cxnLst/>
              <a:rect l="l" t="t" r="r" b="b"/>
              <a:pathLst>
                <a:path w="144" h="674" extrusionOk="0">
                  <a:moveTo>
                    <a:pt x="6" y="1"/>
                  </a:moveTo>
                  <a:cubicBezTo>
                    <a:pt x="0" y="13"/>
                    <a:pt x="0" y="13"/>
                    <a:pt x="0" y="19"/>
                  </a:cubicBezTo>
                  <a:cubicBezTo>
                    <a:pt x="6" y="38"/>
                    <a:pt x="12" y="62"/>
                    <a:pt x="24" y="82"/>
                  </a:cubicBezTo>
                  <a:cubicBezTo>
                    <a:pt x="82" y="220"/>
                    <a:pt x="113" y="363"/>
                    <a:pt x="119" y="514"/>
                  </a:cubicBezTo>
                  <a:lnTo>
                    <a:pt x="119" y="559"/>
                  </a:lnTo>
                  <a:cubicBezTo>
                    <a:pt x="113" y="596"/>
                    <a:pt x="106" y="634"/>
                    <a:pt x="94" y="672"/>
                  </a:cubicBezTo>
                  <a:cubicBezTo>
                    <a:pt x="96" y="673"/>
                    <a:pt x="98" y="673"/>
                    <a:pt x="99" y="673"/>
                  </a:cubicBezTo>
                  <a:cubicBezTo>
                    <a:pt x="108" y="673"/>
                    <a:pt x="113" y="663"/>
                    <a:pt x="113" y="658"/>
                  </a:cubicBezTo>
                  <a:cubicBezTo>
                    <a:pt x="131" y="634"/>
                    <a:pt x="143" y="602"/>
                    <a:pt x="143" y="565"/>
                  </a:cubicBezTo>
                  <a:cubicBezTo>
                    <a:pt x="143" y="484"/>
                    <a:pt x="143" y="401"/>
                    <a:pt x="125" y="320"/>
                  </a:cubicBezTo>
                  <a:cubicBezTo>
                    <a:pt x="94" y="213"/>
                    <a:pt x="50" y="107"/>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6"/>
            <p:cNvSpPr/>
            <p:nvPr/>
          </p:nvSpPr>
          <p:spPr>
            <a:xfrm flipH="1">
              <a:off x="4086503" y="885689"/>
              <a:ext cx="63446" cy="149331"/>
            </a:xfrm>
            <a:custGeom>
              <a:avLst/>
              <a:gdLst/>
              <a:ahLst/>
              <a:cxnLst/>
              <a:rect l="l" t="t" r="r" b="b"/>
              <a:pathLst>
                <a:path w="246" h="579" extrusionOk="0">
                  <a:moveTo>
                    <a:pt x="10" y="1"/>
                  </a:moveTo>
                  <a:cubicBezTo>
                    <a:pt x="7" y="1"/>
                    <a:pt x="4" y="1"/>
                    <a:pt x="0" y="2"/>
                  </a:cubicBezTo>
                  <a:cubicBezTo>
                    <a:pt x="26" y="40"/>
                    <a:pt x="51" y="77"/>
                    <a:pt x="70" y="115"/>
                  </a:cubicBezTo>
                  <a:cubicBezTo>
                    <a:pt x="139" y="240"/>
                    <a:pt x="182" y="372"/>
                    <a:pt x="214" y="511"/>
                  </a:cubicBezTo>
                  <a:cubicBezTo>
                    <a:pt x="220" y="529"/>
                    <a:pt x="220" y="554"/>
                    <a:pt x="245" y="578"/>
                  </a:cubicBezTo>
                  <a:lnTo>
                    <a:pt x="245" y="548"/>
                  </a:lnTo>
                  <a:cubicBezTo>
                    <a:pt x="214" y="390"/>
                    <a:pt x="170" y="240"/>
                    <a:pt x="89" y="103"/>
                  </a:cubicBezTo>
                  <a:cubicBezTo>
                    <a:pt x="70" y="71"/>
                    <a:pt x="51" y="40"/>
                    <a:pt x="26" y="14"/>
                  </a:cubicBezTo>
                  <a:cubicBezTo>
                    <a:pt x="21" y="9"/>
                    <a:pt x="20" y="1"/>
                    <a:pt x="1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16"/>
            <p:cNvSpPr/>
            <p:nvPr/>
          </p:nvSpPr>
          <p:spPr>
            <a:xfrm flipH="1">
              <a:off x="4140149" y="1668723"/>
              <a:ext cx="147268" cy="44103"/>
            </a:xfrm>
            <a:custGeom>
              <a:avLst/>
              <a:gdLst/>
              <a:ahLst/>
              <a:cxnLst/>
              <a:rect l="l" t="t" r="r" b="b"/>
              <a:pathLst>
                <a:path w="571" h="171" extrusionOk="0">
                  <a:moveTo>
                    <a:pt x="565" y="0"/>
                  </a:moveTo>
                  <a:lnTo>
                    <a:pt x="565" y="0"/>
                  </a:lnTo>
                  <a:cubicBezTo>
                    <a:pt x="389" y="81"/>
                    <a:pt x="201" y="125"/>
                    <a:pt x="1" y="163"/>
                  </a:cubicBezTo>
                  <a:cubicBezTo>
                    <a:pt x="11" y="169"/>
                    <a:pt x="19" y="170"/>
                    <a:pt x="25" y="170"/>
                  </a:cubicBezTo>
                  <a:cubicBezTo>
                    <a:pt x="32" y="170"/>
                    <a:pt x="38" y="169"/>
                    <a:pt x="44" y="169"/>
                  </a:cubicBezTo>
                  <a:cubicBezTo>
                    <a:pt x="139" y="163"/>
                    <a:pt x="226" y="144"/>
                    <a:pt x="321" y="119"/>
                  </a:cubicBezTo>
                  <a:cubicBezTo>
                    <a:pt x="402" y="99"/>
                    <a:pt x="478" y="75"/>
                    <a:pt x="553" y="24"/>
                  </a:cubicBezTo>
                  <a:cubicBezTo>
                    <a:pt x="559" y="24"/>
                    <a:pt x="571" y="18"/>
                    <a:pt x="56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16"/>
            <p:cNvSpPr/>
            <p:nvPr/>
          </p:nvSpPr>
          <p:spPr>
            <a:xfrm flipH="1">
              <a:off x="4141697" y="1526354"/>
              <a:ext cx="98780" cy="141078"/>
            </a:xfrm>
            <a:custGeom>
              <a:avLst/>
              <a:gdLst/>
              <a:ahLst/>
              <a:cxnLst/>
              <a:rect l="l" t="t" r="r" b="b"/>
              <a:pathLst>
                <a:path w="383" h="547" extrusionOk="0">
                  <a:moveTo>
                    <a:pt x="383" y="0"/>
                  </a:moveTo>
                  <a:cubicBezTo>
                    <a:pt x="371" y="0"/>
                    <a:pt x="365" y="6"/>
                    <a:pt x="357" y="12"/>
                  </a:cubicBezTo>
                  <a:cubicBezTo>
                    <a:pt x="264" y="119"/>
                    <a:pt x="177" y="226"/>
                    <a:pt x="102" y="338"/>
                  </a:cubicBezTo>
                  <a:cubicBezTo>
                    <a:pt x="64" y="396"/>
                    <a:pt x="32" y="451"/>
                    <a:pt x="7" y="520"/>
                  </a:cubicBezTo>
                  <a:cubicBezTo>
                    <a:pt x="7" y="527"/>
                    <a:pt x="1" y="539"/>
                    <a:pt x="19" y="546"/>
                  </a:cubicBezTo>
                  <a:cubicBezTo>
                    <a:pt x="64" y="445"/>
                    <a:pt x="114" y="345"/>
                    <a:pt x="183" y="257"/>
                  </a:cubicBezTo>
                  <a:cubicBezTo>
                    <a:pt x="245" y="176"/>
                    <a:pt x="314" y="87"/>
                    <a:pt x="38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6"/>
            <p:cNvSpPr/>
            <p:nvPr/>
          </p:nvSpPr>
          <p:spPr>
            <a:xfrm flipH="1">
              <a:off x="4553584" y="1374183"/>
              <a:ext cx="48745" cy="150879"/>
            </a:xfrm>
            <a:custGeom>
              <a:avLst/>
              <a:gdLst/>
              <a:ahLst/>
              <a:cxnLst/>
              <a:rect l="l" t="t" r="r" b="b"/>
              <a:pathLst>
                <a:path w="189" h="585" extrusionOk="0">
                  <a:moveTo>
                    <a:pt x="0" y="0"/>
                  </a:moveTo>
                  <a:lnTo>
                    <a:pt x="0" y="14"/>
                  </a:lnTo>
                  <a:cubicBezTo>
                    <a:pt x="56" y="196"/>
                    <a:pt x="119" y="370"/>
                    <a:pt x="157" y="552"/>
                  </a:cubicBezTo>
                  <a:cubicBezTo>
                    <a:pt x="157" y="564"/>
                    <a:pt x="157" y="578"/>
                    <a:pt x="175" y="584"/>
                  </a:cubicBezTo>
                  <a:cubicBezTo>
                    <a:pt x="188" y="564"/>
                    <a:pt x="181" y="546"/>
                    <a:pt x="181" y="534"/>
                  </a:cubicBezTo>
                  <a:cubicBezTo>
                    <a:pt x="143" y="352"/>
                    <a:pt x="76" y="176"/>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6"/>
            <p:cNvSpPr/>
            <p:nvPr/>
          </p:nvSpPr>
          <p:spPr>
            <a:xfrm flipH="1">
              <a:off x="4015577" y="1215822"/>
              <a:ext cx="42040" cy="176412"/>
            </a:xfrm>
            <a:custGeom>
              <a:avLst/>
              <a:gdLst/>
              <a:ahLst/>
              <a:cxnLst/>
              <a:rect l="l" t="t" r="r" b="b"/>
              <a:pathLst>
                <a:path w="163" h="684" extrusionOk="0">
                  <a:moveTo>
                    <a:pt x="119" y="1"/>
                  </a:moveTo>
                  <a:cubicBezTo>
                    <a:pt x="100" y="527"/>
                    <a:pt x="88" y="420"/>
                    <a:pt x="0" y="684"/>
                  </a:cubicBezTo>
                  <a:cubicBezTo>
                    <a:pt x="119" y="539"/>
                    <a:pt x="163" y="195"/>
                    <a:pt x="11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6"/>
            <p:cNvSpPr/>
            <p:nvPr/>
          </p:nvSpPr>
          <p:spPr>
            <a:xfrm flipH="1">
              <a:off x="3674616" y="1414934"/>
              <a:ext cx="112966" cy="153458"/>
            </a:xfrm>
            <a:custGeom>
              <a:avLst/>
              <a:gdLst/>
              <a:ahLst/>
              <a:cxnLst/>
              <a:rect l="l" t="t" r="r" b="b"/>
              <a:pathLst>
                <a:path w="438" h="595" extrusionOk="0">
                  <a:moveTo>
                    <a:pt x="438" y="0"/>
                  </a:moveTo>
                  <a:lnTo>
                    <a:pt x="438" y="0"/>
                  </a:lnTo>
                  <a:cubicBezTo>
                    <a:pt x="325" y="226"/>
                    <a:pt x="181" y="426"/>
                    <a:pt x="0" y="595"/>
                  </a:cubicBezTo>
                  <a:cubicBezTo>
                    <a:pt x="200" y="452"/>
                    <a:pt x="414" y="137"/>
                    <a:pt x="43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6"/>
            <p:cNvSpPr/>
            <p:nvPr/>
          </p:nvSpPr>
          <p:spPr>
            <a:xfrm flipH="1">
              <a:off x="3968637" y="1688067"/>
              <a:ext cx="139015" cy="90527"/>
            </a:xfrm>
            <a:custGeom>
              <a:avLst/>
              <a:gdLst/>
              <a:ahLst/>
              <a:cxnLst/>
              <a:rect l="l" t="t" r="r" b="b"/>
              <a:pathLst>
                <a:path w="539" h="351" extrusionOk="0">
                  <a:moveTo>
                    <a:pt x="539" y="0"/>
                  </a:moveTo>
                  <a:lnTo>
                    <a:pt x="539" y="0"/>
                  </a:lnTo>
                  <a:cubicBezTo>
                    <a:pt x="376" y="151"/>
                    <a:pt x="212" y="282"/>
                    <a:pt x="0" y="351"/>
                  </a:cubicBezTo>
                  <a:cubicBezTo>
                    <a:pt x="143" y="351"/>
                    <a:pt x="495" y="119"/>
                    <a:pt x="53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6"/>
            <p:cNvSpPr/>
            <p:nvPr/>
          </p:nvSpPr>
          <p:spPr>
            <a:xfrm flipH="1">
              <a:off x="4469762" y="808572"/>
              <a:ext cx="37655" cy="150621"/>
            </a:xfrm>
            <a:custGeom>
              <a:avLst/>
              <a:gdLst/>
              <a:ahLst/>
              <a:cxnLst/>
              <a:rect l="l" t="t" r="r" b="b"/>
              <a:pathLst>
                <a:path w="146" h="584" extrusionOk="0">
                  <a:moveTo>
                    <a:pt x="33" y="0"/>
                  </a:moveTo>
                  <a:cubicBezTo>
                    <a:pt x="1" y="113"/>
                    <a:pt x="76" y="501"/>
                    <a:pt x="145" y="584"/>
                  </a:cubicBezTo>
                  <a:cubicBezTo>
                    <a:pt x="90" y="382"/>
                    <a:pt x="46" y="194"/>
                    <a:pt x="3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6"/>
            <p:cNvSpPr/>
            <p:nvPr/>
          </p:nvSpPr>
          <p:spPr>
            <a:xfrm flipH="1">
              <a:off x="4388777" y="1495662"/>
              <a:ext cx="66541" cy="158358"/>
            </a:xfrm>
            <a:custGeom>
              <a:avLst/>
              <a:gdLst/>
              <a:ahLst/>
              <a:cxnLst/>
              <a:rect l="l" t="t" r="r" b="b"/>
              <a:pathLst>
                <a:path w="258" h="614" extrusionOk="0">
                  <a:moveTo>
                    <a:pt x="1" y="0"/>
                  </a:moveTo>
                  <a:cubicBezTo>
                    <a:pt x="1" y="26"/>
                    <a:pt x="13" y="32"/>
                    <a:pt x="25" y="44"/>
                  </a:cubicBezTo>
                  <a:cubicBezTo>
                    <a:pt x="94" y="125"/>
                    <a:pt x="145" y="214"/>
                    <a:pt x="175" y="313"/>
                  </a:cubicBezTo>
                  <a:cubicBezTo>
                    <a:pt x="213" y="414"/>
                    <a:pt x="226" y="507"/>
                    <a:pt x="250" y="614"/>
                  </a:cubicBezTo>
                  <a:cubicBezTo>
                    <a:pt x="250" y="596"/>
                    <a:pt x="258" y="582"/>
                    <a:pt x="250" y="570"/>
                  </a:cubicBezTo>
                  <a:cubicBezTo>
                    <a:pt x="238" y="477"/>
                    <a:pt x="226" y="388"/>
                    <a:pt x="195" y="301"/>
                  </a:cubicBezTo>
                  <a:cubicBezTo>
                    <a:pt x="163" y="206"/>
                    <a:pt x="125" y="119"/>
                    <a:pt x="56" y="50"/>
                  </a:cubicBezTo>
                  <a:cubicBezTo>
                    <a:pt x="44" y="32"/>
                    <a:pt x="25" y="12"/>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6"/>
            <p:cNvSpPr/>
            <p:nvPr/>
          </p:nvSpPr>
          <p:spPr>
            <a:xfrm flipH="1">
              <a:off x="3842517" y="1086606"/>
              <a:ext cx="29402" cy="155521"/>
            </a:xfrm>
            <a:custGeom>
              <a:avLst/>
              <a:gdLst/>
              <a:ahLst/>
              <a:cxnLst/>
              <a:rect l="l" t="t" r="r" b="b"/>
              <a:pathLst>
                <a:path w="114" h="603" extrusionOk="0">
                  <a:moveTo>
                    <a:pt x="56" y="1"/>
                  </a:moveTo>
                  <a:cubicBezTo>
                    <a:pt x="82" y="207"/>
                    <a:pt x="44" y="395"/>
                    <a:pt x="1" y="603"/>
                  </a:cubicBezTo>
                  <a:cubicBezTo>
                    <a:pt x="76" y="496"/>
                    <a:pt x="114" y="94"/>
                    <a:pt x="5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6"/>
            <p:cNvSpPr/>
            <p:nvPr/>
          </p:nvSpPr>
          <p:spPr>
            <a:xfrm flipH="1">
              <a:off x="4762236" y="1662018"/>
              <a:ext cx="168417" cy="74795"/>
            </a:xfrm>
            <a:custGeom>
              <a:avLst/>
              <a:gdLst/>
              <a:ahLst/>
              <a:cxnLst/>
              <a:rect l="l" t="t" r="r" b="b"/>
              <a:pathLst>
                <a:path w="653" h="290" extrusionOk="0">
                  <a:moveTo>
                    <a:pt x="1" y="1"/>
                  </a:moveTo>
                  <a:cubicBezTo>
                    <a:pt x="94" y="88"/>
                    <a:pt x="533" y="289"/>
                    <a:pt x="652" y="289"/>
                  </a:cubicBezTo>
                  <a:cubicBezTo>
                    <a:pt x="533" y="246"/>
                    <a:pt x="421" y="208"/>
                    <a:pt x="314" y="157"/>
                  </a:cubicBezTo>
                  <a:cubicBezTo>
                    <a:pt x="207" y="107"/>
                    <a:pt x="100" y="58"/>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6"/>
            <p:cNvSpPr/>
            <p:nvPr/>
          </p:nvSpPr>
          <p:spPr>
            <a:xfrm flipH="1">
              <a:off x="4144792" y="835138"/>
              <a:ext cx="66541" cy="114513"/>
            </a:xfrm>
            <a:custGeom>
              <a:avLst/>
              <a:gdLst/>
              <a:ahLst/>
              <a:cxnLst/>
              <a:rect l="l" t="t" r="r" b="b"/>
              <a:pathLst>
                <a:path w="258" h="444" extrusionOk="0">
                  <a:moveTo>
                    <a:pt x="15" y="1"/>
                  </a:moveTo>
                  <a:cubicBezTo>
                    <a:pt x="10" y="1"/>
                    <a:pt x="5" y="3"/>
                    <a:pt x="1" y="10"/>
                  </a:cubicBezTo>
                  <a:cubicBezTo>
                    <a:pt x="56" y="73"/>
                    <a:pt x="107" y="135"/>
                    <a:pt x="145" y="210"/>
                  </a:cubicBezTo>
                  <a:cubicBezTo>
                    <a:pt x="183" y="285"/>
                    <a:pt x="220" y="361"/>
                    <a:pt x="258" y="443"/>
                  </a:cubicBezTo>
                  <a:lnTo>
                    <a:pt x="258" y="412"/>
                  </a:lnTo>
                  <a:cubicBezTo>
                    <a:pt x="226" y="317"/>
                    <a:pt x="189" y="230"/>
                    <a:pt x="139" y="143"/>
                  </a:cubicBezTo>
                  <a:cubicBezTo>
                    <a:pt x="113" y="91"/>
                    <a:pt x="76" y="48"/>
                    <a:pt x="32" y="10"/>
                  </a:cubicBezTo>
                  <a:cubicBezTo>
                    <a:pt x="29" y="7"/>
                    <a:pt x="22" y="1"/>
                    <a:pt x="1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6"/>
            <p:cNvSpPr/>
            <p:nvPr/>
          </p:nvSpPr>
          <p:spPr>
            <a:xfrm flipH="1">
              <a:off x="4513349" y="1579742"/>
              <a:ext cx="63446" cy="137725"/>
            </a:xfrm>
            <a:custGeom>
              <a:avLst/>
              <a:gdLst/>
              <a:ahLst/>
              <a:cxnLst/>
              <a:rect l="l" t="t" r="r" b="b"/>
              <a:pathLst>
                <a:path w="246" h="534" extrusionOk="0">
                  <a:moveTo>
                    <a:pt x="1" y="1"/>
                  </a:moveTo>
                  <a:cubicBezTo>
                    <a:pt x="38" y="201"/>
                    <a:pt x="101" y="383"/>
                    <a:pt x="246" y="533"/>
                  </a:cubicBezTo>
                  <a:lnTo>
                    <a:pt x="246" y="533"/>
                  </a:lnTo>
                  <a:cubicBezTo>
                    <a:pt x="245" y="532"/>
                    <a:pt x="240" y="526"/>
                    <a:pt x="240" y="520"/>
                  </a:cubicBezTo>
                  <a:cubicBezTo>
                    <a:pt x="133" y="369"/>
                    <a:pt x="64" y="195"/>
                    <a:pt x="20" y="13"/>
                  </a:cubicBezTo>
                  <a:cubicBezTo>
                    <a:pt x="20" y="7"/>
                    <a:pt x="14" y="1"/>
                    <a:pt x="1" y="1"/>
                  </a:cubicBezTo>
                  <a:close/>
                  <a:moveTo>
                    <a:pt x="246" y="533"/>
                  </a:moveTo>
                  <a:cubicBezTo>
                    <a:pt x="246" y="533"/>
                    <a:pt x="246" y="533"/>
                    <a:pt x="246" y="533"/>
                  </a:cubicBezTo>
                  <a:cubicBezTo>
                    <a:pt x="246" y="533"/>
                    <a:pt x="246" y="533"/>
                    <a:pt x="246" y="533"/>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16"/>
            <p:cNvSpPr/>
            <p:nvPr/>
          </p:nvSpPr>
          <p:spPr>
            <a:xfrm flipH="1">
              <a:off x="4015577" y="1779885"/>
              <a:ext cx="148816" cy="46682"/>
            </a:xfrm>
            <a:custGeom>
              <a:avLst/>
              <a:gdLst/>
              <a:ahLst/>
              <a:cxnLst/>
              <a:rect l="l" t="t" r="r" b="b"/>
              <a:pathLst>
                <a:path w="577" h="181" extrusionOk="0">
                  <a:moveTo>
                    <a:pt x="577" y="1"/>
                  </a:moveTo>
                  <a:lnTo>
                    <a:pt x="577" y="1"/>
                  </a:lnTo>
                  <a:cubicBezTo>
                    <a:pt x="484" y="44"/>
                    <a:pt x="389" y="90"/>
                    <a:pt x="295" y="120"/>
                  </a:cubicBezTo>
                  <a:cubicBezTo>
                    <a:pt x="201" y="151"/>
                    <a:pt x="100" y="157"/>
                    <a:pt x="1" y="177"/>
                  </a:cubicBezTo>
                  <a:cubicBezTo>
                    <a:pt x="17" y="180"/>
                    <a:pt x="36" y="181"/>
                    <a:pt x="56" y="181"/>
                  </a:cubicBezTo>
                  <a:cubicBezTo>
                    <a:pt x="215" y="181"/>
                    <a:pt x="461" y="96"/>
                    <a:pt x="57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16"/>
            <p:cNvSpPr/>
            <p:nvPr/>
          </p:nvSpPr>
          <p:spPr>
            <a:xfrm flipH="1">
              <a:off x="4965987" y="1114203"/>
              <a:ext cx="92075" cy="139273"/>
            </a:xfrm>
            <a:custGeom>
              <a:avLst/>
              <a:gdLst/>
              <a:ahLst/>
              <a:cxnLst/>
              <a:rect l="l" t="t" r="r" b="b"/>
              <a:pathLst>
                <a:path w="357" h="540" extrusionOk="0">
                  <a:moveTo>
                    <a:pt x="0" y="1"/>
                  </a:moveTo>
                  <a:cubicBezTo>
                    <a:pt x="99" y="189"/>
                    <a:pt x="218" y="369"/>
                    <a:pt x="351" y="539"/>
                  </a:cubicBezTo>
                  <a:cubicBezTo>
                    <a:pt x="351" y="533"/>
                    <a:pt x="351" y="533"/>
                    <a:pt x="357" y="533"/>
                  </a:cubicBezTo>
                  <a:cubicBezTo>
                    <a:pt x="313" y="470"/>
                    <a:pt x="275" y="414"/>
                    <a:pt x="238" y="351"/>
                  </a:cubicBezTo>
                  <a:cubicBezTo>
                    <a:pt x="194" y="294"/>
                    <a:pt x="157" y="232"/>
                    <a:pt x="119" y="175"/>
                  </a:cubicBezTo>
                  <a:cubicBezTo>
                    <a:pt x="81" y="113"/>
                    <a:pt x="44" y="50"/>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6"/>
            <p:cNvSpPr/>
            <p:nvPr/>
          </p:nvSpPr>
          <p:spPr>
            <a:xfrm flipH="1">
              <a:off x="4487558" y="1387337"/>
              <a:ext cx="48745" cy="116576"/>
            </a:xfrm>
            <a:custGeom>
              <a:avLst/>
              <a:gdLst/>
              <a:ahLst/>
              <a:cxnLst/>
              <a:rect l="l" t="t" r="r" b="b"/>
              <a:pathLst>
                <a:path w="189" h="452" extrusionOk="0">
                  <a:moveTo>
                    <a:pt x="0" y="1"/>
                  </a:moveTo>
                  <a:cubicBezTo>
                    <a:pt x="8" y="131"/>
                    <a:pt x="113" y="401"/>
                    <a:pt x="188" y="452"/>
                  </a:cubicBezTo>
                  <a:cubicBezTo>
                    <a:pt x="176" y="401"/>
                    <a:pt x="145" y="357"/>
                    <a:pt x="121" y="313"/>
                  </a:cubicBezTo>
                  <a:cubicBezTo>
                    <a:pt x="95" y="264"/>
                    <a:pt x="75" y="207"/>
                    <a:pt x="57" y="157"/>
                  </a:cubicBezTo>
                  <a:cubicBezTo>
                    <a:pt x="38" y="107"/>
                    <a:pt x="20" y="56"/>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6"/>
            <p:cNvSpPr/>
            <p:nvPr/>
          </p:nvSpPr>
          <p:spPr>
            <a:xfrm flipH="1">
              <a:off x="4917499" y="1036570"/>
              <a:ext cx="79437" cy="111676"/>
            </a:xfrm>
            <a:custGeom>
              <a:avLst/>
              <a:gdLst/>
              <a:ahLst/>
              <a:cxnLst/>
              <a:rect l="l" t="t" r="r" b="b"/>
              <a:pathLst>
                <a:path w="308" h="433" extrusionOk="0">
                  <a:moveTo>
                    <a:pt x="1" y="1"/>
                  </a:moveTo>
                  <a:lnTo>
                    <a:pt x="1" y="1"/>
                  </a:lnTo>
                  <a:cubicBezTo>
                    <a:pt x="126" y="120"/>
                    <a:pt x="220" y="251"/>
                    <a:pt x="290" y="414"/>
                  </a:cubicBezTo>
                  <a:cubicBezTo>
                    <a:pt x="290" y="420"/>
                    <a:pt x="296" y="433"/>
                    <a:pt x="308" y="433"/>
                  </a:cubicBezTo>
                  <a:cubicBezTo>
                    <a:pt x="290" y="314"/>
                    <a:pt x="139" y="82"/>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6"/>
            <p:cNvSpPr/>
            <p:nvPr/>
          </p:nvSpPr>
          <p:spPr>
            <a:xfrm flipH="1">
              <a:off x="3835812" y="1332143"/>
              <a:ext cx="79953" cy="100586"/>
            </a:xfrm>
            <a:custGeom>
              <a:avLst/>
              <a:gdLst/>
              <a:ahLst/>
              <a:cxnLst/>
              <a:rect l="l" t="t" r="r" b="b"/>
              <a:pathLst>
                <a:path w="310" h="390" extrusionOk="0">
                  <a:moveTo>
                    <a:pt x="296" y="1"/>
                  </a:moveTo>
                  <a:cubicBezTo>
                    <a:pt x="202" y="139"/>
                    <a:pt x="102" y="258"/>
                    <a:pt x="1" y="389"/>
                  </a:cubicBezTo>
                  <a:cubicBezTo>
                    <a:pt x="114" y="284"/>
                    <a:pt x="214" y="163"/>
                    <a:pt x="296" y="33"/>
                  </a:cubicBezTo>
                  <a:cubicBezTo>
                    <a:pt x="302" y="27"/>
                    <a:pt x="309" y="21"/>
                    <a:pt x="29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6"/>
            <p:cNvSpPr/>
            <p:nvPr/>
          </p:nvSpPr>
          <p:spPr>
            <a:xfrm flipH="1">
              <a:off x="4965987" y="1209374"/>
              <a:ext cx="82532" cy="108839"/>
            </a:xfrm>
            <a:custGeom>
              <a:avLst/>
              <a:gdLst/>
              <a:ahLst/>
              <a:cxnLst/>
              <a:rect l="l" t="t" r="r" b="b"/>
              <a:pathLst>
                <a:path w="320" h="422" extrusionOk="0">
                  <a:moveTo>
                    <a:pt x="1" y="0"/>
                  </a:moveTo>
                  <a:lnTo>
                    <a:pt x="1" y="0"/>
                  </a:lnTo>
                  <a:cubicBezTo>
                    <a:pt x="62" y="176"/>
                    <a:pt x="175" y="309"/>
                    <a:pt x="320" y="421"/>
                  </a:cubicBezTo>
                  <a:cubicBezTo>
                    <a:pt x="264" y="358"/>
                    <a:pt x="201" y="295"/>
                    <a:pt x="144" y="226"/>
                  </a:cubicBezTo>
                  <a:cubicBezTo>
                    <a:pt x="94" y="158"/>
                    <a:pt x="50" y="75"/>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16"/>
            <p:cNvSpPr/>
            <p:nvPr/>
          </p:nvSpPr>
          <p:spPr>
            <a:xfrm flipH="1">
              <a:off x="4170583" y="1758994"/>
              <a:ext cx="115287" cy="19601"/>
            </a:xfrm>
            <a:custGeom>
              <a:avLst/>
              <a:gdLst/>
              <a:ahLst/>
              <a:cxnLst/>
              <a:rect l="l" t="t" r="r" b="b"/>
              <a:pathLst>
                <a:path w="447" h="76" extrusionOk="0">
                  <a:moveTo>
                    <a:pt x="446" y="1"/>
                  </a:moveTo>
                  <a:cubicBezTo>
                    <a:pt x="365" y="13"/>
                    <a:pt x="296" y="32"/>
                    <a:pt x="226" y="44"/>
                  </a:cubicBezTo>
                  <a:cubicBezTo>
                    <a:pt x="204" y="48"/>
                    <a:pt x="182" y="50"/>
                    <a:pt x="160" y="50"/>
                  </a:cubicBezTo>
                  <a:cubicBezTo>
                    <a:pt x="107" y="50"/>
                    <a:pt x="54" y="41"/>
                    <a:pt x="1" y="32"/>
                  </a:cubicBezTo>
                  <a:lnTo>
                    <a:pt x="1" y="32"/>
                  </a:lnTo>
                  <a:cubicBezTo>
                    <a:pt x="7" y="58"/>
                    <a:pt x="20" y="58"/>
                    <a:pt x="38" y="64"/>
                  </a:cubicBezTo>
                  <a:cubicBezTo>
                    <a:pt x="70" y="73"/>
                    <a:pt x="102" y="76"/>
                    <a:pt x="133" y="76"/>
                  </a:cubicBezTo>
                  <a:cubicBezTo>
                    <a:pt x="164" y="76"/>
                    <a:pt x="196" y="73"/>
                    <a:pt x="226" y="70"/>
                  </a:cubicBezTo>
                  <a:cubicBezTo>
                    <a:pt x="278" y="64"/>
                    <a:pt x="333" y="44"/>
                    <a:pt x="383" y="32"/>
                  </a:cubicBezTo>
                  <a:cubicBezTo>
                    <a:pt x="402" y="26"/>
                    <a:pt x="428" y="20"/>
                    <a:pt x="44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6"/>
            <p:cNvSpPr/>
            <p:nvPr/>
          </p:nvSpPr>
          <p:spPr>
            <a:xfrm flipH="1">
              <a:off x="4442165" y="834622"/>
              <a:ext cx="21407" cy="112966"/>
            </a:xfrm>
            <a:custGeom>
              <a:avLst/>
              <a:gdLst/>
              <a:ahLst/>
              <a:cxnLst/>
              <a:rect l="l" t="t" r="r" b="b"/>
              <a:pathLst>
                <a:path w="83" h="438" extrusionOk="0">
                  <a:moveTo>
                    <a:pt x="1" y="0"/>
                  </a:moveTo>
                  <a:lnTo>
                    <a:pt x="1" y="0"/>
                  </a:lnTo>
                  <a:cubicBezTo>
                    <a:pt x="27" y="145"/>
                    <a:pt x="70" y="287"/>
                    <a:pt x="51" y="438"/>
                  </a:cubicBezTo>
                  <a:lnTo>
                    <a:pt x="64" y="438"/>
                  </a:lnTo>
                  <a:cubicBezTo>
                    <a:pt x="64" y="432"/>
                    <a:pt x="70" y="426"/>
                    <a:pt x="70" y="414"/>
                  </a:cubicBezTo>
                  <a:cubicBezTo>
                    <a:pt x="82" y="357"/>
                    <a:pt x="82" y="301"/>
                    <a:pt x="70" y="244"/>
                  </a:cubicBezTo>
                  <a:cubicBezTo>
                    <a:pt x="57" y="163"/>
                    <a:pt x="39" y="81"/>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6"/>
            <p:cNvSpPr/>
            <p:nvPr/>
          </p:nvSpPr>
          <p:spPr>
            <a:xfrm flipH="1">
              <a:off x="4825166" y="949394"/>
              <a:ext cx="19601" cy="107034"/>
            </a:xfrm>
            <a:custGeom>
              <a:avLst/>
              <a:gdLst/>
              <a:ahLst/>
              <a:cxnLst/>
              <a:rect l="l" t="t" r="r" b="b"/>
              <a:pathLst>
                <a:path w="76" h="415" extrusionOk="0">
                  <a:moveTo>
                    <a:pt x="12" y="0"/>
                  </a:moveTo>
                  <a:cubicBezTo>
                    <a:pt x="0" y="0"/>
                    <a:pt x="0" y="12"/>
                    <a:pt x="0" y="24"/>
                  </a:cubicBezTo>
                  <a:cubicBezTo>
                    <a:pt x="6" y="157"/>
                    <a:pt x="38" y="282"/>
                    <a:pt x="76" y="414"/>
                  </a:cubicBezTo>
                  <a:cubicBezTo>
                    <a:pt x="76" y="363"/>
                    <a:pt x="24" y="38"/>
                    <a:pt x="1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6"/>
            <p:cNvSpPr/>
            <p:nvPr/>
          </p:nvSpPr>
          <p:spPr>
            <a:xfrm flipH="1">
              <a:off x="4933748" y="1676719"/>
              <a:ext cx="116576" cy="51840"/>
            </a:xfrm>
            <a:custGeom>
              <a:avLst/>
              <a:gdLst/>
              <a:ahLst/>
              <a:cxnLst/>
              <a:rect l="l" t="t" r="r" b="b"/>
              <a:pathLst>
                <a:path w="452" h="201" extrusionOk="0">
                  <a:moveTo>
                    <a:pt x="0" y="1"/>
                  </a:moveTo>
                  <a:lnTo>
                    <a:pt x="0" y="1"/>
                  </a:lnTo>
                  <a:cubicBezTo>
                    <a:pt x="139" y="88"/>
                    <a:pt x="283" y="169"/>
                    <a:pt x="445" y="201"/>
                  </a:cubicBezTo>
                  <a:cubicBezTo>
                    <a:pt x="451" y="201"/>
                    <a:pt x="451" y="195"/>
                    <a:pt x="451" y="195"/>
                  </a:cubicBezTo>
                  <a:cubicBezTo>
                    <a:pt x="414" y="175"/>
                    <a:pt x="376" y="169"/>
                    <a:pt x="339" y="151"/>
                  </a:cubicBezTo>
                  <a:cubicBezTo>
                    <a:pt x="295" y="138"/>
                    <a:pt x="257" y="126"/>
                    <a:pt x="220" y="106"/>
                  </a:cubicBezTo>
                  <a:cubicBezTo>
                    <a:pt x="182" y="88"/>
                    <a:pt x="145" y="68"/>
                    <a:pt x="113" y="50"/>
                  </a:cubicBezTo>
                  <a:cubicBezTo>
                    <a:pt x="75" y="38"/>
                    <a:pt x="45" y="7"/>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6"/>
            <p:cNvSpPr/>
            <p:nvPr/>
          </p:nvSpPr>
          <p:spPr>
            <a:xfrm flipH="1">
              <a:off x="4513349" y="876404"/>
              <a:ext cx="29144" cy="103939"/>
            </a:xfrm>
            <a:custGeom>
              <a:avLst/>
              <a:gdLst/>
              <a:ahLst/>
              <a:cxnLst/>
              <a:rect l="l" t="t" r="r" b="b"/>
              <a:pathLst>
                <a:path w="113" h="403" extrusionOk="0">
                  <a:moveTo>
                    <a:pt x="18" y="1"/>
                  </a:moveTo>
                  <a:cubicBezTo>
                    <a:pt x="0" y="7"/>
                    <a:pt x="0" y="20"/>
                    <a:pt x="0" y="32"/>
                  </a:cubicBezTo>
                  <a:cubicBezTo>
                    <a:pt x="0" y="82"/>
                    <a:pt x="0" y="133"/>
                    <a:pt x="18" y="183"/>
                  </a:cubicBezTo>
                  <a:cubicBezTo>
                    <a:pt x="44" y="258"/>
                    <a:pt x="62" y="333"/>
                    <a:pt x="113" y="402"/>
                  </a:cubicBezTo>
                  <a:cubicBezTo>
                    <a:pt x="99" y="377"/>
                    <a:pt x="93" y="351"/>
                    <a:pt x="81" y="321"/>
                  </a:cubicBezTo>
                  <a:cubicBezTo>
                    <a:pt x="75" y="295"/>
                    <a:pt x="69" y="270"/>
                    <a:pt x="62" y="246"/>
                  </a:cubicBezTo>
                  <a:cubicBezTo>
                    <a:pt x="50" y="220"/>
                    <a:pt x="44" y="189"/>
                    <a:pt x="38" y="163"/>
                  </a:cubicBezTo>
                  <a:cubicBezTo>
                    <a:pt x="32" y="139"/>
                    <a:pt x="24" y="107"/>
                    <a:pt x="24" y="82"/>
                  </a:cubicBezTo>
                  <a:cubicBezTo>
                    <a:pt x="18" y="58"/>
                    <a:pt x="32" y="26"/>
                    <a:pt x="1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6"/>
            <p:cNvSpPr/>
            <p:nvPr/>
          </p:nvSpPr>
          <p:spPr>
            <a:xfrm flipH="1">
              <a:off x="4422822" y="1501336"/>
              <a:ext cx="48745" cy="76858"/>
            </a:xfrm>
            <a:custGeom>
              <a:avLst/>
              <a:gdLst/>
              <a:ahLst/>
              <a:cxnLst/>
              <a:rect l="l" t="t" r="r" b="b"/>
              <a:pathLst>
                <a:path w="189" h="298" extrusionOk="0">
                  <a:moveTo>
                    <a:pt x="12" y="1"/>
                  </a:moveTo>
                  <a:cubicBezTo>
                    <a:pt x="10" y="1"/>
                    <a:pt x="8" y="2"/>
                    <a:pt x="6" y="4"/>
                  </a:cubicBezTo>
                  <a:cubicBezTo>
                    <a:pt x="6" y="10"/>
                    <a:pt x="0" y="10"/>
                    <a:pt x="0" y="16"/>
                  </a:cubicBezTo>
                  <a:cubicBezTo>
                    <a:pt x="64" y="103"/>
                    <a:pt x="125" y="192"/>
                    <a:pt x="182" y="297"/>
                  </a:cubicBezTo>
                  <a:cubicBezTo>
                    <a:pt x="188" y="279"/>
                    <a:pt x="182" y="273"/>
                    <a:pt x="182" y="267"/>
                  </a:cubicBezTo>
                  <a:cubicBezTo>
                    <a:pt x="151" y="192"/>
                    <a:pt x="107" y="117"/>
                    <a:pt x="58" y="41"/>
                  </a:cubicBezTo>
                  <a:cubicBezTo>
                    <a:pt x="50" y="28"/>
                    <a:pt x="38" y="22"/>
                    <a:pt x="26" y="10"/>
                  </a:cubicBezTo>
                  <a:cubicBezTo>
                    <a:pt x="22" y="6"/>
                    <a:pt x="17" y="1"/>
                    <a:pt x="1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6"/>
            <p:cNvSpPr/>
            <p:nvPr/>
          </p:nvSpPr>
          <p:spPr>
            <a:xfrm flipH="1">
              <a:off x="4639211" y="1802840"/>
              <a:ext cx="83048" cy="46940"/>
            </a:xfrm>
            <a:custGeom>
              <a:avLst/>
              <a:gdLst/>
              <a:ahLst/>
              <a:cxnLst/>
              <a:rect l="l" t="t" r="r" b="b"/>
              <a:pathLst>
                <a:path w="322" h="182" extrusionOk="0">
                  <a:moveTo>
                    <a:pt x="321" y="1"/>
                  </a:moveTo>
                  <a:lnTo>
                    <a:pt x="321" y="1"/>
                  </a:lnTo>
                  <a:cubicBezTo>
                    <a:pt x="283" y="7"/>
                    <a:pt x="264" y="31"/>
                    <a:pt x="240" y="50"/>
                  </a:cubicBezTo>
                  <a:cubicBezTo>
                    <a:pt x="214" y="68"/>
                    <a:pt x="189" y="88"/>
                    <a:pt x="165" y="100"/>
                  </a:cubicBezTo>
                  <a:cubicBezTo>
                    <a:pt x="133" y="119"/>
                    <a:pt x="107" y="131"/>
                    <a:pt x="82" y="143"/>
                  </a:cubicBezTo>
                  <a:cubicBezTo>
                    <a:pt x="52" y="157"/>
                    <a:pt x="20" y="163"/>
                    <a:pt x="1" y="181"/>
                  </a:cubicBezTo>
                  <a:cubicBezTo>
                    <a:pt x="127" y="163"/>
                    <a:pt x="277" y="76"/>
                    <a:pt x="32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6"/>
            <p:cNvSpPr/>
            <p:nvPr/>
          </p:nvSpPr>
          <p:spPr>
            <a:xfrm flipH="1">
              <a:off x="4411731" y="798771"/>
              <a:ext cx="32239" cy="97233"/>
            </a:xfrm>
            <a:custGeom>
              <a:avLst/>
              <a:gdLst/>
              <a:ahLst/>
              <a:cxnLst/>
              <a:rect l="l" t="t" r="r" b="b"/>
              <a:pathLst>
                <a:path w="125" h="377" extrusionOk="0">
                  <a:moveTo>
                    <a:pt x="0" y="1"/>
                  </a:moveTo>
                  <a:lnTo>
                    <a:pt x="0" y="1"/>
                  </a:lnTo>
                  <a:cubicBezTo>
                    <a:pt x="26" y="64"/>
                    <a:pt x="56" y="120"/>
                    <a:pt x="75" y="183"/>
                  </a:cubicBezTo>
                  <a:cubicBezTo>
                    <a:pt x="87" y="246"/>
                    <a:pt x="107" y="308"/>
                    <a:pt x="113" y="377"/>
                  </a:cubicBezTo>
                  <a:cubicBezTo>
                    <a:pt x="125" y="258"/>
                    <a:pt x="75" y="76"/>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16"/>
            <p:cNvSpPr/>
            <p:nvPr/>
          </p:nvSpPr>
          <p:spPr>
            <a:xfrm flipH="1">
              <a:off x="4751145" y="1577937"/>
              <a:ext cx="79179" cy="64994"/>
            </a:xfrm>
            <a:custGeom>
              <a:avLst/>
              <a:gdLst/>
              <a:ahLst/>
              <a:cxnLst/>
              <a:rect l="l" t="t" r="r" b="b"/>
              <a:pathLst>
                <a:path w="307" h="252" extrusionOk="0">
                  <a:moveTo>
                    <a:pt x="0" y="0"/>
                  </a:moveTo>
                  <a:cubicBezTo>
                    <a:pt x="113" y="83"/>
                    <a:pt x="214" y="158"/>
                    <a:pt x="307" y="251"/>
                  </a:cubicBezTo>
                  <a:cubicBezTo>
                    <a:pt x="295" y="220"/>
                    <a:pt x="269" y="196"/>
                    <a:pt x="245" y="170"/>
                  </a:cubicBezTo>
                  <a:cubicBezTo>
                    <a:pt x="226" y="151"/>
                    <a:pt x="200" y="126"/>
                    <a:pt x="176" y="107"/>
                  </a:cubicBezTo>
                  <a:cubicBezTo>
                    <a:pt x="144" y="89"/>
                    <a:pt x="119" y="69"/>
                    <a:pt x="95" y="51"/>
                  </a:cubicBezTo>
                  <a:cubicBezTo>
                    <a:pt x="63" y="32"/>
                    <a:pt x="44" y="0"/>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16"/>
            <p:cNvSpPr/>
            <p:nvPr/>
          </p:nvSpPr>
          <p:spPr>
            <a:xfrm flipH="1">
              <a:off x="4429527" y="860155"/>
              <a:ext cx="14443" cy="70152"/>
            </a:xfrm>
            <a:custGeom>
              <a:avLst/>
              <a:gdLst/>
              <a:ahLst/>
              <a:cxnLst/>
              <a:rect l="l" t="t" r="r" b="b"/>
              <a:pathLst>
                <a:path w="56" h="272" extrusionOk="0">
                  <a:moveTo>
                    <a:pt x="0" y="0"/>
                  </a:moveTo>
                  <a:lnTo>
                    <a:pt x="0" y="0"/>
                  </a:lnTo>
                  <a:cubicBezTo>
                    <a:pt x="12" y="89"/>
                    <a:pt x="26" y="170"/>
                    <a:pt x="18" y="258"/>
                  </a:cubicBezTo>
                  <a:lnTo>
                    <a:pt x="26" y="264"/>
                  </a:lnTo>
                  <a:cubicBezTo>
                    <a:pt x="26" y="264"/>
                    <a:pt x="32" y="264"/>
                    <a:pt x="38" y="271"/>
                  </a:cubicBezTo>
                  <a:cubicBezTo>
                    <a:pt x="56" y="176"/>
                    <a:pt x="32" y="89"/>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6"/>
            <p:cNvSpPr/>
            <p:nvPr/>
          </p:nvSpPr>
          <p:spPr>
            <a:xfrm flipH="1">
              <a:off x="4524439" y="857060"/>
              <a:ext cx="11864" cy="71184"/>
            </a:xfrm>
            <a:custGeom>
              <a:avLst/>
              <a:gdLst/>
              <a:ahLst/>
              <a:cxnLst/>
              <a:rect l="l" t="t" r="r" b="b"/>
              <a:pathLst>
                <a:path w="46" h="276" extrusionOk="0">
                  <a:moveTo>
                    <a:pt x="14" y="0"/>
                  </a:moveTo>
                  <a:lnTo>
                    <a:pt x="14" y="0"/>
                  </a:lnTo>
                  <a:cubicBezTo>
                    <a:pt x="0" y="88"/>
                    <a:pt x="8" y="194"/>
                    <a:pt x="45" y="276"/>
                  </a:cubicBezTo>
                  <a:cubicBezTo>
                    <a:pt x="45" y="188"/>
                    <a:pt x="26" y="107"/>
                    <a:pt x="26" y="20"/>
                  </a:cubicBezTo>
                  <a:cubicBezTo>
                    <a:pt x="26" y="12"/>
                    <a:pt x="20" y="12"/>
                    <a:pt x="1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6"/>
            <p:cNvSpPr/>
            <p:nvPr/>
          </p:nvSpPr>
          <p:spPr>
            <a:xfrm flipH="1">
              <a:off x="4105847" y="944236"/>
              <a:ext cx="23212" cy="65252"/>
            </a:xfrm>
            <a:custGeom>
              <a:avLst/>
              <a:gdLst/>
              <a:ahLst/>
              <a:cxnLst/>
              <a:rect l="l" t="t" r="r" b="b"/>
              <a:pathLst>
                <a:path w="90" h="253" extrusionOk="0">
                  <a:moveTo>
                    <a:pt x="1" y="1"/>
                  </a:moveTo>
                  <a:lnTo>
                    <a:pt x="1" y="1"/>
                  </a:lnTo>
                  <a:cubicBezTo>
                    <a:pt x="38" y="82"/>
                    <a:pt x="46" y="171"/>
                    <a:pt x="89" y="252"/>
                  </a:cubicBezTo>
                  <a:cubicBezTo>
                    <a:pt x="89" y="183"/>
                    <a:pt x="46" y="50"/>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6"/>
            <p:cNvSpPr/>
            <p:nvPr/>
          </p:nvSpPr>
          <p:spPr>
            <a:xfrm flipH="1">
              <a:off x="4555647" y="1815736"/>
              <a:ext cx="32239" cy="58288"/>
            </a:xfrm>
            <a:custGeom>
              <a:avLst/>
              <a:gdLst/>
              <a:ahLst/>
              <a:cxnLst/>
              <a:rect l="l" t="t" r="r" b="b"/>
              <a:pathLst>
                <a:path w="125" h="226" extrusionOk="0">
                  <a:moveTo>
                    <a:pt x="119" y="0"/>
                  </a:moveTo>
                  <a:cubicBezTo>
                    <a:pt x="87" y="87"/>
                    <a:pt x="50" y="163"/>
                    <a:pt x="0" y="226"/>
                  </a:cubicBezTo>
                  <a:cubicBezTo>
                    <a:pt x="69" y="182"/>
                    <a:pt x="125" y="75"/>
                    <a:pt x="11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6"/>
            <p:cNvSpPr/>
            <p:nvPr/>
          </p:nvSpPr>
          <p:spPr>
            <a:xfrm flipH="1">
              <a:off x="4243314" y="1422671"/>
              <a:ext cx="11864" cy="50551"/>
            </a:xfrm>
            <a:custGeom>
              <a:avLst/>
              <a:gdLst/>
              <a:ahLst/>
              <a:cxnLst/>
              <a:rect l="l" t="t" r="r" b="b"/>
              <a:pathLst>
                <a:path w="46" h="196" extrusionOk="0">
                  <a:moveTo>
                    <a:pt x="20" y="0"/>
                  </a:moveTo>
                  <a:lnTo>
                    <a:pt x="20" y="101"/>
                  </a:lnTo>
                  <a:cubicBezTo>
                    <a:pt x="20" y="133"/>
                    <a:pt x="1" y="164"/>
                    <a:pt x="20" y="196"/>
                  </a:cubicBezTo>
                  <a:cubicBezTo>
                    <a:pt x="46" y="127"/>
                    <a:pt x="46" y="32"/>
                    <a:pt x="2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3251079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52"/>
        <p:cNvGrpSpPr/>
        <p:nvPr/>
      </p:nvGrpSpPr>
      <p:grpSpPr>
        <a:xfrm>
          <a:off x="0" y="0"/>
          <a:ext cx="0" cy="0"/>
          <a:chOff x="0" y="0"/>
          <a:chExt cx="0" cy="0"/>
        </a:xfrm>
      </p:grpSpPr>
      <p:sp>
        <p:nvSpPr>
          <p:cNvPr id="553" name="Google Shape;553;p17"/>
          <p:cNvSpPr/>
          <p:nvPr/>
        </p:nvSpPr>
        <p:spPr>
          <a:xfrm rot="-5400000">
            <a:off x="985400" y="91767"/>
            <a:ext cx="6650400" cy="6923600"/>
          </a:xfrm>
          <a:prstGeom prst="flowChartDelay">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4" name="Google Shape;554;p17"/>
          <p:cNvGrpSpPr/>
          <p:nvPr/>
        </p:nvGrpSpPr>
        <p:grpSpPr>
          <a:xfrm>
            <a:off x="7879851" y="2805256"/>
            <a:ext cx="4090133" cy="4052761"/>
            <a:chOff x="7196936" y="3122864"/>
            <a:chExt cx="1866504" cy="1849450"/>
          </a:xfrm>
        </p:grpSpPr>
        <p:sp>
          <p:nvSpPr>
            <p:cNvPr id="555" name="Google Shape;555;p17"/>
            <p:cNvSpPr/>
            <p:nvPr/>
          </p:nvSpPr>
          <p:spPr>
            <a:xfrm>
              <a:off x="8137759" y="4046873"/>
              <a:ext cx="925682" cy="925432"/>
            </a:xfrm>
            <a:custGeom>
              <a:avLst/>
              <a:gdLst/>
              <a:ahLst/>
              <a:cxnLst/>
              <a:rect l="l" t="t" r="r" b="b"/>
              <a:pathLst>
                <a:path w="3855" h="3854" extrusionOk="0">
                  <a:moveTo>
                    <a:pt x="2526" y="311"/>
                  </a:moveTo>
                  <a:cubicBezTo>
                    <a:pt x="2626" y="311"/>
                    <a:pt x="2726" y="325"/>
                    <a:pt x="2833" y="343"/>
                  </a:cubicBezTo>
                  <a:cubicBezTo>
                    <a:pt x="3021" y="374"/>
                    <a:pt x="3197" y="443"/>
                    <a:pt x="3366" y="519"/>
                  </a:cubicBezTo>
                  <a:cubicBezTo>
                    <a:pt x="3354" y="525"/>
                    <a:pt x="3334" y="525"/>
                    <a:pt x="3322" y="525"/>
                  </a:cubicBezTo>
                  <a:cubicBezTo>
                    <a:pt x="3264" y="512"/>
                    <a:pt x="3204" y="508"/>
                    <a:pt x="3143" y="508"/>
                  </a:cubicBezTo>
                  <a:cubicBezTo>
                    <a:pt x="3080" y="508"/>
                    <a:pt x="3016" y="513"/>
                    <a:pt x="2952" y="519"/>
                  </a:cubicBezTo>
                  <a:cubicBezTo>
                    <a:pt x="2758" y="537"/>
                    <a:pt x="2576" y="588"/>
                    <a:pt x="2400" y="663"/>
                  </a:cubicBezTo>
                  <a:cubicBezTo>
                    <a:pt x="2156" y="770"/>
                    <a:pt x="1919" y="895"/>
                    <a:pt x="1699" y="1045"/>
                  </a:cubicBezTo>
                  <a:cubicBezTo>
                    <a:pt x="1416" y="1239"/>
                    <a:pt x="1185" y="1471"/>
                    <a:pt x="1016" y="1766"/>
                  </a:cubicBezTo>
                  <a:cubicBezTo>
                    <a:pt x="953" y="1866"/>
                    <a:pt x="903" y="1973"/>
                    <a:pt x="858" y="2079"/>
                  </a:cubicBezTo>
                  <a:cubicBezTo>
                    <a:pt x="852" y="2092"/>
                    <a:pt x="852" y="2104"/>
                    <a:pt x="846" y="2116"/>
                  </a:cubicBezTo>
                  <a:cubicBezTo>
                    <a:pt x="834" y="2104"/>
                    <a:pt x="840" y="2098"/>
                    <a:pt x="840" y="2086"/>
                  </a:cubicBezTo>
                  <a:cubicBezTo>
                    <a:pt x="878" y="1942"/>
                    <a:pt x="903" y="1791"/>
                    <a:pt x="928" y="1641"/>
                  </a:cubicBezTo>
                  <a:cubicBezTo>
                    <a:pt x="941" y="1552"/>
                    <a:pt x="947" y="1459"/>
                    <a:pt x="971" y="1372"/>
                  </a:cubicBezTo>
                  <a:cubicBezTo>
                    <a:pt x="1040" y="1101"/>
                    <a:pt x="1173" y="863"/>
                    <a:pt x="1379" y="675"/>
                  </a:cubicBezTo>
                  <a:cubicBezTo>
                    <a:pt x="1567" y="513"/>
                    <a:pt x="1786" y="394"/>
                    <a:pt x="2038" y="349"/>
                  </a:cubicBezTo>
                  <a:cubicBezTo>
                    <a:pt x="2125" y="337"/>
                    <a:pt x="2206" y="325"/>
                    <a:pt x="2295" y="319"/>
                  </a:cubicBezTo>
                  <a:cubicBezTo>
                    <a:pt x="2370" y="311"/>
                    <a:pt x="2445" y="311"/>
                    <a:pt x="2526" y="311"/>
                  </a:cubicBezTo>
                  <a:close/>
                  <a:moveTo>
                    <a:pt x="2300" y="34"/>
                  </a:moveTo>
                  <a:cubicBezTo>
                    <a:pt x="2329" y="34"/>
                    <a:pt x="2359" y="34"/>
                    <a:pt x="2388" y="36"/>
                  </a:cubicBezTo>
                  <a:cubicBezTo>
                    <a:pt x="2614" y="55"/>
                    <a:pt x="2827" y="99"/>
                    <a:pt x="3039" y="161"/>
                  </a:cubicBezTo>
                  <a:cubicBezTo>
                    <a:pt x="3203" y="212"/>
                    <a:pt x="3354" y="281"/>
                    <a:pt x="3498" y="368"/>
                  </a:cubicBezTo>
                  <a:cubicBezTo>
                    <a:pt x="3635" y="456"/>
                    <a:pt x="3730" y="574"/>
                    <a:pt x="3799" y="719"/>
                  </a:cubicBezTo>
                  <a:cubicBezTo>
                    <a:pt x="3799" y="732"/>
                    <a:pt x="3805" y="744"/>
                    <a:pt x="3811" y="756"/>
                  </a:cubicBezTo>
                  <a:cubicBezTo>
                    <a:pt x="3811" y="756"/>
                    <a:pt x="3811" y="762"/>
                    <a:pt x="3805" y="770"/>
                  </a:cubicBezTo>
                  <a:cubicBezTo>
                    <a:pt x="3767" y="732"/>
                    <a:pt x="3736" y="695"/>
                    <a:pt x="3698" y="663"/>
                  </a:cubicBezTo>
                  <a:cubicBezTo>
                    <a:pt x="3667" y="632"/>
                    <a:pt x="3629" y="612"/>
                    <a:pt x="3591" y="594"/>
                  </a:cubicBezTo>
                  <a:cubicBezTo>
                    <a:pt x="3461" y="531"/>
                    <a:pt x="3328" y="469"/>
                    <a:pt x="3190" y="412"/>
                  </a:cubicBezTo>
                  <a:cubicBezTo>
                    <a:pt x="3053" y="356"/>
                    <a:pt x="2902" y="319"/>
                    <a:pt x="2752" y="299"/>
                  </a:cubicBezTo>
                  <a:cubicBezTo>
                    <a:pt x="2654" y="286"/>
                    <a:pt x="2557" y="278"/>
                    <a:pt x="2457" y="278"/>
                  </a:cubicBezTo>
                  <a:cubicBezTo>
                    <a:pt x="2422" y="278"/>
                    <a:pt x="2386" y="279"/>
                    <a:pt x="2350" y="281"/>
                  </a:cubicBezTo>
                  <a:cubicBezTo>
                    <a:pt x="2144" y="293"/>
                    <a:pt x="1937" y="319"/>
                    <a:pt x="1743" y="406"/>
                  </a:cubicBezTo>
                  <a:cubicBezTo>
                    <a:pt x="1460" y="531"/>
                    <a:pt x="1234" y="725"/>
                    <a:pt x="1084" y="1002"/>
                  </a:cubicBezTo>
                  <a:cubicBezTo>
                    <a:pt x="1009" y="1138"/>
                    <a:pt x="953" y="1289"/>
                    <a:pt x="921" y="1439"/>
                  </a:cubicBezTo>
                  <a:cubicBezTo>
                    <a:pt x="909" y="1514"/>
                    <a:pt x="903" y="1590"/>
                    <a:pt x="890" y="1659"/>
                  </a:cubicBezTo>
                  <a:cubicBezTo>
                    <a:pt x="866" y="1841"/>
                    <a:pt x="828" y="2017"/>
                    <a:pt x="783" y="2191"/>
                  </a:cubicBezTo>
                  <a:cubicBezTo>
                    <a:pt x="765" y="2274"/>
                    <a:pt x="753" y="2355"/>
                    <a:pt x="733" y="2436"/>
                  </a:cubicBezTo>
                  <a:cubicBezTo>
                    <a:pt x="733" y="2455"/>
                    <a:pt x="727" y="2468"/>
                    <a:pt x="721" y="2486"/>
                  </a:cubicBezTo>
                  <a:cubicBezTo>
                    <a:pt x="715" y="2449"/>
                    <a:pt x="708" y="2411"/>
                    <a:pt x="702" y="2373"/>
                  </a:cubicBezTo>
                  <a:cubicBezTo>
                    <a:pt x="696" y="2292"/>
                    <a:pt x="702" y="2217"/>
                    <a:pt x="696" y="2136"/>
                  </a:cubicBezTo>
                  <a:cubicBezTo>
                    <a:pt x="690" y="2041"/>
                    <a:pt x="678" y="1954"/>
                    <a:pt x="664" y="1860"/>
                  </a:cubicBezTo>
                  <a:cubicBezTo>
                    <a:pt x="640" y="1734"/>
                    <a:pt x="633" y="1609"/>
                    <a:pt x="633" y="1477"/>
                  </a:cubicBezTo>
                  <a:cubicBezTo>
                    <a:pt x="633" y="1384"/>
                    <a:pt x="633" y="1296"/>
                    <a:pt x="646" y="1202"/>
                  </a:cubicBezTo>
                  <a:cubicBezTo>
                    <a:pt x="658" y="1095"/>
                    <a:pt x="670" y="996"/>
                    <a:pt x="708" y="895"/>
                  </a:cubicBezTo>
                  <a:cubicBezTo>
                    <a:pt x="745" y="794"/>
                    <a:pt x="809" y="707"/>
                    <a:pt x="878" y="625"/>
                  </a:cubicBezTo>
                  <a:cubicBezTo>
                    <a:pt x="1034" y="437"/>
                    <a:pt x="1234" y="311"/>
                    <a:pt x="1454" y="218"/>
                  </a:cubicBezTo>
                  <a:cubicBezTo>
                    <a:pt x="1630" y="143"/>
                    <a:pt x="1818" y="93"/>
                    <a:pt x="2006" y="61"/>
                  </a:cubicBezTo>
                  <a:cubicBezTo>
                    <a:pt x="2102" y="42"/>
                    <a:pt x="2202" y="34"/>
                    <a:pt x="2300" y="34"/>
                  </a:cubicBezTo>
                  <a:close/>
                  <a:moveTo>
                    <a:pt x="2280" y="1"/>
                  </a:moveTo>
                  <a:cubicBezTo>
                    <a:pt x="2181" y="1"/>
                    <a:pt x="2084" y="7"/>
                    <a:pt x="1986" y="24"/>
                  </a:cubicBezTo>
                  <a:cubicBezTo>
                    <a:pt x="1818" y="61"/>
                    <a:pt x="1648" y="105"/>
                    <a:pt x="1486" y="168"/>
                  </a:cubicBezTo>
                  <a:cubicBezTo>
                    <a:pt x="1248" y="261"/>
                    <a:pt x="1028" y="394"/>
                    <a:pt x="852" y="594"/>
                  </a:cubicBezTo>
                  <a:cubicBezTo>
                    <a:pt x="765" y="707"/>
                    <a:pt x="690" y="826"/>
                    <a:pt x="652" y="970"/>
                  </a:cubicBezTo>
                  <a:cubicBezTo>
                    <a:pt x="627" y="1071"/>
                    <a:pt x="609" y="1176"/>
                    <a:pt x="609" y="1277"/>
                  </a:cubicBezTo>
                  <a:cubicBezTo>
                    <a:pt x="603" y="1390"/>
                    <a:pt x="589" y="1502"/>
                    <a:pt x="603" y="1615"/>
                  </a:cubicBezTo>
                  <a:cubicBezTo>
                    <a:pt x="609" y="1728"/>
                    <a:pt x="627" y="1835"/>
                    <a:pt x="640" y="1948"/>
                  </a:cubicBezTo>
                  <a:cubicBezTo>
                    <a:pt x="646" y="2023"/>
                    <a:pt x="658" y="2092"/>
                    <a:pt x="664" y="2167"/>
                  </a:cubicBezTo>
                  <a:cubicBezTo>
                    <a:pt x="664" y="2267"/>
                    <a:pt x="670" y="2367"/>
                    <a:pt x="684" y="2474"/>
                  </a:cubicBezTo>
                  <a:cubicBezTo>
                    <a:pt x="684" y="2486"/>
                    <a:pt x="690" y="2500"/>
                    <a:pt x="684" y="2512"/>
                  </a:cubicBezTo>
                  <a:cubicBezTo>
                    <a:pt x="458" y="2267"/>
                    <a:pt x="233" y="2029"/>
                    <a:pt x="1" y="1778"/>
                  </a:cubicBezTo>
                  <a:lnTo>
                    <a:pt x="1" y="1778"/>
                  </a:lnTo>
                  <a:cubicBezTo>
                    <a:pt x="1" y="1815"/>
                    <a:pt x="13" y="1841"/>
                    <a:pt x="31" y="1860"/>
                  </a:cubicBezTo>
                  <a:cubicBezTo>
                    <a:pt x="132" y="1960"/>
                    <a:pt x="227" y="2060"/>
                    <a:pt x="314" y="2161"/>
                  </a:cubicBezTo>
                  <a:cubicBezTo>
                    <a:pt x="464" y="2324"/>
                    <a:pt x="609" y="2474"/>
                    <a:pt x="745" y="2643"/>
                  </a:cubicBezTo>
                  <a:cubicBezTo>
                    <a:pt x="997" y="2937"/>
                    <a:pt x="1185" y="3270"/>
                    <a:pt x="1304" y="3634"/>
                  </a:cubicBezTo>
                  <a:cubicBezTo>
                    <a:pt x="1329" y="3709"/>
                    <a:pt x="1361" y="3778"/>
                    <a:pt x="1373" y="3853"/>
                  </a:cubicBezTo>
                  <a:lnTo>
                    <a:pt x="1398" y="3853"/>
                  </a:lnTo>
                  <a:cubicBezTo>
                    <a:pt x="1404" y="3822"/>
                    <a:pt x="1392" y="3796"/>
                    <a:pt x="1379" y="3765"/>
                  </a:cubicBezTo>
                  <a:cubicBezTo>
                    <a:pt x="1260" y="3357"/>
                    <a:pt x="1072" y="2989"/>
                    <a:pt x="803" y="2656"/>
                  </a:cubicBezTo>
                  <a:cubicBezTo>
                    <a:pt x="739" y="2587"/>
                    <a:pt x="745" y="2587"/>
                    <a:pt x="765" y="2500"/>
                  </a:cubicBezTo>
                  <a:cubicBezTo>
                    <a:pt x="791" y="2367"/>
                    <a:pt x="834" y="2242"/>
                    <a:pt x="878" y="2116"/>
                  </a:cubicBezTo>
                  <a:cubicBezTo>
                    <a:pt x="953" y="1928"/>
                    <a:pt x="1046" y="1748"/>
                    <a:pt x="1173" y="1584"/>
                  </a:cubicBezTo>
                  <a:cubicBezTo>
                    <a:pt x="1329" y="1378"/>
                    <a:pt x="1517" y="1208"/>
                    <a:pt x="1731" y="1071"/>
                  </a:cubicBezTo>
                  <a:cubicBezTo>
                    <a:pt x="1937" y="926"/>
                    <a:pt x="2156" y="807"/>
                    <a:pt x="2388" y="707"/>
                  </a:cubicBezTo>
                  <a:cubicBezTo>
                    <a:pt x="2576" y="625"/>
                    <a:pt x="2776" y="562"/>
                    <a:pt x="2984" y="550"/>
                  </a:cubicBezTo>
                  <a:cubicBezTo>
                    <a:pt x="3039" y="545"/>
                    <a:pt x="3094" y="541"/>
                    <a:pt x="3150" y="541"/>
                  </a:cubicBezTo>
                  <a:cubicBezTo>
                    <a:pt x="3227" y="541"/>
                    <a:pt x="3305" y="548"/>
                    <a:pt x="3385" y="562"/>
                  </a:cubicBezTo>
                  <a:cubicBezTo>
                    <a:pt x="3548" y="594"/>
                    <a:pt x="3686" y="657"/>
                    <a:pt x="3779" y="800"/>
                  </a:cubicBezTo>
                  <a:cubicBezTo>
                    <a:pt x="3791" y="820"/>
                    <a:pt x="3811" y="832"/>
                    <a:pt x="3829" y="832"/>
                  </a:cubicBezTo>
                  <a:cubicBezTo>
                    <a:pt x="3849" y="820"/>
                    <a:pt x="3855" y="800"/>
                    <a:pt x="3849" y="782"/>
                  </a:cubicBezTo>
                  <a:cubicBezTo>
                    <a:pt x="3849" y="762"/>
                    <a:pt x="3843" y="744"/>
                    <a:pt x="3837" y="725"/>
                  </a:cubicBezTo>
                  <a:cubicBezTo>
                    <a:pt x="3779" y="594"/>
                    <a:pt x="3698" y="481"/>
                    <a:pt x="3585" y="394"/>
                  </a:cubicBezTo>
                  <a:cubicBezTo>
                    <a:pt x="3473" y="305"/>
                    <a:pt x="3348" y="243"/>
                    <a:pt x="3215" y="186"/>
                  </a:cubicBezTo>
                  <a:cubicBezTo>
                    <a:pt x="2958" y="85"/>
                    <a:pt x="2695" y="24"/>
                    <a:pt x="2426" y="4"/>
                  </a:cubicBezTo>
                  <a:cubicBezTo>
                    <a:pt x="2377" y="2"/>
                    <a:pt x="2328" y="1"/>
                    <a:pt x="228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7"/>
            <p:cNvSpPr/>
            <p:nvPr/>
          </p:nvSpPr>
          <p:spPr>
            <a:xfrm>
              <a:off x="8140640" y="4509838"/>
              <a:ext cx="313603" cy="462476"/>
            </a:xfrm>
            <a:custGeom>
              <a:avLst/>
              <a:gdLst/>
              <a:ahLst/>
              <a:cxnLst/>
              <a:rect l="l" t="t" r="r" b="b"/>
              <a:pathLst>
                <a:path w="1306" h="1926" extrusionOk="0">
                  <a:moveTo>
                    <a:pt x="7" y="0"/>
                  </a:moveTo>
                  <a:cubicBezTo>
                    <a:pt x="1" y="38"/>
                    <a:pt x="27" y="51"/>
                    <a:pt x="39" y="75"/>
                  </a:cubicBezTo>
                  <a:cubicBezTo>
                    <a:pt x="207" y="257"/>
                    <a:pt x="377" y="439"/>
                    <a:pt x="545" y="621"/>
                  </a:cubicBezTo>
                  <a:cubicBezTo>
                    <a:pt x="658" y="746"/>
                    <a:pt x="765" y="872"/>
                    <a:pt x="860" y="1009"/>
                  </a:cubicBezTo>
                  <a:cubicBezTo>
                    <a:pt x="1048" y="1292"/>
                    <a:pt x="1185" y="1599"/>
                    <a:pt x="1273" y="1925"/>
                  </a:cubicBezTo>
                  <a:lnTo>
                    <a:pt x="1305" y="1925"/>
                  </a:lnTo>
                  <a:lnTo>
                    <a:pt x="1305" y="1918"/>
                  </a:lnTo>
                  <a:cubicBezTo>
                    <a:pt x="1254" y="1718"/>
                    <a:pt x="1179" y="1530"/>
                    <a:pt x="1091" y="1348"/>
                  </a:cubicBezTo>
                  <a:cubicBezTo>
                    <a:pt x="967" y="1091"/>
                    <a:pt x="797" y="859"/>
                    <a:pt x="609" y="647"/>
                  </a:cubicBezTo>
                  <a:cubicBezTo>
                    <a:pt x="421" y="433"/>
                    <a:pt x="227" y="226"/>
                    <a:pt x="33" y="20"/>
                  </a:cubicBezTo>
                  <a:cubicBezTo>
                    <a:pt x="27" y="14"/>
                    <a:pt x="19" y="0"/>
                    <a:pt x="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7"/>
            <p:cNvSpPr/>
            <p:nvPr/>
          </p:nvSpPr>
          <p:spPr>
            <a:xfrm>
              <a:off x="7196936" y="3122864"/>
              <a:ext cx="1294754" cy="1366057"/>
            </a:xfrm>
            <a:custGeom>
              <a:avLst/>
              <a:gdLst/>
              <a:ahLst/>
              <a:cxnLst/>
              <a:rect l="l" t="t" r="r" b="b"/>
              <a:pathLst>
                <a:path w="5392" h="5689" extrusionOk="0">
                  <a:moveTo>
                    <a:pt x="1663" y="381"/>
                  </a:moveTo>
                  <a:cubicBezTo>
                    <a:pt x="1693" y="399"/>
                    <a:pt x="1724" y="424"/>
                    <a:pt x="1756" y="450"/>
                  </a:cubicBezTo>
                  <a:cubicBezTo>
                    <a:pt x="1857" y="525"/>
                    <a:pt x="1964" y="587"/>
                    <a:pt x="2069" y="644"/>
                  </a:cubicBezTo>
                  <a:cubicBezTo>
                    <a:pt x="2164" y="694"/>
                    <a:pt x="2251" y="745"/>
                    <a:pt x="2332" y="812"/>
                  </a:cubicBezTo>
                  <a:cubicBezTo>
                    <a:pt x="2421" y="882"/>
                    <a:pt x="2490" y="970"/>
                    <a:pt x="2528" y="1076"/>
                  </a:cubicBezTo>
                  <a:cubicBezTo>
                    <a:pt x="2534" y="1107"/>
                    <a:pt x="2540" y="1133"/>
                    <a:pt x="2534" y="1164"/>
                  </a:cubicBezTo>
                  <a:cubicBezTo>
                    <a:pt x="2528" y="1196"/>
                    <a:pt x="2528" y="1234"/>
                    <a:pt x="2528" y="1277"/>
                  </a:cubicBezTo>
                  <a:cubicBezTo>
                    <a:pt x="2514" y="1246"/>
                    <a:pt x="2502" y="1220"/>
                    <a:pt x="2490" y="1202"/>
                  </a:cubicBezTo>
                  <a:cubicBezTo>
                    <a:pt x="2421" y="1070"/>
                    <a:pt x="2332" y="951"/>
                    <a:pt x="2201" y="876"/>
                  </a:cubicBezTo>
                  <a:cubicBezTo>
                    <a:pt x="2152" y="844"/>
                    <a:pt x="2100" y="812"/>
                    <a:pt x="2045" y="788"/>
                  </a:cubicBezTo>
                  <a:cubicBezTo>
                    <a:pt x="2019" y="769"/>
                    <a:pt x="1988" y="757"/>
                    <a:pt x="1964" y="737"/>
                  </a:cubicBezTo>
                  <a:cubicBezTo>
                    <a:pt x="1888" y="694"/>
                    <a:pt x="1831" y="638"/>
                    <a:pt x="1782" y="569"/>
                  </a:cubicBezTo>
                  <a:cubicBezTo>
                    <a:pt x="1738" y="512"/>
                    <a:pt x="1693" y="450"/>
                    <a:pt x="1649" y="387"/>
                  </a:cubicBezTo>
                  <a:cubicBezTo>
                    <a:pt x="1655" y="387"/>
                    <a:pt x="1655" y="381"/>
                    <a:pt x="1663" y="381"/>
                  </a:cubicBezTo>
                  <a:close/>
                  <a:moveTo>
                    <a:pt x="4582" y="939"/>
                  </a:moveTo>
                  <a:lnTo>
                    <a:pt x="4582" y="951"/>
                  </a:lnTo>
                  <a:cubicBezTo>
                    <a:pt x="4521" y="1076"/>
                    <a:pt x="4475" y="1208"/>
                    <a:pt x="4432" y="1346"/>
                  </a:cubicBezTo>
                  <a:cubicBezTo>
                    <a:pt x="4414" y="1402"/>
                    <a:pt x="4388" y="1459"/>
                    <a:pt x="4333" y="1497"/>
                  </a:cubicBezTo>
                  <a:cubicBezTo>
                    <a:pt x="4307" y="1515"/>
                    <a:pt x="4281" y="1540"/>
                    <a:pt x="4257" y="1564"/>
                  </a:cubicBezTo>
                  <a:cubicBezTo>
                    <a:pt x="4313" y="1321"/>
                    <a:pt x="4394" y="1101"/>
                    <a:pt x="4582" y="939"/>
                  </a:cubicBezTo>
                  <a:close/>
                  <a:moveTo>
                    <a:pt x="4610" y="767"/>
                  </a:moveTo>
                  <a:cubicBezTo>
                    <a:pt x="4617" y="767"/>
                    <a:pt x="4623" y="769"/>
                    <a:pt x="4626" y="775"/>
                  </a:cubicBezTo>
                  <a:cubicBezTo>
                    <a:pt x="4639" y="788"/>
                    <a:pt x="4633" y="800"/>
                    <a:pt x="4626" y="812"/>
                  </a:cubicBezTo>
                  <a:cubicBezTo>
                    <a:pt x="4602" y="850"/>
                    <a:pt x="4576" y="882"/>
                    <a:pt x="4551" y="919"/>
                  </a:cubicBezTo>
                  <a:cubicBezTo>
                    <a:pt x="4507" y="970"/>
                    <a:pt x="4457" y="1020"/>
                    <a:pt x="4414" y="1076"/>
                  </a:cubicBezTo>
                  <a:cubicBezTo>
                    <a:pt x="4313" y="1202"/>
                    <a:pt x="4244" y="1346"/>
                    <a:pt x="4206" y="1509"/>
                  </a:cubicBezTo>
                  <a:cubicBezTo>
                    <a:pt x="4194" y="1558"/>
                    <a:pt x="4175" y="1602"/>
                    <a:pt x="4163" y="1653"/>
                  </a:cubicBezTo>
                  <a:cubicBezTo>
                    <a:pt x="4151" y="1647"/>
                    <a:pt x="4151" y="1634"/>
                    <a:pt x="4157" y="1628"/>
                  </a:cubicBezTo>
                  <a:cubicBezTo>
                    <a:pt x="4157" y="1546"/>
                    <a:pt x="4137" y="1465"/>
                    <a:pt x="4131" y="1384"/>
                  </a:cubicBezTo>
                  <a:cubicBezTo>
                    <a:pt x="4125" y="1358"/>
                    <a:pt x="4119" y="1327"/>
                    <a:pt x="4113" y="1301"/>
                  </a:cubicBezTo>
                  <a:cubicBezTo>
                    <a:pt x="4113" y="1277"/>
                    <a:pt x="4113" y="1252"/>
                    <a:pt x="4125" y="1234"/>
                  </a:cubicBezTo>
                  <a:cubicBezTo>
                    <a:pt x="4220" y="1046"/>
                    <a:pt x="4357" y="901"/>
                    <a:pt x="4533" y="794"/>
                  </a:cubicBezTo>
                  <a:cubicBezTo>
                    <a:pt x="4551" y="782"/>
                    <a:pt x="4570" y="775"/>
                    <a:pt x="4588" y="769"/>
                  </a:cubicBezTo>
                  <a:cubicBezTo>
                    <a:pt x="4595" y="769"/>
                    <a:pt x="4603" y="767"/>
                    <a:pt x="4610" y="767"/>
                  </a:cubicBezTo>
                  <a:close/>
                  <a:moveTo>
                    <a:pt x="3693" y="669"/>
                  </a:moveTo>
                  <a:lnTo>
                    <a:pt x="3693" y="669"/>
                  </a:lnTo>
                  <a:cubicBezTo>
                    <a:pt x="3618" y="820"/>
                    <a:pt x="3555" y="982"/>
                    <a:pt x="3480" y="1133"/>
                  </a:cubicBezTo>
                  <a:cubicBezTo>
                    <a:pt x="3430" y="1240"/>
                    <a:pt x="3367" y="1333"/>
                    <a:pt x="3298" y="1422"/>
                  </a:cubicBezTo>
                  <a:cubicBezTo>
                    <a:pt x="3210" y="1546"/>
                    <a:pt x="3153" y="1685"/>
                    <a:pt x="3141" y="1853"/>
                  </a:cubicBezTo>
                  <a:cubicBezTo>
                    <a:pt x="3135" y="1822"/>
                    <a:pt x="3129" y="1798"/>
                    <a:pt x="3122" y="1778"/>
                  </a:cubicBezTo>
                  <a:lnTo>
                    <a:pt x="3122" y="1709"/>
                  </a:lnTo>
                  <a:cubicBezTo>
                    <a:pt x="3104" y="1459"/>
                    <a:pt x="3179" y="1240"/>
                    <a:pt x="3317" y="1038"/>
                  </a:cubicBezTo>
                  <a:cubicBezTo>
                    <a:pt x="3341" y="1000"/>
                    <a:pt x="3373" y="963"/>
                    <a:pt x="3411" y="925"/>
                  </a:cubicBezTo>
                  <a:cubicBezTo>
                    <a:pt x="3498" y="844"/>
                    <a:pt x="3587" y="757"/>
                    <a:pt x="3680" y="676"/>
                  </a:cubicBezTo>
                  <a:cubicBezTo>
                    <a:pt x="3686" y="669"/>
                    <a:pt x="3693" y="669"/>
                    <a:pt x="3693" y="669"/>
                  </a:cubicBezTo>
                  <a:close/>
                  <a:moveTo>
                    <a:pt x="3295" y="31"/>
                  </a:moveTo>
                  <a:cubicBezTo>
                    <a:pt x="3318" y="31"/>
                    <a:pt x="3342" y="45"/>
                    <a:pt x="3361" y="74"/>
                  </a:cubicBezTo>
                  <a:cubicBezTo>
                    <a:pt x="3442" y="199"/>
                    <a:pt x="3543" y="305"/>
                    <a:pt x="3618" y="430"/>
                  </a:cubicBezTo>
                  <a:cubicBezTo>
                    <a:pt x="3656" y="487"/>
                    <a:pt x="3680" y="549"/>
                    <a:pt x="3693" y="618"/>
                  </a:cubicBezTo>
                  <a:cubicBezTo>
                    <a:pt x="3656" y="650"/>
                    <a:pt x="3618" y="682"/>
                    <a:pt x="3587" y="719"/>
                  </a:cubicBezTo>
                  <a:cubicBezTo>
                    <a:pt x="3505" y="788"/>
                    <a:pt x="3423" y="864"/>
                    <a:pt x="3347" y="945"/>
                  </a:cubicBezTo>
                  <a:cubicBezTo>
                    <a:pt x="3223" y="1089"/>
                    <a:pt x="3135" y="1258"/>
                    <a:pt x="3104" y="1452"/>
                  </a:cubicBezTo>
                  <a:cubicBezTo>
                    <a:pt x="3066" y="1628"/>
                    <a:pt x="3078" y="1804"/>
                    <a:pt x="3135" y="1978"/>
                  </a:cubicBezTo>
                  <a:cubicBezTo>
                    <a:pt x="3141" y="1978"/>
                    <a:pt x="3141" y="1986"/>
                    <a:pt x="3141" y="1992"/>
                  </a:cubicBezTo>
                  <a:cubicBezTo>
                    <a:pt x="3138" y="1992"/>
                    <a:pt x="3134" y="1993"/>
                    <a:pt x="3131" y="1993"/>
                  </a:cubicBezTo>
                  <a:cubicBezTo>
                    <a:pt x="3116" y="1993"/>
                    <a:pt x="3102" y="1987"/>
                    <a:pt x="3089" y="1987"/>
                  </a:cubicBezTo>
                  <a:cubicBezTo>
                    <a:pt x="3083" y="1987"/>
                    <a:pt x="3077" y="1988"/>
                    <a:pt x="3072" y="1992"/>
                  </a:cubicBezTo>
                  <a:cubicBezTo>
                    <a:pt x="3045" y="1951"/>
                    <a:pt x="3009" y="1933"/>
                    <a:pt x="2967" y="1933"/>
                  </a:cubicBezTo>
                  <a:cubicBezTo>
                    <a:pt x="2950" y="1933"/>
                    <a:pt x="2933" y="1935"/>
                    <a:pt x="2916" y="1940"/>
                  </a:cubicBezTo>
                  <a:cubicBezTo>
                    <a:pt x="2886" y="1907"/>
                    <a:pt x="2854" y="1894"/>
                    <a:pt x="2819" y="1894"/>
                  </a:cubicBezTo>
                  <a:cubicBezTo>
                    <a:pt x="2796" y="1894"/>
                    <a:pt x="2771" y="1900"/>
                    <a:pt x="2746" y="1910"/>
                  </a:cubicBezTo>
                  <a:cubicBezTo>
                    <a:pt x="2728" y="1903"/>
                    <a:pt x="2716" y="1897"/>
                    <a:pt x="2696" y="1891"/>
                  </a:cubicBezTo>
                  <a:cubicBezTo>
                    <a:pt x="2664" y="1798"/>
                    <a:pt x="2621" y="1703"/>
                    <a:pt x="2595" y="1610"/>
                  </a:cubicBezTo>
                  <a:cubicBezTo>
                    <a:pt x="2565" y="1477"/>
                    <a:pt x="2552" y="1339"/>
                    <a:pt x="2565" y="1208"/>
                  </a:cubicBezTo>
                  <a:cubicBezTo>
                    <a:pt x="2577" y="1046"/>
                    <a:pt x="2633" y="895"/>
                    <a:pt x="2716" y="751"/>
                  </a:cubicBezTo>
                  <a:cubicBezTo>
                    <a:pt x="2759" y="669"/>
                    <a:pt x="2815" y="594"/>
                    <a:pt x="2884" y="525"/>
                  </a:cubicBezTo>
                  <a:cubicBezTo>
                    <a:pt x="2979" y="418"/>
                    <a:pt x="3066" y="305"/>
                    <a:pt x="3147" y="181"/>
                  </a:cubicBezTo>
                  <a:cubicBezTo>
                    <a:pt x="3173" y="143"/>
                    <a:pt x="3197" y="105"/>
                    <a:pt x="3229" y="74"/>
                  </a:cubicBezTo>
                  <a:cubicBezTo>
                    <a:pt x="3247" y="45"/>
                    <a:pt x="3271" y="31"/>
                    <a:pt x="3295" y="31"/>
                  </a:cubicBezTo>
                  <a:close/>
                  <a:moveTo>
                    <a:pt x="503" y="1578"/>
                  </a:moveTo>
                  <a:cubicBezTo>
                    <a:pt x="610" y="1622"/>
                    <a:pt x="715" y="1640"/>
                    <a:pt x="822" y="1677"/>
                  </a:cubicBezTo>
                  <a:cubicBezTo>
                    <a:pt x="853" y="1691"/>
                    <a:pt x="891" y="1703"/>
                    <a:pt x="923" y="1715"/>
                  </a:cubicBezTo>
                  <a:cubicBezTo>
                    <a:pt x="954" y="1728"/>
                    <a:pt x="972" y="1752"/>
                    <a:pt x="986" y="1784"/>
                  </a:cubicBezTo>
                  <a:cubicBezTo>
                    <a:pt x="1016" y="1865"/>
                    <a:pt x="1047" y="1940"/>
                    <a:pt x="1079" y="2016"/>
                  </a:cubicBezTo>
                  <a:cubicBezTo>
                    <a:pt x="941" y="1897"/>
                    <a:pt x="790" y="1798"/>
                    <a:pt x="640" y="1697"/>
                  </a:cubicBezTo>
                  <a:cubicBezTo>
                    <a:pt x="616" y="1677"/>
                    <a:pt x="584" y="1659"/>
                    <a:pt x="559" y="1634"/>
                  </a:cubicBezTo>
                  <a:cubicBezTo>
                    <a:pt x="535" y="1622"/>
                    <a:pt x="515" y="1602"/>
                    <a:pt x="497" y="1578"/>
                  </a:cubicBezTo>
                  <a:close/>
                  <a:moveTo>
                    <a:pt x="4000" y="587"/>
                  </a:moveTo>
                  <a:lnTo>
                    <a:pt x="4000" y="682"/>
                  </a:lnTo>
                  <a:cubicBezTo>
                    <a:pt x="3994" y="806"/>
                    <a:pt x="4012" y="933"/>
                    <a:pt x="4032" y="1058"/>
                  </a:cubicBezTo>
                  <a:cubicBezTo>
                    <a:pt x="4069" y="1220"/>
                    <a:pt x="4099" y="1384"/>
                    <a:pt x="4119" y="1546"/>
                  </a:cubicBezTo>
                  <a:cubicBezTo>
                    <a:pt x="4131" y="1628"/>
                    <a:pt x="4119" y="1709"/>
                    <a:pt x="4087" y="1784"/>
                  </a:cubicBezTo>
                  <a:cubicBezTo>
                    <a:pt x="4056" y="1879"/>
                    <a:pt x="4018" y="1966"/>
                    <a:pt x="3975" y="2061"/>
                  </a:cubicBezTo>
                  <a:lnTo>
                    <a:pt x="3975" y="2053"/>
                  </a:lnTo>
                  <a:cubicBezTo>
                    <a:pt x="3981" y="2023"/>
                    <a:pt x="3987" y="1986"/>
                    <a:pt x="3994" y="1948"/>
                  </a:cubicBezTo>
                  <a:cubicBezTo>
                    <a:pt x="4012" y="1853"/>
                    <a:pt x="4000" y="1752"/>
                    <a:pt x="4000" y="1659"/>
                  </a:cubicBezTo>
                  <a:cubicBezTo>
                    <a:pt x="3987" y="1521"/>
                    <a:pt x="3943" y="1396"/>
                    <a:pt x="3905" y="1271"/>
                  </a:cubicBezTo>
                  <a:cubicBezTo>
                    <a:pt x="3874" y="1158"/>
                    <a:pt x="3868" y="1046"/>
                    <a:pt x="3881" y="933"/>
                  </a:cubicBezTo>
                  <a:cubicBezTo>
                    <a:pt x="3887" y="858"/>
                    <a:pt x="3905" y="788"/>
                    <a:pt x="3937" y="719"/>
                  </a:cubicBezTo>
                  <a:cubicBezTo>
                    <a:pt x="3957" y="682"/>
                    <a:pt x="3975" y="638"/>
                    <a:pt x="4000" y="587"/>
                  </a:cubicBezTo>
                  <a:close/>
                  <a:moveTo>
                    <a:pt x="5279" y="1800"/>
                  </a:moveTo>
                  <a:cubicBezTo>
                    <a:pt x="5299" y="1800"/>
                    <a:pt x="5319" y="1804"/>
                    <a:pt x="5348" y="1816"/>
                  </a:cubicBezTo>
                  <a:cubicBezTo>
                    <a:pt x="5340" y="1835"/>
                    <a:pt x="5328" y="1835"/>
                    <a:pt x="5310" y="1841"/>
                  </a:cubicBezTo>
                  <a:cubicBezTo>
                    <a:pt x="5241" y="1847"/>
                    <a:pt x="5172" y="1853"/>
                    <a:pt x="5103" y="1859"/>
                  </a:cubicBezTo>
                  <a:cubicBezTo>
                    <a:pt x="5021" y="1873"/>
                    <a:pt x="4940" y="1891"/>
                    <a:pt x="4865" y="1928"/>
                  </a:cubicBezTo>
                  <a:cubicBezTo>
                    <a:pt x="4739" y="1992"/>
                    <a:pt x="4620" y="2067"/>
                    <a:pt x="4521" y="2166"/>
                  </a:cubicBezTo>
                  <a:cubicBezTo>
                    <a:pt x="4545" y="2110"/>
                    <a:pt x="4570" y="2047"/>
                    <a:pt x="4602" y="1986"/>
                  </a:cubicBezTo>
                  <a:cubicBezTo>
                    <a:pt x="4608" y="1972"/>
                    <a:pt x="4620" y="1960"/>
                    <a:pt x="4633" y="1948"/>
                  </a:cubicBezTo>
                  <a:cubicBezTo>
                    <a:pt x="4657" y="1928"/>
                    <a:pt x="4689" y="1910"/>
                    <a:pt x="4721" y="1897"/>
                  </a:cubicBezTo>
                  <a:cubicBezTo>
                    <a:pt x="4814" y="1859"/>
                    <a:pt x="4915" y="1835"/>
                    <a:pt x="5015" y="1828"/>
                  </a:cubicBezTo>
                  <a:cubicBezTo>
                    <a:pt x="5091" y="1822"/>
                    <a:pt x="5166" y="1810"/>
                    <a:pt x="5241" y="1804"/>
                  </a:cubicBezTo>
                  <a:cubicBezTo>
                    <a:pt x="5255" y="1801"/>
                    <a:pt x="5267" y="1800"/>
                    <a:pt x="5279" y="1800"/>
                  </a:cubicBezTo>
                  <a:close/>
                  <a:moveTo>
                    <a:pt x="590" y="1697"/>
                  </a:moveTo>
                  <a:lnTo>
                    <a:pt x="590" y="1697"/>
                  </a:lnTo>
                  <a:cubicBezTo>
                    <a:pt x="859" y="1853"/>
                    <a:pt x="1180" y="2160"/>
                    <a:pt x="1279" y="2368"/>
                  </a:cubicBezTo>
                  <a:cubicBezTo>
                    <a:pt x="1223" y="2336"/>
                    <a:pt x="1180" y="2305"/>
                    <a:pt x="1123" y="2273"/>
                  </a:cubicBezTo>
                  <a:cubicBezTo>
                    <a:pt x="972" y="2204"/>
                    <a:pt x="859" y="2091"/>
                    <a:pt x="766" y="1960"/>
                  </a:cubicBezTo>
                  <a:cubicBezTo>
                    <a:pt x="703" y="1873"/>
                    <a:pt x="653" y="1784"/>
                    <a:pt x="590" y="1697"/>
                  </a:cubicBezTo>
                  <a:close/>
                  <a:moveTo>
                    <a:pt x="1550" y="318"/>
                  </a:moveTo>
                  <a:cubicBezTo>
                    <a:pt x="1580" y="331"/>
                    <a:pt x="1587" y="349"/>
                    <a:pt x="1600" y="369"/>
                  </a:cubicBezTo>
                  <a:cubicBezTo>
                    <a:pt x="1675" y="474"/>
                    <a:pt x="1744" y="587"/>
                    <a:pt x="1819" y="694"/>
                  </a:cubicBezTo>
                  <a:cubicBezTo>
                    <a:pt x="1881" y="794"/>
                    <a:pt x="1970" y="870"/>
                    <a:pt x="2076" y="925"/>
                  </a:cubicBezTo>
                  <a:cubicBezTo>
                    <a:pt x="2164" y="970"/>
                    <a:pt x="2245" y="1008"/>
                    <a:pt x="2320" y="1064"/>
                  </a:cubicBezTo>
                  <a:cubicBezTo>
                    <a:pt x="2415" y="1139"/>
                    <a:pt x="2490" y="1226"/>
                    <a:pt x="2514" y="1346"/>
                  </a:cubicBezTo>
                  <a:cubicBezTo>
                    <a:pt x="2528" y="1402"/>
                    <a:pt x="2540" y="1465"/>
                    <a:pt x="2546" y="1527"/>
                  </a:cubicBezTo>
                  <a:cubicBezTo>
                    <a:pt x="2565" y="1622"/>
                    <a:pt x="2589" y="1709"/>
                    <a:pt x="2627" y="1798"/>
                  </a:cubicBezTo>
                  <a:cubicBezTo>
                    <a:pt x="2640" y="1822"/>
                    <a:pt x="2652" y="1853"/>
                    <a:pt x="2664" y="1885"/>
                  </a:cubicBezTo>
                  <a:cubicBezTo>
                    <a:pt x="2627" y="1903"/>
                    <a:pt x="2589" y="1903"/>
                    <a:pt x="2565" y="1940"/>
                  </a:cubicBezTo>
                  <a:cubicBezTo>
                    <a:pt x="2545" y="1932"/>
                    <a:pt x="2526" y="1928"/>
                    <a:pt x="2508" y="1928"/>
                  </a:cubicBezTo>
                  <a:cubicBezTo>
                    <a:pt x="2465" y="1928"/>
                    <a:pt x="2430" y="1953"/>
                    <a:pt x="2407" y="1998"/>
                  </a:cubicBezTo>
                  <a:cubicBezTo>
                    <a:pt x="2340" y="1998"/>
                    <a:pt x="2308" y="2035"/>
                    <a:pt x="2294" y="2091"/>
                  </a:cubicBezTo>
                  <a:cubicBezTo>
                    <a:pt x="2294" y="2104"/>
                    <a:pt x="2282" y="2110"/>
                    <a:pt x="2276" y="2123"/>
                  </a:cubicBezTo>
                  <a:cubicBezTo>
                    <a:pt x="2245" y="2154"/>
                    <a:pt x="2227" y="2186"/>
                    <a:pt x="2239" y="2235"/>
                  </a:cubicBezTo>
                  <a:cubicBezTo>
                    <a:pt x="2251" y="2267"/>
                    <a:pt x="2257" y="2298"/>
                    <a:pt x="2251" y="2336"/>
                  </a:cubicBezTo>
                  <a:cubicBezTo>
                    <a:pt x="2245" y="2354"/>
                    <a:pt x="2257" y="2374"/>
                    <a:pt x="2257" y="2399"/>
                  </a:cubicBezTo>
                  <a:cubicBezTo>
                    <a:pt x="2233" y="2399"/>
                    <a:pt x="2213" y="2380"/>
                    <a:pt x="2182" y="2380"/>
                  </a:cubicBezTo>
                  <a:cubicBezTo>
                    <a:pt x="2158" y="2374"/>
                    <a:pt x="2138" y="2368"/>
                    <a:pt x="2114" y="2354"/>
                  </a:cubicBezTo>
                  <a:cubicBezTo>
                    <a:pt x="1851" y="2255"/>
                    <a:pt x="1669" y="2067"/>
                    <a:pt x="1524" y="1835"/>
                  </a:cubicBezTo>
                  <a:cubicBezTo>
                    <a:pt x="1455" y="1722"/>
                    <a:pt x="1418" y="1596"/>
                    <a:pt x="1399" y="1465"/>
                  </a:cubicBezTo>
                  <a:cubicBezTo>
                    <a:pt x="1374" y="1346"/>
                    <a:pt x="1386" y="1226"/>
                    <a:pt x="1405" y="1107"/>
                  </a:cubicBezTo>
                  <a:cubicBezTo>
                    <a:pt x="1418" y="982"/>
                    <a:pt x="1461" y="870"/>
                    <a:pt x="1493" y="745"/>
                  </a:cubicBezTo>
                  <a:cubicBezTo>
                    <a:pt x="1518" y="644"/>
                    <a:pt x="1536" y="543"/>
                    <a:pt x="1542" y="444"/>
                  </a:cubicBezTo>
                  <a:cubicBezTo>
                    <a:pt x="1542" y="399"/>
                    <a:pt x="1542" y="361"/>
                    <a:pt x="1550" y="318"/>
                  </a:cubicBezTo>
                  <a:close/>
                  <a:moveTo>
                    <a:pt x="861" y="1268"/>
                  </a:moveTo>
                  <a:cubicBezTo>
                    <a:pt x="867" y="1268"/>
                    <a:pt x="873" y="1269"/>
                    <a:pt x="879" y="1271"/>
                  </a:cubicBezTo>
                  <a:cubicBezTo>
                    <a:pt x="917" y="1277"/>
                    <a:pt x="948" y="1289"/>
                    <a:pt x="978" y="1309"/>
                  </a:cubicBezTo>
                  <a:cubicBezTo>
                    <a:pt x="1054" y="1346"/>
                    <a:pt x="1136" y="1390"/>
                    <a:pt x="1211" y="1428"/>
                  </a:cubicBezTo>
                  <a:cubicBezTo>
                    <a:pt x="1267" y="1459"/>
                    <a:pt x="1317" y="1503"/>
                    <a:pt x="1368" y="1552"/>
                  </a:cubicBezTo>
                  <a:cubicBezTo>
                    <a:pt x="1386" y="1564"/>
                    <a:pt x="1386" y="1590"/>
                    <a:pt x="1392" y="1610"/>
                  </a:cubicBezTo>
                  <a:cubicBezTo>
                    <a:pt x="1418" y="1703"/>
                    <a:pt x="1455" y="1790"/>
                    <a:pt x="1505" y="1873"/>
                  </a:cubicBezTo>
                  <a:cubicBezTo>
                    <a:pt x="1600" y="2023"/>
                    <a:pt x="1718" y="2148"/>
                    <a:pt x="1857" y="2255"/>
                  </a:cubicBezTo>
                  <a:cubicBezTo>
                    <a:pt x="1894" y="2286"/>
                    <a:pt x="1938" y="2311"/>
                    <a:pt x="1982" y="2336"/>
                  </a:cubicBezTo>
                  <a:cubicBezTo>
                    <a:pt x="1994" y="2342"/>
                    <a:pt x="2013" y="2342"/>
                    <a:pt x="2025" y="2362"/>
                  </a:cubicBezTo>
                  <a:cubicBezTo>
                    <a:pt x="2012" y="2360"/>
                    <a:pt x="2000" y="2359"/>
                    <a:pt x="1988" y="2359"/>
                  </a:cubicBezTo>
                  <a:cubicBezTo>
                    <a:pt x="1899" y="2359"/>
                    <a:pt x="1831" y="2402"/>
                    <a:pt x="1788" y="2480"/>
                  </a:cubicBezTo>
                  <a:cubicBezTo>
                    <a:pt x="1750" y="2461"/>
                    <a:pt x="1718" y="2437"/>
                    <a:pt x="1687" y="2411"/>
                  </a:cubicBezTo>
                  <a:cubicBezTo>
                    <a:pt x="1612" y="2348"/>
                    <a:pt x="1556" y="2267"/>
                    <a:pt x="1512" y="2180"/>
                  </a:cubicBezTo>
                  <a:cubicBezTo>
                    <a:pt x="1481" y="2116"/>
                    <a:pt x="1449" y="2053"/>
                    <a:pt x="1418" y="1992"/>
                  </a:cubicBezTo>
                  <a:cubicBezTo>
                    <a:pt x="1374" y="1903"/>
                    <a:pt x="1330" y="1816"/>
                    <a:pt x="1267" y="1734"/>
                  </a:cubicBezTo>
                  <a:cubicBezTo>
                    <a:pt x="1186" y="1634"/>
                    <a:pt x="1091" y="1546"/>
                    <a:pt x="992" y="1471"/>
                  </a:cubicBezTo>
                  <a:cubicBezTo>
                    <a:pt x="941" y="1440"/>
                    <a:pt x="897" y="1402"/>
                    <a:pt x="859" y="1358"/>
                  </a:cubicBezTo>
                  <a:cubicBezTo>
                    <a:pt x="841" y="1339"/>
                    <a:pt x="828" y="1321"/>
                    <a:pt x="816" y="1301"/>
                  </a:cubicBezTo>
                  <a:cubicBezTo>
                    <a:pt x="825" y="1278"/>
                    <a:pt x="842" y="1268"/>
                    <a:pt x="861" y="1268"/>
                  </a:cubicBezTo>
                  <a:close/>
                  <a:moveTo>
                    <a:pt x="2672" y="1917"/>
                  </a:moveTo>
                  <a:cubicBezTo>
                    <a:pt x="2692" y="1917"/>
                    <a:pt x="2712" y="1924"/>
                    <a:pt x="2734" y="1940"/>
                  </a:cubicBezTo>
                  <a:cubicBezTo>
                    <a:pt x="2759" y="1940"/>
                    <a:pt x="2771" y="1934"/>
                    <a:pt x="2783" y="1928"/>
                  </a:cubicBezTo>
                  <a:cubicBezTo>
                    <a:pt x="2797" y="1924"/>
                    <a:pt x="2808" y="1922"/>
                    <a:pt x="2819" y="1922"/>
                  </a:cubicBezTo>
                  <a:cubicBezTo>
                    <a:pt x="2839" y="1922"/>
                    <a:pt x="2856" y="1929"/>
                    <a:pt x="2872" y="1940"/>
                  </a:cubicBezTo>
                  <a:cubicBezTo>
                    <a:pt x="2890" y="1960"/>
                    <a:pt x="2910" y="1966"/>
                    <a:pt x="2934" y="1966"/>
                  </a:cubicBezTo>
                  <a:cubicBezTo>
                    <a:pt x="2946" y="1964"/>
                    <a:pt x="2958" y="1963"/>
                    <a:pt x="2969" y="1963"/>
                  </a:cubicBezTo>
                  <a:cubicBezTo>
                    <a:pt x="2998" y="1963"/>
                    <a:pt x="3023" y="1972"/>
                    <a:pt x="3041" y="2004"/>
                  </a:cubicBezTo>
                  <a:cubicBezTo>
                    <a:pt x="3047" y="2016"/>
                    <a:pt x="3060" y="2016"/>
                    <a:pt x="3072" y="2016"/>
                  </a:cubicBezTo>
                  <a:cubicBezTo>
                    <a:pt x="3122" y="2016"/>
                    <a:pt x="3159" y="2035"/>
                    <a:pt x="3185" y="2085"/>
                  </a:cubicBezTo>
                  <a:cubicBezTo>
                    <a:pt x="3191" y="2104"/>
                    <a:pt x="3197" y="2110"/>
                    <a:pt x="3216" y="2116"/>
                  </a:cubicBezTo>
                  <a:cubicBezTo>
                    <a:pt x="3260" y="2136"/>
                    <a:pt x="3272" y="2160"/>
                    <a:pt x="3260" y="2198"/>
                  </a:cubicBezTo>
                  <a:cubicBezTo>
                    <a:pt x="3254" y="2223"/>
                    <a:pt x="3254" y="2235"/>
                    <a:pt x="3272" y="2255"/>
                  </a:cubicBezTo>
                  <a:cubicBezTo>
                    <a:pt x="3286" y="2267"/>
                    <a:pt x="3292" y="2286"/>
                    <a:pt x="3292" y="2298"/>
                  </a:cubicBezTo>
                  <a:cubicBezTo>
                    <a:pt x="3292" y="2317"/>
                    <a:pt x="3286" y="2324"/>
                    <a:pt x="3280" y="2336"/>
                  </a:cubicBezTo>
                  <a:cubicBezTo>
                    <a:pt x="3260" y="2354"/>
                    <a:pt x="3254" y="2374"/>
                    <a:pt x="3254" y="2392"/>
                  </a:cubicBezTo>
                  <a:cubicBezTo>
                    <a:pt x="3254" y="2437"/>
                    <a:pt x="3235" y="2449"/>
                    <a:pt x="3191" y="2461"/>
                  </a:cubicBezTo>
                  <a:cubicBezTo>
                    <a:pt x="3179" y="2467"/>
                    <a:pt x="3167" y="2474"/>
                    <a:pt x="3159" y="2487"/>
                  </a:cubicBezTo>
                  <a:lnTo>
                    <a:pt x="3159" y="2493"/>
                  </a:lnTo>
                  <a:cubicBezTo>
                    <a:pt x="3146" y="2521"/>
                    <a:pt x="3124" y="2543"/>
                    <a:pt x="3095" y="2543"/>
                  </a:cubicBezTo>
                  <a:cubicBezTo>
                    <a:pt x="3086" y="2543"/>
                    <a:pt x="3076" y="2541"/>
                    <a:pt x="3066" y="2536"/>
                  </a:cubicBezTo>
                  <a:cubicBezTo>
                    <a:pt x="3027" y="2575"/>
                    <a:pt x="3010" y="2590"/>
                    <a:pt x="2984" y="2590"/>
                  </a:cubicBezTo>
                  <a:cubicBezTo>
                    <a:pt x="2967" y="2590"/>
                    <a:pt x="2947" y="2584"/>
                    <a:pt x="2916" y="2574"/>
                  </a:cubicBezTo>
                  <a:cubicBezTo>
                    <a:pt x="2828" y="2550"/>
                    <a:pt x="2746" y="2512"/>
                    <a:pt x="2664" y="2493"/>
                  </a:cubicBezTo>
                  <a:cubicBezTo>
                    <a:pt x="2577" y="2474"/>
                    <a:pt x="2496" y="2461"/>
                    <a:pt x="2407" y="2443"/>
                  </a:cubicBezTo>
                  <a:cubicBezTo>
                    <a:pt x="2389" y="2437"/>
                    <a:pt x="2370" y="2437"/>
                    <a:pt x="2352" y="2429"/>
                  </a:cubicBezTo>
                  <a:cubicBezTo>
                    <a:pt x="2294" y="2411"/>
                    <a:pt x="2264" y="2362"/>
                    <a:pt x="2276" y="2305"/>
                  </a:cubicBezTo>
                  <a:cubicBezTo>
                    <a:pt x="2282" y="2292"/>
                    <a:pt x="2282" y="2279"/>
                    <a:pt x="2276" y="2261"/>
                  </a:cubicBezTo>
                  <a:cubicBezTo>
                    <a:pt x="2251" y="2186"/>
                    <a:pt x="2257" y="2166"/>
                    <a:pt x="2320" y="2123"/>
                  </a:cubicBezTo>
                  <a:cubicBezTo>
                    <a:pt x="2332" y="2047"/>
                    <a:pt x="2346" y="2035"/>
                    <a:pt x="2415" y="2029"/>
                  </a:cubicBezTo>
                  <a:cubicBezTo>
                    <a:pt x="2445" y="2004"/>
                    <a:pt x="2464" y="1960"/>
                    <a:pt x="2514" y="1954"/>
                  </a:cubicBezTo>
                  <a:cubicBezTo>
                    <a:pt x="2534" y="1960"/>
                    <a:pt x="2546" y="1966"/>
                    <a:pt x="2565" y="1972"/>
                  </a:cubicBezTo>
                  <a:cubicBezTo>
                    <a:pt x="2598" y="1943"/>
                    <a:pt x="2634" y="1917"/>
                    <a:pt x="2672" y="1917"/>
                  </a:cubicBezTo>
                  <a:close/>
                  <a:moveTo>
                    <a:pt x="5131" y="2206"/>
                  </a:moveTo>
                  <a:cubicBezTo>
                    <a:pt x="5148" y="2206"/>
                    <a:pt x="5165" y="2207"/>
                    <a:pt x="5184" y="2211"/>
                  </a:cubicBezTo>
                  <a:cubicBezTo>
                    <a:pt x="5190" y="2211"/>
                    <a:pt x="5197" y="2211"/>
                    <a:pt x="5203" y="2223"/>
                  </a:cubicBezTo>
                  <a:cubicBezTo>
                    <a:pt x="5203" y="2249"/>
                    <a:pt x="5178" y="2255"/>
                    <a:pt x="5160" y="2267"/>
                  </a:cubicBezTo>
                  <a:cubicBezTo>
                    <a:pt x="5109" y="2298"/>
                    <a:pt x="5047" y="2317"/>
                    <a:pt x="4984" y="2330"/>
                  </a:cubicBezTo>
                  <a:cubicBezTo>
                    <a:pt x="4859" y="2362"/>
                    <a:pt x="4733" y="2399"/>
                    <a:pt x="4620" y="2480"/>
                  </a:cubicBezTo>
                  <a:cubicBezTo>
                    <a:pt x="4558" y="2524"/>
                    <a:pt x="4501" y="2580"/>
                    <a:pt x="4445" y="2649"/>
                  </a:cubicBezTo>
                  <a:cubicBezTo>
                    <a:pt x="4435" y="2632"/>
                    <a:pt x="4423" y="2627"/>
                    <a:pt x="4411" y="2627"/>
                  </a:cubicBezTo>
                  <a:cubicBezTo>
                    <a:pt x="4399" y="2627"/>
                    <a:pt x="4388" y="2631"/>
                    <a:pt x="4376" y="2637"/>
                  </a:cubicBezTo>
                  <a:cubicBezTo>
                    <a:pt x="4370" y="2631"/>
                    <a:pt x="4370" y="2631"/>
                    <a:pt x="4376" y="2625"/>
                  </a:cubicBezTo>
                  <a:cubicBezTo>
                    <a:pt x="4432" y="2550"/>
                    <a:pt x="4495" y="2467"/>
                    <a:pt x="4551" y="2386"/>
                  </a:cubicBezTo>
                  <a:cubicBezTo>
                    <a:pt x="4608" y="2311"/>
                    <a:pt x="4695" y="2279"/>
                    <a:pt x="4784" y="2261"/>
                  </a:cubicBezTo>
                  <a:cubicBezTo>
                    <a:pt x="4883" y="2235"/>
                    <a:pt x="4984" y="2229"/>
                    <a:pt x="5085" y="2211"/>
                  </a:cubicBezTo>
                  <a:cubicBezTo>
                    <a:pt x="5100" y="2207"/>
                    <a:pt x="5115" y="2206"/>
                    <a:pt x="5131" y="2206"/>
                  </a:cubicBezTo>
                  <a:close/>
                  <a:moveTo>
                    <a:pt x="4018" y="387"/>
                  </a:moveTo>
                  <a:cubicBezTo>
                    <a:pt x="4038" y="406"/>
                    <a:pt x="4032" y="430"/>
                    <a:pt x="4024" y="450"/>
                  </a:cubicBezTo>
                  <a:cubicBezTo>
                    <a:pt x="4006" y="500"/>
                    <a:pt x="3981" y="557"/>
                    <a:pt x="3957" y="606"/>
                  </a:cubicBezTo>
                  <a:cubicBezTo>
                    <a:pt x="3925" y="682"/>
                    <a:pt x="3881" y="757"/>
                    <a:pt x="3862" y="838"/>
                  </a:cubicBezTo>
                  <a:cubicBezTo>
                    <a:pt x="3836" y="970"/>
                    <a:pt x="3824" y="1095"/>
                    <a:pt x="3830" y="1226"/>
                  </a:cubicBezTo>
                  <a:cubicBezTo>
                    <a:pt x="3844" y="1358"/>
                    <a:pt x="3881" y="1471"/>
                    <a:pt x="3911" y="1590"/>
                  </a:cubicBezTo>
                  <a:cubicBezTo>
                    <a:pt x="3949" y="1722"/>
                    <a:pt x="3957" y="1859"/>
                    <a:pt x="3949" y="1998"/>
                  </a:cubicBezTo>
                  <a:cubicBezTo>
                    <a:pt x="3943" y="2035"/>
                    <a:pt x="3931" y="2073"/>
                    <a:pt x="3919" y="2110"/>
                  </a:cubicBezTo>
                  <a:cubicBezTo>
                    <a:pt x="3887" y="2229"/>
                    <a:pt x="3844" y="2342"/>
                    <a:pt x="3775" y="2443"/>
                  </a:cubicBezTo>
                  <a:cubicBezTo>
                    <a:pt x="3717" y="2536"/>
                    <a:pt x="3636" y="2605"/>
                    <a:pt x="3523" y="2637"/>
                  </a:cubicBezTo>
                  <a:cubicBezTo>
                    <a:pt x="3498" y="2643"/>
                    <a:pt x="3480" y="2643"/>
                    <a:pt x="3460" y="2649"/>
                  </a:cubicBezTo>
                  <a:cubicBezTo>
                    <a:pt x="3412" y="2659"/>
                    <a:pt x="3364" y="2664"/>
                    <a:pt x="3316" y="2664"/>
                  </a:cubicBezTo>
                  <a:cubicBezTo>
                    <a:pt x="3245" y="2664"/>
                    <a:pt x="3174" y="2653"/>
                    <a:pt x="3104" y="2631"/>
                  </a:cubicBezTo>
                  <a:cubicBezTo>
                    <a:pt x="3092" y="2631"/>
                    <a:pt x="3078" y="2625"/>
                    <a:pt x="3060" y="2617"/>
                  </a:cubicBezTo>
                  <a:cubicBezTo>
                    <a:pt x="3072" y="2605"/>
                    <a:pt x="3084" y="2587"/>
                    <a:pt x="3104" y="2587"/>
                  </a:cubicBezTo>
                  <a:cubicBezTo>
                    <a:pt x="3159" y="2580"/>
                    <a:pt x="3185" y="2550"/>
                    <a:pt x="3197" y="2499"/>
                  </a:cubicBezTo>
                  <a:cubicBezTo>
                    <a:pt x="3254" y="2487"/>
                    <a:pt x="3286" y="2449"/>
                    <a:pt x="3286" y="2392"/>
                  </a:cubicBezTo>
                  <a:cubicBezTo>
                    <a:pt x="3286" y="2380"/>
                    <a:pt x="3292" y="2374"/>
                    <a:pt x="3298" y="2362"/>
                  </a:cubicBezTo>
                  <a:cubicBezTo>
                    <a:pt x="3335" y="2317"/>
                    <a:pt x="3329" y="2279"/>
                    <a:pt x="3298" y="2235"/>
                  </a:cubicBezTo>
                  <a:cubicBezTo>
                    <a:pt x="3292" y="2229"/>
                    <a:pt x="3292" y="2223"/>
                    <a:pt x="3286" y="2223"/>
                  </a:cubicBezTo>
                  <a:cubicBezTo>
                    <a:pt x="3310" y="2166"/>
                    <a:pt x="3298" y="2116"/>
                    <a:pt x="3216" y="2079"/>
                  </a:cubicBezTo>
                  <a:cubicBezTo>
                    <a:pt x="3167" y="2010"/>
                    <a:pt x="3167" y="1934"/>
                    <a:pt x="3179" y="1853"/>
                  </a:cubicBezTo>
                  <a:cubicBezTo>
                    <a:pt x="3191" y="1804"/>
                    <a:pt x="3197" y="1752"/>
                    <a:pt x="3210" y="1703"/>
                  </a:cubicBezTo>
                  <a:cubicBezTo>
                    <a:pt x="3229" y="1647"/>
                    <a:pt x="3248" y="1596"/>
                    <a:pt x="3286" y="1552"/>
                  </a:cubicBezTo>
                  <a:cubicBezTo>
                    <a:pt x="3317" y="1503"/>
                    <a:pt x="3347" y="1459"/>
                    <a:pt x="3379" y="1414"/>
                  </a:cubicBezTo>
                  <a:cubicBezTo>
                    <a:pt x="3423" y="1358"/>
                    <a:pt x="3454" y="1289"/>
                    <a:pt x="3480" y="1226"/>
                  </a:cubicBezTo>
                  <a:cubicBezTo>
                    <a:pt x="3555" y="1058"/>
                    <a:pt x="3624" y="888"/>
                    <a:pt x="3711" y="725"/>
                  </a:cubicBezTo>
                  <a:cubicBezTo>
                    <a:pt x="3769" y="612"/>
                    <a:pt x="3850" y="519"/>
                    <a:pt x="3937" y="430"/>
                  </a:cubicBezTo>
                  <a:cubicBezTo>
                    <a:pt x="3963" y="412"/>
                    <a:pt x="3981" y="387"/>
                    <a:pt x="4018" y="387"/>
                  </a:cubicBezTo>
                  <a:close/>
                  <a:moveTo>
                    <a:pt x="835" y="1376"/>
                  </a:moveTo>
                  <a:lnTo>
                    <a:pt x="835" y="1376"/>
                  </a:lnTo>
                  <a:cubicBezTo>
                    <a:pt x="911" y="1459"/>
                    <a:pt x="1004" y="1515"/>
                    <a:pt x="1085" y="1584"/>
                  </a:cubicBezTo>
                  <a:cubicBezTo>
                    <a:pt x="1186" y="1677"/>
                    <a:pt x="1267" y="1778"/>
                    <a:pt x="1336" y="1897"/>
                  </a:cubicBezTo>
                  <a:cubicBezTo>
                    <a:pt x="1380" y="1992"/>
                    <a:pt x="1424" y="2085"/>
                    <a:pt x="1467" y="2180"/>
                  </a:cubicBezTo>
                  <a:cubicBezTo>
                    <a:pt x="1493" y="2241"/>
                    <a:pt x="1524" y="2298"/>
                    <a:pt x="1556" y="2354"/>
                  </a:cubicBezTo>
                  <a:cubicBezTo>
                    <a:pt x="1600" y="2423"/>
                    <a:pt x="1655" y="2487"/>
                    <a:pt x="1724" y="2536"/>
                  </a:cubicBezTo>
                  <a:cubicBezTo>
                    <a:pt x="1730" y="2542"/>
                    <a:pt x="1744" y="2550"/>
                    <a:pt x="1756" y="2556"/>
                  </a:cubicBezTo>
                  <a:cubicBezTo>
                    <a:pt x="1750" y="2599"/>
                    <a:pt x="1738" y="2631"/>
                    <a:pt x="1744" y="2669"/>
                  </a:cubicBezTo>
                  <a:cubicBezTo>
                    <a:pt x="1687" y="2655"/>
                    <a:pt x="1643" y="2625"/>
                    <a:pt x="1594" y="2599"/>
                  </a:cubicBezTo>
                  <a:cubicBezTo>
                    <a:pt x="1418" y="2487"/>
                    <a:pt x="1287" y="2336"/>
                    <a:pt x="1186" y="2154"/>
                  </a:cubicBezTo>
                  <a:cubicBezTo>
                    <a:pt x="1123" y="2041"/>
                    <a:pt x="1073" y="1916"/>
                    <a:pt x="1029" y="1798"/>
                  </a:cubicBezTo>
                  <a:cubicBezTo>
                    <a:pt x="978" y="1671"/>
                    <a:pt x="923" y="1552"/>
                    <a:pt x="865" y="1440"/>
                  </a:cubicBezTo>
                  <a:cubicBezTo>
                    <a:pt x="853" y="1414"/>
                    <a:pt x="847" y="1396"/>
                    <a:pt x="835" y="1376"/>
                  </a:cubicBezTo>
                  <a:close/>
                  <a:moveTo>
                    <a:pt x="5146" y="1891"/>
                  </a:moveTo>
                  <a:cubicBezTo>
                    <a:pt x="5134" y="1897"/>
                    <a:pt x="5122" y="1903"/>
                    <a:pt x="5115" y="1910"/>
                  </a:cubicBezTo>
                  <a:cubicBezTo>
                    <a:pt x="4903" y="2004"/>
                    <a:pt x="4721" y="2142"/>
                    <a:pt x="4570" y="2324"/>
                  </a:cubicBezTo>
                  <a:cubicBezTo>
                    <a:pt x="4495" y="2411"/>
                    <a:pt x="4432" y="2512"/>
                    <a:pt x="4357" y="2605"/>
                  </a:cubicBezTo>
                  <a:cubicBezTo>
                    <a:pt x="4333" y="2643"/>
                    <a:pt x="4307" y="2681"/>
                    <a:pt x="4269" y="2706"/>
                  </a:cubicBezTo>
                  <a:cubicBezTo>
                    <a:pt x="4265" y="2710"/>
                    <a:pt x="4264" y="2715"/>
                    <a:pt x="4259" y="2715"/>
                  </a:cubicBezTo>
                  <a:cubicBezTo>
                    <a:pt x="4257" y="2715"/>
                    <a:pt x="4254" y="2714"/>
                    <a:pt x="4250" y="2712"/>
                  </a:cubicBezTo>
                  <a:cubicBezTo>
                    <a:pt x="4345" y="2580"/>
                    <a:pt x="4408" y="2429"/>
                    <a:pt x="4495" y="2298"/>
                  </a:cubicBezTo>
                  <a:cubicBezTo>
                    <a:pt x="4558" y="2198"/>
                    <a:pt x="4626" y="2110"/>
                    <a:pt x="4721" y="2041"/>
                  </a:cubicBezTo>
                  <a:cubicBezTo>
                    <a:pt x="4827" y="1966"/>
                    <a:pt x="4946" y="1910"/>
                    <a:pt x="5077" y="1891"/>
                  </a:cubicBezTo>
                  <a:close/>
                  <a:moveTo>
                    <a:pt x="2190" y="2412"/>
                  </a:moveTo>
                  <a:cubicBezTo>
                    <a:pt x="2203" y="2412"/>
                    <a:pt x="2211" y="2419"/>
                    <a:pt x="2219" y="2423"/>
                  </a:cubicBezTo>
                  <a:cubicBezTo>
                    <a:pt x="2332" y="2461"/>
                    <a:pt x="2452" y="2487"/>
                    <a:pt x="2571" y="2505"/>
                  </a:cubicBezTo>
                  <a:cubicBezTo>
                    <a:pt x="2702" y="2530"/>
                    <a:pt x="2828" y="2574"/>
                    <a:pt x="2953" y="2631"/>
                  </a:cubicBezTo>
                  <a:cubicBezTo>
                    <a:pt x="3009" y="2655"/>
                    <a:pt x="3060" y="2693"/>
                    <a:pt x="3098" y="2744"/>
                  </a:cubicBezTo>
                  <a:cubicBezTo>
                    <a:pt x="3098" y="2747"/>
                    <a:pt x="3096" y="2748"/>
                    <a:pt x="3094" y="2748"/>
                  </a:cubicBezTo>
                  <a:cubicBezTo>
                    <a:pt x="3091" y="2748"/>
                    <a:pt x="3088" y="2747"/>
                    <a:pt x="3084" y="2744"/>
                  </a:cubicBezTo>
                  <a:cubicBezTo>
                    <a:pt x="2991" y="2700"/>
                    <a:pt x="2890" y="2681"/>
                    <a:pt x="2791" y="2669"/>
                  </a:cubicBezTo>
                  <a:cubicBezTo>
                    <a:pt x="2652" y="2649"/>
                    <a:pt x="2514" y="2611"/>
                    <a:pt x="2389" y="2536"/>
                  </a:cubicBezTo>
                  <a:cubicBezTo>
                    <a:pt x="2320" y="2493"/>
                    <a:pt x="2251" y="2455"/>
                    <a:pt x="2170" y="2417"/>
                  </a:cubicBezTo>
                  <a:cubicBezTo>
                    <a:pt x="2178" y="2414"/>
                    <a:pt x="2184" y="2412"/>
                    <a:pt x="2190" y="2412"/>
                  </a:cubicBezTo>
                  <a:close/>
                  <a:moveTo>
                    <a:pt x="4903" y="1443"/>
                  </a:moveTo>
                  <a:cubicBezTo>
                    <a:pt x="4905" y="1443"/>
                    <a:pt x="4907" y="1444"/>
                    <a:pt x="4909" y="1446"/>
                  </a:cubicBezTo>
                  <a:cubicBezTo>
                    <a:pt x="4865" y="1497"/>
                    <a:pt x="4827" y="1540"/>
                    <a:pt x="4790" y="1590"/>
                  </a:cubicBezTo>
                  <a:cubicBezTo>
                    <a:pt x="4689" y="1728"/>
                    <a:pt x="4608" y="1879"/>
                    <a:pt x="4545" y="2035"/>
                  </a:cubicBezTo>
                  <a:cubicBezTo>
                    <a:pt x="4501" y="2129"/>
                    <a:pt x="4463" y="2229"/>
                    <a:pt x="4426" y="2330"/>
                  </a:cubicBezTo>
                  <a:cubicBezTo>
                    <a:pt x="4376" y="2449"/>
                    <a:pt x="4319" y="2562"/>
                    <a:pt x="4244" y="2669"/>
                  </a:cubicBezTo>
                  <a:cubicBezTo>
                    <a:pt x="4175" y="2768"/>
                    <a:pt x="4099" y="2851"/>
                    <a:pt x="4000" y="2918"/>
                  </a:cubicBezTo>
                  <a:cubicBezTo>
                    <a:pt x="3899" y="2981"/>
                    <a:pt x="3806" y="3045"/>
                    <a:pt x="3705" y="3100"/>
                  </a:cubicBezTo>
                  <a:cubicBezTo>
                    <a:pt x="3680" y="3114"/>
                    <a:pt x="3656" y="3126"/>
                    <a:pt x="3624" y="3132"/>
                  </a:cubicBezTo>
                  <a:cubicBezTo>
                    <a:pt x="3624" y="3126"/>
                    <a:pt x="3624" y="3126"/>
                    <a:pt x="3630" y="3120"/>
                  </a:cubicBezTo>
                  <a:cubicBezTo>
                    <a:pt x="3743" y="2987"/>
                    <a:pt x="3824" y="2831"/>
                    <a:pt x="3887" y="2669"/>
                  </a:cubicBezTo>
                  <a:cubicBezTo>
                    <a:pt x="3949" y="2512"/>
                    <a:pt x="4012" y="2354"/>
                    <a:pt x="4081" y="2204"/>
                  </a:cubicBezTo>
                  <a:cubicBezTo>
                    <a:pt x="4163" y="2029"/>
                    <a:pt x="4263" y="1865"/>
                    <a:pt x="4408" y="1734"/>
                  </a:cubicBezTo>
                  <a:cubicBezTo>
                    <a:pt x="4501" y="1647"/>
                    <a:pt x="4596" y="1572"/>
                    <a:pt x="4715" y="1521"/>
                  </a:cubicBezTo>
                  <a:cubicBezTo>
                    <a:pt x="4776" y="1497"/>
                    <a:pt x="4833" y="1471"/>
                    <a:pt x="4889" y="1446"/>
                  </a:cubicBezTo>
                  <a:cubicBezTo>
                    <a:pt x="4894" y="1446"/>
                    <a:pt x="4898" y="1443"/>
                    <a:pt x="4903" y="1443"/>
                  </a:cubicBezTo>
                  <a:close/>
                  <a:moveTo>
                    <a:pt x="5056" y="2341"/>
                  </a:moveTo>
                  <a:cubicBezTo>
                    <a:pt x="5061" y="2341"/>
                    <a:pt x="5066" y="2341"/>
                    <a:pt x="5071" y="2342"/>
                  </a:cubicBezTo>
                  <a:cubicBezTo>
                    <a:pt x="5065" y="2348"/>
                    <a:pt x="5065" y="2354"/>
                    <a:pt x="5065" y="2354"/>
                  </a:cubicBezTo>
                  <a:cubicBezTo>
                    <a:pt x="4927" y="2467"/>
                    <a:pt x="4814" y="2605"/>
                    <a:pt x="4715" y="2744"/>
                  </a:cubicBezTo>
                  <a:cubicBezTo>
                    <a:pt x="4645" y="2837"/>
                    <a:pt x="4576" y="2926"/>
                    <a:pt x="4501" y="3013"/>
                  </a:cubicBezTo>
                  <a:cubicBezTo>
                    <a:pt x="4445" y="3082"/>
                    <a:pt x="4376" y="3144"/>
                    <a:pt x="4301" y="3201"/>
                  </a:cubicBezTo>
                  <a:cubicBezTo>
                    <a:pt x="4287" y="3207"/>
                    <a:pt x="4275" y="3213"/>
                    <a:pt x="4257" y="3227"/>
                  </a:cubicBezTo>
                  <a:cubicBezTo>
                    <a:pt x="4257" y="3195"/>
                    <a:pt x="4269" y="3175"/>
                    <a:pt x="4275" y="3157"/>
                  </a:cubicBezTo>
                  <a:cubicBezTo>
                    <a:pt x="4295" y="3082"/>
                    <a:pt x="4313" y="3013"/>
                    <a:pt x="4325" y="2944"/>
                  </a:cubicBezTo>
                  <a:cubicBezTo>
                    <a:pt x="4345" y="2851"/>
                    <a:pt x="4382" y="2768"/>
                    <a:pt x="4445" y="2693"/>
                  </a:cubicBezTo>
                  <a:cubicBezTo>
                    <a:pt x="4521" y="2599"/>
                    <a:pt x="4602" y="2518"/>
                    <a:pt x="4709" y="2461"/>
                  </a:cubicBezTo>
                  <a:cubicBezTo>
                    <a:pt x="4790" y="2417"/>
                    <a:pt x="4883" y="2386"/>
                    <a:pt x="4978" y="2362"/>
                  </a:cubicBezTo>
                  <a:cubicBezTo>
                    <a:pt x="5005" y="2355"/>
                    <a:pt x="5027" y="2341"/>
                    <a:pt x="5056" y="2341"/>
                  </a:cubicBezTo>
                  <a:close/>
                  <a:moveTo>
                    <a:pt x="452" y="2152"/>
                  </a:moveTo>
                  <a:cubicBezTo>
                    <a:pt x="499" y="2152"/>
                    <a:pt x="545" y="2155"/>
                    <a:pt x="590" y="2160"/>
                  </a:cubicBezTo>
                  <a:cubicBezTo>
                    <a:pt x="810" y="2174"/>
                    <a:pt x="1016" y="2241"/>
                    <a:pt x="1211" y="2362"/>
                  </a:cubicBezTo>
                  <a:cubicBezTo>
                    <a:pt x="1293" y="2411"/>
                    <a:pt x="1380" y="2467"/>
                    <a:pt x="1461" y="2536"/>
                  </a:cubicBezTo>
                  <a:cubicBezTo>
                    <a:pt x="1542" y="2605"/>
                    <a:pt x="1637" y="2669"/>
                    <a:pt x="1750" y="2700"/>
                  </a:cubicBezTo>
                  <a:cubicBezTo>
                    <a:pt x="1794" y="2926"/>
                    <a:pt x="1912" y="3094"/>
                    <a:pt x="2082" y="3245"/>
                  </a:cubicBezTo>
                  <a:cubicBezTo>
                    <a:pt x="2073" y="3245"/>
                    <a:pt x="2068" y="3247"/>
                    <a:pt x="2065" y="3247"/>
                  </a:cubicBezTo>
                  <a:cubicBezTo>
                    <a:pt x="2063" y="3247"/>
                    <a:pt x="2063" y="3247"/>
                    <a:pt x="2063" y="3245"/>
                  </a:cubicBezTo>
                  <a:cubicBezTo>
                    <a:pt x="1944" y="3207"/>
                    <a:pt x="1843" y="3151"/>
                    <a:pt x="1750" y="3069"/>
                  </a:cubicBezTo>
                  <a:cubicBezTo>
                    <a:pt x="1649" y="2975"/>
                    <a:pt x="1556" y="2869"/>
                    <a:pt x="1467" y="2762"/>
                  </a:cubicBezTo>
                  <a:cubicBezTo>
                    <a:pt x="1392" y="2662"/>
                    <a:pt x="1311" y="2568"/>
                    <a:pt x="1211" y="2493"/>
                  </a:cubicBezTo>
                  <a:cubicBezTo>
                    <a:pt x="1067" y="2386"/>
                    <a:pt x="903" y="2311"/>
                    <a:pt x="729" y="2273"/>
                  </a:cubicBezTo>
                  <a:cubicBezTo>
                    <a:pt x="668" y="2259"/>
                    <a:pt x="610" y="2253"/>
                    <a:pt x="550" y="2253"/>
                  </a:cubicBezTo>
                  <a:cubicBezTo>
                    <a:pt x="530" y="2253"/>
                    <a:pt x="510" y="2253"/>
                    <a:pt x="489" y="2255"/>
                  </a:cubicBezTo>
                  <a:cubicBezTo>
                    <a:pt x="465" y="2258"/>
                    <a:pt x="440" y="2258"/>
                    <a:pt x="415" y="2258"/>
                  </a:cubicBezTo>
                  <a:cubicBezTo>
                    <a:pt x="390" y="2258"/>
                    <a:pt x="365" y="2258"/>
                    <a:pt x="339" y="2261"/>
                  </a:cubicBezTo>
                  <a:cubicBezTo>
                    <a:pt x="277" y="2273"/>
                    <a:pt x="208" y="2286"/>
                    <a:pt x="145" y="2305"/>
                  </a:cubicBezTo>
                  <a:cubicBezTo>
                    <a:pt x="131" y="2307"/>
                    <a:pt x="117" y="2310"/>
                    <a:pt x="103" y="2310"/>
                  </a:cubicBezTo>
                  <a:cubicBezTo>
                    <a:pt x="85" y="2310"/>
                    <a:pt x="67" y="2306"/>
                    <a:pt x="46" y="2292"/>
                  </a:cubicBezTo>
                  <a:cubicBezTo>
                    <a:pt x="52" y="2267"/>
                    <a:pt x="70" y="2255"/>
                    <a:pt x="89" y="2241"/>
                  </a:cubicBezTo>
                  <a:cubicBezTo>
                    <a:pt x="145" y="2198"/>
                    <a:pt x="208" y="2180"/>
                    <a:pt x="277" y="2166"/>
                  </a:cubicBezTo>
                  <a:cubicBezTo>
                    <a:pt x="336" y="2156"/>
                    <a:pt x="394" y="2152"/>
                    <a:pt x="452" y="2152"/>
                  </a:cubicBezTo>
                  <a:close/>
                  <a:moveTo>
                    <a:pt x="4957" y="1244"/>
                  </a:moveTo>
                  <a:cubicBezTo>
                    <a:pt x="4964" y="1244"/>
                    <a:pt x="4971" y="1244"/>
                    <a:pt x="4978" y="1246"/>
                  </a:cubicBezTo>
                  <a:cubicBezTo>
                    <a:pt x="4996" y="1246"/>
                    <a:pt x="5021" y="1252"/>
                    <a:pt x="5028" y="1271"/>
                  </a:cubicBezTo>
                  <a:cubicBezTo>
                    <a:pt x="5040" y="1295"/>
                    <a:pt x="5021" y="1315"/>
                    <a:pt x="5009" y="1327"/>
                  </a:cubicBezTo>
                  <a:cubicBezTo>
                    <a:pt x="4978" y="1364"/>
                    <a:pt x="4940" y="1390"/>
                    <a:pt x="4897" y="1414"/>
                  </a:cubicBezTo>
                  <a:cubicBezTo>
                    <a:pt x="4839" y="1434"/>
                    <a:pt x="4790" y="1459"/>
                    <a:pt x="4733" y="1483"/>
                  </a:cubicBezTo>
                  <a:cubicBezTo>
                    <a:pt x="4558" y="1546"/>
                    <a:pt x="4420" y="1659"/>
                    <a:pt x="4301" y="1798"/>
                  </a:cubicBezTo>
                  <a:cubicBezTo>
                    <a:pt x="4182" y="1928"/>
                    <a:pt x="4099" y="2079"/>
                    <a:pt x="4032" y="2235"/>
                  </a:cubicBezTo>
                  <a:cubicBezTo>
                    <a:pt x="3957" y="2405"/>
                    <a:pt x="3893" y="2580"/>
                    <a:pt x="3818" y="2750"/>
                  </a:cubicBezTo>
                  <a:cubicBezTo>
                    <a:pt x="3775" y="2851"/>
                    <a:pt x="3717" y="2938"/>
                    <a:pt x="3662" y="3025"/>
                  </a:cubicBezTo>
                  <a:cubicBezTo>
                    <a:pt x="3605" y="3106"/>
                    <a:pt x="3535" y="3169"/>
                    <a:pt x="3436" y="3195"/>
                  </a:cubicBezTo>
                  <a:cubicBezTo>
                    <a:pt x="3373" y="3213"/>
                    <a:pt x="3310" y="3233"/>
                    <a:pt x="3248" y="3251"/>
                  </a:cubicBezTo>
                  <a:cubicBezTo>
                    <a:pt x="3248" y="3251"/>
                    <a:pt x="3242" y="3245"/>
                    <a:pt x="3235" y="3245"/>
                  </a:cubicBezTo>
                  <a:cubicBezTo>
                    <a:pt x="3254" y="3195"/>
                    <a:pt x="3266" y="3144"/>
                    <a:pt x="3266" y="3088"/>
                  </a:cubicBezTo>
                  <a:cubicBezTo>
                    <a:pt x="3266" y="3019"/>
                    <a:pt x="3254" y="2956"/>
                    <a:pt x="3229" y="2894"/>
                  </a:cubicBezTo>
                  <a:cubicBezTo>
                    <a:pt x="3191" y="2805"/>
                    <a:pt x="3141" y="2724"/>
                    <a:pt x="3060" y="2655"/>
                  </a:cubicBezTo>
                  <a:lnTo>
                    <a:pt x="3060" y="2655"/>
                  </a:lnTo>
                  <a:cubicBezTo>
                    <a:pt x="3098" y="2669"/>
                    <a:pt x="3129" y="2669"/>
                    <a:pt x="3159" y="2681"/>
                  </a:cubicBezTo>
                  <a:cubicBezTo>
                    <a:pt x="3206" y="2692"/>
                    <a:pt x="3253" y="2698"/>
                    <a:pt x="3300" y="2698"/>
                  </a:cubicBezTo>
                  <a:cubicBezTo>
                    <a:pt x="3354" y="2698"/>
                    <a:pt x="3407" y="2691"/>
                    <a:pt x="3460" y="2681"/>
                  </a:cubicBezTo>
                  <a:cubicBezTo>
                    <a:pt x="3492" y="2681"/>
                    <a:pt x="3517" y="2675"/>
                    <a:pt x="3549" y="2669"/>
                  </a:cubicBezTo>
                  <a:cubicBezTo>
                    <a:pt x="3599" y="2649"/>
                    <a:pt x="3648" y="2625"/>
                    <a:pt x="3686" y="2587"/>
                  </a:cubicBezTo>
                  <a:cubicBezTo>
                    <a:pt x="3769" y="2524"/>
                    <a:pt x="3824" y="2449"/>
                    <a:pt x="3868" y="2362"/>
                  </a:cubicBezTo>
                  <a:cubicBezTo>
                    <a:pt x="3957" y="2192"/>
                    <a:pt x="4032" y="2023"/>
                    <a:pt x="4107" y="1847"/>
                  </a:cubicBezTo>
                  <a:cubicBezTo>
                    <a:pt x="4137" y="1772"/>
                    <a:pt x="4182" y="1709"/>
                    <a:pt x="4232" y="1647"/>
                  </a:cubicBezTo>
                  <a:cubicBezTo>
                    <a:pt x="4400" y="1440"/>
                    <a:pt x="4620" y="1321"/>
                    <a:pt x="4877" y="1258"/>
                  </a:cubicBezTo>
                  <a:cubicBezTo>
                    <a:pt x="4903" y="1253"/>
                    <a:pt x="4928" y="1244"/>
                    <a:pt x="4957" y="1244"/>
                  </a:cubicBezTo>
                  <a:close/>
                  <a:moveTo>
                    <a:pt x="4400" y="2655"/>
                  </a:moveTo>
                  <a:lnTo>
                    <a:pt x="4400" y="2655"/>
                  </a:lnTo>
                  <a:cubicBezTo>
                    <a:pt x="4414" y="2669"/>
                    <a:pt x="4400" y="2675"/>
                    <a:pt x="4394" y="2681"/>
                  </a:cubicBezTo>
                  <a:cubicBezTo>
                    <a:pt x="4339" y="2793"/>
                    <a:pt x="4281" y="2906"/>
                    <a:pt x="4212" y="3013"/>
                  </a:cubicBezTo>
                  <a:cubicBezTo>
                    <a:pt x="4131" y="3157"/>
                    <a:pt x="4006" y="3251"/>
                    <a:pt x="3844" y="3302"/>
                  </a:cubicBezTo>
                  <a:cubicBezTo>
                    <a:pt x="3766" y="3323"/>
                    <a:pt x="3680" y="3340"/>
                    <a:pt x="3596" y="3340"/>
                  </a:cubicBezTo>
                  <a:cubicBezTo>
                    <a:pt x="3585" y="3340"/>
                    <a:pt x="3573" y="3340"/>
                    <a:pt x="3561" y="3339"/>
                  </a:cubicBezTo>
                  <a:cubicBezTo>
                    <a:pt x="3468" y="3339"/>
                    <a:pt x="3379" y="3345"/>
                    <a:pt x="3286" y="3345"/>
                  </a:cubicBezTo>
                  <a:cubicBezTo>
                    <a:pt x="3235" y="3345"/>
                    <a:pt x="3189" y="3353"/>
                    <a:pt x="3144" y="3353"/>
                  </a:cubicBezTo>
                  <a:cubicBezTo>
                    <a:pt x="3133" y="3353"/>
                    <a:pt x="3121" y="3353"/>
                    <a:pt x="3110" y="3351"/>
                  </a:cubicBezTo>
                  <a:lnTo>
                    <a:pt x="3072" y="3351"/>
                  </a:lnTo>
                  <a:cubicBezTo>
                    <a:pt x="3185" y="3294"/>
                    <a:pt x="3310" y="3264"/>
                    <a:pt x="3430" y="3233"/>
                  </a:cubicBezTo>
                  <a:cubicBezTo>
                    <a:pt x="3599" y="3195"/>
                    <a:pt x="3743" y="3120"/>
                    <a:pt x="3887" y="3031"/>
                  </a:cubicBezTo>
                  <a:cubicBezTo>
                    <a:pt x="4032" y="2938"/>
                    <a:pt x="4169" y="2837"/>
                    <a:pt x="4295" y="2724"/>
                  </a:cubicBezTo>
                  <a:cubicBezTo>
                    <a:pt x="4325" y="2700"/>
                    <a:pt x="4363" y="2675"/>
                    <a:pt x="4400" y="2655"/>
                  </a:cubicBezTo>
                  <a:close/>
                  <a:moveTo>
                    <a:pt x="534" y="2286"/>
                  </a:moveTo>
                  <a:cubicBezTo>
                    <a:pt x="689" y="2286"/>
                    <a:pt x="839" y="2329"/>
                    <a:pt x="986" y="2392"/>
                  </a:cubicBezTo>
                  <a:cubicBezTo>
                    <a:pt x="1160" y="2474"/>
                    <a:pt x="1299" y="2599"/>
                    <a:pt x="1418" y="2750"/>
                  </a:cubicBezTo>
                  <a:cubicBezTo>
                    <a:pt x="1493" y="2843"/>
                    <a:pt x="1562" y="2932"/>
                    <a:pt x="1649" y="3019"/>
                  </a:cubicBezTo>
                  <a:cubicBezTo>
                    <a:pt x="1687" y="3057"/>
                    <a:pt x="1730" y="3094"/>
                    <a:pt x="1776" y="3132"/>
                  </a:cubicBezTo>
                  <a:cubicBezTo>
                    <a:pt x="1875" y="3213"/>
                    <a:pt x="1988" y="3257"/>
                    <a:pt x="2106" y="3288"/>
                  </a:cubicBezTo>
                  <a:cubicBezTo>
                    <a:pt x="2132" y="3294"/>
                    <a:pt x="2152" y="3302"/>
                    <a:pt x="2170" y="3308"/>
                  </a:cubicBezTo>
                  <a:cubicBezTo>
                    <a:pt x="2170" y="3308"/>
                    <a:pt x="2176" y="3314"/>
                    <a:pt x="2182" y="3320"/>
                  </a:cubicBezTo>
                  <a:cubicBezTo>
                    <a:pt x="2152" y="3339"/>
                    <a:pt x="2114" y="3339"/>
                    <a:pt x="2076" y="3351"/>
                  </a:cubicBezTo>
                  <a:cubicBezTo>
                    <a:pt x="2045" y="3357"/>
                    <a:pt x="2007" y="3357"/>
                    <a:pt x="1976" y="3357"/>
                  </a:cubicBezTo>
                  <a:cubicBezTo>
                    <a:pt x="1962" y="3358"/>
                    <a:pt x="1948" y="3359"/>
                    <a:pt x="1934" y="3359"/>
                  </a:cubicBezTo>
                  <a:cubicBezTo>
                    <a:pt x="1841" y="3359"/>
                    <a:pt x="1749" y="3341"/>
                    <a:pt x="1663" y="3314"/>
                  </a:cubicBezTo>
                  <a:cubicBezTo>
                    <a:pt x="1550" y="3276"/>
                    <a:pt x="1443" y="3213"/>
                    <a:pt x="1348" y="3151"/>
                  </a:cubicBezTo>
                  <a:cubicBezTo>
                    <a:pt x="1192" y="3045"/>
                    <a:pt x="1041" y="2926"/>
                    <a:pt x="911" y="2793"/>
                  </a:cubicBezTo>
                  <a:cubicBezTo>
                    <a:pt x="828" y="2712"/>
                    <a:pt x="747" y="2637"/>
                    <a:pt x="665" y="2556"/>
                  </a:cubicBezTo>
                  <a:cubicBezTo>
                    <a:pt x="553" y="2443"/>
                    <a:pt x="414" y="2374"/>
                    <a:pt x="252" y="2342"/>
                  </a:cubicBezTo>
                  <a:cubicBezTo>
                    <a:pt x="246" y="2336"/>
                    <a:pt x="234" y="2336"/>
                    <a:pt x="226" y="2330"/>
                  </a:cubicBezTo>
                  <a:cubicBezTo>
                    <a:pt x="214" y="2330"/>
                    <a:pt x="208" y="2330"/>
                    <a:pt x="202" y="2324"/>
                  </a:cubicBezTo>
                  <a:cubicBezTo>
                    <a:pt x="271" y="2298"/>
                    <a:pt x="339" y="2298"/>
                    <a:pt x="408" y="2292"/>
                  </a:cubicBezTo>
                  <a:cubicBezTo>
                    <a:pt x="424" y="2289"/>
                    <a:pt x="438" y="2289"/>
                    <a:pt x="453" y="2289"/>
                  </a:cubicBezTo>
                  <a:cubicBezTo>
                    <a:pt x="467" y="2289"/>
                    <a:pt x="481" y="2289"/>
                    <a:pt x="497" y="2286"/>
                  </a:cubicBezTo>
                  <a:cubicBezTo>
                    <a:pt x="509" y="2286"/>
                    <a:pt x="522" y="2286"/>
                    <a:pt x="534" y="2286"/>
                  </a:cubicBezTo>
                  <a:close/>
                  <a:moveTo>
                    <a:pt x="1973" y="2390"/>
                  </a:moveTo>
                  <a:cubicBezTo>
                    <a:pt x="1992" y="2390"/>
                    <a:pt x="2011" y="2393"/>
                    <a:pt x="2031" y="2399"/>
                  </a:cubicBezTo>
                  <a:cubicBezTo>
                    <a:pt x="2138" y="2423"/>
                    <a:pt x="2233" y="2480"/>
                    <a:pt x="2332" y="2536"/>
                  </a:cubicBezTo>
                  <a:cubicBezTo>
                    <a:pt x="2415" y="2587"/>
                    <a:pt x="2502" y="2637"/>
                    <a:pt x="2595" y="2662"/>
                  </a:cubicBezTo>
                  <a:cubicBezTo>
                    <a:pt x="2664" y="2681"/>
                    <a:pt x="2728" y="2687"/>
                    <a:pt x="2797" y="2700"/>
                  </a:cubicBezTo>
                  <a:cubicBezTo>
                    <a:pt x="2878" y="2712"/>
                    <a:pt x="2959" y="2724"/>
                    <a:pt x="3034" y="2756"/>
                  </a:cubicBezTo>
                  <a:cubicBezTo>
                    <a:pt x="3129" y="2793"/>
                    <a:pt x="3185" y="2851"/>
                    <a:pt x="3216" y="2944"/>
                  </a:cubicBezTo>
                  <a:cubicBezTo>
                    <a:pt x="3242" y="3031"/>
                    <a:pt x="3242" y="3120"/>
                    <a:pt x="3210" y="3207"/>
                  </a:cubicBezTo>
                  <a:cubicBezTo>
                    <a:pt x="3197" y="3245"/>
                    <a:pt x="3173" y="3276"/>
                    <a:pt x="3129" y="3288"/>
                  </a:cubicBezTo>
                  <a:cubicBezTo>
                    <a:pt x="3054" y="3314"/>
                    <a:pt x="2985" y="3345"/>
                    <a:pt x="2916" y="3383"/>
                  </a:cubicBezTo>
                  <a:cubicBezTo>
                    <a:pt x="2884" y="3395"/>
                    <a:pt x="2859" y="3407"/>
                    <a:pt x="2834" y="3433"/>
                  </a:cubicBezTo>
                  <a:cubicBezTo>
                    <a:pt x="2809" y="3458"/>
                    <a:pt x="2791" y="3464"/>
                    <a:pt x="2759" y="3464"/>
                  </a:cubicBezTo>
                  <a:lnTo>
                    <a:pt x="2702" y="3464"/>
                  </a:lnTo>
                  <a:cubicBezTo>
                    <a:pt x="2692" y="3465"/>
                    <a:pt x="2683" y="3465"/>
                    <a:pt x="2673" y="3465"/>
                  </a:cubicBezTo>
                  <a:cubicBezTo>
                    <a:pt x="2606" y="3465"/>
                    <a:pt x="2536" y="3448"/>
                    <a:pt x="2470" y="3421"/>
                  </a:cubicBezTo>
                  <a:cubicBezTo>
                    <a:pt x="2294" y="3357"/>
                    <a:pt x="2138" y="3270"/>
                    <a:pt x="2007" y="3132"/>
                  </a:cubicBezTo>
                  <a:cubicBezTo>
                    <a:pt x="1894" y="3007"/>
                    <a:pt x="1813" y="2863"/>
                    <a:pt x="1782" y="2693"/>
                  </a:cubicBezTo>
                  <a:cubicBezTo>
                    <a:pt x="1762" y="2599"/>
                    <a:pt x="1788" y="2512"/>
                    <a:pt x="1863" y="2443"/>
                  </a:cubicBezTo>
                  <a:cubicBezTo>
                    <a:pt x="1893" y="2407"/>
                    <a:pt x="1931" y="2390"/>
                    <a:pt x="1973" y="2390"/>
                  </a:cubicBezTo>
                  <a:close/>
                  <a:moveTo>
                    <a:pt x="1242" y="3120"/>
                  </a:moveTo>
                  <a:cubicBezTo>
                    <a:pt x="1311" y="3163"/>
                    <a:pt x="1374" y="3207"/>
                    <a:pt x="1443" y="3251"/>
                  </a:cubicBezTo>
                  <a:cubicBezTo>
                    <a:pt x="1487" y="3282"/>
                    <a:pt x="1530" y="3302"/>
                    <a:pt x="1574" y="3320"/>
                  </a:cubicBezTo>
                  <a:cubicBezTo>
                    <a:pt x="1687" y="3362"/>
                    <a:pt x="1804" y="3392"/>
                    <a:pt x="1922" y="3392"/>
                  </a:cubicBezTo>
                  <a:cubicBezTo>
                    <a:pt x="1942" y="3392"/>
                    <a:pt x="1962" y="3391"/>
                    <a:pt x="1982" y="3389"/>
                  </a:cubicBezTo>
                  <a:cubicBezTo>
                    <a:pt x="2069" y="3389"/>
                    <a:pt x="2138" y="3383"/>
                    <a:pt x="2219" y="3339"/>
                  </a:cubicBezTo>
                  <a:cubicBezTo>
                    <a:pt x="2382" y="3431"/>
                    <a:pt x="2550" y="3497"/>
                    <a:pt x="2737" y="3497"/>
                  </a:cubicBezTo>
                  <a:cubicBezTo>
                    <a:pt x="2752" y="3497"/>
                    <a:pt x="2768" y="3497"/>
                    <a:pt x="2783" y="3496"/>
                  </a:cubicBezTo>
                  <a:lnTo>
                    <a:pt x="2783" y="3496"/>
                  </a:lnTo>
                  <a:cubicBezTo>
                    <a:pt x="2771" y="3520"/>
                    <a:pt x="2777" y="3545"/>
                    <a:pt x="2765" y="3571"/>
                  </a:cubicBezTo>
                  <a:cubicBezTo>
                    <a:pt x="2700" y="3586"/>
                    <a:pt x="2635" y="3593"/>
                    <a:pt x="2572" y="3593"/>
                  </a:cubicBezTo>
                  <a:cubicBezTo>
                    <a:pt x="2446" y="3593"/>
                    <a:pt x="2322" y="3566"/>
                    <a:pt x="2201" y="3520"/>
                  </a:cubicBezTo>
                  <a:cubicBezTo>
                    <a:pt x="2082" y="3476"/>
                    <a:pt x="1970" y="3433"/>
                    <a:pt x="1843" y="3407"/>
                  </a:cubicBezTo>
                  <a:cubicBezTo>
                    <a:pt x="1781" y="3392"/>
                    <a:pt x="1719" y="3381"/>
                    <a:pt x="1658" y="3381"/>
                  </a:cubicBezTo>
                  <a:cubicBezTo>
                    <a:pt x="1644" y="3381"/>
                    <a:pt x="1631" y="3382"/>
                    <a:pt x="1618" y="3383"/>
                  </a:cubicBezTo>
                  <a:cubicBezTo>
                    <a:pt x="1430" y="3395"/>
                    <a:pt x="1255" y="3452"/>
                    <a:pt x="1105" y="3565"/>
                  </a:cubicBezTo>
                  <a:cubicBezTo>
                    <a:pt x="1047" y="3609"/>
                    <a:pt x="992" y="3658"/>
                    <a:pt x="929" y="3696"/>
                  </a:cubicBezTo>
                  <a:cubicBezTo>
                    <a:pt x="903" y="3684"/>
                    <a:pt x="903" y="3664"/>
                    <a:pt x="903" y="3646"/>
                  </a:cubicBezTo>
                  <a:cubicBezTo>
                    <a:pt x="903" y="3603"/>
                    <a:pt x="911" y="3557"/>
                    <a:pt x="923" y="3520"/>
                  </a:cubicBezTo>
                  <a:cubicBezTo>
                    <a:pt x="972" y="3357"/>
                    <a:pt x="1067" y="3227"/>
                    <a:pt x="1211" y="3132"/>
                  </a:cubicBezTo>
                  <a:cubicBezTo>
                    <a:pt x="1217" y="3126"/>
                    <a:pt x="1229" y="3126"/>
                    <a:pt x="1242" y="3120"/>
                  </a:cubicBezTo>
                  <a:close/>
                  <a:moveTo>
                    <a:pt x="4281" y="2956"/>
                  </a:moveTo>
                  <a:lnTo>
                    <a:pt x="4281" y="2956"/>
                  </a:lnTo>
                  <a:cubicBezTo>
                    <a:pt x="4295" y="2987"/>
                    <a:pt x="4281" y="3007"/>
                    <a:pt x="4275" y="3031"/>
                  </a:cubicBezTo>
                  <a:cubicBezTo>
                    <a:pt x="4250" y="3151"/>
                    <a:pt x="4206" y="3270"/>
                    <a:pt x="4145" y="3369"/>
                  </a:cubicBezTo>
                  <a:cubicBezTo>
                    <a:pt x="4075" y="3482"/>
                    <a:pt x="3981" y="3565"/>
                    <a:pt x="3868" y="3621"/>
                  </a:cubicBezTo>
                  <a:cubicBezTo>
                    <a:pt x="3737" y="3690"/>
                    <a:pt x="3599" y="3745"/>
                    <a:pt x="3454" y="3777"/>
                  </a:cubicBezTo>
                  <a:cubicBezTo>
                    <a:pt x="3411" y="3783"/>
                    <a:pt x="3367" y="3791"/>
                    <a:pt x="3323" y="3791"/>
                  </a:cubicBezTo>
                  <a:cubicBezTo>
                    <a:pt x="3285" y="3791"/>
                    <a:pt x="3247" y="3792"/>
                    <a:pt x="3209" y="3792"/>
                  </a:cubicBezTo>
                  <a:cubicBezTo>
                    <a:pt x="3166" y="3792"/>
                    <a:pt x="3124" y="3790"/>
                    <a:pt x="3084" y="3783"/>
                  </a:cubicBezTo>
                  <a:cubicBezTo>
                    <a:pt x="2985" y="3765"/>
                    <a:pt x="2896" y="3721"/>
                    <a:pt x="2828" y="3646"/>
                  </a:cubicBezTo>
                  <a:cubicBezTo>
                    <a:pt x="2791" y="3609"/>
                    <a:pt x="2783" y="3557"/>
                    <a:pt x="2815" y="3508"/>
                  </a:cubicBezTo>
                  <a:cubicBezTo>
                    <a:pt x="2828" y="3482"/>
                    <a:pt x="2846" y="3464"/>
                    <a:pt x="2866" y="3452"/>
                  </a:cubicBezTo>
                  <a:cubicBezTo>
                    <a:pt x="2928" y="3415"/>
                    <a:pt x="2991" y="3383"/>
                    <a:pt x="3066" y="3383"/>
                  </a:cubicBezTo>
                  <a:cubicBezTo>
                    <a:pt x="3147" y="3383"/>
                    <a:pt x="3223" y="3389"/>
                    <a:pt x="3304" y="3401"/>
                  </a:cubicBezTo>
                  <a:cubicBezTo>
                    <a:pt x="3373" y="3415"/>
                    <a:pt x="3442" y="3421"/>
                    <a:pt x="3517" y="3421"/>
                  </a:cubicBezTo>
                  <a:cubicBezTo>
                    <a:pt x="3686" y="3415"/>
                    <a:pt x="3844" y="3383"/>
                    <a:pt x="3987" y="3282"/>
                  </a:cubicBezTo>
                  <a:cubicBezTo>
                    <a:pt x="4099" y="3207"/>
                    <a:pt x="4194" y="3114"/>
                    <a:pt x="4257" y="2993"/>
                  </a:cubicBezTo>
                  <a:cubicBezTo>
                    <a:pt x="4263" y="2981"/>
                    <a:pt x="4275" y="2969"/>
                    <a:pt x="4281" y="2956"/>
                  </a:cubicBezTo>
                  <a:close/>
                  <a:moveTo>
                    <a:pt x="1631" y="3415"/>
                  </a:moveTo>
                  <a:cubicBezTo>
                    <a:pt x="1756" y="3415"/>
                    <a:pt x="1875" y="3439"/>
                    <a:pt x="1994" y="3482"/>
                  </a:cubicBezTo>
                  <a:cubicBezTo>
                    <a:pt x="2082" y="3508"/>
                    <a:pt x="2170" y="3539"/>
                    <a:pt x="2257" y="3571"/>
                  </a:cubicBezTo>
                  <a:cubicBezTo>
                    <a:pt x="2358" y="3609"/>
                    <a:pt x="2464" y="3627"/>
                    <a:pt x="2571" y="3627"/>
                  </a:cubicBezTo>
                  <a:cubicBezTo>
                    <a:pt x="2621" y="3627"/>
                    <a:pt x="2670" y="3621"/>
                    <a:pt x="2716" y="3615"/>
                  </a:cubicBezTo>
                  <a:cubicBezTo>
                    <a:pt x="2734" y="3609"/>
                    <a:pt x="2753" y="3609"/>
                    <a:pt x="2771" y="3609"/>
                  </a:cubicBezTo>
                  <a:cubicBezTo>
                    <a:pt x="2791" y="3664"/>
                    <a:pt x="2840" y="3696"/>
                    <a:pt x="2878" y="3733"/>
                  </a:cubicBezTo>
                  <a:cubicBezTo>
                    <a:pt x="2878" y="3745"/>
                    <a:pt x="2866" y="3753"/>
                    <a:pt x="2852" y="3759"/>
                  </a:cubicBezTo>
                  <a:cubicBezTo>
                    <a:pt x="2759" y="3828"/>
                    <a:pt x="2652" y="3866"/>
                    <a:pt x="2534" y="3884"/>
                  </a:cubicBezTo>
                  <a:cubicBezTo>
                    <a:pt x="2464" y="3896"/>
                    <a:pt x="2401" y="3896"/>
                    <a:pt x="2332" y="3903"/>
                  </a:cubicBezTo>
                  <a:cubicBezTo>
                    <a:pt x="2317" y="3904"/>
                    <a:pt x="2302" y="3905"/>
                    <a:pt x="2287" y="3905"/>
                  </a:cubicBezTo>
                  <a:cubicBezTo>
                    <a:pt x="2207" y="3905"/>
                    <a:pt x="2124" y="3892"/>
                    <a:pt x="2051" y="3872"/>
                  </a:cubicBezTo>
                  <a:cubicBezTo>
                    <a:pt x="1863" y="3815"/>
                    <a:pt x="1681" y="3765"/>
                    <a:pt x="1493" y="3702"/>
                  </a:cubicBezTo>
                  <a:cubicBezTo>
                    <a:pt x="1405" y="3670"/>
                    <a:pt x="1311" y="3658"/>
                    <a:pt x="1217" y="3658"/>
                  </a:cubicBezTo>
                  <a:cubicBezTo>
                    <a:pt x="1166" y="3658"/>
                    <a:pt x="1111" y="3646"/>
                    <a:pt x="1047" y="3646"/>
                  </a:cubicBezTo>
                  <a:cubicBezTo>
                    <a:pt x="1174" y="3533"/>
                    <a:pt x="1311" y="3470"/>
                    <a:pt x="1467" y="3433"/>
                  </a:cubicBezTo>
                  <a:cubicBezTo>
                    <a:pt x="1518" y="3421"/>
                    <a:pt x="1574" y="3415"/>
                    <a:pt x="1631" y="3415"/>
                  </a:cubicBezTo>
                  <a:close/>
                  <a:moveTo>
                    <a:pt x="3292" y="0"/>
                  </a:moveTo>
                  <a:cubicBezTo>
                    <a:pt x="3259" y="0"/>
                    <a:pt x="3225" y="17"/>
                    <a:pt x="3197" y="54"/>
                  </a:cubicBezTo>
                  <a:cubicBezTo>
                    <a:pt x="3173" y="86"/>
                    <a:pt x="3147" y="123"/>
                    <a:pt x="3122" y="161"/>
                  </a:cubicBezTo>
                  <a:cubicBezTo>
                    <a:pt x="3041" y="274"/>
                    <a:pt x="2959" y="387"/>
                    <a:pt x="2866" y="494"/>
                  </a:cubicBezTo>
                  <a:cubicBezTo>
                    <a:pt x="2722" y="644"/>
                    <a:pt x="2621" y="820"/>
                    <a:pt x="2565" y="1020"/>
                  </a:cubicBezTo>
                  <a:cubicBezTo>
                    <a:pt x="2558" y="1032"/>
                    <a:pt x="2565" y="1046"/>
                    <a:pt x="2546" y="1052"/>
                  </a:cubicBezTo>
                  <a:cubicBezTo>
                    <a:pt x="2490" y="919"/>
                    <a:pt x="2445" y="864"/>
                    <a:pt x="2346" y="782"/>
                  </a:cubicBezTo>
                  <a:cubicBezTo>
                    <a:pt x="2282" y="737"/>
                    <a:pt x="2219" y="694"/>
                    <a:pt x="2152" y="656"/>
                  </a:cubicBezTo>
                  <a:cubicBezTo>
                    <a:pt x="2013" y="581"/>
                    <a:pt x="1875" y="500"/>
                    <a:pt x="1750" y="406"/>
                  </a:cubicBezTo>
                  <a:cubicBezTo>
                    <a:pt x="1712" y="381"/>
                    <a:pt x="1675" y="355"/>
                    <a:pt x="1637" y="324"/>
                  </a:cubicBezTo>
                  <a:cubicBezTo>
                    <a:pt x="1612" y="312"/>
                    <a:pt x="1594" y="299"/>
                    <a:pt x="1568" y="293"/>
                  </a:cubicBezTo>
                  <a:cubicBezTo>
                    <a:pt x="1559" y="292"/>
                    <a:pt x="1552" y="291"/>
                    <a:pt x="1546" y="291"/>
                  </a:cubicBezTo>
                  <a:cubicBezTo>
                    <a:pt x="1527" y="291"/>
                    <a:pt x="1523" y="301"/>
                    <a:pt x="1518" y="324"/>
                  </a:cubicBezTo>
                  <a:cubicBezTo>
                    <a:pt x="1512" y="349"/>
                    <a:pt x="1512" y="375"/>
                    <a:pt x="1512" y="399"/>
                  </a:cubicBezTo>
                  <a:cubicBezTo>
                    <a:pt x="1512" y="462"/>
                    <a:pt x="1499" y="519"/>
                    <a:pt x="1493" y="575"/>
                  </a:cubicBezTo>
                  <a:cubicBezTo>
                    <a:pt x="1481" y="669"/>
                    <a:pt x="1455" y="763"/>
                    <a:pt x="1424" y="850"/>
                  </a:cubicBezTo>
                  <a:cubicBezTo>
                    <a:pt x="1386" y="988"/>
                    <a:pt x="1362" y="1133"/>
                    <a:pt x="1348" y="1271"/>
                  </a:cubicBezTo>
                  <a:cubicBezTo>
                    <a:pt x="1342" y="1309"/>
                    <a:pt x="1342" y="1346"/>
                    <a:pt x="1348" y="1384"/>
                  </a:cubicBezTo>
                  <a:cubicBezTo>
                    <a:pt x="1354" y="1422"/>
                    <a:pt x="1368" y="1459"/>
                    <a:pt x="1362" y="1503"/>
                  </a:cubicBezTo>
                  <a:cubicBezTo>
                    <a:pt x="1354" y="1497"/>
                    <a:pt x="1348" y="1489"/>
                    <a:pt x="1342" y="1483"/>
                  </a:cubicBezTo>
                  <a:cubicBezTo>
                    <a:pt x="1287" y="1440"/>
                    <a:pt x="1229" y="1402"/>
                    <a:pt x="1166" y="1370"/>
                  </a:cubicBezTo>
                  <a:cubicBezTo>
                    <a:pt x="1123" y="1352"/>
                    <a:pt x="1085" y="1333"/>
                    <a:pt x="1041" y="1309"/>
                  </a:cubicBezTo>
                  <a:cubicBezTo>
                    <a:pt x="998" y="1277"/>
                    <a:pt x="941" y="1252"/>
                    <a:pt x="885" y="1240"/>
                  </a:cubicBezTo>
                  <a:cubicBezTo>
                    <a:pt x="877" y="1238"/>
                    <a:pt x="869" y="1237"/>
                    <a:pt x="862" y="1237"/>
                  </a:cubicBezTo>
                  <a:cubicBezTo>
                    <a:pt x="802" y="1237"/>
                    <a:pt x="774" y="1285"/>
                    <a:pt x="790" y="1346"/>
                  </a:cubicBezTo>
                  <a:cubicBezTo>
                    <a:pt x="804" y="1390"/>
                    <a:pt x="822" y="1422"/>
                    <a:pt x="835" y="1459"/>
                  </a:cubicBezTo>
                  <a:cubicBezTo>
                    <a:pt x="865" y="1521"/>
                    <a:pt x="897" y="1584"/>
                    <a:pt x="929" y="1647"/>
                  </a:cubicBezTo>
                  <a:cubicBezTo>
                    <a:pt x="935" y="1659"/>
                    <a:pt x="948" y="1677"/>
                    <a:pt x="948" y="1697"/>
                  </a:cubicBezTo>
                  <a:cubicBezTo>
                    <a:pt x="897" y="1677"/>
                    <a:pt x="859" y="1659"/>
                    <a:pt x="816" y="1647"/>
                  </a:cubicBezTo>
                  <a:cubicBezTo>
                    <a:pt x="715" y="1616"/>
                    <a:pt x="616" y="1590"/>
                    <a:pt x="521" y="1552"/>
                  </a:cubicBezTo>
                  <a:cubicBezTo>
                    <a:pt x="515" y="1552"/>
                    <a:pt x="509" y="1546"/>
                    <a:pt x="503" y="1546"/>
                  </a:cubicBezTo>
                  <a:cubicBezTo>
                    <a:pt x="500" y="1546"/>
                    <a:pt x="498" y="1545"/>
                    <a:pt x="495" y="1545"/>
                  </a:cubicBezTo>
                  <a:cubicBezTo>
                    <a:pt x="474" y="1545"/>
                    <a:pt x="461" y="1567"/>
                    <a:pt x="471" y="1590"/>
                  </a:cubicBezTo>
                  <a:cubicBezTo>
                    <a:pt x="477" y="1602"/>
                    <a:pt x="483" y="1616"/>
                    <a:pt x="489" y="1628"/>
                  </a:cubicBezTo>
                  <a:cubicBezTo>
                    <a:pt x="565" y="1709"/>
                    <a:pt x="628" y="1804"/>
                    <a:pt x="691" y="1903"/>
                  </a:cubicBezTo>
                  <a:cubicBezTo>
                    <a:pt x="753" y="1998"/>
                    <a:pt x="822" y="2091"/>
                    <a:pt x="911" y="2166"/>
                  </a:cubicBezTo>
                  <a:cubicBezTo>
                    <a:pt x="917" y="2166"/>
                    <a:pt x="923" y="2174"/>
                    <a:pt x="923" y="2186"/>
                  </a:cubicBezTo>
                  <a:cubicBezTo>
                    <a:pt x="919" y="2187"/>
                    <a:pt x="915" y="2188"/>
                    <a:pt x="912" y="2188"/>
                  </a:cubicBezTo>
                  <a:cubicBezTo>
                    <a:pt x="903" y="2188"/>
                    <a:pt x="894" y="2184"/>
                    <a:pt x="885" y="2180"/>
                  </a:cubicBezTo>
                  <a:cubicBezTo>
                    <a:pt x="790" y="2148"/>
                    <a:pt x="691" y="2136"/>
                    <a:pt x="590" y="2129"/>
                  </a:cubicBezTo>
                  <a:cubicBezTo>
                    <a:pt x="550" y="2126"/>
                    <a:pt x="509" y="2124"/>
                    <a:pt x="468" y="2124"/>
                  </a:cubicBezTo>
                  <a:cubicBezTo>
                    <a:pt x="428" y="2124"/>
                    <a:pt x="387" y="2126"/>
                    <a:pt x="347" y="2129"/>
                  </a:cubicBezTo>
                  <a:cubicBezTo>
                    <a:pt x="271" y="2129"/>
                    <a:pt x="196" y="2148"/>
                    <a:pt x="127" y="2180"/>
                  </a:cubicBezTo>
                  <a:cubicBezTo>
                    <a:pt x="89" y="2198"/>
                    <a:pt x="58" y="2217"/>
                    <a:pt x="32" y="2249"/>
                  </a:cubicBezTo>
                  <a:cubicBezTo>
                    <a:pt x="1" y="2286"/>
                    <a:pt x="8" y="2317"/>
                    <a:pt x="58" y="2336"/>
                  </a:cubicBezTo>
                  <a:cubicBezTo>
                    <a:pt x="64" y="2336"/>
                    <a:pt x="76" y="2342"/>
                    <a:pt x="83" y="2342"/>
                  </a:cubicBezTo>
                  <a:cubicBezTo>
                    <a:pt x="139" y="2348"/>
                    <a:pt x="196" y="2362"/>
                    <a:pt x="252" y="2374"/>
                  </a:cubicBezTo>
                  <a:cubicBezTo>
                    <a:pt x="408" y="2405"/>
                    <a:pt x="553" y="2480"/>
                    <a:pt x="665" y="2599"/>
                  </a:cubicBezTo>
                  <a:cubicBezTo>
                    <a:pt x="760" y="2700"/>
                    <a:pt x="859" y="2787"/>
                    <a:pt x="960" y="2888"/>
                  </a:cubicBezTo>
                  <a:cubicBezTo>
                    <a:pt x="1010" y="2938"/>
                    <a:pt x="1067" y="2981"/>
                    <a:pt x="1123" y="3025"/>
                  </a:cubicBezTo>
                  <a:cubicBezTo>
                    <a:pt x="1148" y="3051"/>
                    <a:pt x="1180" y="3069"/>
                    <a:pt x="1211" y="3094"/>
                  </a:cubicBezTo>
                  <a:cubicBezTo>
                    <a:pt x="1192" y="3106"/>
                    <a:pt x="1174" y="3120"/>
                    <a:pt x="1160" y="3132"/>
                  </a:cubicBezTo>
                  <a:cubicBezTo>
                    <a:pt x="1105" y="3169"/>
                    <a:pt x="1047" y="3219"/>
                    <a:pt x="1010" y="3276"/>
                  </a:cubicBezTo>
                  <a:cubicBezTo>
                    <a:pt x="941" y="3369"/>
                    <a:pt x="897" y="3470"/>
                    <a:pt x="879" y="3583"/>
                  </a:cubicBezTo>
                  <a:cubicBezTo>
                    <a:pt x="873" y="3615"/>
                    <a:pt x="873" y="3646"/>
                    <a:pt x="879" y="3678"/>
                  </a:cubicBezTo>
                  <a:cubicBezTo>
                    <a:pt x="883" y="3711"/>
                    <a:pt x="899" y="3727"/>
                    <a:pt x="921" y="3727"/>
                  </a:cubicBezTo>
                  <a:cubicBezTo>
                    <a:pt x="933" y="3727"/>
                    <a:pt x="946" y="3723"/>
                    <a:pt x="960" y="3715"/>
                  </a:cubicBezTo>
                  <a:cubicBezTo>
                    <a:pt x="966" y="3715"/>
                    <a:pt x="966" y="3708"/>
                    <a:pt x="972" y="3702"/>
                  </a:cubicBezTo>
                  <a:cubicBezTo>
                    <a:pt x="1004" y="3684"/>
                    <a:pt x="1041" y="3678"/>
                    <a:pt x="1079" y="3678"/>
                  </a:cubicBezTo>
                  <a:cubicBezTo>
                    <a:pt x="1129" y="3678"/>
                    <a:pt x="1186" y="3690"/>
                    <a:pt x="1242" y="3690"/>
                  </a:cubicBezTo>
                  <a:cubicBezTo>
                    <a:pt x="1311" y="3690"/>
                    <a:pt x="1386" y="3702"/>
                    <a:pt x="1455" y="3721"/>
                  </a:cubicBezTo>
                  <a:cubicBezTo>
                    <a:pt x="1625" y="3777"/>
                    <a:pt x="1794" y="3828"/>
                    <a:pt x="1964" y="3878"/>
                  </a:cubicBezTo>
                  <a:cubicBezTo>
                    <a:pt x="2066" y="3914"/>
                    <a:pt x="2172" y="3937"/>
                    <a:pt x="2280" y="3937"/>
                  </a:cubicBezTo>
                  <a:cubicBezTo>
                    <a:pt x="2303" y="3937"/>
                    <a:pt x="2328" y="3936"/>
                    <a:pt x="2352" y="3933"/>
                  </a:cubicBezTo>
                  <a:cubicBezTo>
                    <a:pt x="2415" y="3927"/>
                    <a:pt x="2476" y="3921"/>
                    <a:pt x="2534" y="3915"/>
                  </a:cubicBezTo>
                  <a:cubicBezTo>
                    <a:pt x="2633" y="3903"/>
                    <a:pt x="2728" y="3872"/>
                    <a:pt x="2815" y="3821"/>
                  </a:cubicBezTo>
                  <a:cubicBezTo>
                    <a:pt x="2828" y="3815"/>
                    <a:pt x="2840" y="3809"/>
                    <a:pt x="2852" y="3809"/>
                  </a:cubicBezTo>
                  <a:cubicBezTo>
                    <a:pt x="2859" y="3821"/>
                    <a:pt x="2866" y="3840"/>
                    <a:pt x="2866" y="3858"/>
                  </a:cubicBezTo>
                  <a:cubicBezTo>
                    <a:pt x="2884" y="3991"/>
                    <a:pt x="2916" y="4122"/>
                    <a:pt x="2953" y="4248"/>
                  </a:cubicBezTo>
                  <a:cubicBezTo>
                    <a:pt x="3022" y="4480"/>
                    <a:pt x="3129" y="4699"/>
                    <a:pt x="3254" y="4905"/>
                  </a:cubicBezTo>
                  <a:cubicBezTo>
                    <a:pt x="3405" y="5168"/>
                    <a:pt x="3587" y="5408"/>
                    <a:pt x="3781" y="5633"/>
                  </a:cubicBezTo>
                  <a:cubicBezTo>
                    <a:pt x="3793" y="5651"/>
                    <a:pt x="3812" y="5677"/>
                    <a:pt x="3830" y="5689"/>
                  </a:cubicBezTo>
                  <a:cubicBezTo>
                    <a:pt x="3844" y="5657"/>
                    <a:pt x="3824" y="5645"/>
                    <a:pt x="3812" y="5626"/>
                  </a:cubicBezTo>
                  <a:cubicBezTo>
                    <a:pt x="3769" y="5576"/>
                    <a:pt x="3723" y="5526"/>
                    <a:pt x="3686" y="5475"/>
                  </a:cubicBezTo>
                  <a:cubicBezTo>
                    <a:pt x="3474" y="5212"/>
                    <a:pt x="3286" y="4931"/>
                    <a:pt x="3141" y="4624"/>
                  </a:cubicBezTo>
                  <a:cubicBezTo>
                    <a:pt x="3047" y="4436"/>
                    <a:pt x="2979" y="4248"/>
                    <a:pt x="2934" y="4040"/>
                  </a:cubicBezTo>
                  <a:cubicBezTo>
                    <a:pt x="2922" y="3997"/>
                    <a:pt x="2910" y="3953"/>
                    <a:pt x="2910" y="3903"/>
                  </a:cubicBezTo>
                  <a:lnTo>
                    <a:pt x="2910" y="3903"/>
                  </a:lnTo>
                  <a:cubicBezTo>
                    <a:pt x="2928" y="3921"/>
                    <a:pt x="2941" y="3927"/>
                    <a:pt x="2953" y="3941"/>
                  </a:cubicBezTo>
                  <a:cubicBezTo>
                    <a:pt x="2997" y="4153"/>
                    <a:pt x="3066" y="4361"/>
                    <a:pt x="3159" y="4555"/>
                  </a:cubicBezTo>
                  <a:cubicBezTo>
                    <a:pt x="3310" y="4874"/>
                    <a:pt x="3498" y="5156"/>
                    <a:pt x="3711" y="5432"/>
                  </a:cubicBezTo>
                  <a:cubicBezTo>
                    <a:pt x="3749" y="5469"/>
                    <a:pt x="3781" y="5513"/>
                    <a:pt x="3824" y="5564"/>
                  </a:cubicBezTo>
                  <a:cubicBezTo>
                    <a:pt x="3824" y="5513"/>
                    <a:pt x="3824" y="5513"/>
                    <a:pt x="3806" y="5489"/>
                  </a:cubicBezTo>
                  <a:cubicBezTo>
                    <a:pt x="3775" y="5451"/>
                    <a:pt x="3743" y="5414"/>
                    <a:pt x="3711" y="5376"/>
                  </a:cubicBezTo>
                  <a:cubicBezTo>
                    <a:pt x="3511" y="5119"/>
                    <a:pt x="3329" y="4844"/>
                    <a:pt x="3191" y="4549"/>
                  </a:cubicBezTo>
                  <a:cubicBezTo>
                    <a:pt x="3078" y="4323"/>
                    <a:pt x="3009" y="4078"/>
                    <a:pt x="2971" y="3828"/>
                  </a:cubicBezTo>
                  <a:cubicBezTo>
                    <a:pt x="2971" y="3815"/>
                    <a:pt x="2965" y="3803"/>
                    <a:pt x="2971" y="3783"/>
                  </a:cubicBezTo>
                  <a:cubicBezTo>
                    <a:pt x="3016" y="3797"/>
                    <a:pt x="3066" y="3809"/>
                    <a:pt x="3110" y="3815"/>
                  </a:cubicBezTo>
                  <a:cubicBezTo>
                    <a:pt x="3162" y="3820"/>
                    <a:pt x="3214" y="3823"/>
                    <a:pt x="3266" y="3823"/>
                  </a:cubicBezTo>
                  <a:cubicBezTo>
                    <a:pt x="3346" y="3823"/>
                    <a:pt x="3425" y="3816"/>
                    <a:pt x="3505" y="3797"/>
                  </a:cubicBezTo>
                  <a:cubicBezTo>
                    <a:pt x="3630" y="3765"/>
                    <a:pt x="3755" y="3715"/>
                    <a:pt x="3874" y="3652"/>
                  </a:cubicBezTo>
                  <a:cubicBezTo>
                    <a:pt x="3975" y="3595"/>
                    <a:pt x="4069" y="3527"/>
                    <a:pt x="4145" y="3433"/>
                  </a:cubicBezTo>
                  <a:cubicBezTo>
                    <a:pt x="4169" y="3389"/>
                    <a:pt x="4194" y="3345"/>
                    <a:pt x="4220" y="3302"/>
                  </a:cubicBezTo>
                  <a:cubicBezTo>
                    <a:pt x="4232" y="3276"/>
                    <a:pt x="4244" y="3264"/>
                    <a:pt x="4269" y="3251"/>
                  </a:cubicBezTo>
                  <a:cubicBezTo>
                    <a:pt x="4363" y="3195"/>
                    <a:pt x="4451" y="3120"/>
                    <a:pt x="4527" y="3031"/>
                  </a:cubicBezTo>
                  <a:cubicBezTo>
                    <a:pt x="4588" y="2956"/>
                    <a:pt x="4645" y="2875"/>
                    <a:pt x="4709" y="2799"/>
                  </a:cubicBezTo>
                  <a:cubicBezTo>
                    <a:pt x="4784" y="2700"/>
                    <a:pt x="4859" y="2599"/>
                    <a:pt x="4946" y="2505"/>
                  </a:cubicBezTo>
                  <a:cubicBezTo>
                    <a:pt x="5009" y="2437"/>
                    <a:pt x="5085" y="2374"/>
                    <a:pt x="5160" y="2317"/>
                  </a:cubicBezTo>
                  <a:cubicBezTo>
                    <a:pt x="5184" y="2298"/>
                    <a:pt x="5210" y="2279"/>
                    <a:pt x="5228" y="2249"/>
                  </a:cubicBezTo>
                  <a:cubicBezTo>
                    <a:pt x="5247" y="2217"/>
                    <a:pt x="5235" y="2198"/>
                    <a:pt x="5203" y="2186"/>
                  </a:cubicBezTo>
                  <a:cubicBezTo>
                    <a:pt x="5181" y="2179"/>
                    <a:pt x="5157" y="2176"/>
                    <a:pt x="5132" y="2176"/>
                  </a:cubicBezTo>
                  <a:cubicBezTo>
                    <a:pt x="5114" y="2176"/>
                    <a:pt x="5096" y="2177"/>
                    <a:pt x="5077" y="2180"/>
                  </a:cubicBezTo>
                  <a:cubicBezTo>
                    <a:pt x="5028" y="2192"/>
                    <a:pt x="4978" y="2198"/>
                    <a:pt x="4921" y="2211"/>
                  </a:cubicBezTo>
                  <a:cubicBezTo>
                    <a:pt x="4846" y="2223"/>
                    <a:pt x="4764" y="2229"/>
                    <a:pt x="4689" y="2261"/>
                  </a:cubicBezTo>
                  <a:cubicBezTo>
                    <a:pt x="4683" y="2261"/>
                    <a:pt x="4683" y="2261"/>
                    <a:pt x="4677" y="2255"/>
                  </a:cubicBezTo>
                  <a:cubicBezTo>
                    <a:pt x="4683" y="2249"/>
                    <a:pt x="4683" y="2241"/>
                    <a:pt x="4689" y="2235"/>
                  </a:cubicBezTo>
                  <a:cubicBezTo>
                    <a:pt x="4827" y="2098"/>
                    <a:pt x="4984" y="1992"/>
                    <a:pt x="5166" y="1922"/>
                  </a:cubicBezTo>
                  <a:cubicBezTo>
                    <a:pt x="5216" y="1903"/>
                    <a:pt x="5273" y="1891"/>
                    <a:pt x="5322" y="1873"/>
                  </a:cubicBezTo>
                  <a:cubicBezTo>
                    <a:pt x="5348" y="1859"/>
                    <a:pt x="5372" y="1853"/>
                    <a:pt x="5392" y="1822"/>
                  </a:cubicBezTo>
                  <a:cubicBezTo>
                    <a:pt x="5372" y="1798"/>
                    <a:pt x="5372" y="1790"/>
                    <a:pt x="5348" y="1784"/>
                  </a:cubicBezTo>
                  <a:cubicBezTo>
                    <a:pt x="5325" y="1775"/>
                    <a:pt x="5302" y="1770"/>
                    <a:pt x="5276" y="1770"/>
                  </a:cubicBezTo>
                  <a:cubicBezTo>
                    <a:pt x="5267" y="1770"/>
                    <a:pt x="5257" y="1770"/>
                    <a:pt x="5247" y="1772"/>
                  </a:cubicBezTo>
                  <a:cubicBezTo>
                    <a:pt x="5172" y="1784"/>
                    <a:pt x="5097" y="1790"/>
                    <a:pt x="5015" y="1798"/>
                  </a:cubicBezTo>
                  <a:cubicBezTo>
                    <a:pt x="4946" y="1804"/>
                    <a:pt x="4877" y="1816"/>
                    <a:pt x="4808" y="1835"/>
                  </a:cubicBezTo>
                  <a:cubicBezTo>
                    <a:pt x="4752" y="1853"/>
                    <a:pt x="4701" y="1873"/>
                    <a:pt x="4639" y="1903"/>
                  </a:cubicBezTo>
                  <a:cubicBezTo>
                    <a:pt x="4715" y="1752"/>
                    <a:pt x="4796" y="1628"/>
                    <a:pt x="4889" y="1515"/>
                  </a:cubicBezTo>
                  <a:cubicBezTo>
                    <a:pt x="4940" y="1459"/>
                    <a:pt x="4984" y="1408"/>
                    <a:pt x="5034" y="1358"/>
                  </a:cubicBezTo>
                  <a:cubicBezTo>
                    <a:pt x="5047" y="1346"/>
                    <a:pt x="5053" y="1333"/>
                    <a:pt x="5059" y="1315"/>
                  </a:cubicBezTo>
                  <a:cubicBezTo>
                    <a:pt x="5071" y="1271"/>
                    <a:pt x="5059" y="1240"/>
                    <a:pt x="5015" y="1226"/>
                  </a:cubicBezTo>
                  <a:cubicBezTo>
                    <a:pt x="4997" y="1219"/>
                    <a:pt x="4976" y="1216"/>
                    <a:pt x="4956" y="1216"/>
                  </a:cubicBezTo>
                  <a:cubicBezTo>
                    <a:pt x="4942" y="1216"/>
                    <a:pt x="4928" y="1218"/>
                    <a:pt x="4915" y="1220"/>
                  </a:cubicBezTo>
                  <a:cubicBezTo>
                    <a:pt x="4758" y="1252"/>
                    <a:pt x="4608" y="1309"/>
                    <a:pt x="4469" y="1390"/>
                  </a:cubicBezTo>
                  <a:cubicBezTo>
                    <a:pt x="4466" y="1393"/>
                    <a:pt x="4465" y="1397"/>
                    <a:pt x="4462" y="1397"/>
                  </a:cubicBezTo>
                  <a:cubicBezTo>
                    <a:pt x="4459" y="1397"/>
                    <a:pt x="4456" y="1395"/>
                    <a:pt x="4451" y="1390"/>
                  </a:cubicBezTo>
                  <a:cubicBezTo>
                    <a:pt x="4457" y="1364"/>
                    <a:pt x="4469" y="1333"/>
                    <a:pt x="4483" y="1301"/>
                  </a:cubicBezTo>
                  <a:cubicBezTo>
                    <a:pt x="4513" y="1196"/>
                    <a:pt x="4551" y="1095"/>
                    <a:pt x="4596" y="994"/>
                  </a:cubicBezTo>
                  <a:cubicBezTo>
                    <a:pt x="4614" y="951"/>
                    <a:pt x="4633" y="907"/>
                    <a:pt x="4651" y="864"/>
                  </a:cubicBezTo>
                  <a:cubicBezTo>
                    <a:pt x="4663" y="844"/>
                    <a:pt x="4663" y="820"/>
                    <a:pt x="4663" y="800"/>
                  </a:cubicBezTo>
                  <a:cubicBezTo>
                    <a:pt x="4670" y="766"/>
                    <a:pt x="4639" y="736"/>
                    <a:pt x="4605" y="736"/>
                  </a:cubicBezTo>
                  <a:cubicBezTo>
                    <a:pt x="4602" y="736"/>
                    <a:pt x="4599" y="737"/>
                    <a:pt x="4596" y="737"/>
                  </a:cubicBezTo>
                  <a:cubicBezTo>
                    <a:pt x="4564" y="745"/>
                    <a:pt x="4533" y="757"/>
                    <a:pt x="4507" y="769"/>
                  </a:cubicBezTo>
                  <a:cubicBezTo>
                    <a:pt x="4345" y="870"/>
                    <a:pt x="4220" y="1000"/>
                    <a:pt x="4125" y="1170"/>
                  </a:cubicBezTo>
                  <a:cubicBezTo>
                    <a:pt x="4119" y="1182"/>
                    <a:pt x="4113" y="1202"/>
                    <a:pt x="4099" y="1214"/>
                  </a:cubicBezTo>
                  <a:cubicBezTo>
                    <a:pt x="4087" y="1158"/>
                    <a:pt x="4075" y="1101"/>
                    <a:pt x="4062" y="1052"/>
                  </a:cubicBezTo>
                  <a:cubicBezTo>
                    <a:pt x="4050" y="976"/>
                    <a:pt x="4038" y="907"/>
                    <a:pt x="4032" y="832"/>
                  </a:cubicBezTo>
                  <a:cubicBezTo>
                    <a:pt x="4032" y="719"/>
                    <a:pt x="4024" y="612"/>
                    <a:pt x="4050" y="500"/>
                  </a:cubicBezTo>
                  <a:cubicBezTo>
                    <a:pt x="4056" y="468"/>
                    <a:pt x="4069" y="436"/>
                    <a:pt x="4062" y="399"/>
                  </a:cubicBezTo>
                  <a:cubicBezTo>
                    <a:pt x="4062" y="372"/>
                    <a:pt x="4048" y="354"/>
                    <a:pt x="4019" y="354"/>
                  </a:cubicBezTo>
                  <a:cubicBezTo>
                    <a:pt x="4015" y="354"/>
                    <a:pt x="4011" y="354"/>
                    <a:pt x="4006" y="355"/>
                  </a:cubicBezTo>
                  <a:cubicBezTo>
                    <a:pt x="4000" y="355"/>
                    <a:pt x="3987" y="355"/>
                    <a:pt x="3981" y="361"/>
                  </a:cubicBezTo>
                  <a:cubicBezTo>
                    <a:pt x="3937" y="381"/>
                    <a:pt x="3899" y="406"/>
                    <a:pt x="3868" y="444"/>
                  </a:cubicBezTo>
                  <a:cubicBezTo>
                    <a:pt x="3830" y="487"/>
                    <a:pt x="3787" y="525"/>
                    <a:pt x="3749" y="563"/>
                  </a:cubicBezTo>
                  <a:cubicBezTo>
                    <a:pt x="3743" y="575"/>
                    <a:pt x="3737" y="587"/>
                    <a:pt x="3717" y="587"/>
                  </a:cubicBezTo>
                  <a:cubicBezTo>
                    <a:pt x="3705" y="519"/>
                    <a:pt x="3674" y="450"/>
                    <a:pt x="3630" y="393"/>
                  </a:cubicBezTo>
                  <a:cubicBezTo>
                    <a:pt x="3593" y="337"/>
                    <a:pt x="3555" y="286"/>
                    <a:pt x="3517" y="236"/>
                  </a:cubicBezTo>
                  <a:cubicBezTo>
                    <a:pt x="3474" y="173"/>
                    <a:pt x="3430" y="111"/>
                    <a:pt x="3385" y="54"/>
                  </a:cubicBezTo>
                  <a:cubicBezTo>
                    <a:pt x="3360" y="19"/>
                    <a:pt x="3326" y="0"/>
                    <a:pt x="329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7"/>
            <p:cNvSpPr/>
            <p:nvPr/>
          </p:nvSpPr>
          <p:spPr>
            <a:xfrm>
              <a:off x="8285198" y="4096099"/>
              <a:ext cx="197383" cy="561647"/>
            </a:xfrm>
            <a:custGeom>
              <a:avLst/>
              <a:gdLst/>
              <a:ahLst/>
              <a:cxnLst/>
              <a:rect l="l" t="t" r="r" b="b"/>
              <a:pathLst>
                <a:path w="822" h="2339" extrusionOk="0">
                  <a:moveTo>
                    <a:pt x="816" y="1"/>
                  </a:moveTo>
                  <a:cubicBezTo>
                    <a:pt x="802" y="7"/>
                    <a:pt x="796" y="13"/>
                    <a:pt x="796" y="19"/>
                  </a:cubicBezTo>
                  <a:cubicBezTo>
                    <a:pt x="796" y="63"/>
                    <a:pt x="784" y="106"/>
                    <a:pt x="778" y="151"/>
                  </a:cubicBezTo>
                  <a:cubicBezTo>
                    <a:pt x="753" y="257"/>
                    <a:pt x="727" y="369"/>
                    <a:pt x="684" y="482"/>
                  </a:cubicBezTo>
                  <a:cubicBezTo>
                    <a:pt x="678" y="502"/>
                    <a:pt x="671" y="520"/>
                    <a:pt x="658" y="533"/>
                  </a:cubicBezTo>
                  <a:cubicBezTo>
                    <a:pt x="634" y="557"/>
                    <a:pt x="608" y="577"/>
                    <a:pt x="583" y="602"/>
                  </a:cubicBezTo>
                  <a:cubicBezTo>
                    <a:pt x="565" y="621"/>
                    <a:pt x="539" y="640"/>
                    <a:pt x="515" y="664"/>
                  </a:cubicBezTo>
                  <a:cubicBezTo>
                    <a:pt x="527" y="571"/>
                    <a:pt x="545" y="490"/>
                    <a:pt x="559" y="401"/>
                  </a:cubicBezTo>
                  <a:cubicBezTo>
                    <a:pt x="565" y="314"/>
                    <a:pt x="577" y="226"/>
                    <a:pt x="565" y="138"/>
                  </a:cubicBezTo>
                  <a:lnTo>
                    <a:pt x="565" y="138"/>
                  </a:lnTo>
                  <a:cubicBezTo>
                    <a:pt x="553" y="144"/>
                    <a:pt x="553" y="151"/>
                    <a:pt x="553" y="157"/>
                  </a:cubicBezTo>
                  <a:cubicBezTo>
                    <a:pt x="553" y="238"/>
                    <a:pt x="545" y="326"/>
                    <a:pt x="533" y="407"/>
                  </a:cubicBezTo>
                  <a:cubicBezTo>
                    <a:pt x="521" y="502"/>
                    <a:pt x="496" y="602"/>
                    <a:pt x="477" y="696"/>
                  </a:cubicBezTo>
                  <a:cubicBezTo>
                    <a:pt x="477" y="715"/>
                    <a:pt x="464" y="727"/>
                    <a:pt x="458" y="739"/>
                  </a:cubicBezTo>
                  <a:cubicBezTo>
                    <a:pt x="420" y="797"/>
                    <a:pt x="383" y="846"/>
                    <a:pt x="351" y="903"/>
                  </a:cubicBezTo>
                  <a:cubicBezTo>
                    <a:pt x="351" y="909"/>
                    <a:pt x="351" y="915"/>
                    <a:pt x="339" y="915"/>
                  </a:cubicBezTo>
                  <a:cubicBezTo>
                    <a:pt x="327" y="866"/>
                    <a:pt x="345" y="821"/>
                    <a:pt x="345" y="771"/>
                  </a:cubicBezTo>
                  <a:lnTo>
                    <a:pt x="345" y="633"/>
                  </a:lnTo>
                  <a:cubicBezTo>
                    <a:pt x="351" y="583"/>
                    <a:pt x="339" y="539"/>
                    <a:pt x="339" y="490"/>
                  </a:cubicBezTo>
                  <a:cubicBezTo>
                    <a:pt x="333" y="420"/>
                    <a:pt x="327" y="383"/>
                    <a:pt x="307" y="357"/>
                  </a:cubicBezTo>
                  <a:cubicBezTo>
                    <a:pt x="295" y="363"/>
                    <a:pt x="301" y="383"/>
                    <a:pt x="301" y="395"/>
                  </a:cubicBezTo>
                  <a:cubicBezTo>
                    <a:pt x="307" y="439"/>
                    <a:pt x="314" y="482"/>
                    <a:pt x="314" y="527"/>
                  </a:cubicBezTo>
                  <a:cubicBezTo>
                    <a:pt x="320" y="670"/>
                    <a:pt x="327" y="809"/>
                    <a:pt x="307" y="947"/>
                  </a:cubicBezTo>
                  <a:cubicBezTo>
                    <a:pt x="301" y="1016"/>
                    <a:pt x="282" y="1078"/>
                    <a:pt x="244" y="1147"/>
                  </a:cubicBezTo>
                  <a:cubicBezTo>
                    <a:pt x="238" y="1028"/>
                    <a:pt x="258" y="921"/>
                    <a:pt x="244" y="809"/>
                  </a:cubicBezTo>
                  <a:cubicBezTo>
                    <a:pt x="226" y="557"/>
                    <a:pt x="226" y="527"/>
                    <a:pt x="201" y="476"/>
                  </a:cubicBezTo>
                  <a:cubicBezTo>
                    <a:pt x="189" y="502"/>
                    <a:pt x="195" y="527"/>
                    <a:pt x="195" y="551"/>
                  </a:cubicBezTo>
                  <a:cubicBezTo>
                    <a:pt x="214" y="670"/>
                    <a:pt x="226" y="797"/>
                    <a:pt x="226" y="921"/>
                  </a:cubicBezTo>
                  <a:cubicBezTo>
                    <a:pt x="226" y="1009"/>
                    <a:pt x="220" y="1103"/>
                    <a:pt x="220" y="1197"/>
                  </a:cubicBezTo>
                  <a:cubicBezTo>
                    <a:pt x="214" y="1272"/>
                    <a:pt x="195" y="1347"/>
                    <a:pt x="177" y="1430"/>
                  </a:cubicBezTo>
                  <a:cubicBezTo>
                    <a:pt x="151" y="1355"/>
                    <a:pt x="139" y="1285"/>
                    <a:pt x="125" y="1210"/>
                  </a:cubicBezTo>
                  <a:cubicBezTo>
                    <a:pt x="107" y="1135"/>
                    <a:pt x="94" y="1060"/>
                    <a:pt x="88" y="985"/>
                  </a:cubicBezTo>
                  <a:cubicBezTo>
                    <a:pt x="76" y="909"/>
                    <a:pt x="82" y="834"/>
                    <a:pt x="70" y="745"/>
                  </a:cubicBezTo>
                  <a:lnTo>
                    <a:pt x="70" y="745"/>
                  </a:lnTo>
                  <a:cubicBezTo>
                    <a:pt x="56" y="852"/>
                    <a:pt x="64" y="1028"/>
                    <a:pt x="88" y="1141"/>
                  </a:cubicBezTo>
                  <a:cubicBezTo>
                    <a:pt x="107" y="1242"/>
                    <a:pt x="131" y="1347"/>
                    <a:pt x="151" y="1454"/>
                  </a:cubicBezTo>
                  <a:cubicBezTo>
                    <a:pt x="163" y="1523"/>
                    <a:pt x="163" y="1598"/>
                    <a:pt x="139" y="1673"/>
                  </a:cubicBezTo>
                  <a:cubicBezTo>
                    <a:pt x="107" y="1485"/>
                    <a:pt x="50" y="1309"/>
                    <a:pt x="1" y="1135"/>
                  </a:cubicBezTo>
                  <a:lnTo>
                    <a:pt x="1" y="1135"/>
                  </a:lnTo>
                  <a:cubicBezTo>
                    <a:pt x="1" y="1191"/>
                    <a:pt x="13" y="1248"/>
                    <a:pt x="26" y="1303"/>
                  </a:cubicBezTo>
                  <a:cubicBezTo>
                    <a:pt x="56" y="1442"/>
                    <a:pt x="101" y="1580"/>
                    <a:pt x="119" y="1731"/>
                  </a:cubicBezTo>
                  <a:cubicBezTo>
                    <a:pt x="125" y="1792"/>
                    <a:pt x="119" y="1861"/>
                    <a:pt x="113" y="1925"/>
                  </a:cubicBezTo>
                  <a:cubicBezTo>
                    <a:pt x="94" y="1855"/>
                    <a:pt x="70" y="1786"/>
                    <a:pt x="44" y="1711"/>
                  </a:cubicBezTo>
                  <a:cubicBezTo>
                    <a:pt x="38" y="1723"/>
                    <a:pt x="44" y="1731"/>
                    <a:pt x="44" y="1743"/>
                  </a:cubicBezTo>
                  <a:cubicBezTo>
                    <a:pt x="56" y="1786"/>
                    <a:pt x="70" y="1836"/>
                    <a:pt x="76" y="1887"/>
                  </a:cubicBezTo>
                  <a:cubicBezTo>
                    <a:pt x="94" y="1968"/>
                    <a:pt x="113" y="2043"/>
                    <a:pt x="107" y="2131"/>
                  </a:cubicBezTo>
                  <a:cubicBezTo>
                    <a:pt x="101" y="2188"/>
                    <a:pt x="101" y="2250"/>
                    <a:pt x="101" y="2307"/>
                  </a:cubicBezTo>
                  <a:cubicBezTo>
                    <a:pt x="101" y="2319"/>
                    <a:pt x="101" y="2332"/>
                    <a:pt x="119" y="2338"/>
                  </a:cubicBezTo>
                  <a:cubicBezTo>
                    <a:pt x="131" y="2325"/>
                    <a:pt x="131" y="2307"/>
                    <a:pt x="131" y="2287"/>
                  </a:cubicBezTo>
                  <a:lnTo>
                    <a:pt x="131" y="2113"/>
                  </a:lnTo>
                  <a:cubicBezTo>
                    <a:pt x="131" y="2062"/>
                    <a:pt x="145" y="2018"/>
                    <a:pt x="169" y="1974"/>
                  </a:cubicBezTo>
                  <a:cubicBezTo>
                    <a:pt x="189" y="1943"/>
                    <a:pt x="201" y="1911"/>
                    <a:pt x="214" y="1874"/>
                  </a:cubicBezTo>
                  <a:lnTo>
                    <a:pt x="214" y="1874"/>
                  </a:lnTo>
                  <a:cubicBezTo>
                    <a:pt x="177" y="1899"/>
                    <a:pt x="169" y="1931"/>
                    <a:pt x="139" y="1962"/>
                  </a:cubicBezTo>
                  <a:cubicBezTo>
                    <a:pt x="157" y="1925"/>
                    <a:pt x="151" y="1887"/>
                    <a:pt x="151" y="1855"/>
                  </a:cubicBezTo>
                  <a:cubicBezTo>
                    <a:pt x="157" y="1812"/>
                    <a:pt x="163" y="1768"/>
                    <a:pt x="195" y="1737"/>
                  </a:cubicBezTo>
                  <a:cubicBezTo>
                    <a:pt x="220" y="1711"/>
                    <a:pt x="238" y="1679"/>
                    <a:pt x="264" y="1648"/>
                  </a:cubicBezTo>
                  <a:lnTo>
                    <a:pt x="264" y="1648"/>
                  </a:lnTo>
                  <a:cubicBezTo>
                    <a:pt x="214" y="1655"/>
                    <a:pt x="207" y="1699"/>
                    <a:pt x="177" y="1717"/>
                  </a:cubicBezTo>
                  <a:cubicBezTo>
                    <a:pt x="169" y="1673"/>
                    <a:pt x="183" y="1642"/>
                    <a:pt x="183" y="1604"/>
                  </a:cubicBezTo>
                  <a:cubicBezTo>
                    <a:pt x="183" y="1573"/>
                    <a:pt x="195" y="1543"/>
                    <a:pt x="214" y="1517"/>
                  </a:cubicBezTo>
                  <a:cubicBezTo>
                    <a:pt x="238" y="1479"/>
                    <a:pt x="270" y="1442"/>
                    <a:pt x="301" y="1404"/>
                  </a:cubicBezTo>
                  <a:cubicBezTo>
                    <a:pt x="307" y="1398"/>
                    <a:pt x="320" y="1392"/>
                    <a:pt x="307" y="1373"/>
                  </a:cubicBezTo>
                  <a:lnTo>
                    <a:pt x="307" y="1373"/>
                  </a:lnTo>
                  <a:cubicBezTo>
                    <a:pt x="264" y="1398"/>
                    <a:pt x="244" y="1442"/>
                    <a:pt x="207" y="1479"/>
                  </a:cubicBezTo>
                  <a:cubicBezTo>
                    <a:pt x="201" y="1467"/>
                    <a:pt x="207" y="1454"/>
                    <a:pt x="207" y="1442"/>
                  </a:cubicBezTo>
                  <a:cubicBezTo>
                    <a:pt x="214" y="1398"/>
                    <a:pt x="226" y="1361"/>
                    <a:pt x="232" y="1317"/>
                  </a:cubicBezTo>
                  <a:cubicBezTo>
                    <a:pt x="244" y="1266"/>
                    <a:pt x="270" y="1222"/>
                    <a:pt x="301" y="1185"/>
                  </a:cubicBezTo>
                  <a:cubicBezTo>
                    <a:pt x="314" y="1179"/>
                    <a:pt x="320" y="1167"/>
                    <a:pt x="333" y="1153"/>
                  </a:cubicBezTo>
                  <a:cubicBezTo>
                    <a:pt x="339" y="1147"/>
                    <a:pt x="351" y="1147"/>
                    <a:pt x="339" y="1135"/>
                  </a:cubicBezTo>
                  <a:lnTo>
                    <a:pt x="339" y="1135"/>
                  </a:lnTo>
                  <a:cubicBezTo>
                    <a:pt x="314" y="1141"/>
                    <a:pt x="301" y="1167"/>
                    <a:pt x="270" y="1179"/>
                  </a:cubicBezTo>
                  <a:cubicBezTo>
                    <a:pt x="307" y="1091"/>
                    <a:pt x="320" y="1003"/>
                    <a:pt x="402" y="953"/>
                  </a:cubicBezTo>
                  <a:cubicBezTo>
                    <a:pt x="395" y="941"/>
                    <a:pt x="383" y="947"/>
                    <a:pt x="377" y="933"/>
                  </a:cubicBezTo>
                  <a:cubicBezTo>
                    <a:pt x="377" y="921"/>
                    <a:pt x="389" y="909"/>
                    <a:pt x="395" y="890"/>
                  </a:cubicBezTo>
                  <a:cubicBezTo>
                    <a:pt x="464" y="771"/>
                    <a:pt x="553" y="664"/>
                    <a:pt x="652" y="571"/>
                  </a:cubicBezTo>
                  <a:cubicBezTo>
                    <a:pt x="671" y="545"/>
                    <a:pt x="690" y="520"/>
                    <a:pt x="703" y="496"/>
                  </a:cubicBezTo>
                  <a:cubicBezTo>
                    <a:pt x="759" y="363"/>
                    <a:pt x="784" y="219"/>
                    <a:pt x="816" y="82"/>
                  </a:cubicBezTo>
                  <a:cubicBezTo>
                    <a:pt x="822" y="56"/>
                    <a:pt x="822" y="25"/>
                    <a:pt x="81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7"/>
            <p:cNvSpPr/>
            <p:nvPr/>
          </p:nvSpPr>
          <p:spPr>
            <a:xfrm>
              <a:off x="7991521" y="3305841"/>
              <a:ext cx="117661" cy="371229"/>
            </a:xfrm>
            <a:custGeom>
              <a:avLst/>
              <a:gdLst/>
              <a:ahLst/>
              <a:cxnLst/>
              <a:rect l="l" t="t" r="r" b="b"/>
              <a:pathLst>
                <a:path w="490" h="1546" extrusionOk="0">
                  <a:moveTo>
                    <a:pt x="484" y="1"/>
                  </a:moveTo>
                  <a:cubicBezTo>
                    <a:pt x="478" y="7"/>
                    <a:pt x="472" y="20"/>
                    <a:pt x="466" y="32"/>
                  </a:cubicBezTo>
                  <a:cubicBezTo>
                    <a:pt x="377" y="252"/>
                    <a:pt x="315" y="484"/>
                    <a:pt x="284" y="721"/>
                  </a:cubicBezTo>
                  <a:cubicBezTo>
                    <a:pt x="272" y="834"/>
                    <a:pt x="258" y="953"/>
                    <a:pt x="234" y="1066"/>
                  </a:cubicBezTo>
                  <a:cubicBezTo>
                    <a:pt x="196" y="1242"/>
                    <a:pt x="145" y="1412"/>
                    <a:pt x="1" y="1543"/>
                  </a:cubicBezTo>
                  <a:cubicBezTo>
                    <a:pt x="5" y="1545"/>
                    <a:pt x="9" y="1545"/>
                    <a:pt x="12" y="1545"/>
                  </a:cubicBezTo>
                  <a:cubicBezTo>
                    <a:pt x="19" y="1545"/>
                    <a:pt x="24" y="1543"/>
                    <a:pt x="32" y="1543"/>
                  </a:cubicBezTo>
                  <a:cubicBezTo>
                    <a:pt x="52" y="1530"/>
                    <a:pt x="64" y="1517"/>
                    <a:pt x="76" y="1499"/>
                  </a:cubicBezTo>
                  <a:cubicBezTo>
                    <a:pt x="133" y="1436"/>
                    <a:pt x="171" y="1354"/>
                    <a:pt x="202" y="1273"/>
                  </a:cubicBezTo>
                  <a:cubicBezTo>
                    <a:pt x="252" y="1141"/>
                    <a:pt x="272" y="1004"/>
                    <a:pt x="290" y="860"/>
                  </a:cubicBezTo>
                  <a:cubicBezTo>
                    <a:pt x="302" y="778"/>
                    <a:pt x="309" y="697"/>
                    <a:pt x="327" y="614"/>
                  </a:cubicBezTo>
                  <a:cubicBezTo>
                    <a:pt x="359" y="420"/>
                    <a:pt x="408" y="232"/>
                    <a:pt x="472" y="50"/>
                  </a:cubicBezTo>
                  <a:cubicBezTo>
                    <a:pt x="478" y="32"/>
                    <a:pt x="490" y="20"/>
                    <a:pt x="484"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7"/>
            <p:cNvSpPr/>
            <p:nvPr/>
          </p:nvSpPr>
          <p:spPr>
            <a:xfrm>
              <a:off x="7680315" y="3722701"/>
              <a:ext cx="112859" cy="227396"/>
            </a:xfrm>
            <a:custGeom>
              <a:avLst/>
              <a:gdLst/>
              <a:ahLst/>
              <a:cxnLst/>
              <a:rect l="l" t="t" r="r" b="b"/>
              <a:pathLst>
                <a:path w="470" h="947" extrusionOk="0">
                  <a:moveTo>
                    <a:pt x="6" y="1"/>
                  </a:moveTo>
                  <a:cubicBezTo>
                    <a:pt x="6" y="14"/>
                    <a:pt x="0" y="26"/>
                    <a:pt x="0" y="44"/>
                  </a:cubicBezTo>
                  <a:lnTo>
                    <a:pt x="0" y="95"/>
                  </a:lnTo>
                  <a:cubicBezTo>
                    <a:pt x="0" y="232"/>
                    <a:pt x="26" y="371"/>
                    <a:pt x="63" y="503"/>
                  </a:cubicBezTo>
                  <a:cubicBezTo>
                    <a:pt x="93" y="590"/>
                    <a:pt x="125" y="671"/>
                    <a:pt x="182" y="741"/>
                  </a:cubicBezTo>
                  <a:cubicBezTo>
                    <a:pt x="257" y="834"/>
                    <a:pt x="339" y="929"/>
                    <a:pt x="469" y="947"/>
                  </a:cubicBezTo>
                  <a:cubicBezTo>
                    <a:pt x="351" y="879"/>
                    <a:pt x="269" y="778"/>
                    <a:pt x="200" y="659"/>
                  </a:cubicBezTo>
                  <a:cubicBezTo>
                    <a:pt x="131" y="547"/>
                    <a:pt x="101" y="420"/>
                    <a:pt x="69" y="289"/>
                  </a:cubicBezTo>
                  <a:lnTo>
                    <a:pt x="69" y="327"/>
                  </a:lnTo>
                  <a:lnTo>
                    <a:pt x="69" y="353"/>
                  </a:lnTo>
                  <a:cubicBezTo>
                    <a:pt x="101" y="489"/>
                    <a:pt x="145" y="616"/>
                    <a:pt x="220" y="735"/>
                  </a:cubicBezTo>
                  <a:cubicBezTo>
                    <a:pt x="226" y="741"/>
                    <a:pt x="238" y="747"/>
                    <a:pt x="220" y="759"/>
                  </a:cubicBezTo>
                  <a:cubicBezTo>
                    <a:pt x="56" y="533"/>
                    <a:pt x="12" y="277"/>
                    <a:pt x="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7"/>
            <p:cNvSpPr/>
            <p:nvPr/>
          </p:nvSpPr>
          <p:spPr>
            <a:xfrm>
              <a:off x="7561451" y="3960187"/>
              <a:ext cx="257414" cy="103493"/>
            </a:xfrm>
            <a:custGeom>
              <a:avLst/>
              <a:gdLst/>
              <a:ahLst/>
              <a:cxnLst/>
              <a:rect l="l" t="t" r="r" b="b"/>
              <a:pathLst>
                <a:path w="1072" h="431" extrusionOk="0">
                  <a:moveTo>
                    <a:pt x="10" y="1"/>
                  </a:moveTo>
                  <a:cubicBezTo>
                    <a:pt x="7" y="1"/>
                    <a:pt x="4" y="1"/>
                    <a:pt x="0" y="3"/>
                  </a:cubicBezTo>
                  <a:cubicBezTo>
                    <a:pt x="32" y="27"/>
                    <a:pt x="62" y="52"/>
                    <a:pt x="88" y="78"/>
                  </a:cubicBezTo>
                  <a:cubicBezTo>
                    <a:pt x="182" y="153"/>
                    <a:pt x="270" y="234"/>
                    <a:pt x="370" y="296"/>
                  </a:cubicBezTo>
                  <a:cubicBezTo>
                    <a:pt x="482" y="374"/>
                    <a:pt x="604" y="417"/>
                    <a:pt x="738" y="417"/>
                  </a:cubicBezTo>
                  <a:cubicBezTo>
                    <a:pt x="747" y="417"/>
                    <a:pt x="756" y="417"/>
                    <a:pt x="764" y="416"/>
                  </a:cubicBezTo>
                  <a:cubicBezTo>
                    <a:pt x="772" y="414"/>
                    <a:pt x="779" y="413"/>
                    <a:pt x="786" y="413"/>
                  </a:cubicBezTo>
                  <a:cubicBezTo>
                    <a:pt x="801" y="413"/>
                    <a:pt x="816" y="418"/>
                    <a:pt x="834" y="422"/>
                  </a:cubicBezTo>
                  <a:cubicBezTo>
                    <a:pt x="867" y="427"/>
                    <a:pt x="900" y="430"/>
                    <a:pt x="932" y="430"/>
                  </a:cubicBezTo>
                  <a:cubicBezTo>
                    <a:pt x="980" y="430"/>
                    <a:pt x="1027" y="424"/>
                    <a:pt x="1071" y="409"/>
                  </a:cubicBezTo>
                  <a:lnTo>
                    <a:pt x="996" y="409"/>
                  </a:lnTo>
                  <a:cubicBezTo>
                    <a:pt x="978" y="411"/>
                    <a:pt x="961" y="412"/>
                    <a:pt x="943" y="412"/>
                  </a:cubicBezTo>
                  <a:cubicBezTo>
                    <a:pt x="895" y="412"/>
                    <a:pt x="849" y="404"/>
                    <a:pt x="802" y="391"/>
                  </a:cubicBezTo>
                  <a:cubicBezTo>
                    <a:pt x="634" y="347"/>
                    <a:pt x="483" y="266"/>
                    <a:pt x="345" y="165"/>
                  </a:cubicBezTo>
                  <a:cubicBezTo>
                    <a:pt x="301" y="134"/>
                    <a:pt x="264" y="96"/>
                    <a:pt x="220" y="64"/>
                  </a:cubicBezTo>
                  <a:lnTo>
                    <a:pt x="220" y="64"/>
                  </a:lnTo>
                  <a:cubicBezTo>
                    <a:pt x="357" y="221"/>
                    <a:pt x="527" y="316"/>
                    <a:pt x="715" y="391"/>
                  </a:cubicBezTo>
                  <a:cubicBezTo>
                    <a:pt x="701" y="397"/>
                    <a:pt x="695" y="397"/>
                    <a:pt x="689" y="397"/>
                  </a:cubicBezTo>
                  <a:cubicBezTo>
                    <a:pt x="677" y="397"/>
                    <a:pt x="664" y="397"/>
                    <a:pt x="652" y="391"/>
                  </a:cubicBezTo>
                  <a:cubicBezTo>
                    <a:pt x="533" y="371"/>
                    <a:pt x="432" y="316"/>
                    <a:pt x="339" y="246"/>
                  </a:cubicBezTo>
                  <a:cubicBezTo>
                    <a:pt x="232" y="171"/>
                    <a:pt x="131" y="90"/>
                    <a:pt x="32" y="15"/>
                  </a:cubicBezTo>
                  <a:cubicBezTo>
                    <a:pt x="26" y="10"/>
                    <a:pt x="21" y="1"/>
                    <a:pt x="1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17"/>
            <p:cNvSpPr/>
            <p:nvPr/>
          </p:nvSpPr>
          <p:spPr>
            <a:xfrm>
              <a:off x="8160331" y="3476091"/>
              <a:ext cx="200264" cy="344816"/>
            </a:xfrm>
            <a:custGeom>
              <a:avLst/>
              <a:gdLst/>
              <a:ahLst/>
              <a:cxnLst/>
              <a:rect l="l" t="t" r="r" b="b"/>
              <a:pathLst>
                <a:path w="834" h="1436" extrusionOk="0">
                  <a:moveTo>
                    <a:pt x="834" y="0"/>
                  </a:moveTo>
                  <a:lnTo>
                    <a:pt x="834" y="0"/>
                  </a:lnTo>
                  <a:cubicBezTo>
                    <a:pt x="809" y="6"/>
                    <a:pt x="796" y="18"/>
                    <a:pt x="784" y="38"/>
                  </a:cubicBezTo>
                  <a:cubicBezTo>
                    <a:pt x="727" y="93"/>
                    <a:pt x="683" y="157"/>
                    <a:pt x="645" y="226"/>
                  </a:cubicBezTo>
                  <a:cubicBezTo>
                    <a:pt x="546" y="394"/>
                    <a:pt x="471" y="570"/>
                    <a:pt x="402" y="746"/>
                  </a:cubicBezTo>
                  <a:cubicBezTo>
                    <a:pt x="351" y="871"/>
                    <a:pt x="301" y="996"/>
                    <a:pt x="238" y="1122"/>
                  </a:cubicBezTo>
                  <a:cubicBezTo>
                    <a:pt x="182" y="1229"/>
                    <a:pt x="107" y="1316"/>
                    <a:pt x="20" y="1404"/>
                  </a:cubicBezTo>
                  <a:cubicBezTo>
                    <a:pt x="20" y="1404"/>
                    <a:pt x="12" y="1410"/>
                    <a:pt x="6" y="1410"/>
                  </a:cubicBezTo>
                  <a:cubicBezTo>
                    <a:pt x="0" y="1417"/>
                    <a:pt x="0" y="1423"/>
                    <a:pt x="0" y="1435"/>
                  </a:cubicBezTo>
                  <a:cubicBezTo>
                    <a:pt x="87" y="1360"/>
                    <a:pt x="170" y="1273"/>
                    <a:pt x="226" y="1172"/>
                  </a:cubicBezTo>
                  <a:cubicBezTo>
                    <a:pt x="275" y="1085"/>
                    <a:pt x="321" y="996"/>
                    <a:pt x="358" y="909"/>
                  </a:cubicBezTo>
                  <a:cubicBezTo>
                    <a:pt x="420" y="764"/>
                    <a:pt x="471" y="620"/>
                    <a:pt x="539" y="477"/>
                  </a:cubicBezTo>
                  <a:cubicBezTo>
                    <a:pt x="614" y="313"/>
                    <a:pt x="703" y="151"/>
                    <a:pt x="821" y="12"/>
                  </a:cubicBezTo>
                  <a:cubicBezTo>
                    <a:pt x="821" y="6"/>
                    <a:pt x="827" y="6"/>
                    <a:pt x="83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7"/>
            <p:cNvSpPr/>
            <p:nvPr/>
          </p:nvSpPr>
          <p:spPr>
            <a:xfrm>
              <a:off x="7400325" y="3726063"/>
              <a:ext cx="313363" cy="203384"/>
            </a:xfrm>
            <a:custGeom>
              <a:avLst/>
              <a:gdLst/>
              <a:ahLst/>
              <a:cxnLst/>
              <a:rect l="l" t="t" r="r" b="b"/>
              <a:pathLst>
                <a:path w="1305" h="847" extrusionOk="0">
                  <a:moveTo>
                    <a:pt x="0" y="0"/>
                  </a:moveTo>
                  <a:lnTo>
                    <a:pt x="0" y="0"/>
                  </a:lnTo>
                  <a:cubicBezTo>
                    <a:pt x="6" y="6"/>
                    <a:pt x="18" y="18"/>
                    <a:pt x="26" y="24"/>
                  </a:cubicBezTo>
                  <a:cubicBezTo>
                    <a:pt x="145" y="137"/>
                    <a:pt x="264" y="250"/>
                    <a:pt x="370" y="376"/>
                  </a:cubicBezTo>
                  <a:cubicBezTo>
                    <a:pt x="426" y="438"/>
                    <a:pt x="477" y="507"/>
                    <a:pt x="539" y="564"/>
                  </a:cubicBezTo>
                  <a:cubicBezTo>
                    <a:pt x="646" y="677"/>
                    <a:pt x="771" y="764"/>
                    <a:pt x="921" y="808"/>
                  </a:cubicBezTo>
                  <a:cubicBezTo>
                    <a:pt x="991" y="832"/>
                    <a:pt x="1062" y="847"/>
                    <a:pt x="1132" y="847"/>
                  </a:cubicBezTo>
                  <a:cubicBezTo>
                    <a:pt x="1190" y="847"/>
                    <a:pt x="1248" y="837"/>
                    <a:pt x="1305" y="814"/>
                  </a:cubicBezTo>
                  <a:cubicBezTo>
                    <a:pt x="1300" y="812"/>
                    <a:pt x="1296" y="811"/>
                    <a:pt x="1291" y="811"/>
                  </a:cubicBezTo>
                  <a:cubicBezTo>
                    <a:pt x="1283" y="811"/>
                    <a:pt x="1275" y="814"/>
                    <a:pt x="1267" y="814"/>
                  </a:cubicBezTo>
                  <a:cubicBezTo>
                    <a:pt x="1236" y="819"/>
                    <a:pt x="1205" y="829"/>
                    <a:pt x="1170" y="829"/>
                  </a:cubicBezTo>
                  <a:cubicBezTo>
                    <a:pt x="1162" y="829"/>
                    <a:pt x="1155" y="828"/>
                    <a:pt x="1147" y="827"/>
                  </a:cubicBezTo>
                  <a:cubicBezTo>
                    <a:pt x="1047" y="827"/>
                    <a:pt x="947" y="808"/>
                    <a:pt x="859" y="764"/>
                  </a:cubicBezTo>
                  <a:cubicBezTo>
                    <a:pt x="727" y="701"/>
                    <a:pt x="614" y="614"/>
                    <a:pt x="515" y="507"/>
                  </a:cubicBezTo>
                  <a:cubicBezTo>
                    <a:pt x="440" y="426"/>
                    <a:pt x="364" y="339"/>
                    <a:pt x="282" y="250"/>
                  </a:cubicBezTo>
                  <a:cubicBezTo>
                    <a:pt x="194" y="163"/>
                    <a:pt x="107" y="75"/>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7"/>
            <p:cNvSpPr/>
            <p:nvPr/>
          </p:nvSpPr>
          <p:spPr>
            <a:xfrm>
              <a:off x="7908917" y="3200425"/>
              <a:ext cx="49946" cy="388518"/>
            </a:xfrm>
            <a:custGeom>
              <a:avLst/>
              <a:gdLst/>
              <a:ahLst/>
              <a:cxnLst/>
              <a:rect l="l" t="t" r="r" b="b"/>
              <a:pathLst>
                <a:path w="208" h="1618" extrusionOk="0">
                  <a:moveTo>
                    <a:pt x="208" y="1"/>
                  </a:moveTo>
                  <a:cubicBezTo>
                    <a:pt x="188" y="14"/>
                    <a:pt x="188" y="32"/>
                    <a:pt x="182" y="46"/>
                  </a:cubicBezTo>
                  <a:cubicBezTo>
                    <a:pt x="133" y="183"/>
                    <a:pt x="95" y="321"/>
                    <a:pt x="69" y="465"/>
                  </a:cubicBezTo>
                  <a:cubicBezTo>
                    <a:pt x="51" y="541"/>
                    <a:pt x="44" y="622"/>
                    <a:pt x="32" y="697"/>
                  </a:cubicBezTo>
                  <a:cubicBezTo>
                    <a:pt x="20" y="784"/>
                    <a:pt x="6" y="865"/>
                    <a:pt x="6" y="954"/>
                  </a:cubicBezTo>
                  <a:cubicBezTo>
                    <a:pt x="0" y="1117"/>
                    <a:pt x="0" y="1279"/>
                    <a:pt x="38" y="1443"/>
                  </a:cubicBezTo>
                  <a:cubicBezTo>
                    <a:pt x="44" y="1499"/>
                    <a:pt x="51" y="1556"/>
                    <a:pt x="82" y="1617"/>
                  </a:cubicBezTo>
                  <a:cubicBezTo>
                    <a:pt x="69" y="1542"/>
                    <a:pt x="63" y="1481"/>
                    <a:pt x="51" y="1411"/>
                  </a:cubicBezTo>
                  <a:cubicBezTo>
                    <a:pt x="32" y="1317"/>
                    <a:pt x="26" y="1223"/>
                    <a:pt x="26" y="1129"/>
                  </a:cubicBezTo>
                  <a:cubicBezTo>
                    <a:pt x="20" y="1023"/>
                    <a:pt x="32" y="911"/>
                    <a:pt x="44" y="798"/>
                  </a:cubicBezTo>
                  <a:cubicBezTo>
                    <a:pt x="51" y="723"/>
                    <a:pt x="57" y="647"/>
                    <a:pt x="69" y="572"/>
                  </a:cubicBezTo>
                  <a:cubicBezTo>
                    <a:pt x="89" y="428"/>
                    <a:pt x="119" y="289"/>
                    <a:pt x="164" y="145"/>
                  </a:cubicBezTo>
                  <a:cubicBezTo>
                    <a:pt x="176" y="101"/>
                    <a:pt x="188" y="52"/>
                    <a:pt x="208"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7"/>
            <p:cNvSpPr/>
            <p:nvPr/>
          </p:nvSpPr>
          <p:spPr>
            <a:xfrm>
              <a:off x="7632289" y="3275825"/>
              <a:ext cx="120303" cy="301114"/>
            </a:xfrm>
            <a:custGeom>
              <a:avLst/>
              <a:gdLst/>
              <a:ahLst/>
              <a:cxnLst/>
              <a:rect l="l" t="t" r="r" b="b"/>
              <a:pathLst>
                <a:path w="501" h="1254" extrusionOk="0">
                  <a:moveTo>
                    <a:pt x="12" y="1"/>
                  </a:moveTo>
                  <a:cubicBezTo>
                    <a:pt x="12" y="1"/>
                    <a:pt x="6" y="7"/>
                    <a:pt x="0" y="7"/>
                  </a:cubicBezTo>
                  <a:cubicBezTo>
                    <a:pt x="62" y="100"/>
                    <a:pt x="113" y="201"/>
                    <a:pt x="163" y="302"/>
                  </a:cubicBezTo>
                  <a:cubicBezTo>
                    <a:pt x="218" y="401"/>
                    <a:pt x="269" y="502"/>
                    <a:pt x="313" y="609"/>
                  </a:cubicBezTo>
                  <a:cubicBezTo>
                    <a:pt x="351" y="715"/>
                    <a:pt x="388" y="822"/>
                    <a:pt x="420" y="927"/>
                  </a:cubicBezTo>
                  <a:cubicBezTo>
                    <a:pt x="451" y="1034"/>
                    <a:pt x="475" y="1141"/>
                    <a:pt x="501" y="1254"/>
                  </a:cubicBezTo>
                  <a:lnTo>
                    <a:pt x="501" y="1191"/>
                  </a:lnTo>
                  <a:cubicBezTo>
                    <a:pt x="489" y="1115"/>
                    <a:pt x="469" y="1040"/>
                    <a:pt x="457" y="973"/>
                  </a:cubicBezTo>
                  <a:cubicBezTo>
                    <a:pt x="376" y="652"/>
                    <a:pt x="238" y="363"/>
                    <a:pt x="68" y="82"/>
                  </a:cubicBezTo>
                  <a:cubicBezTo>
                    <a:pt x="56" y="57"/>
                    <a:pt x="30" y="25"/>
                    <a:pt x="12"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7"/>
            <p:cNvSpPr/>
            <p:nvPr/>
          </p:nvSpPr>
          <p:spPr>
            <a:xfrm>
              <a:off x="7547764" y="3430947"/>
              <a:ext cx="193060" cy="245405"/>
            </a:xfrm>
            <a:custGeom>
              <a:avLst/>
              <a:gdLst/>
              <a:ahLst/>
              <a:cxnLst/>
              <a:rect l="l" t="t" r="r" b="b"/>
              <a:pathLst>
                <a:path w="804" h="1022" extrusionOk="0">
                  <a:moveTo>
                    <a:pt x="0" y="0"/>
                  </a:moveTo>
                  <a:lnTo>
                    <a:pt x="0" y="12"/>
                  </a:lnTo>
                  <a:cubicBezTo>
                    <a:pt x="32" y="220"/>
                    <a:pt x="107" y="414"/>
                    <a:pt x="220" y="590"/>
                  </a:cubicBezTo>
                  <a:cubicBezTo>
                    <a:pt x="339" y="784"/>
                    <a:pt x="503" y="921"/>
                    <a:pt x="715" y="996"/>
                  </a:cubicBezTo>
                  <a:cubicBezTo>
                    <a:pt x="740" y="1009"/>
                    <a:pt x="766" y="1022"/>
                    <a:pt x="803" y="1022"/>
                  </a:cubicBezTo>
                  <a:cubicBezTo>
                    <a:pt x="803" y="1003"/>
                    <a:pt x="784" y="1003"/>
                    <a:pt x="772" y="996"/>
                  </a:cubicBezTo>
                  <a:cubicBezTo>
                    <a:pt x="590" y="934"/>
                    <a:pt x="433" y="833"/>
                    <a:pt x="307" y="677"/>
                  </a:cubicBezTo>
                  <a:cubicBezTo>
                    <a:pt x="170" y="501"/>
                    <a:pt x="81" y="301"/>
                    <a:pt x="26" y="81"/>
                  </a:cubicBezTo>
                  <a:cubicBezTo>
                    <a:pt x="20" y="56"/>
                    <a:pt x="20" y="26"/>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7"/>
            <p:cNvSpPr/>
            <p:nvPr/>
          </p:nvSpPr>
          <p:spPr>
            <a:xfrm>
              <a:off x="7565773" y="3339218"/>
              <a:ext cx="155121" cy="296791"/>
            </a:xfrm>
            <a:custGeom>
              <a:avLst/>
              <a:gdLst/>
              <a:ahLst/>
              <a:cxnLst/>
              <a:rect l="l" t="t" r="r" b="b"/>
              <a:pathLst>
                <a:path w="646" h="1236" extrusionOk="0">
                  <a:moveTo>
                    <a:pt x="0" y="0"/>
                  </a:moveTo>
                  <a:lnTo>
                    <a:pt x="0" y="18"/>
                  </a:lnTo>
                  <a:cubicBezTo>
                    <a:pt x="6" y="75"/>
                    <a:pt x="20" y="131"/>
                    <a:pt x="38" y="188"/>
                  </a:cubicBezTo>
                  <a:cubicBezTo>
                    <a:pt x="82" y="388"/>
                    <a:pt x="151" y="582"/>
                    <a:pt x="252" y="764"/>
                  </a:cubicBezTo>
                  <a:cubicBezTo>
                    <a:pt x="345" y="934"/>
                    <a:pt x="458" y="1091"/>
                    <a:pt x="608" y="1215"/>
                  </a:cubicBezTo>
                  <a:cubicBezTo>
                    <a:pt x="622" y="1222"/>
                    <a:pt x="628" y="1235"/>
                    <a:pt x="646" y="1235"/>
                  </a:cubicBezTo>
                  <a:cubicBezTo>
                    <a:pt x="634" y="1215"/>
                    <a:pt x="622" y="1203"/>
                    <a:pt x="608" y="1190"/>
                  </a:cubicBezTo>
                  <a:cubicBezTo>
                    <a:pt x="552" y="1134"/>
                    <a:pt x="503" y="1077"/>
                    <a:pt x="452" y="1021"/>
                  </a:cubicBezTo>
                  <a:cubicBezTo>
                    <a:pt x="301" y="833"/>
                    <a:pt x="188" y="626"/>
                    <a:pt x="113" y="394"/>
                  </a:cubicBezTo>
                  <a:cubicBezTo>
                    <a:pt x="70" y="263"/>
                    <a:pt x="38" y="131"/>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17"/>
            <p:cNvSpPr/>
            <p:nvPr/>
          </p:nvSpPr>
          <p:spPr>
            <a:xfrm>
              <a:off x="7449791" y="3498422"/>
              <a:ext cx="164486" cy="267256"/>
            </a:xfrm>
            <a:custGeom>
              <a:avLst/>
              <a:gdLst/>
              <a:ahLst/>
              <a:cxnLst/>
              <a:rect l="l" t="t" r="r" b="b"/>
              <a:pathLst>
                <a:path w="685" h="1113" extrusionOk="0">
                  <a:moveTo>
                    <a:pt x="1" y="0"/>
                  </a:moveTo>
                  <a:lnTo>
                    <a:pt x="1" y="0"/>
                  </a:lnTo>
                  <a:cubicBezTo>
                    <a:pt x="8" y="26"/>
                    <a:pt x="20" y="52"/>
                    <a:pt x="32" y="76"/>
                  </a:cubicBezTo>
                  <a:cubicBezTo>
                    <a:pt x="64" y="188"/>
                    <a:pt x="101" y="295"/>
                    <a:pt x="139" y="402"/>
                  </a:cubicBezTo>
                  <a:cubicBezTo>
                    <a:pt x="189" y="534"/>
                    <a:pt x="240" y="665"/>
                    <a:pt x="315" y="784"/>
                  </a:cubicBezTo>
                  <a:cubicBezTo>
                    <a:pt x="396" y="916"/>
                    <a:pt x="497" y="1029"/>
                    <a:pt x="640" y="1098"/>
                  </a:cubicBezTo>
                  <a:cubicBezTo>
                    <a:pt x="651" y="1103"/>
                    <a:pt x="661" y="1112"/>
                    <a:pt x="674" y="1112"/>
                  </a:cubicBezTo>
                  <a:cubicBezTo>
                    <a:pt x="678" y="1112"/>
                    <a:pt x="681" y="1112"/>
                    <a:pt x="685" y="1111"/>
                  </a:cubicBezTo>
                  <a:cubicBezTo>
                    <a:pt x="671" y="1098"/>
                    <a:pt x="659" y="1091"/>
                    <a:pt x="640" y="1085"/>
                  </a:cubicBezTo>
                  <a:cubicBezTo>
                    <a:pt x="541" y="1029"/>
                    <a:pt x="459" y="954"/>
                    <a:pt x="396" y="859"/>
                  </a:cubicBezTo>
                  <a:cubicBezTo>
                    <a:pt x="321" y="766"/>
                    <a:pt x="264" y="659"/>
                    <a:pt x="220" y="546"/>
                  </a:cubicBezTo>
                  <a:cubicBezTo>
                    <a:pt x="164" y="408"/>
                    <a:pt x="113" y="271"/>
                    <a:pt x="64" y="133"/>
                  </a:cubicBezTo>
                  <a:cubicBezTo>
                    <a:pt x="52" y="89"/>
                    <a:pt x="32" y="38"/>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7"/>
            <p:cNvSpPr/>
            <p:nvPr/>
          </p:nvSpPr>
          <p:spPr>
            <a:xfrm>
              <a:off x="7982636" y="3429506"/>
              <a:ext cx="129908" cy="278542"/>
            </a:xfrm>
            <a:custGeom>
              <a:avLst/>
              <a:gdLst/>
              <a:ahLst/>
              <a:cxnLst/>
              <a:rect l="l" t="t" r="r" b="b"/>
              <a:pathLst>
                <a:path w="541" h="1160" extrusionOk="0">
                  <a:moveTo>
                    <a:pt x="527" y="0"/>
                  </a:moveTo>
                  <a:cubicBezTo>
                    <a:pt x="509" y="113"/>
                    <a:pt x="489" y="220"/>
                    <a:pt x="477" y="333"/>
                  </a:cubicBezTo>
                  <a:cubicBezTo>
                    <a:pt x="451" y="475"/>
                    <a:pt x="414" y="620"/>
                    <a:pt x="364" y="758"/>
                  </a:cubicBezTo>
                  <a:cubicBezTo>
                    <a:pt x="295" y="921"/>
                    <a:pt x="188" y="1040"/>
                    <a:pt x="38" y="1128"/>
                  </a:cubicBezTo>
                  <a:cubicBezTo>
                    <a:pt x="26" y="1134"/>
                    <a:pt x="8" y="1140"/>
                    <a:pt x="0" y="1160"/>
                  </a:cubicBezTo>
                  <a:cubicBezTo>
                    <a:pt x="38" y="1152"/>
                    <a:pt x="69" y="1140"/>
                    <a:pt x="101" y="1115"/>
                  </a:cubicBezTo>
                  <a:cubicBezTo>
                    <a:pt x="208" y="1047"/>
                    <a:pt x="295" y="952"/>
                    <a:pt x="352" y="839"/>
                  </a:cubicBezTo>
                  <a:cubicBezTo>
                    <a:pt x="421" y="701"/>
                    <a:pt x="459" y="551"/>
                    <a:pt x="483" y="400"/>
                  </a:cubicBezTo>
                  <a:cubicBezTo>
                    <a:pt x="497" y="313"/>
                    <a:pt x="509" y="226"/>
                    <a:pt x="521" y="137"/>
                  </a:cubicBezTo>
                  <a:cubicBezTo>
                    <a:pt x="527" y="93"/>
                    <a:pt x="540" y="44"/>
                    <a:pt x="52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7"/>
            <p:cNvSpPr/>
            <p:nvPr/>
          </p:nvSpPr>
          <p:spPr>
            <a:xfrm>
              <a:off x="8095496" y="3590631"/>
              <a:ext cx="137351" cy="275421"/>
            </a:xfrm>
            <a:custGeom>
              <a:avLst/>
              <a:gdLst/>
              <a:ahLst/>
              <a:cxnLst/>
              <a:rect l="l" t="t" r="r" b="b"/>
              <a:pathLst>
                <a:path w="572" h="1147" extrusionOk="0">
                  <a:moveTo>
                    <a:pt x="571" y="0"/>
                  </a:moveTo>
                  <a:lnTo>
                    <a:pt x="571" y="0"/>
                  </a:lnTo>
                  <a:cubicBezTo>
                    <a:pt x="539" y="38"/>
                    <a:pt x="521" y="75"/>
                    <a:pt x="508" y="119"/>
                  </a:cubicBezTo>
                  <a:cubicBezTo>
                    <a:pt x="446" y="250"/>
                    <a:pt x="403" y="394"/>
                    <a:pt x="351" y="539"/>
                  </a:cubicBezTo>
                  <a:cubicBezTo>
                    <a:pt x="308" y="657"/>
                    <a:pt x="258" y="776"/>
                    <a:pt x="195" y="889"/>
                  </a:cubicBezTo>
                  <a:cubicBezTo>
                    <a:pt x="139" y="978"/>
                    <a:pt x="76" y="1065"/>
                    <a:pt x="1" y="1146"/>
                  </a:cubicBezTo>
                  <a:cubicBezTo>
                    <a:pt x="19" y="1140"/>
                    <a:pt x="39" y="1128"/>
                    <a:pt x="51" y="1115"/>
                  </a:cubicBezTo>
                  <a:cubicBezTo>
                    <a:pt x="88" y="1077"/>
                    <a:pt x="126" y="1039"/>
                    <a:pt x="151" y="996"/>
                  </a:cubicBezTo>
                  <a:cubicBezTo>
                    <a:pt x="239" y="877"/>
                    <a:pt x="302" y="745"/>
                    <a:pt x="351" y="608"/>
                  </a:cubicBezTo>
                  <a:cubicBezTo>
                    <a:pt x="395" y="469"/>
                    <a:pt x="446" y="331"/>
                    <a:pt x="490" y="194"/>
                  </a:cubicBezTo>
                  <a:cubicBezTo>
                    <a:pt x="515" y="125"/>
                    <a:pt x="539" y="62"/>
                    <a:pt x="57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7"/>
            <p:cNvSpPr/>
            <p:nvPr/>
          </p:nvSpPr>
          <p:spPr>
            <a:xfrm>
              <a:off x="7550885" y="3280147"/>
              <a:ext cx="55949" cy="268457"/>
            </a:xfrm>
            <a:custGeom>
              <a:avLst/>
              <a:gdLst/>
              <a:ahLst/>
              <a:cxnLst/>
              <a:rect l="l" t="t" r="r" b="b"/>
              <a:pathLst>
                <a:path w="233" h="1118" extrusionOk="0">
                  <a:moveTo>
                    <a:pt x="25" y="1"/>
                  </a:moveTo>
                  <a:lnTo>
                    <a:pt x="25" y="1"/>
                  </a:lnTo>
                  <a:cubicBezTo>
                    <a:pt x="7" y="27"/>
                    <a:pt x="7" y="52"/>
                    <a:pt x="7" y="70"/>
                  </a:cubicBezTo>
                  <a:cubicBezTo>
                    <a:pt x="1" y="227"/>
                    <a:pt x="13" y="383"/>
                    <a:pt x="31" y="541"/>
                  </a:cubicBezTo>
                  <a:cubicBezTo>
                    <a:pt x="62" y="735"/>
                    <a:pt x="126" y="909"/>
                    <a:pt x="207" y="1085"/>
                  </a:cubicBezTo>
                  <a:cubicBezTo>
                    <a:pt x="213" y="1097"/>
                    <a:pt x="213" y="1105"/>
                    <a:pt x="232" y="1117"/>
                  </a:cubicBezTo>
                  <a:cubicBezTo>
                    <a:pt x="68" y="759"/>
                    <a:pt x="19" y="391"/>
                    <a:pt x="25"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7"/>
            <p:cNvSpPr/>
            <p:nvPr/>
          </p:nvSpPr>
          <p:spPr>
            <a:xfrm>
              <a:off x="7460597" y="3727504"/>
              <a:ext cx="236523" cy="189697"/>
            </a:xfrm>
            <a:custGeom>
              <a:avLst/>
              <a:gdLst/>
              <a:ahLst/>
              <a:cxnLst/>
              <a:rect l="l" t="t" r="r" b="b"/>
              <a:pathLst>
                <a:path w="985" h="790" extrusionOk="0">
                  <a:moveTo>
                    <a:pt x="1" y="0"/>
                  </a:moveTo>
                  <a:cubicBezTo>
                    <a:pt x="106" y="119"/>
                    <a:pt x="195" y="244"/>
                    <a:pt x="288" y="363"/>
                  </a:cubicBezTo>
                  <a:cubicBezTo>
                    <a:pt x="377" y="475"/>
                    <a:pt x="470" y="576"/>
                    <a:pt x="583" y="657"/>
                  </a:cubicBezTo>
                  <a:cubicBezTo>
                    <a:pt x="696" y="752"/>
                    <a:pt x="834" y="790"/>
                    <a:pt x="984" y="790"/>
                  </a:cubicBezTo>
                  <a:cubicBezTo>
                    <a:pt x="959" y="784"/>
                    <a:pt x="933" y="776"/>
                    <a:pt x="909" y="770"/>
                  </a:cubicBezTo>
                  <a:cubicBezTo>
                    <a:pt x="783" y="752"/>
                    <a:pt x="664" y="701"/>
                    <a:pt x="565" y="620"/>
                  </a:cubicBezTo>
                  <a:cubicBezTo>
                    <a:pt x="452" y="527"/>
                    <a:pt x="357" y="420"/>
                    <a:pt x="270" y="307"/>
                  </a:cubicBezTo>
                  <a:cubicBezTo>
                    <a:pt x="195" y="206"/>
                    <a:pt x="113" y="107"/>
                    <a:pt x="25" y="18"/>
                  </a:cubicBezTo>
                  <a:cubicBezTo>
                    <a:pt x="19" y="12"/>
                    <a:pt x="13" y="6"/>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17"/>
            <p:cNvSpPr/>
            <p:nvPr/>
          </p:nvSpPr>
          <p:spPr>
            <a:xfrm>
              <a:off x="7601793" y="3284949"/>
              <a:ext cx="113339" cy="265095"/>
            </a:xfrm>
            <a:custGeom>
              <a:avLst/>
              <a:gdLst/>
              <a:ahLst/>
              <a:cxnLst/>
              <a:rect l="l" t="t" r="r" b="b"/>
              <a:pathLst>
                <a:path w="472" h="1104" extrusionOk="0">
                  <a:moveTo>
                    <a:pt x="1" y="1"/>
                  </a:moveTo>
                  <a:lnTo>
                    <a:pt x="1" y="1"/>
                  </a:lnTo>
                  <a:cubicBezTo>
                    <a:pt x="7" y="13"/>
                    <a:pt x="14" y="25"/>
                    <a:pt x="14" y="38"/>
                  </a:cubicBezTo>
                  <a:cubicBezTo>
                    <a:pt x="151" y="325"/>
                    <a:pt x="278" y="620"/>
                    <a:pt x="390" y="921"/>
                  </a:cubicBezTo>
                  <a:cubicBezTo>
                    <a:pt x="414" y="984"/>
                    <a:pt x="440" y="1047"/>
                    <a:pt x="472" y="1103"/>
                  </a:cubicBezTo>
                  <a:cubicBezTo>
                    <a:pt x="345" y="727"/>
                    <a:pt x="195" y="351"/>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7"/>
            <p:cNvSpPr/>
            <p:nvPr/>
          </p:nvSpPr>
          <p:spPr>
            <a:xfrm>
              <a:off x="7827513" y="3260697"/>
              <a:ext cx="48745" cy="250208"/>
            </a:xfrm>
            <a:custGeom>
              <a:avLst/>
              <a:gdLst/>
              <a:ahLst/>
              <a:cxnLst/>
              <a:rect l="l" t="t" r="r" b="b"/>
              <a:pathLst>
                <a:path w="203" h="1042" extrusionOk="0">
                  <a:moveTo>
                    <a:pt x="195" y="1"/>
                  </a:moveTo>
                  <a:lnTo>
                    <a:pt x="195" y="1"/>
                  </a:lnTo>
                  <a:cubicBezTo>
                    <a:pt x="183" y="13"/>
                    <a:pt x="177" y="26"/>
                    <a:pt x="171" y="38"/>
                  </a:cubicBezTo>
                  <a:cubicBezTo>
                    <a:pt x="127" y="139"/>
                    <a:pt x="90" y="238"/>
                    <a:pt x="58" y="345"/>
                  </a:cubicBezTo>
                  <a:cubicBezTo>
                    <a:pt x="38" y="420"/>
                    <a:pt x="20" y="502"/>
                    <a:pt x="7" y="584"/>
                  </a:cubicBezTo>
                  <a:cubicBezTo>
                    <a:pt x="1" y="652"/>
                    <a:pt x="1" y="721"/>
                    <a:pt x="7" y="790"/>
                  </a:cubicBezTo>
                  <a:cubicBezTo>
                    <a:pt x="7" y="878"/>
                    <a:pt x="38" y="960"/>
                    <a:pt x="76" y="1042"/>
                  </a:cubicBezTo>
                  <a:lnTo>
                    <a:pt x="76" y="1028"/>
                  </a:lnTo>
                  <a:cubicBezTo>
                    <a:pt x="76" y="1016"/>
                    <a:pt x="70" y="1010"/>
                    <a:pt x="70" y="998"/>
                  </a:cubicBezTo>
                  <a:cubicBezTo>
                    <a:pt x="44" y="915"/>
                    <a:pt x="26" y="834"/>
                    <a:pt x="26" y="747"/>
                  </a:cubicBezTo>
                  <a:cubicBezTo>
                    <a:pt x="26" y="640"/>
                    <a:pt x="38" y="539"/>
                    <a:pt x="64" y="434"/>
                  </a:cubicBezTo>
                  <a:cubicBezTo>
                    <a:pt x="90" y="302"/>
                    <a:pt x="133" y="177"/>
                    <a:pt x="183" y="50"/>
                  </a:cubicBezTo>
                  <a:cubicBezTo>
                    <a:pt x="189" y="32"/>
                    <a:pt x="202" y="20"/>
                    <a:pt x="195"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7"/>
            <p:cNvSpPr/>
            <p:nvPr/>
          </p:nvSpPr>
          <p:spPr>
            <a:xfrm>
              <a:off x="7946377" y="3630973"/>
              <a:ext cx="221635" cy="160642"/>
            </a:xfrm>
            <a:custGeom>
              <a:avLst/>
              <a:gdLst/>
              <a:ahLst/>
              <a:cxnLst/>
              <a:rect l="l" t="t" r="r" b="b"/>
              <a:pathLst>
                <a:path w="923" h="669" extrusionOk="0">
                  <a:moveTo>
                    <a:pt x="923" y="0"/>
                  </a:moveTo>
                  <a:lnTo>
                    <a:pt x="923" y="0"/>
                  </a:lnTo>
                  <a:cubicBezTo>
                    <a:pt x="903" y="7"/>
                    <a:pt x="903" y="13"/>
                    <a:pt x="903" y="20"/>
                  </a:cubicBezTo>
                  <a:cubicBezTo>
                    <a:pt x="879" y="101"/>
                    <a:pt x="842" y="182"/>
                    <a:pt x="798" y="252"/>
                  </a:cubicBezTo>
                  <a:cubicBezTo>
                    <a:pt x="729" y="377"/>
                    <a:pt x="640" y="483"/>
                    <a:pt x="521" y="559"/>
                  </a:cubicBezTo>
                  <a:cubicBezTo>
                    <a:pt x="431" y="617"/>
                    <a:pt x="331" y="647"/>
                    <a:pt x="225" y="647"/>
                  </a:cubicBezTo>
                  <a:cubicBezTo>
                    <a:pt x="184" y="647"/>
                    <a:pt x="143" y="642"/>
                    <a:pt x="102" y="634"/>
                  </a:cubicBezTo>
                  <a:cubicBezTo>
                    <a:pt x="70" y="628"/>
                    <a:pt x="38" y="614"/>
                    <a:pt x="1" y="614"/>
                  </a:cubicBezTo>
                  <a:cubicBezTo>
                    <a:pt x="8" y="622"/>
                    <a:pt x="14" y="628"/>
                    <a:pt x="20" y="628"/>
                  </a:cubicBezTo>
                  <a:cubicBezTo>
                    <a:pt x="87" y="656"/>
                    <a:pt x="155" y="669"/>
                    <a:pt x="226" y="669"/>
                  </a:cubicBezTo>
                  <a:cubicBezTo>
                    <a:pt x="263" y="669"/>
                    <a:pt x="301" y="665"/>
                    <a:pt x="339" y="659"/>
                  </a:cubicBezTo>
                  <a:cubicBezTo>
                    <a:pt x="440" y="640"/>
                    <a:pt x="527" y="590"/>
                    <a:pt x="610" y="521"/>
                  </a:cubicBezTo>
                  <a:cubicBezTo>
                    <a:pt x="772" y="383"/>
                    <a:pt x="854" y="201"/>
                    <a:pt x="923"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7"/>
            <p:cNvSpPr/>
            <p:nvPr/>
          </p:nvSpPr>
          <p:spPr>
            <a:xfrm>
              <a:off x="8053234" y="3439831"/>
              <a:ext cx="84764" cy="241323"/>
            </a:xfrm>
            <a:custGeom>
              <a:avLst/>
              <a:gdLst/>
              <a:ahLst/>
              <a:cxnLst/>
              <a:rect l="l" t="t" r="r" b="b"/>
              <a:pathLst>
                <a:path w="353" h="1005" extrusionOk="0">
                  <a:moveTo>
                    <a:pt x="345" y="1"/>
                  </a:moveTo>
                  <a:cubicBezTo>
                    <a:pt x="339" y="19"/>
                    <a:pt x="339" y="38"/>
                    <a:pt x="333" y="56"/>
                  </a:cubicBezTo>
                  <a:cubicBezTo>
                    <a:pt x="333" y="132"/>
                    <a:pt x="321" y="207"/>
                    <a:pt x="315" y="282"/>
                  </a:cubicBezTo>
                  <a:cubicBezTo>
                    <a:pt x="302" y="389"/>
                    <a:pt x="278" y="496"/>
                    <a:pt x="246" y="596"/>
                  </a:cubicBezTo>
                  <a:cubicBezTo>
                    <a:pt x="203" y="727"/>
                    <a:pt x="139" y="854"/>
                    <a:pt x="39" y="959"/>
                  </a:cubicBezTo>
                  <a:cubicBezTo>
                    <a:pt x="27" y="972"/>
                    <a:pt x="15" y="991"/>
                    <a:pt x="1" y="1004"/>
                  </a:cubicBezTo>
                  <a:cubicBezTo>
                    <a:pt x="21" y="1004"/>
                    <a:pt x="27" y="991"/>
                    <a:pt x="33" y="985"/>
                  </a:cubicBezTo>
                  <a:cubicBezTo>
                    <a:pt x="108" y="915"/>
                    <a:pt x="165" y="840"/>
                    <a:pt x="209" y="753"/>
                  </a:cubicBezTo>
                  <a:cubicBezTo>
                    <a:pt x="252" y="652"/>
                    <a:pt x="290" y="545"/>
                    <a:pt x="308" y="440"/>
                  </a:cubicBezTo>
                  <a:cubicBezTo>
                    <a:pt x="327" y="365"/>
                    <a:pt x="333" y="282"/>
                    <a:pt x="345" y="207"/>
                  </a:cubicBezTo>
                  <a:cubicBezTo>
                    <a:pt x="353" y="139"/>
                    <a:pt x="353" y="70"/>
                    <a:pt x="345"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7"/>
            <p:cNvSpPr/>
            <p:nvPr/>
          </p:nvSpPr>
          <p:spPr>
            <a:xfrm>
              <a:off x="7961505" y="3605279"/>
              <a:ext cx="171929" cy="121742"/>
            </a:xfrm>
            <a:custGeom>
              <a:avLst/>
              <a:gdLst/>
              <a:ahLst/>
              <a:cxnLst/>
              <a:rect l="l" t="t" r="r" b="b"/>
              <a:pathLst>
                <a:path w="716" h="507" extrusionOk="0">
                  <a:moveTo>
                    <a:pt x="709" y="1"/>
                  </a:moveTo>
                  <a:cubicBezTo>
                    <a:pt x="678" y="52"/>
                    <a:pt x="652" y="101"/>
                    <a:pt x="622" y="151"/>
                  </a:cubicBezTo>
                  <a:cubicBezTo>
                    <a:pt x="571" y="232"/>
                    <a:pt x="502" y="302"/>
                    <a:pt x="427" y="365"/>
                  </a:cubicBezTo>
                  <a:cubicBezTo>
                    <a:pt x="329" y="435"/>
                    <a:pt x="228" y="481"/>
                    <a:pt x="109" y="481"/>
                  </a:cubicBezTo>
                  <a:cubicBezTo>
                    <a:pt x="90" y="481"/>
                    <a:pt x="71" y="480"/>
                    <a:pt x="51" y="478"/>
                  </a:cubicBezTo>
                  <a:cubicBezTo>
                    <a:pt x="47" y="475"/>
                    <a:pt x="43" y="475"/>
                    <a:pt x="38" y="475"/>
                  </a:cubicBezTo>
                  <a:cubicBezTo>
                    <a:pt x="30" y="475"/>
                    <a:pt x="22" y="478"/>
                    <a:pt x="13" y="478"/>
                  </a:cubicBezTo>
                  <a:cubicBezTo>
                    <a:pt x="7" y="478"/>
                    <a:pt x="1" y="484"/>
                    <a:pt x="1" y="503"/>
                  </a:cubicBezTo>
                  <a:cubicBezTo>
                    <a:pt x="7" y="496"/>
                    <a:pt x="14" y="494"/>
                    <a:pt x="21" y="494"/>
                  </a:cubicBezTo>
                  <a:cubicBezTo>
                    <a:pt x="27" y="494"/>
                    <a:pt x="33" y="496"/>
                    <a:pt x="39" y="496"/>
                  </a:cubicBezTo>
                  <a:cubicBezTo>
                    <a:pt x="73" y="504"/>
                    <a:pt x="104" y="507"/>
                    <a:pt x="135" y="507"/>
                  </a:cubicBezTo>
                  <a:cubicBezTo>
                    <a:pt x="155" y="507"/>
                    <a:pt x="175" y="505"/>
                    <a:pt x="195" y="503"/>
                  </a:cubicBezTo>
                  <a:cubicBezTo>
                    <a:pt x="302" y="478"/>
                    <a:pt x="389" y="434"/>
                    <a:pt x="472" y="365"/>
                  </a:cubicBezTo>
                  <a:cubicBezTo>
                    <a:pt x="577" y="270"/>
                    <a:pt x="652" y="145"/>
                    <a:pt x="709" y="14"/>
                  </a:cubicBezTo>
                  <a:cubicBezTo>
                    <a:pt x="715" y="7"/>
                    <a:pt x="709" y="7"/>
                    <a:pt x="709"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7"/>
            <p:cNvSpPr/>
            <p:nvPr/>
          </p:nvSpPr>
          <p:spPr>
            <a:xfrm>
              <a:off x="8054674" y="3223237"/>
              <a:ext cx="83323" cy="221153"/>
            </a:xfrm>
            <a:custGeom>
              <a:avLst/>
              <a:gdLst/>
              <a:ahLst/>
              <a:cxnLst/>
              <a:rect l="l" t="t" r="r" b="b"/>
              <a:pathLst>
                <a:path w="347" h="921" extrusionOk="0">
                  <a:moveTo>
                    <a:pt x="347" y="0"/>
                  </a:moveTo>
                  <a:cubicBezTo>
                    <a:pt x="333" y="0"/>
                    <a:pt x="327" y="6"/>
                    <a:pt x="327" y="12"/>
                  </a:cubicBezTo>
                  <a:cubicBezTo>
                    <a:pt x="296" y="50"/>
                    <a:pt x="272" y="82"/>
                    <a:pt x="252" y="125"/>
                  </a:cubicBezTo>
                  <a:cubicBezTo>
                    <a:pt x="145" y="327"/>
                    <a:pt x="58" y="539"/>
                    <a:pt x="27" y="764"/>
                  </a:cubicBezTo>
                  <a:cubicBezTo>
                    <a:pt x="15" y="816"/>
                    <a:pt x="1" y="865"/>
                    <a:pt x="15" y="921"/>
                  </a:cubicBezTo>
                  <a:cubicBezTo>
                    <a:pt x="46" y="752"/>
                    <a:pt x="76" y="596"/>
                    <a:pt x="133" y="440"/>
                  </a:cubicBezTo>
                  <a:cubicBezTo>
                    <a:pt x="197" y="289"/>
                    <a:pt x="252" y="139"/>
                    <a:pt x="34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7"/>
            <p:cNvSpPr/>
            <p:nvPr/>
          </p:nvSpPr>
          <p:spPr>
            <a:xfrm>
              <a:off x="7373190" y="3676116"/>
              <a:ext cx="169048" cy="170247"/>
            </a:xfrm>
            <a:custGeom>
              <a:avLst/>
              <a:gdLst/>
              <a:ahLst/>
              <a:cxnLst/>
              <a:rect l="l" t="t" r="r" b="b"/>
              <a:pathLst>
                <a:path w="704" h="709" extrusionOk="0">
                  <a:moveTo>
                    <a:pt x="1" y="1"/>
                  </a:moveTo>
                  <a:cubicBezTo>
                    <a:pt x="7" y="7"/>
                    <a:pt x="13" y="13"/>
                    <a:pt x="19" y="20"/>
                  </a:cubicBezTo>
                  <a:cubicBezTo>
                    <a:pt x="101" y="70"/>
                    <a:pt x="169" y="133"/>
                    <a:pt x="238" y="195"/>
                  </a:cubicBezTo>
                  <a:cubicBezTo>
                    <a:pt x="371" y="321"/>
                    <a:pt x="489" y="458"/>
                    <a:pt x="608" y="602"/>
                  </a:cubicBezTo>
                  <a:cubicBezTo>
                    <a:pt x="634" y="640"/>
                    <a:pt x="665" y="671"/>
                    <a:pt x="696" y="709"/>
                  </a:cubicBezTo>
                  <a:cubicBezTo>
                    <a:pt x="703" y="697"/>
                    <a:pt x="696" y="689"/>
                    <a:pt x="690" y="683"/>
                  </a:cubicBezTo>
                  <a:cubicBezTo>
                    <a:pt x="652" y="634"/>
                    <a:pt x="608" y="577"/>
                    <a:pt x="565" y="527"/>
                  </a:cubicBezTo>
                  <a:cubicBezTo>
                    <a:pt x="452" y="377"/>
                    <a:pt x="327" y="238"/>
                    <a:pt x="189" y="119"/>
                  </a:cubicBezTo>
                  <a:cubicBezTo>
                    <a:pt x="131" y="70"/>
                    <a:pt x="76" y="26"/>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7"/>
            <p:cNvSpPr/>
            <p:nvPr/>
          </p:nvSpPr>
          <p:spPr>
            <a:xfrm>
              <a:off x="7567214" y="3209550"/>
              <a:ext cx="84764" cy="223074"/>
            </a:xfrm>
            <a:custGeom>
              <a:avLst/>
              <a:gdLst/>
              <a:ahLst/>
              <a:cxnLst/>
              <a:rect l="l" t="t" r="r" b="b"/>
              <a:pathLst>
                <a:path w="353" h="929" extrusionOk="0">
                  <a:moveTo>
                    <a:pt x="0" y="0"/>
                  </a:moveTo>
                  <a:cubicBezTo>
                    <a:pt x="8" y="83"/>
                    <a:pt x="277" y="803"/>
                    <a:pt x="352" y="928"/>
                  </a:cubicBezTo>
                  <a:cubicBezTo>
                    <a:pt x="346" y="885"/>
                    <a:pt x="32" y="38"/>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7"/>
            <p:cNvSpPr/>
            <p:nvPr/>
          </p:nvSpPr>
          <p:spPr>
            <a:xfrm>
              <a:off x="7641174" y="3944098"/>
              <a:ext cx="227398" cy="84043"/>
            </a:xfrm>
            <a:custGeom>
              <a:avLst/>
              <a:gdLst/>
              <a:ahLst/>
              <a:cxnLst/>
              <a:rect l="l" t="t" r="r" b="b"/>
              <a:pathLst>
                <a:path w="947" h="350" extrusionOk="0">
                  <a:moveTo>
                    <a:pt x="1" y="1"/>
                  </a:moveTo>
                  <a:cubicBezTo>
                    <a:pt x="25" y="25"/>
                    <a:pt x="56" y="44"/>
                    <a:pt x="82" y="62"/>
                  </a:cubicBezTo>
                  <a:cubicBezTo>
                    <a:pt x="163" y="125"/>
                    <a:pt x="244" y="189"/>
                    <a:pt x="326" y="238"/>
                  </a:cubicBezTo>
                  <a:cubicBezTo>
                    <a:pt x="436" y="311"/>
                    <a:pt x="554" y="350"/>
                    <a:pt x="680" y="350"/>
                  </a:cubicBezTo>
                  <a:cubicBezTo>
                    <a:pt x="718" y="350"/>
                    <a:pt x="757" y="346"/>
                    <a:pt x="796" y="339"/>
                  </a:cubicBezTo>
                  <a:cubicBezTo>
                    <a:pt x="846" y="325"/>
                    <a:pt x="896" y="313"/>
                    <a:pt x="947" y="282"/>
                  </a:cubicBezTo>
                  <a:cubicBezTo>
                    <a:pt x="921" y="282"/>
                    <a:pt x="903" y="288"/>
                    <a:pt x="890" y="295"/>
                  </a:cubicBezTo>
                  <a:cubicBezTo>
                    <a:pt x="830" y="321"/>
                    <a:pt x="767" y="332"/>
                    <a:pt x="705" y="332"/>
                  </a:cubicBezTo>
                  <a:cubicBezTo>
                    <a:pt x="676" y="332"/>
                    <a:pt x="648" y="330"/>
                    <a:pt x="620" y="325"/>
                  </a:cubicBezTo>
                  <a:cubicBezTo>
                    <a:pt x="508" y="313"/>
                    <a:pt x="401" y="264"/>
                    <a:pt x="308" y="201"/>
                  </a:cubicBezTo>
                  <a:cubicBezTo>
                    <a:pt x="232" y="145"/>
                    <a:pt x="157" y="88"/>
                    <a:pt x="76" y="38"/>
                  </a:cubicBezTo>
                  <a:cubicBezTo>
                    <a:pt x="50" y="19"/>
                    <a:pt x="31" y="7"/>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7"/>
            <p:cNvSpPr/>
            <p:nvPr/>
          </p:nvSpPr>
          <p:spPr>
            <a:xfrm>
              <a:off x="7880341" y="3166087"/>
              <a:ext cx="66274" cy="237961"/>
            </a:xfrm>
            <a:custGeom>
              <a:avLst/>
              <a:gdLst/>
              <a:ahLst/>
              <a:cxnLst/>
              <a:rect l="l" t="t" r="r" b="b"/>
              <a:pathLst>
                <a:path w="276" h="991" extrusionOk="0">
                  <a:moveTo>
                    <a:pt x="270" y="1"/>
                  </a:moveTo>
                  <a:cubicBezTo>
                    <a:pt x="252" y="13"/>
                    <a:pt x="252" y="25"/>
                    <a:pt x="238" y="44"/>
                  </a:cubicBezTo>
                  <a:cubicBezTo>
                    <a:pt x="170" y="169"/>
                    <a:pt x="125" y="307"/>
                    <a:pt x="82" y="444"/>
                  </a:cubicBezTo>
                  <a:cubicBezTo>
                    <a:pt x="50" y="545"/>
                    <a:pt x="32" y="646"/>
                    <a:pt x="20" y="745"/>
                  </a:cubicBezTo>
                  <a:cubicBezTo>
                    <a:pt x="13" y="828"/>
                    <a:pt x="0" y="903"/>
                    <a:pt x="6" y="990"/>
                  </a:cubicBezTo>
                  <a:cubicBezTo>
                    <a:pt x="13" y="872"/>
                    <a:pt x="32" y="765"/>
                    <a:pt x="58" y="652"/>
                  </a:cubicBezTo>
                  <a:cubicBezTo>
                    <a:pt x="101" y="444"/>
                    <a:pt x="170" y="238"/>
                    <a:pt x="258" y="44"/>
                  </a:cubicBezTo>
                  <a:cubicBezTo>
                    <a:pt x="263" y="31"/>
                    <a:pt x="264" y="20"/>
                    <a:pt x="274" y="13"/>
                  </a:cubicBezTo>
                  <a:lnTo>
                    <a:pt x="274" y="13"/>
                  </a:lnTo>
                  <a:cubicBezTo>
                    <a:pt x="275" y="15"/>
                    <a:pt x="276" y="17"/>
                    <a:pt x="276" y="19"/>
                  </a:cubicBezTo>
                  <a:lnTo>
                    <a:pt x="276" y="13"/>
                  </a:lnTo>
                  <a:cubicBezTo>
                    <a:pt x="275" y="13"/>
                    <a:pt x="275" y="13"/>
                    <a:pt x="274" y="13"/>
                  </a:cubicBezTo>
                  <a:lnTo>
                    <a:pt x="274" y="13"/>
                  </a:lnTo>
                  <a:cubicBezTo>
                    <a:pt x="273" y="9"/>
                    <a:pt x="270" y="5"/>
                    <a:pt x="27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17"/>
            <p:cNvSpPr/>
            <p:nvPr/>
          </p:nvSpPr>
          <p:spPr>
            <a:xfrm>
              <a:off x="8022017" y="3581506"/>
              <a:ext cx="132309" cy="169286"/>
            </a:xfrm>
            <a:custGeom>
              <a:avLst/>
              <a:gdLst/>
              <a:ahLst/>
              <a:cxnLst/>
              <a:rect l="l" t="t" r="r" b="b"/>
              <a:pathLst>
                <a:path w="551" h="705" extrusionOk="0">
                  <a:moveTo>
                    <a:pt x="545" y="0"/>
                  </a:moveTo>
                  <a:cubicBezTo>
                    <a:pt x="527" y="62"/>
                    <a:pt x="501" y="119"/>
                    <a:pt x="475" y="181"/>
                  </a:cubicBezTo>
                  <a:cubicBezTo>
                    <a:pt x="426" y="288"/>
                    <a:pt x="376" y="401"/>
                    <a:pt x="307" y="495"/>
                  </a:cubicBezTo>
                  <a:cubicBezTo>
                    <a:pt x="257" y="564"/>
                    <a:pt x="194" y="620"/>
                    <a:pt x="119" y="652"/>
                  </a:cubicBezTo>
                  <a:cubicBezTo>
                    <a:pt x="81" y="670"/>
                    <a:pt x="44" y="683"/>
                    <a:pt x="0" y="701"/>
                  </a:cubicBezTo>
                  <a:cubicBezTo>
                    <a:pt x="12" y="701"/>
                    <a:pt x="19" y="704"/>
                    <a:pt x="22" y="704"/>
                  </a:cubicBezTo>
                  <a:cubicBezTo>
                    <a:pt x="23" y="704"/>
                    <a:pt x="24" y="703"/>
                    <a:pt x="24" y="701"/>
                  </a:cubicBezTo>
                  <a:cubicBezTo>
                    <a:pt x="157" y="664"/>
                    <a:pt x="269" y="608"/>
                    <a:pt x="345" y="489"/>
                  </a:cubicBezTo>
                  <a:cubicBezTo>
                    <a:pt x="426" y="357"/>
                    <a:pt x="489" y="219"/>
                    <a:pt x="533" y="68"/>
                  </a:cubicBezTo>
                  <a:cubicBezTo>
                    <a:pt x="539" y="44"/>
                    <a:pt x="551" y="24"/>
                    <a:pt x="545"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7"/>
            <p:cNvSpPr/>
            <p:nvPr/>
          </p:nvSpPr>
          <p:spPr>
            <a:xfrm>
              <a:off x="7686318" y="3989242"/>
              <a:ext cx="199064" cy="55468"/>
            </a:xfrm>
            <a:custGeom>
              <a:avLst/>
              <a:gdLst/>
              <a:ahLst/>
              <a:cxnLst/>
              <a:rect l="l" t="t" r="r" b="b"/>
              <a:pathLst>
                <a:path w="829" h="231" extrusionOk="0">
                  <a:moveTo>
                    <a:pt x="1" y="1"/>
                  </a:moveTo>
                  <a:cubicBezTo>
                    <a:pt x="1" y="13"/>
                    <a:pt x="7" y="13"/>
                    <a:pt x="7" y="19"/>
                  </a:cubicBezTo>
                  <a:cubicBezTo>
                    <a:pt x="94" y="88"/>
                    <a:pt x="189" y="145"/>
                    <a:pt x="294" y="183"/>
                  </a:cubicBezTo>
                  <a:cubicBezTo>
                    <a:pt x="373" y="214"/>
                    <a:pt x="452" y="230"/>
                    <a:pt x="533" y="230"/>
                  </a:cubicBezTo>
                  <a:cubicBezTo>
                    <a:pt x="580" y="230"/>
                    <a:pt x="628" y="224"/>
                    <a:pt x="678" y="213"/>
                  </a:cubicBezTo>
                  <a:cubicBezTo>
                    <a:pt x="733" y="201"/>
                    <a:pt x="783" y="175"/>
                    <a:pt x="828" y="137"/>
                  </a:cubicBezTo>
                  <a:cubicBezTo>
                    <a:pt x="822" y="136"/>
                    <a:pt x="818" y="135"/>
                    <a:pt x="814" y="135"/>
                  </a:cubicBezTo>
                  <a:cubicBezTo>
                    <a:pt x="805" y="135"/>
                    <a:pt x="801" y="140"/>
                    <a:pt x="796" y="145"/>
                  </a:cubicBezTo>
                  <a:cubicBezTo>
                    <a:pt x="712" y="189"/>
                    <a:pt x="627" y="207"/>
                    <a:pt x="541" y="207"/>
                  </a:cubicBezTo>
                  <a:cubicBezTo>
                    <a:pt x="481" y="207"/>
                    <a:pt x="420" y="198"/>
                    <a:pt x="357" y="183"/>
                  </a:cubicBezTo>
                  <a:cubicBezTo>
                    <a:pt x="244" y="151"/>
                    <a:pt x="144" y="94"/>
                    <a:pt x="50" y="32"/>
                  </a:cubicBezTo>
                  <a:cubicBezTo>
                    <a:pt x="31" y="25"/>
                    <a:pt x="19" y="13"/>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7"/>
            <p:cNvSpPr/>
            <p:nvPr/>
          </p:nvSpPr>
          <p:spPr>
            <a:xfrm>
              <a:off x="7592908" y="3402372"/>
              <a:ext cx="129908" cy="210828"/>
            </a:xfrm>
            <a:custGeom>
              <a:avLst/>
              <a:gdLst/>
              <a:ahLst/>
              <a:cxnLst/>
              <a:rect l="l" t="t" r="r" b="b"/>
              <a:pathLst>
                <a:path w="541" h="878" extrusionOk="0">
                  <a:moveTo>
                    <a:pt x="14" y="0"/>
                  </a:moveTo>
                  <a:cubicBezTo>
                    <a:pt x="0" y="24"/>
                    <a:pt x="14" y="38"/>
                    <a:pt x="14" y="50"/>
                  </a:cubicBezTo>
                  <a:cubicBezTo>
                    <a:pt x="95" y="363"/>
                    <a:pt x="263" y="626"/>
                    <a:pt x="495" y="852"/>
                  </a:cubicBezTo>
                  <a:cubicBezTo>
                    <a:pt x="503" y="865"/>
                    <a:pt x="515" y="877"/>
                    <a:pt x="540" y="877"/>
                  </a:cubicBezTo>
                  <a:cubicBezTo>
                    <a:pt x="408" y="752"/>
                    <a:pt x="301" y="620"/>
                    <a:pt x="214" y="476"/>
                  </a:cubicBezTo>
                  <a:cubicBezTo>
                    <a:pt x="127" y="333"/>
                    <a:pt x="63" y="169"/>
                    <a:pt x="1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7"/>
            <p:cNvSpPr/>
            <p:nvPr/>
          </p:nvSpPr>
          <p:spPr>
            <a:xfrm>
              <a:off x="7860891" y="3281588"/>
              <a:ext cx="28815" cy="245885"/>
            </a:xfrm>
            <a:custGeom>
              <a:avLst/>
              <a:gdLst/>
              <a:ahLst/>
              <a:cxnLst/>
              <a:rect l="l" t="t" r="r" b="b"/>
              <a:pathLst>
                <a:path w="120" h="1024" extrusionOk="0">
                  <a:moveTo>
                    <a:pt x="107" y="1"/>
                  </a:moveTo>
                  <a:cubicBezTo>
                    <a:pt x="63" y="139"/>
                    <a:pt x="26" y="278"/>
                    <a:pt x="12" y="415"/>
                  </a:cubicBezTo>
                  <a:cubicBezTo>
                    <a:pt x="0" y="553"/>
                    <a:pt x="6" y="691"/>
                    <a:pt x="44" y="828"/>
                  </a:cubicBezTo>
                  <a:cubicBezTo>
                    <a:pt x="63" y="891"/>
                    <a:pt x="81" y="961"/>
                    <a:pt x="119" y="1024"/>
                  </a:cubicBezTo>
                  <a:cubicBezTo>
                    <a:pt x="81" y="911"/>
                    <a:pt x="50" y="804"/>
                    <a:pt x="38" y="691"/>
                  </a:cubicBezTo>
                  <a:cubicBezTo>
                    <a:pt x="26" y="597"/>
                    <a:pt x="26" y="509"/>
                    <a:pt x="32" y="422"/>
                  </a:cubicBezTo>
                  <a:cubicBezTo>
                    <a:pt x="44" y="296"/>
                    <a:pt x="69" y="171"/>
                    <a:pt x="101" y="46"/>
                  </a:cubicBezTo>
                  <a:cubicBezTo>
                    <a:pt x="107" y="33"/>
                    <a:pt x="113" y="15"/>
                    <a:pt x="107"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7"/>
            <p:cNvSpPr/>
            <p:nvPr/>
          </p:nvSpPr>
          <p:spPr>
            <a:xfrm>
              <a:off x="7722577" y="3340659"/>
              <a:ext cx="73718" cy="209387"/>
            </a:xfrm>
            <a:custGeom>
              <a:avLst/>
              <a:gdLst/>
              <a:ahLst/>
              <a:cxnLst/>
              <a:rect l="l" t="t" r="r" b="b"/>
              <a:pathLst>
                <a:path w="307" h="872" extrusionOk="0">
                  <a:moveTo>
                    <a:pt x="0" y="0"/>
                  </a:moveTo>
                  <a:cubicBezTo>
                    <a:pt x="151" y="275"/>
                    <a:pt x="256" y="558"/>
                    <a:pt x="293" y="871"/>
                  </a:cubicBezTo>
                  <a:cubicBezTo>
                    <a:pt x="307" y="651"/>
                    <a:pt x="131" y="131"/>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7"/>
            <p:cNvSpPr/>
            <p:nvPr/>
          </p:nvSpPr>
          <p:spPr>
            <a:xfrm>
              <a:off x="8077487" y="3323850"/>
              <a:ext cx="53068" cy="226195"/>
            </a:xfrm>
            <a:custGeom>
              <a:avLst/>
              <a:gdLst/>
              <a:ahLst/>
              <a:cxnLst/>
              <a:rect l="l" t="t" r="r" b="b"/>
              <a:pathLst>
                <a:path w="221" h="942" extrusionOk="0">
                  <a:moveTo>
                    <a:pt x="220" y="1"/>
                  </a:moveTo>
                  <a:lnTo>
                    <a:pt x="220" y="1"/>
                  </a:lnTo>
                  <a:cubicBezTo>
                    <a:pt x="76" y="296"/>
                    <a:pt x="7" y="609"/>
                    <a:pt x="1" y="941"/>
                  </a:cubicBezTo>
                  <a:cubicBezTo>
                    <a:pt x="7" y="915"/>
                    <a:pt x="13" y="891"/>
                    <a:pt x="13" y="866"/>
                  </a:cubicBezTo>
                  <a:cubicBezTo>
                    <a:pt x="19" y="791"/>
                    <a:pt x="32" y="709"/>
                    <a:pt x="44" y="634"/>
                  </a:cubicBezTo>
                  <a:cubicBezTo>
                    <a:pt x="76" y="452"/>
                    <a:pt x="120" y="276"/>
                    <a:pt x="189" y="102"/>
                  </a:cubicBezTo>
                  <a:cubicBezTo>
                    <a:pt x="201" y="70"/>
                    <a:pt x="214" y="39"/>
                    <a:pt x="22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7"/>
            <p:cNvSpPr/>
            <p:nvPr/>
          </p:nvSpPr>
          <p:spPr>
            <a:xfrm>
              <a:off x="8235491" y="3486416"/>
              <a:ext cx="84764" cy="167606"/>
            </a:xfrm>
            <a:custGeom>
              <a:avLst/>
              <a:gdLst/>
              <a:ahLst/>
              <a:cxnLst/>
              <a:rect l="l" t="t" r="r" b="b"/>
              <a:pathLst>
                <a:path w="353" h="698" extrusionOk="0">
                  <a:moveTo>
                    <a:pt x="338" y="1"/>
                  </a:moveTo>
                  <a:cubicBezTo>
                    <a:pt x="332" y="7"/>
                    <a:pt x="326" y="13"/>
                    <a:pt x="320" y="20"/>
                  </a:cubicBezTo>
                  <a:cubicBezTo>
                    <a:pt x="314" y="26"/>
                    <a:pt x="314" y="32"/>
                    <a:pt x="308" y="38"/>
                  </a:cubicBezTo>
                  <a:cubicBezTo>
                    <a:pt x="251" y="96"/>
                    <a:pt x="208" y="163"/>
                    <a:pt x="176" y="232"/>
                  </a:cubicBezTo>
                  <a:cubicBezTo>
                    <a:pt x="107" y="371"/>
                    <a:pt x="51" y="521"/>
                    <a:pt x="8" y="672"/>
                  </a:cubicBezTo>
                  <a:cubicBezTo>
                    <a:pt x="8" y="678"/>
                    <a:pt x="0" y="684"/>
                    <a:pt x="8" y="697"/>
                  </a:cubicBezTo>
                  <a:cubicBezTo>
                    <a:pt x="38" y="615"/>
                    <a:pt x="69" y="533"/>
                    <a:pt x="101" y="458"/>
                  </a:cubicBezTo>
                  <a:cubicBezTo>
                    <a:pt x="164" y="308"/>
                    <a:pt x="233" y="163"/>
                    <a:pt x="332" y="32"/>
                  </a:cubicBezTo>
                  <a:cubicBezTo>
                    <a:pt x="346" y="26"/>
                    <a:pt x="352" y="13"/>
                    <a:pt x="352"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7"/>
            <p:cNvSpPr/>
            <p:nvPr/>
          </p:nvSpPr>
          <p:spPr>
            <a:xfrm>
              <a:off x="8226366" y="3730385"/>
              <a:ext cx="117661" cy="164244"/>
            </a:xfrm>
            <a:custGeom>
              <a:avLst/>
              <a:gdLst/>
              <a:ahLst/>
              <a:cxnLst/>
              <a:rect l="l" t="t" r="r" b="b"/>
              <a:pathLst>
                <a:path w="490" h="684" extrusionOk="0">
                  <a:moveTo>
                    <a:pt x="489" y="0"/>
                  </a:moveTo>
                  <a:lnTo>
                    <a:pt x="489" y="0"/>
                  </a:lnTo>
                  <a:cubicBezTo>
                    <a:pt x="396" y="87"/>
                    <a:pt x="321" y="182"/>
                    <a:pt x="258" y="289"/>
                  </a:cubicBezTo>
                  <a:cubicBezTo>
                    <a:pt x="208" y="376"/>
                    <a:pt x="158" y="471"/>
                    <a:pt x="107" y="558"/>
                  </a:cubicBezTo>
                  <a:cubicBezTo>
                    <a:pt x="83" y="596"/>
                    <a:pt x="58" y="639"/>
                    <a:pt x="20" y="665"/>
                  </a:cubicBezTo>
                  <a:cubicBezTo>
                    <a:pt x="20" y="671"/>
                    <a:pt x="0" y="671"/>
                    <a:pt x="14" y="683"/>
                  </a:cubicBezTo>
                  <a:cubicBezTo>
                    <a:pt x="32" y="683"/>
                    <a:pt x="52" y="665"/>
                    <a:pt x="70" y="645"/>
                  </a:cubicBezTo>
                  <a:cubicBezTo>
                    <a:pt x="89" y="627"/>
                    <a:pt x="107" y="602"/>
                    <a:pt x="121" y="576"/>
                  </a:cubicBezTo>
                  <a:cubicBezTo>
                    <a:pt x="151" y="527"/>
                    <a:pt x="182" y="471"/>
                    <a:pt x="214" y="414"/>
                  </a:cubicBezTo>
                  <a:cubicBezTo>
                    <a:pt x="283" y="289"/>
                    <a:pt x="352" y="163"/>
                    <a:pt x="446" y="57"/>
                  </a:cubicBezTo>
                  <a:cubicBezTo>
                    <a:pt x="465" y="44"/>
                    <a:pt x="477" y="20"/>
                    <a:pt x="48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7"/>
            <p:cNvSpPr/>
            <p:nvPr/>
          </p:nvSpPr>
          <p:spPr>
            <a:xfrm>
              <a:off x="7738666" y="3429506"/>
              <a:ext cx="41061" cy="179372"/>
            </a:xfrm>
            <a:custGeom>
              <a:avLst/>
              <a:gdLst/>
              <a:ahLst/>
              <a:cxnLst/>
              <a:rect l="l" t="t" r="r" b="b"/>
              <a:pathLst>
                <a:path w="171" h="747" extrusionOk="0">
                  <a:moveTo>
                    <a:pt x="1" y="0"/>
                  </a:moveTo>
                  <a:lnTo>
                    <a:pt x="1" y="0"/>
                  </a:lnTo>
                  <a:cubicBezTo>
                    <a:pt x="20" y="81"/>
                    <a:pt x="64" y="157"/>
                    <a:pt x="90" y="238"/>
                  </a:cubicBezTo>
                  <a:cubicBezTo>
                    <a:pt x="108" y="319"/>
                    <a:pt x="121" y="408"/>
                    <a:pt x="133" y="489"/>
                  </a:cubicBezTo>
                  <a:cubicBezTo>
                    <a:pt x="145" y="576"/>
                    <a:pt x="139" y="657"/>
                    <a:pt x="151" y="746"/>
                  </a:cubicBezTo>
                  <a:cubicBezTo>
                    <a:pt x="165" y="721"/>
                    <a:pt x="171" y="689"/>
                    <a:pt x="171" y="663"/>
                  </a:cubicBezTo>
                  <a:cubicBezTo>
                    <a:pt x="171" y="564"/>
                    <a:pt x="159" y="463"/>
                    <a:pt x="139" y="363"/>
                  </a:cubicBezTo>
                  <a:cubicBezTo>
                    <a:pt x="114" y="232"/>
                    <a:pt x="70" y="113"/>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7"/>
            <p:cNvSpPr/>
            <p:nvPr/>
          </p:nvSpPr>
          <p:spPr>
            <a:xfrm>
              <a:off x="7280021" y="3669873"/>
              <a:ext cx="151999" cy="107335"/>
            </a:xfrm>
            <a:custGeom>
              <a:avLst/>
              <a:gdLst/>
              <a:ahLst/>
              <a:cxnLst/>
              <a:rect l="l" t="t" r="r" b="b"/>
              <a:pathLst>
                <a:path w="633" h="447" extrusionOk="0">
                  <a:moveTo>
                    <a:pt x="1" y="1"/>
                  </a:moveTo>
                  <a:lnTo>
                    <a:pt x="1" y="1"/>
                  </a:lnTo>
                  <a:cubicBezTo>
                    <a:pt x="7" y="8"/>
                    <a:pt x="13" y="14"/>
                    <a:pt x="13" y="14"/>
                  </a:cubicBezTo>
                  <a:cubicBezTo>
                    <a:pt x="25" y="20"/>
                    <a:pt x="38" y="20"/>
                    <a:pt x="44" y="27"/>
                  </a:cubicBezTo>
                  <a:cubicBezTo>
                    <a:pt x="137" y="52"/>
                    <a:pt x="219" y="102"/>
                    <a:pt x="294" y="159"/>
                  </a:cubicBezTo>
                  <a:cubicBezTo>
                    <a:pt x="369" y="215"/>
                    <a:pt x="432" y="278"/>
                    <a:pt x="501" y="333"/>
                  </a:cubicBezTo>
                  <a:cubicBezTo>
                    <a:pt x="545" y="371"/>
                    <a:pt x="589" y="409"/>
                    <a:pt x="632" y="446"/>
                  </a:cubicBezTo>
                  <a:cubicBezTo>
                    <a:pt x="632" y="440"/>
                    <a:pt x="626" y="434"/>
                    <a:pt x="620" y="428"/>
                  </a:cubicBezTo>
                  <a:cubicBezTo>
                    <a:pt x="539" y="339"/>
                    <a:pt x="444" y="252"/>
                    <a:pt x="351" y="171"/>
                  </a:cubicBezTo>
                  <a:cubicBezTo>
                    <a:pt x="301" y="127"/>
                    <a:pt x="244" y="90"/>
                    <a:pt x="189" y="58"/>
                  </a:cubicBezTo>
                  <a:cubicBezTo>
                    <a:pt x="131" y="27"/>
                    <a:pt x="68" y="8"/>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7"/>
            <p:cNvSpPr/>
            <p:nvPr/>
          </p:nvSpPr>
          <p:spPr>
            <a:xfrm>
              <a:off x="7840000" y="3399010"/>
              <a:ext cx="52587" cy="187055"/>
            </a:xfrm>
            <a:custGeom>
              <a:avLst/>
              <a:gdLst/>
              <a:ahLst/>
              <a:cxnLst/>
              <a:rect l="l" t="t" r="r" b="b"/>
              <a:pathLst>
                <a:path w="219" h="779" extrusionOk="0">
                  <a:moveTo>
                    <a:pt x="18" y="1"/>
                  </a:moveTo>
                  <a:cubicBezTo>
                    <a:pt x="0" y="8"/>
                    <a:pt x="6" y="20"/>
                    <a:pt x="6" y="32"/>
                  </a:cubicBezTo>
                  <a:cubicBezTo>
                    <a:pt x="6" y="96"/>
                    <a:pt x="6" y="159"/>
                    <a:pt x="12" y="220"/>
                  </a:cubicBezTo>
                  <a:cubicBezTo>
                    <a:pt x="24" y="327"/>
                    <a:pt x="50" y="428"/>
                    <a:pt x="81" y="527"/>
                  </a:cubicBezTo>
                  <a:cubicBezTo>
                    <a:pt x="105" y="610"/>
                    <a:pt x="137" y="691"/>
                    <a:pt x="188" y="760"/>
                  </a:cubicBezTo>
                  <a:cubicBezTo>
                    <a:pt x="194" y="766"/>
                    <a:pt x="200" y="778"/>
                    <a:pt x="218" y="778"/>
                  </a:cubicBezTo>
                  <a:cubicBezTo>
                    <a:pt x="150" y="660"/>
                    <a:pt x="93" y="535"/>
                    <a:pt x="62" y="402"/>
                  </a:cubicBezTo>
                  <a:cubicBezTo>
                    <a:pt x="30" y="272"/>
                    <a:pt x="18" y="139"/>
                    <a:pt x="18"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7"/>
            <p:cNvSpPr/>
            <p:nvPr/>
          </p:nvSpPr>
          <p:spPr>
            <a:xfrm>
              <a:off x="8000646" y="3387244"/>
              <a:ext cx="45384" cy="194499"/>
            </a:xfrm>
            <a:custGeom>
              <a:avLst/>
              <a:gdLst/>
              <a:ahLst/>
              <a:cxnLst/>
              <a:rect l="l" t="t" r="r" b="b"/>
              <a:pathLst>
                <a:path w="189" h="810" extrusionOk="0">
                  <a:moveTo>
                    <a:pt x="188" y="0"/>
                  </a:moveTo>
                  <a:cubicBezTo>
                    <a:pt x="170" y="20"/>
                    <a:pt x="158" y="50"/>
                    <a:pt x="145" y="75"/>
                  </a:cubicBezTo>
                  <a:cubicBezTo>
                    <a:pt x="101" y="182"/>
                    <a:pt x="70" y="295"/>
                    <a:pt x="51" y="408"/>
                  </a:cubicBezTo>
                  <a:cubicBezTo>
                    <a:pt x="38" y="489"/>
                    <a:pt x="26" y="570"/>
                    <a:pt x="14" y="651"/>
                  </a:cubicBezTo>
                  <a:cubicBezTo>
                    <a:pt x="9" y="696"/>
                    <a:pt x="8" y="745"/>
                    <a:pt x="3" y="790"/>
                  </a:cubicBezTo>
                  <a:lnTo>
                    <a:pt x="3" y="790"/>
                  </a:lnTo>
                  <a:cubicBezTo>
                    <a:pt x="7" y="774"/>
                    <a:pt x="15" y="759"/>
                    <a:pt x="20" y="746"/>
                  </a:cubicBezTo>
                  <a:cubicBezTo>
                    <a:pt x="32" y="645"/>
                    <a:pt x="51" y="539"/>
                    <a:pt x="70" y="439"/>
                  </a:cubicBezTo>
                  <a:cubicBezTo>
                    <a:pt x="95" y="295"/>
                    <a:pt x="127" y="145"/>
                    <a:pt x="188" y="12"/>
                  </a:cubicBezTo>
                  <a:lnTo>
                    <a:pt x="188" y="0"/>
                  </a:lnTo>
                  <a:close/>
                  <a:moveTo>
                    <a:pt x="3" y="790"/>
                  </a:moveTo>
                  <a:cubicBezTo>
                    <a:pt x="1" y="796"/>
                    <a:pt x="0" y="803"/>
                    <a:pt x="0" y="809"/>
                  </a:cubicBezTo>
                  <a:cubicBezTo>
                    <a:pt x="1" y="803"/>
                    <a:pt x="2" y="797"/>
                    <a:pt x="3" y="79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7"/>
            <p:cNvSpPr/>
            <p:nvPr/>
          </p:nvSpPr>
          <p:spPr>
            <a:xfrm>
              <a:off x="7856088" y="3784414"/>
              <a:ext cx="24493" cy="171928"/>
            </a:xfrm>
            <a:custGeom>
              <a:avLst/>
              <a:gdLst/>
              <a:ahLst/>
              <a:cxnLst/>
              <a:rect l="l" t="t" r="r" b="b"/>
              <a:pathLst>
                <a:path w="102" h="716" extrusionOk="0">
                  <a:moveTo>
                    <a:pt x="1" y="1"/>
                  </a:moveTo>
                  <a:lnTo>
                    <a:pt x="1" y="1"/>
                  </a:lnTo>
                  <a:cubicBezTo>
                    <a:pt x="14" y="50"/>
                    <a:pt x="26" y="102"/>
                    <a:pt x="38" y="145"/>
                  </a:cubicBezTo>
                  <a:cubicBezTo>
                    <a:pt x="58" y="264"/>
                    <a:pt x="83" y="377"/>
                    <a:pt x="76" y="496"/>
                  </a:cubicBezTo>
                  <a:cubicBezTo>
                    <a:pt x="70" y="553"/>
                    <a:pt x="58" y="608"/>
                    <a:pt x="38" y="660"/>
                  </a:cubicBezTo>
                  <a:cubicBezTo>
                    <a:pt x="32" y="672"/>
                    <a:pt x="20" y="684"/>
                    <a:pt x="20" y="715"/>
                  </a:cubicBezTo>
                  <a:cubicBezTo>
                    <a:pt x="64" y="660"/>
                    <a:pt x="83" y="608"/>
                    <a:pt x="89" y="553"/>
                  </a:cubicBezTo>
                  <a:cubicBezTo>
                    <a:pt x="101" y="496"/>
                    <a:pt x="101" y="434"/>
                    <a:pt x="89" y="371"/>
                  </a:cubicBezTo>
                  <a:cubicBezTo>
                    <a:pt x="76" y="258"/>
                    <a:pt x="58" y="145"/>
                    <a:pt x="26" y="38"/>
                  </a:cubicBezTo>
                  <a:cubicBezTo>
                    <a:pt x="20" y="26"/>
                    <a:pt x="20" y="7"/>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7"/>
            <p:cNvSpPr/>
            <p:nvPr/>
          </p:nvSpPr>
          <p:spPr>
            <a:xfrm>
              <a:off x="7642614" y="3736388"/>
              <a:ext cx="75399" cy="173368"/>
            </a:xfrm>
            <a:custGeom>
              <a:avLst/>
              <a:gdLst/>
              <a:ahLst/>
              <a:cxnLst/>
              <a:rect l="l" t="t" r="r" b="b"/>
              <a:pathLst>
                <a:path w="314" h="722" extrusionOk="0">
                  <a:moveTo>
                    <a:pt x="13" y="1"/>
                  </a:moveTo>
                  <a:cubicBezTo>
                    <a:pt x="7" y="25"/>
                    <a:pt x="1" y="56"/>
                    <a:pt x="7" y="82"/>
                  </a:cubicBezTo>
                  <a:cubicBezTo>
                    <a:pt x="13" y="163"/>
                    <a:pt x="19" y="250"/>
                    <a:pt x="44" y="333"/>
                  </a:cubicBezTo>
                  <a:cubicBezTo>
                    <a:pt x="88" y="476"/>
                    <a:pt x="151" y="614"/>
                    <a:pt x="282" y="702"/>
                  </a:cubicBezTo>
                  <a:cubicBezTo>
                    <a:pt x="288" y="709"/>
                    <a:pt x="296" y="721"/>
                    <a:pt x="314" y="721"/>
                  </a:cubicBezTo>
                  <a:cubicBezTo>
                    <a:pt x="94" y="527"/>
                    <a:pt x="19" y="276"/>
                    <a:pt x="13"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7"/>
            <p:cNvSpPr/>
            <p:nvPr/>
          </p:nvSpPr>
          <p:spPr>
            <a:xfrm>
              <a:off x="7426019" y="3471288"/>
              <a:ext cx="61952" cy="159922"/>
            </a:xfrm>
            <a:custGeom>
              <a:avLst/>
              <a:gdLst/>
              <a:ahLst/>
              <a:cxnLst/>
              <a:rect l="l" t="t" r="r" b="b"/>
              <a:pathLst>
                <a:path w="258" h="666" extrusionOk="0">
                  <a:moveTo>
                    <a:pt x="0" y="1"/>
                  </a:moveTo>
                  <a:lnTo>
                    <a:pt x="0" y="1"/>
                  </a:lnTo>
                  <a:cubicBezTo>
                    <a:pt x="87" y="214"/>
                    <a:pt x="151" y="446"/>
                    <a:pt x="250" y="665"/>
                  </a:cubicBezTo>
                  <a:cubicBezTo>
                    <a:pt x="257" y="647"/>
                    <a:pt x="250" y="640"/>
                    <a:pt x="250" y="628"/>
                  </a:cubicBezTo>
                  <a:cubicBezTo>
                    <a:pt x="206" y="509"/>
                    <a:pt x="169" y="396"/>
                    <a:pt x="125" y="277"/>
                  </a:cubicBezTo>
                  <a:cubicBezTo>
                    <a:pt x="100" y="202"/>
                    <a:pt x="75" y="133"/>
                    <a:pt x="44" y="64"/>
                  </a:cubicBezTo>
                  <a:cubicBezTo>
                    <a:pt x="32" y="38"/>
                    <a:pt x="18" y="14"/>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7"/>
            <p:cNvSpPr/>
            <p:nvPr/>
          </p:nvSpPr>
          <p:spPr>
            <a:xfrm>
              <a:off x="7988639" y="3494100"/>
              <a:ext cx="50186" cy="170247"/>
            </a:xfrm>
            <a:custGeom>
              <a:avLst/>
              <a:gdLst/>
              <a:ahLst/>
              <a:cxnLst/>
              <a:rect l="l" t="t" r="r" b="b"/>
              <a:pathLst>
                <a:path w="209" h="709" extrusionOk="0">
                  <a:moveTo>
                    <a:pt x="195" y="0"/>
                  </a:moveTo>
                  <a:lnTo>
                    <a:pt x="195" y="32"/>
                  </a:lnTo>
                  <a:cubicBezTo>
                    <a:pt x="177" y="113"/>
                    <a:pt x="157" y="194"/>
                    <a:pt x="145" y="276"/>
                  </a:cubicBezTo>
                  <a:cubicBezTo>
                    <a:pt x="114" y="420"/>
                    <a:pt x="76" y="564"/>
                    <a:pt x="1" y="695"/>
                  </a:cubicBezTo>
                  <a:cubicBezTo>
                    <a:pt x="1" y="695"/>
                    <a:pt x="7" y="703"/>
                    <a:pt x="7" y="709"/>
                  </a:cubicBezTo>
                  <a:cubicBezTo>
                    <a:pt x="13" y="703"/>
                    <a:pt x="20" y="695"/>
                    <a:pt x="26" y="689"/>
                  </a:cubicBezTo>
                  <a:cubicBezTo>
                    <a:pt x="50" y="658"/>
                    <a:pt x="64" y="620"/>
                    <a:pt x="76" y="590"/>
                  </a:cubicBezTo>
                  <a:cubicBezTo>
                    <a:pt x="126" y="458"/>
                    <a:pt x="157" y="327"/>
                    <a:pt x="183" y="188"/>
                  </a:cubicBezTo>
                  <a:cubicBezTo>
                    <a:pt x="189" y="125"/>
                    <a:pt x="208" y="64"/>
                    <a:pt x="195"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7"/>
            <p:cNvSpPr/>
            <p:nvPr/>
          </p:nvSpPr>
          <p:spPr>
            <a:xfrm>
              <a:off x="7492054" y="3979637"/>
              <a:ext cx="164246" cy="65553"/>
            </a:xfrm>
            <a:custGeom>
              <a:avLst/>
              <a:gdLst/>
              <a:ahLst/>
              <a:cxnLst/>
              <a:rect l="l" t="t" r="r" b="b"/>
              <a:pathLst>
                <a:path w="684" h="273" extrusionOk="0">
                  <a:moveTo>
                    <a:pt x="13" y="0"/>
                  </a:moveTo>
                  <a:cubicBezTo>
                    <a:pt x="9" y="0"/>
                    <a:pt x="5" y="1"/>
                    <a:pt x="0" y="3"/>
                  </a:cubicBezTo>
                  <a:cubicBezTo>
                    <a:pt x="7" y="9"/>
                    <a:pt x="13" y="15"/>
                    <a:pt x="20" y="15"/>
                  </a:cubicBezTo>
                  <a:cubicBezTo>
                    <a:pt x="133" y="47"/>
                    <a:pt x="232" y="90"/>
                    <a:pt x="333" y="147"/>
                  </a:cubicBezTo>
                  <a:cubicBezTo>
                    <a:pt x="402" y="185"/>
                    <a:pt x="477" y="209"/>
                    <a:pt x="547" y="241"/>
                  </a:cubicBezTo>
                  <a:cubicBezTo>
                    <a:pt x="596" y="253"/>
                    <a:pt x="640" y="266"/>
                    <a:pt x="683" y="272"/>
                  </a:cubicBezTo>
                  <a:cubicBezTo>
                    <a:pt x="559" y="223"/>
                    <a:pt x="426" y="171"/>
                    <a:pt x="301" y="110"/>
                  </a:cubicBezTo>
                  <a:cubicBezTo>
                    <a:pt x="220" y="65"/>
                    <a:pt x="133" y="27"/>
                    <a:pt x="38" y="3"/>
                  </a:cubicBezTo>
                  <a:cubicBezTo>
                    <a:pt x="30" y="3"/>
                    <a:pt x="21" y="0"/>
                    <a:pt x="13"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7"/>
            <p:cNvSpPr/>
            <p:nvPr/>
          </p:nvSpPr>
          <p:spPr>
            <a:xfrm>
              <a:off x="7978314" y="3453279"/>
              <a:ext cx="25693" cy="185615"/>
            </a:xfrm>
            <a:custGeom>
              <a:avLst/>
              <a:gdLst/>
              <a:ahLst/>
              <a:cxnLst/>
              <a:rect l="l" t="t" r="r" b="b"/>
              <a:pathLst>
                <a:path w="107" h="773" extrusionOk="0">
                  <a:moveTo>
                    <a:pt x="107" y="0"/>
                  </a:moveTo>
                  <a:cubicBezTo>
                    <a:pt x="87" y="38"/>
                    <a:pt x="75" y="83"/>
                    <a:pt x="63" y="127"/>
                  </a:cubicBezTo>
                  <a:cubicBezTo>
                    <a:pt x="38" y="246"/>
                    <a:pt x="32" y="364"/>
                    <a:pt x="26" y="489"/>
                  </a:cubicBezTo>
                  <a:cubicBezTo>
                    <a:pt x="18" y="521"/>
                    <a:pt x="18" y="552"/>
                    <a:pt x="18" y="590"/>
                  </a:cubicBezTo>
                  <a:cubicBezTo>
                    <a:pt x="12" y="647"/>
                    <a:pt x="0" y="709"/>
                    <a:pt x="6" y="772"/>
                  </a:cubicBezTo>
                  <a:cubicBezTo>
                    <a:pt x="12" y="753"/>
                    <a:pt x="18" y="734"/>
                    <a:pt x="18" y="715"/>
                  </a:cubicBezTo>
                  <a:cubicBezTo>
                    <a:pt x="38" y="596"/>
                    <a:pt x="44" y="471"/>
                    <a:pt x="50" y="352"/>
                  </a:cubicBezTo>
                  <a:cubicBezTo>
                    <a:pt x="56" y="277"/>
                    <a:pt x="63" y="208"/>
                    <a:pt x="75" y="133"/>
                  </a:cubicBezTo>
                  <a:cubicBezTo>
                    <a:pt x="81" y="89"/>
                    <a:pt x="101" y="46"/>
                    <a:pt x="10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7"/>
            <p:cNvSpPr/>
            <p:nvPr/>
          </p:nvSpPr>
          <p:spPr>
            <a:xfrm>
              <a:off x="7762919" y="3748395"/>
              <a:ext cx="46824" cy="186815"/>
            </a:xfrm>
            <a:custGeom>
              <a:avLst/>
              <a:gdLst/>
              <a:ahLst/>
              <a:cxnLst/>
              <a:rect l="l" t="t" r="r" b="b"/>
              <a:pathLst>
                <a:path w="195" h="778" extrusionOk="0">
                  <a:moveTo>
                    <a:pt x="1" y="0"/>
                  </a:moveTo>
                  <a:lnTo>
                    <a:pt x="1" y="0"/>
                  </a:lnTo>
                  <a:cubicBezTo>
                    <a:pt x="1" y="44"/>
                    <a:pt x="13" y="88"/>
                    <a:pt x="26" y="125"/>
                  </a:cubicBezTo>
                  <a:cubicBezTo>
                    <a:pt x="58" y="220"/>
                    <a:pt x="82" y="307"/>
                    <a:pt x="113" y="396"/>
                  </a:cubicBezTo>
                  <a:cubicBezTo>
                    <a:pt x="151" y="521"/>
                    <a:pt x="171" y="646"/>
                    <a:pt x="189" y="778"/>
                  </a:cubicBezTo>
                  <a:cubicBezTo>
                    <a:pt x="195" y="689"/>
                    <a:pt x="183" y="608"/>
                    <a:pt x="163" y="521"/>
                  </a:cubicBezTo>
                  <a:cubicBezTo>
                    <a:pt x="125" y="345"/>
                    <a:pt x="44" y="176"/>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7"/>
            <p:cNvSpPr/>
            <p:nvPr/>
          </p:nvSpPr>
          <p:spPr>
            <a:xfrm>
              <a:off x="7943495" y="3248930"/>
              <a:ext cx="33618" cy="197381"/>
            </a:xfrm>
            <a:custGeom>
              <a:avLst/>
              <a:gdLst/>
              <a:ahLst/>
              <a:cxnLst/>
              <a:rect l="l" t="t" r="r" b="b"/>
              <a:pathLst>
                <a:path w="140" h="822" extrusionOk="0">
                  <a:moveTo>
                    <a:pt x="139" y="0"/>
                  </a:moveTo>
                  <a:cubicBezTo>
                    <a:pt x="101" y="263"/>
                    <a:pt x="58" y="527"/>
                    <a:pt x="7" y="790"/>
                  </a:cubicBezTo>
                  <a:cubicBezTo>
                    <a:pt x="1" y="796"/>
                    <a:pt x="1" y="808"/>
                    <a:pt x="7" y="821"/>
                  </a:cubicBezTo>
                  <a:cubicBezTo>
                    <a:pt x="76" y="545"/>
                    <a:pt x="120" y="275"/>
                    <a:pt x="13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7"/>
            <p:cNvSpPr/>
            <p:nvPr/>
          </p:nvSpPr>
          <p:spPr>
            <a:xfrm>
              <a:off x="8253501" y="3703251"/>
              <a:ext cx="99412" cy="147675"/>
            </a:xfrm>
            <a:custGeom>
              <a:avLst/>
              <a:gdLst/>
              <a:ahLst/>
              <a:cxnLst/>
              <a:rect l="l" t="t" r="r" b="b"/>
              <a:pathLst>
                <a:path w="414" h="615" extrusionOk="0">
                  <a:moveTo>
                    <a:pt x="414" y="0"/>
                  </a:moveTo>
                  <a:lnTo>
                    <a:pt x="414" y="0"/>
                  </a:lnTo>
                  <a:cubicBezTo>
                    <a:pt x="233" y="119"/>
                    <a:pt x="0" y="471"/>
                    <a:pt x="0" y="614"/>
                  </a:cubicBezTo>
                  <a:cubicBezTo>
                    <a:pt x="8" y="602"/>
                    <a:pt x="14" y="596"/>
                    <a:pt x="14" y="590"/>
                  </a:cubicBezTo>
                  <a:cubicBezTo>
                    <a:pt x="63" y="458"/>
                    <a:pt x="133" y="333"/>
                    <a:pt x="220" y="220"/>
                  </a:cubicBezTo>
                  <a:cubicBezTo>
                    <a:pt x="271" y="157"/>
                    <a:pt x="327" y="95"/>
                    <a:pt x="390" y="38"/>
                  </a:cubicBezTo>
                  <a:cubicBezTo>
                    <a:pt x="396" y="26"/>
                    <a:pt x="414" y="12"/>
                    <a:pt x="41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7"/>
            <p:cNvSpPr/>
            <p:nvPr/>
          </p:nvSpPr>
          <p:spPr>
            <a:xfrm>
              <a:off x="7991521" y="3202346"/>
              <a:ext cx="39621" cy="169767"/>
            </a:xfrm>
            <a:custGeom>
              <a:avLst/>
              <a:gdLst/>
              <a:ahLst/>
              <a:cxnLst/>
              <a:rect l="l" t="t" r="r" b="b"/>
              <a:pathLst>
                <a:path w="165" h="707" extrusionOk="0">
                  <a:moveTo>
                    <a:pt x="139" y="0"/>
                  </a:moveTo>
                  <a:lnTo>
                    <a:pt x="139" y="0"/>
                  </a:lnTo>
                  <a:cubicBezTo>
                    <a:pt x="121" y="238"/>
                    <a:pt x="70" y="475"/>
                    <a:pt x="1" y="707"/>
                  </a:cubicBezTo>
                  <a:cubicBezTo>
                    <a:pt x="76" y="602"/>
                    <a:pt x="165" y="131"/>
                    <a:pt x="13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7"/>
            <p:cNvSpPr/>
            <p:nvPr/>
          </p:nvSpPr>
          <p:spPr>
            <a:xfrm>
              <a:off x="7346056" y="3531560"/>
              <a:ext cx="111658" cy="131347"/>
            </a:xfrm>
            <a:custGeom>
              <a:avLst/>
              <a:gdLst/>
              <a:ahLst/>
              <a:cxnLst/>
              <a:rect l="l" t="t" r="r" b="b"/>
              <a:pathLst>
                <a:path w="465" h="547" extrusionOk="0">
                  <a:moveTo>
                    <a:pt x="1" y="1"/>
                  </a:moveTo>
                  <a:cubicBezTo>
                    <a:pt x="94" y="108"/>
                    <a:pt x="163" y="220"/>
                    <a:pt x="244" y="327"/>
                  </a:cubicBezTo>
                  <a:cubicBezTo>
                    <a:pt x="308" y="414"/>
                    <a:pt x="377" y="490"/>
                    <a:pt x="464" y="547"/>
                  </a:cubicBezTo>
                  <a:cubicBezTo>
                    <a:pt x="458" y="539"/>
                    <a:pt x="446" y="527"/>
                    <a:pt x="440" y="521"/>
                  </a:cubicBezTo>
                  <a:cubicBezTo>
                    <a:pt x="351" y="440"/>
                    <a:pt x="282" y="345"/>
                    <a:pt x="214" y="252"/>
                  </a:cubicBezTo>
                  <a:cubicBezTo>
                    <a:pt x="163" y="183"/>
                    <a:pt x="114" y="114"/>
                    <a:pt x="56" y="44"/>
                  </a:cubicBezTo>
                  <a:cubicBezTo>
                    <a:pt x="50" y="38"/>
                    <a:pt x="44" y="26"/>
                    <a:pt x="32" y="20"/>
                  </a:cubicBezTo>
                  <a:cubicBezTo>
                    <a:pt x="26" y="13"/>
                    <a:pt x="19" y="1"/>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7"/>
            <p:cNvSpPr/>
            <p:nvPr/>
          </p:nvSpPr>
          <p:spPr>
            <a:xfrm>
              <a:off x="7591467" y="3588470"/>
              <a:ext cx="150799" cy="98690"/>
            </a:xfrm>
            <a:custGeom>
              <a:avLst/>
              <a:gdLst/>
              <a:ahLst/>
              <a:cxnLst/>
              <a:rect l="l" t="t" r="r" b="b"/>
              <a:pathLst>
                <a:path w="628" h="411" extrusionOk="0">
                  <a:moveTo>
                    <a:pt x="7" y="0"/>
                  </a:moveTo>
                  <a:cubicBezTo>
                    <a:pt x="5" y="0"/>
                    <a:pt x="3" y="1"/>
                    <a:pt x="0" y="1"/>
                  </a:cubicBezTo>
                  <a:cubicBezTo>
                    <a:pt x="44" y="65"/>
                    <a:pt x="95" y="114"/>
                    <a:pt x="151" y="165"/>
                  </a:cubicBezTo>
                  <a:cubicBezTo>
                    <a:pt x="269" y="278"/>
                    <a:pt x="408" y="359"/>
                    <a:pt x="570" y="403"/>
                  </a:cubicBezTo>
                  <a:cubicBezTo>
                    <a:pt x="582" y="407"/>
                    <a:pt x="592" y="410"/>
                    <a:pt x="603" y="410"/>
                  </a:cubicBezTo>
                  <a:cubicBezTo>
                    <a:pt x="611" y="410"/>
                    <a:pt x="619" y="408"/>
                    <a:pt x="627" y="403"/>
                  </a:cubicBezTo>
                  <a:cubicBezTo>
                    <a:pt x="614" y="385"/>
                    <a:pt x="596" y="391"/>
                    <a:pt x="584" y="385"/>
                  </a:cubicBezTo>
                  <a:cubicBezTo>
                    <a:pt x="495" y="366"/>
                    <a:pt x="420" y="328"/>
                    <a:pt x="339" y="284"/>
                  </a:cubicBezTo>
                  <a:cubicBezTo>
                    <a:pt x="232" y="221"/>
                    <a:pt x="133" y="140"/>
                    <a:pt x="50" y="47"/>
                  </a:cubicBezTo>
                  <a:cubicBezTo>
                    <a:pt x="44" y="33"/>
                    <a:pt x="38" y="27"/>
                    <a:pt x="26" y="21"/>
                  </a:cubicBezTo>
                  <a:cubicBezTo>
                    <a:pt x="20" y="16"/>
                    <a:pt x="20" y="0"/>
                    <a:pt x="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7"/>
            <p:cNvSpPr/>
            <p:nvPr/>
          </p:nvSpPr>
          <p:spPr>
            <a:xfrm>
              <a:off x="8187465" y="3366833"/>
              <a:ext cx="64834" cy="142633"/>
            </a:xfrm>
            <a:custGeom>
              <a:avLst/>
              <a:gdLst/>
              <a:ahLst/>
              <a:cxnLst/>
              <a:rect l="l" t="t" r="r" b="b"/>
              <a:pathLst>
                <a:path w="270" h="594" extrusionOk="0">
                  <a:moveTo>
                    <a:pt x="268" y="0"/>
                  </a:moveTo>
                  <a:cubicBezTo>
                    <a:pt x="267" y="0"/>
                    <a:pt x="266" y="1"/>
                    <a:pt x="263" y="4"/>
                  </a:cubicBezTo>
                  <a:cubicBezTo>
                    <a:pt x="156" y="111"/>
                    <a:pt x="0" y="487"/>
                    <a:pt x="20" y="594"/>
                  </a:cubicBezTo>
                  <a:cubicBezTo>
                    <a:pt x="69" y="386"/>
                    <a:pt x="156" y="186"/>
                    <a:pt x="269" y="10"/>
                  </a:cubicBezTo>
                  <a:cubicBezTo>
                    <a:pt x="269" y="3"/>
                    <a:pt x="269" y="0"/>
                    <a:pt x="26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7"/>
            <p:cNvSpPr/>
            <p:nvPr/>
          </p:nvSpPr>
          <p:spPr>
            <a:xfrm>
              <a:off x="7994883" y="3130068"/>
              <a:ext cx="13447" cy="159441"/>
            </a:xfrm>
            <a:custGeom>
              <a:avLst/>
              <a:gdLst/>
              <a:ahLst/>
              <a:cxnLst/>
              <a:rect l="l" t="t" r="r" b="b"/>
              <a:pathLst>
                <a:path w="56" h="664" extrusionOk="0">
                  <a:moveTo>
                    <a:pt x="24" y="0"/>
                  </a:moveTo>
                  <a:cubicBezTo>
                    <a:pt x="56" y="226"/>
                    <a:pt x="12" y="444"/>
                    <a:pt x="0" y="664"/>
                  </a:cubicBezTo>
                  <a:cubicBezTo>
                    <a:pt x="12" y="594"/>
                    <a:pt x="24" y="527"/>
                    <a:pt x="38" y="451"/>
                  </a:cubicBezTo>
                  <a:cubicBezTo>
                    <a:pt x="50" y="339"/>
                    <a:pt x="56" y="218"/>
                    <a:pt x="56" y="106"/>
                  </a:cubicBezTo>
                  <a:cubicBezTo>
                    <a:pt x="50" y="68"/>
                    <a:pt x="44" y="30"/>
                    <a:pt x="2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7"/>
            <p:cNvSpPr/>
            <p:nvPr/>
          </p:nvSpPr>
          <p:spPr>
            <a:xfrm>
              <a:off x="7764359" y="3642018"/>
              <a:ext cx="95330" cy="42021"/>
            </a:xfrm>
            <a:custGeom>
              <a:avLst/>
              <a:gdLst/>
              <a:ahLst/>
              <a:cxnLst/>
              <a:rect l="l" t="t" r="r" b="b"/>
              <a:pathLst>
                <a:path w="397" h="175" extrusionOk="0">
                  <a:moveTo>
                    <a:pt x="216" y="1"/>
                  </a:moveTo>
                  <a:cubicBezTo>
                    <a:pt x="179" y="1"/>
                    <a:pt x="145" y="29"/>
                    <a:pt x="107" y="87"/>
                  </a:cubicBezTo>
                  <a:lnTo>
                    <a:pt x="82" y="87"/>
                  </a:lnTo>
                  <a:cubicBezTo>
                    <a:pt x="44" y="87"/>
                    <a:pt x="20" y="111"/>
                    <a:pt x="7" y="149"/>
                  </a:cubicBezTo>
                  <a:cubicBezTo>
                    <a:pt x="1" y="155"/>
                    <a:pt x="1" y="168"/>
                    <a:pt x="20" y="174"/>
                  </a:cubicBezTo>
                  <a:cubicBezTo>
                    <a:pt x="32" y="149"/>
                    <a:pt x="44" y="124"/>
                    <a:pt x="76" y="111"/>
                  </a:cubicBezTo>
                  <a:cubicBezTo>
                    <a:pt x="82" y="109"/>
                    <a:pt x="87" y="108"/>
                    <a:pt x="93" y="108"/>
                  </a:cubicBezTo>
                  <a:cubicBezTo>
                    <a:pt x="117" y="108"/>
                    <a:pt x="139" y="126"/>
                    <a:pt x="165" y="130"/>
                  </a:cubicBezTo>
                  <a:cubicBezTo>
                    <a:pt x="165" y="105"/>
                    <a:pt x="145" y="99"/>
                    <a:pt x="145" y="79"/>
                  </a:cubicBezTo>
                  <a:cubicBezTo>
                    <a:pt x="165" y="41"/>
                    <a:pt x="188" y="25"/>
                    <a:pt x="220" y="25"/>
                  </a:cubicBezTo>
                  <a:cubicBezTo>
                    <a:pt x="230" y="25"/>
                    <a:pt x="240" y="27"/>
                    <a:pt x="252" y="30"/>
                  </a:cubicBezTo>
                  <a:cubicBezTo>
                    <a:pt x="258" y="49"/>
                    <a:pt x="232" y="55"/>
                    <a:pt x="246" y="73"/>
                  </a:cubicBezTo>
                  <a:cubicBezTo>
                    <a:pt x="270" y="49"/>
                    <a:pt x="296" y="40"/>
                    <a:pt x="323" y="40"/>
                  </a:cubicBezTo>
                  <a:cubicBezTo>
                    <a:pt x="346" y="40"/>
                    <a:pt x="370" y="46"/>
                    <a:pt x="396" y="55"/>
                  </a:cubicBezTo>
                  <a:cubicBezTo>
                    <a:pt x="373" y="24"/>
                    <a:pt x="351" y="15"/>
                    <a:pt x="327" y="15"/>
                  </a:cubicBezTo>
                  <a:cubicBezTo>
                    <a:pt x="311" y="15"/>
                    <a:pt x="295" y="19"/>
                    <a:pt x="277" y="24"/>
                  </a:cubicBezTo>
                  <a:cubicBezTo>
                    <a:pt x="256" y="9"/>
                    <a:pt x="235" y="1"/>
                    <a:pt x="21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7"/>
            <p:cNvSpPr/>
            <p:nvPr/>
          </p:nvSpPr>
          <p:spPr>
            <a:xfrm>
              <a:off x="8122631" y="3718379"/>
              <a:ext cx="83083" cy="132548"/>
            </a:xfrm>
            <a:custGeom>
              <a:avLst/>
              <a:gdLst/>
              <a:ahLst/>
              <a:cxnLst/>
              <a:rect l="l" t="t" r="r" b="b"/>
              <a:pathLst>
                <a:path w="346" h="552" extrusionOk="0">
                  <a:moveTo>
                    <a:pt x="333" y="0"/>
                  </a:moveTo>
                  <a:cubicBezTo>
                    <a:pt x="327" y="13"/>
                    <a:pt x="327" y="19"/>
                    <a:pt x="320" y="32"/>
                  </a:cubicBezTo>
                  <a:cubicBezTo>
                    <a:pt x="276" y="119"/>
                    <a:pt x="238" y="207"/>
                    <a:pt x="195" y="288"/>
                  </a:cubicBezTo>
                  <a:cubicBezTo>
                    <a:pt x="151" y="383"/>
                    <a:pt x="94" y="464"/>
                    <a:pt x="13" y="533"/>
                  </a:cubicBezTo>
                  <a:cubicBezTo>
                    <a:pt x="7" y="539"/>
                    <a:pt x="1" y="545"/>
                    <a:pt x="13" y="551"/>
                  </a:cubicBezTo>
                  <a:cubicBezTo>
                    <a:pt x="32" y="539"/>
                    <a:pt x="50" y="527"/>
                    <a:pt x="64" y="513"/>
                  </a:cubicBezTo>
                  <a:cubicBezTo>
                    <a:pt x="94" y="483"/>
                    <a:pt x="120" y="452"/>
                    <a:pt x="157" y="426"/>
                  </a:cubicBezTo>
                  <a:cubicBezTo>
                    <a:pt x="157" y="414"/>
                    <a:pt x="157" y="408"/>
                    <a:pt x="163" y="401"/>
                  </a:cubicBezTo>
                  <a:cubicBezTo>
                    <a:pt x="169" y="395"/>
                    <a:pt x="169" y="383"/>
                    <a:pt x="177" y="377"/>
                  </a:cubicBezTo>
                  <a:cubicBezTo>
                    <a:pt x="238" y="270"/>
                    <a:pt x="282" y="157"/>
                    <a:pt x="327" y="44"/>
                  </a:cubicBezTo>
                  <a:cubicBezTo>
                    <a:pt x="333" y="32"/>
                    <a:pt x="345" y="19"/>
                    <a:pt x="333"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7"/>
            <p:cNvSpPr/>
            <p:nvPr/>
          </p:nvSpPr>
          <p:spPr>
            <a:xfrm>
              <a:off x="7907476" y="3803864"/>
              <a:ext cx="48265" cy="127985"/>
            </a:xfrm>
            <a:custGeom>
              <a:avLst/>
              <a:gdLst/>
              <a:ahLst/>
              <a:cxnLst/>
              <a:rect l="l" t="t" r="r" b="b"/>
              <a:pathLst>
                <a:path w="201" h="533" extrusionOk="0">
                  <a:moveTo>
                    <a:pt x="170" y="1"/>
                  </a:moveTo>
                  <a:cubicBezTo>
                    <a:pt x="163" y="7"/>
                    <a:pt x="163" y="15"/>
                    <a:pt x="163" y="21"/>
                  </a:cubicBezTo>
                  <a:cubicBezTo>
                    <a:pt x="163" y="33"/>
                    <a:pt x="170" y="45"/>
                    <a:pt x="170" y="52"/>
                  </a:cubicBezTo>
                  <a:cubicBezTo>
                    <a:pt x="182" y="139"/>
                    <a:pt x="182" y="227"/>
                    <a:pt x="157" y="308"/>
                  </a:cubicBezTo>
                  <a:cubicBezTo>
                    <a:pt x="133" y="403"/>
                    <a:pt x="82" y="472"/>
                    <a:pt x="0" y="527"/>
                  </a:cubicBezTo>
                  <a:cubicBezTo>
                    <a:pt x="7" y="531"/>
                    <a:pt x="12" y="532"/>
                    <a:pt x="18" y="532"/>
                  </a:cubicBezTo>
                  <a:cubicBezTo>
                    <a:pt x="35" y="532"/>
                    <a:pt x="47" y="520"/>
                    <a:pt x="57" y="515"/>
                  </a:cubicBezTo>
                  <a:cubicBezTo>
                    <a:pt x="113" y="466"/>
                    <a:pt x="151" y="415"/>
                    <a:pt x="176" y="345"/>
                  </a:cubicBezTo>
                  <a:cubicBezTo>
                    <a:pt x="188" y="308"/>
                    <a:pt x="194" y="264"/>
                    <a:pt x="194" y="221"/>
                  </a:cubicBezTo>
                  <a:cubicBezTo>
                    <a:pt x="200" y="145"/>
                    <a:pt x="188" y="76"/>
                    <a:pt x="17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7"/>
            <p:cNvSpPr/>
            <p:nvPr/>
          </p:nvSpPr>
          <p:spPr>
            <a:xfrm>
              <a:off x="7499738" y="3575263"/>
              <a:ext cx="89086" cy="152478"/>
            </a:xfrm>
            <a:custGeom>
              <a:avLst/>
              <a:gdLst/>
              <a:ahLst/>
              <a:cxnLst/>
              <a:rect l="l" t="t" r="r" b="b"/>
              <a:pathLst>
                <a:path w="371" h="635" extrusionOk="0">
                  <a:moveTo>
                    <a:pt x="0" y="1"/>
                  </a:moveTo>
                  <a:cubicBezTo>
                    <a:pt x="0" y="13"/>
                    <a:pt x="6" y="26"/>
                    <a:pt x="12" y="38"/>
                  </a:cubicBezTo>
                  <a:cubicBezTo>
                    <a:pt x="38" y="114"/>
                    <a:pt x="63" y="189"/>
                    <a:pt x="93" y="258"/>
                  </a:cubicBezTo>
                  <a:cubicBezTo>
                    <a:pt x="157" y="395"/>
                    <a:pt x="232" y="521"/>
                    <a:pt x="345" y="621"/>
                  </a:cubicBezTo>
                  <a:cubicBezTo>
                    <a:pt x="351" y="628"/>
                    <a:pt x="357" y="634"/>
                    <a:pt x="370" y="634"/>
                  </a:cubicBezTo>
                  <a:cubicBezTo>
                    <a:pt x="339" y="596"/>
                    <a:pt x="307" y="565"/>
                    <a:pt x="275" y="527"/>
                  </a:cubicBezTo>
                  <a:cubicBezTo>
                    <a:pt x="194" y="427"/>
                    <a:pt x="131" y="308"/>
                    <a:pt x="81" y="189"/>
                  </a:cubicBezTo>
                  <a:cubicBezTo>
                    <a:pt x="56" y="126"/>
                    <a:pt x="32" y="64"/>
                    <a:pt x="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7"/>
            <p:cNvSpPr/>
            <p:nvPr/>
          </p:nvSpPr>
          <p:spPr>
            <a:xfrm>
              <a:off x="7782369" y="3429506"/>
              <a:ext cx="33618" cy="158001"/>
            </a:xfrm>
            <a:custGeom>
              <a:avLst/>
              <a:gdLst/>
              <a:ahLst/>
              <a:cxnLst/>
              <a:rect l="l" t="t" r="r" b="b"/>
              <a:pathLst>
                <a:path w="140" h="658" extrusionOk="0">
                  <a:moveTo>
                    <a:pt x="1" y="0"/>
                  </a:moveTo>
                  <a:lnTo>
                    <a:pt x="1" y="0"/>
                  </a:lnTo>
                  <a:cubicBezTo>
                    <a:pt x="14" y="50"/>
                    <a:pt x="32" y="107"/>
                    <a:pt x="44" y="157"/>
                  </a:cubicBezTo>
                  <a:cubicBezTo>
                    <a:pt x="58" y="212"/>
                    <a:pt x="76" y="269"/>
                    <a:pt x="82" y="325"/>
                  </a:cubicBezTo>
                  <a:cubicBezTo>
                    <a:pt x="90" y="382"/>
                    <a:pt x="102" y="432"/>
                    <a:pt x="102" y="489"/>
                  </a:cubicBezTo>
                  <a:cubicBezTo>
                    <a:pt x="108" y="545"/>
                    <a:pt x="102" y="602"/>
                    <a:pt x="114" y="657"/>
                  </a:cubicBezTo>
                  <a:cubicBezTo>
                    <a:pt x="139" y="426"/>
                    <a:pt x="90" y="206"/>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7"/>
            <p:cNvSpPr/>
            <p:nvPr/>
          </p:nvSpPr>
          <p:spPr>
            <a:xfrm>
              <a:off x="8038586" y="3691244"/>
              <a:ext cx="115740" cy="105414"/>
            </a:xfrm>
            <a:custGeom>
              <a:avLst/>
              <a:gdLst/>
              <a:ahLst/>
              <a:cxnLst/>
              <a:rect l="l" t="t" r="r" b="b"/>
              <a:pathLst>
                <a:path w="482" h="439" extrusionOk="0">
                  <a:moveTo>
                    <a:pt x="482" y="1"/>
                  </a:moveTo>
                  <a:cubicBezTo>
                    <a:pt x="476" y="1"/>
                    <a:pt x="476" y="7"/>
                    <a:pt x="470" y="13"/>
                  </a:cubicBezTo>
                  <a:cubicBezTo>
                    <a:pt x="426" y="94"/>
                    <a:pt x="369" y="169"/>
                    <a:pt x="313" y="244"/>
                  </a:cubicBezTo>
                  <a:cubicBezTo>
                    <a:pt x="282" y="276"/>
                    <a:pt x="256" y="302"/>
                    <a:pt x="218" y="326"/>
                  </a:cubicBezTo>
                  <a:cubicBezTo>
                    <a:pt x="188" y="351"/>
                    <a:pt x="151" y="377"/>
                    <a:pt x="113" y="395"/>
                  </a:cubicBezTo>
                  <a:cubicBezTo>
                    <a:pt x="82" y="414"/>
                    <a:pt x="44" y="432"/>
                    <a:pt x="0" y="438"/>
                  </a:cubicBezTo>
                  <a:cubicBezTo>
                    <a:pt x="206" y="420"/>
                    <a:pt x="414" y="207"/>
                    <a:pt x="482"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7"/>
            <p:cNvSpPr/>
            <p:nvPr/>
          </p:nvSpPr>
          <p:spPr>
            <a:xfrm>
              <a:off x="7451712" y="3810107"/>
              <a:ext cx="144555" cy="109736"/>
            </a:xfrm>
            <a:custGeom>
              <a:avLst/>
              <a:gdLst/>
              <a:ahLst/>
              <a:cxnLst/>
              <a:rect l="l" t="t" r="r" b="b"/>
              <a:pathLst>
                <a:path w="602" h="457" extrusionOk="0">
                  <a:moveTo>
                    <a:pt x="0" y="1"/>
                  </a:moveTo>
                  <a:lnTo>
                    <a:pt x="0" y="1"/>
                  </a:lnTo>
                  <a:cubicBezTo>
                    <a:pt x="56" y="64"/>
                    <a:pt x="105" y="113"/>
                    <a:pt x="162" y="169"/>
                  </a:cubicBezTo>
                  <a:cubicBezTo>
                    <a:pt x="275" y="295"/>
                    <a:pt x="420" y="389"/>
                    <a:pt x="582" y="452"/>
                  </a:cubicBezTo>
                  <a:cubicBezTo>
                    <a:pt x="585" y="455"/>
                    <a:pt x="588" y="456"/>
                    <a:pt x="591" y="456"/>
                  </a:cubicBezTo>
                  <a:cubicBezTo>
                    <a:pt x="595" y="456"/>
                    <a:pt x="598" y="455"/>
                    <a:pt x="602" y="452"/>
                  </a:cubicBezTo>
                  <a:cubicBezTo>
                    <a:pt x="570" y="432"/>
                    <a:pt x="533" y="420"/>
                    <a:pt x="501" y="402"/>
                  </a:cubicBezTo>
                  <a:cubicBezTo>
                    <a:pt x="394" y="345"/>
                    <a:pt x="293" y="276"/>
                    <a:pt x="212" y="195"/>
                  </a:cubicBezTo>
                  <a:cubicBezTo>
                    <a:pt x="150" y="139"/>
                    <a:pt x="93" y="82"/>
                    <a:pt x="30" y="19"/>
                  </a:cubicBezTo>
                  <a:cubicBezTo>
                    <a:pt x="24" y="13"/>
                    <a:pt x="18" y="7"/>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7"/>
            <p:cNvSpPr/>
            <p:nvPr/>
          </p:nvSpPr>
          <p:spPr>
            <a:xfrm>
              <a:off x="7906035" y="3769286"/>
              <a:ext cx="24493" cy="150797"/>
            </a:xfrm>
            <a:custGeom>
              <a:avLst/>
              <a:gdLst/>
              <a:ahLst/>
              <a:cxnLst/>
              <a:rect l="l" t="t" r="r" b="b"/>
              <a:pathLst>
                <a:path w="102" h="628" extrusionOk="0">
                  <a:moveTo>
                    <a:pt x="6" y="1"/>
                  </a:moveTo>
                  <a:lnTo>
                    <a:pt x="6" y="1"/>
                  </a:lnTo>
                  <a:cubicBezTo>
                    <a:pt x="0" y="20"/>
                    <a:pt x="6" y="32"/>
                    <a:pt x="12" y="38"/>
                  </a:cubicBezTo>
                  <a:cubicBezTo>
                    <a:pt x="26" y="76"/>
                    <a:pt x="38" y="113"/>
                    <a:pt x="50" y="151"/>
                  </a:cubicBezTo>
                  <a:cubicBezTo>
                    <a:pt x="63" y="220"/>
                    <a:pt x="69" y="289"/>
                    <a:pt x="75" y="353"/>
                  </a:cubicBezTo>
                  <a:cubicBezTo>
                    <a:pt x="75" y="428"/>
                    <a:pt x="69" y="503"/>
                    <a:pt x="32" y="572"/>
                  </a:cubicBezTo>
                  <a:cubicBezTo>
                    <a:pt x="26" y="584"/>
                    <a:pt x="12" y="602"/>
                    <a:pt x="6" y="628"/>
                  </a:cubicBezTo>
                  <a:cubicBezTo>
                    <a:pt x="81" y="541"/>
                    <a:pt x="101" y="446"/>
                    <a:pt x="94" y="339"/>
                  </a:cubicBezTo>
                  <a:cubicBezTo>
                    <a:pt x="88" y="289"/>
                    <a:pt x="88" y="240"/>
                    <a:pt x="75" y="189"/>
                  </a:cubicBezTo>
                  <a:cubicBezTo>
                    <a:pt x="63" y="127"/>
                    <a:pt x="44" y="64"/>
                    <a:pt x="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7"/>
            <p:cNvSpPr/>
            <p:nvPr/>
          </p:nvSpPr>
          <p:spPr>
            <a:xfrm>
              <a:off x="7910357" y="3137271"/>
              <a:ext cx="54268" cy="155599"/>
            </a:xfrm>
            <a:custGeom>
              <a:avLst/>
              <a:gdLst/>
              <a:ahLst/>
              <a:cxnLst/>
              <a:rect l="l" t="t" r="r" b="b"/>
              <a:pathLst>
                <a:path w="226" h="648" extrusionOk="0">
                  <a:moveTo>
                    <a:pt x="226" y="0"/>
                  </a:moveTo>
                  <a:cubicBezTo>
                    <a:pt x="208" y="20"/>
                    <a:pt x="196" y="51"/>
                    <a:pt x="182" y="76"/>
                  </a:cubicBezTo>
                  <a:cubicBezTo>
                    <a:pt x="176" y="95"/>
                    <a:pt x="170" y="121"/>
                    <a:pt x="151" y="139"/>
                  </a:cubicBezTo>
                  <a:lnTo>
                    <a:pt x="151" y="133"/>
                  </a:lnTo>
                  <a:cubicBezTo>
                    <a:pt x="151" y="145"/>
                    <a:pt x="151" y="151"/>
                    <a:pt x="145" y="164"/>
                  </a:cubicBezTo>
                  <a:cubicBezTo>
                    <a:pt x="101" y="277"/>
                    <a:pt x="70" y="390"/>
                    <a:pt x="32" y="503"/>
                  </a:cubicBezTo>
                  <a:cubicBezTo>
                    <a:pt x="20" y="546"/>
                    <a:pt x="8" y="596"/>
                    <a:pt x="0" y="647"/>
                  </a:cubicBezTo>
                  <a:cubicBezTo>
                    <a:pt x="76" y="434"/>
                    <a:pt x="139" y="214"/>
                    <a:pt x="226"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7"/>
            <p:cNvSpPr/>
            <p:nvPr/>
          </p:nvSpPr>
          <p:spPr>
            <a:xfrm>
              <a:off x="7656062" y="3692685"/>
              <a:ext cx="23052" cy="134228"/>
            </a:xfrm>
            <a:custGeom>
              <a:avLst/>
              <a:gdLst/>
              <a:ahLst/>
              <a:cxnLst/>
              <a:rect l="l" t="t" r="r" b="b"/>
              <a:pathLst>
                <a:path w="96" h="559" extrusionOk="0">
                  <a:moveTo>
                    <a:pt x="70" y="1"/>
                  </a:moveTo>
                  <a:lnTo>
                    <a:pt x="70" y="1"/>
                  </a:lnTo>
                  <a:cubicBezTo>
                    <a:pt x="44" y="13"/>
                    <a:pt x="38" y="38"/>
                    <a:pt x="32" y="56"/>
                  </a:cubicBezTo>
                  <a:cubicBezTo>
                    <a:pt x="6" y="114"/>
                    <a:pt x="0" y="177"/>
                    <a:pt x="6" y="232"/>
                  </a:cubicBezTo>
                  <a:cubicBezTo>
                    <a:pt x="14" y="270"/>
                    <a:pt x="20" y="308"/>
                    <a:pt x="26" y="339"/>
                  </a:cubicBezTo>
                  <a:cubicBezTo>
                    <a:pt x="38" y="414"/>
                    <a:pt x="58" y="490"/>
                    <a:pt x="95" y="559"/>
                  </a:cubicBezTo>
                  <a:cubicBezTo>
                    <a:pt x="89" y="521"/>
                    <a:pt x="76" y="484"/>
                    <a:pt x="70" y="446"/>
                  </a:cubicBezTo>
                  <a:cubicBezTo>
                    <a:pt x="44" y="351"/>
                    <a:pt x="26" y="252"/>
                    <a:pt x="32" y="145"/>
                  </a:cubicBezTo>
                  <a:cubicBezTo>
                    <a:pt x="38" y="107"/>
                    <a:pt x="44" y="70"/>
                    <a:pt x="64" y="38"/>
                  </a:cubicBezTo>
                  <a:cubicBezTo>
                    <a:pt x="70" y="26"/>
                    <a:pt x="76" y="19"/>
                    <a:pt x="7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7"/>
            <p:cNvSpPr/>
            <p:nvPr/>
          </p:nvSpPr>
          <p:spPr>
            <a:xfrm>
              <a:off x="8242935" y="3429506"/>
              <a:ext cx="102774" cy="90526"/>
            </a:xfrm>
            <a:custGeom>
              <a:avLst/>
              <a:gdLst/>
              <a:ahLst/>
              <a:cxnLst/>
              <a:rect l="l" t="t" r="r" b="b"/>
              <a:pathLst>
                <a:path w="428" h="377" extrusionOk="0">
                  <a:moveTo>
                    <a:pt x="428" y="0"/>
                  </a:moveTo>
                  <a:cubicBezTo>
                    <a:pt x="307" y="18"/>
                    <a:pt x="64" y="238"/>
                    <a:pt x="1" y="376"/>
                  </a:cubicBezTo>
                  <a:cubicBezTo>
                    <a:pt x="44" y="325"/>
                    <a:pt x="89" y="281"/>
                    <a:pt x="133" y="238"/>
                  </a:cubicBezTo>
                  <a:cubicBezTo>
                    <a:pt x="177" y="188"/>
                    <a:pt x="220" y="145"/>
                    <a:pt x="270" y="107"/>
                  </a:cubicBezTo>
                  <a:cubicBezTo>
                    <a:pt x="321" y="62"/>
                    <a:pt x="377" y="32"/>
                    <a:pt x="42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7"/>
            <p:cNvSpPr/>
            <p:nvPr/>
          </p:nvSpPr>
          <p:spPr>
            <a:xfrm>
              <a:off x="7993442" y="3944098"/>
              <a:ext cx="81402" cy="93408"/>
            </a:xfrm>
            <a:custGeom>
              <a:avLst/>
              <a:gdLst/>
              <a:ahLst/>
              <a:cxnLst/>
              <a:rect l="l" t="t" r="r" b="b"/>
              <a:pathLst>
                <a:path w="339" h="389" extrusionOk="0">
                  <a:moveTo>
                    <a:pt x="331" y="1"/>
                  </a:moveTo>
                  <a:cubicBezTo>
                    <a:pt x="319" y="32"/>
                    <a:pt x="313" y="56"/>
                    <a:pt x="307" y="82"/>
                  </a:cubicBezTo>
                  <a:cubicBezTo>
                    <a:pt x="282" y="137"/>
                    <a:pt x="256" y="195"/>
                    <a:pt x="226" y="244"/>
                  </a:cubicBezTo>
                  <a:cubicBezTo>
                    <a:pt x="169" y="319"/>
                    <a:pt x="100" y="363"/>
                    <a:pt x="0" y="377"/>
                  </a:cubicBezTo>
                  <a:cubicBezTo>
                    <a:pt x="12" y="386"/>
                    <a:pt x="23" y="389"/>
                    <a:pt x="33" y="389"/>
                  </a:cubicBezTo>
                  <a:cubicBezTo>
                    <a:pt x="44" y="389"/>
                    <a:pt x="53" y="386"/>
                    <a:pt x="62" y="383"/>
                  </a:cubicBezTo>
                  <a:cubicBezTo>
                    <a:pt x="131" y="363"/>
                    <a:pt x="194" y="325"/>
                    <a:pt x="238" y="270"/>
                  </a:cubicBezTo>
                  <a:cubicBezTo>
                    <a:pt x="270" y="213"/>
                    <a:pt x="301" y="157"/>
                    <a:pt x="313" y="100"/>
                  </a:cubicBezTo>
                  <a:cubicBezTo>
                    <a:pt x="325" y="70"/>
                    <a:pt x="339" y="38"/>
                    <a:pt x="33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7"/>
            <p:cNvSpPr/>
            <p:nvPr/>
          </p:nvSpPr>
          <p:spPr>
            <a:xfrm>
              <a:off x="7869776" y="3819232"/>
              <a:ext cx="39380" cy="138551"/>
            </a:xfrm>
            <a:custGeom>
              <a:avLst/>
              <a:gdLst/>
              <a:ahLst/>
              <a:cxnLst/>
              <a:rect l="l" t="t" r="r" b="b"/>
              <a:pathLst>
                <a:path w="164" h="577" extrusionOk="0">
                  <a:moveTo>
                    <a:pt x="120" y="0"/>
                  </a:moveTo>
                  <a:lnTo>
                    <a:pt x="120" y="26"/>
                  </a:lnTo>
                  <a:lnTo>
                    <a:pt x="120" y="50"/>
                  </a:lnTo>
                  <a:cubicBezTo>
                    <a:pt x="139" y="145"/>
                    <a:pt x="139" y="244"/>
                    <a:pt x="114" y="339"/>
                  </a:cubicBezTo>
                  <a:cubicBezTo>
                    <a:pt x="102" y="408"/>
                    <a:pt x="82" y="469"/>
                    <a:pt x="44" y="521"/>
                  </a:cubicBezTo>
                  <a:cubicBezTo>
                    <a:pt x="32" y="539"/>
                    <a:pt x="13" y="558"/>
                    <a:pt x="1" y="576"/>
                  </a:cubicBezTo>
                  <a:cubicBezTo>
                    <a:pt x="50" y="558"/>
                    <a:pt x="82" y="515"/>
                    <a:pt x="102" y="463"/>
                  </a:cubicBezTo>
                  <a:cubicBezTo>
                    <a:pt x="151" y="339"/>
                    <a:pt x="163" y="214"/>
                    <a:pt x="139" y="75"/>
                  </a:cubicBezTo>
                  <a:cubicBezTo>
                    <a:pt x="132" y="50"/>
                    <a:pt x="139" y="26"/>
                    <a:pt x="12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7"/>
            <p:cNvSpPr/>
            <p:nvPr/>
          </p:nvSpPr>
          <p:spPr>
            <a:xfrm>
              <a:off x="8050352" y="3931852"/>
              <a:ext cx="76840" cy="93888"/>
            </a:xfrm>
            <a:custGeom>
              <a:avLst/>
              <a:gdLst/>
              <a:ahLst/>
              <a:cxnLst/>
              <a:rect l="l" t="t" r="r" b="b"/>
              <a:pathLst>
                <a:path w="320" h="391" extrusionOk="0">
                  <a:moveTo>
                    <a:pt x="308" y="0"/>
                  </a:moveTo>
                  <a:cubicBezTo>
                    <a:pt x="270" y="182"/>
                    <a:pt x="183" y="321"/>
                    <a:pt x="1" y="390"/>
                  </a:cubicBezTo>
                  <a:cubicBezTo>
                    <a:pt x="3" y="390"/>
                    <a:pt x="5" y="390"/>
                    <a:pt x="8" y="390"/>
                  </a:cubicBezTo>
                  <a:cubicBezTo>
                    <a:pt x="162" y="390"/>
                    <a:pt x="320" y="186"/>
                    <a:pt x="30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7"/>
            <p:cNvSpPr/>
            <p:nvPr/>
          </p:nvSpPr>
          <p:spPr>
            <a:xfrm>
              <a:off x="8201153" y="3447515"/>
              <a:ext cx="100852" cy="120541"/>
            </a:xfrm>
            <a:custGeom>
              <a:avLst/>
              <a:gdLst/>
              <a:ahLst/>
              <a:cxnLst/>
              <a:rect l="l" t="t" r="r" b="b"/>
              <a:pathLst>
                <a:path w="420" h="502" extrusionOk="0">
                  <a:moveTo>
                    <a:pt x="420" y="0"/>
                  </a:moveTo>
                  <a:cubicBezTo>
                    <a:pt x="263" y="62"/>
                    <a:pt x="62" y="345"/>
                    <a:pt x="0" y="501"/>
                  </a:cubicBezTo>
                  <a:cubicBezTo>
                    <a:pt x="113" y="313"/>
                    <a:pt x="238" y="131"/>
                    <a:pt x="42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7"/>
            <p:cNvSpPr/>
            <p:nvPr/>
          </p:nvSpPr>
          <p:spPr>
            <a:xfrm>
              <a:off x="7964386" y="3805305"/>
              <a:ext cx="128467" cy="26894"/>
            </a:xfrm>
            <a:custGeom>
              <a:avLst/>
              <a:gdLst/>
              <a:ahLst/>
              <a:cxnLst/>
              <a:rect l="l" t="t" r="r" b="b"/>
              <a:pathLst>
                <a:path w="535" h="112" extrusionOk="0">
                  <a:moveTo>
                    <a:pt x="535" y="1"/>
                  </a:moveTo>
                  <a:cubicBezTo>
                    <a:pt x="446" y="39"/>
                    <a:pt x="371" y="90"/>
                    <a:pt x="272" y="90"/>
                  </a:cubicBezTo>
                  <a:cubicBezTo>
                    <a:pt x="264" y="90"/>
                    <a:pt x="256" y="90"/>
                    <a:pt x="249" y="90"/>
                  </a:cubicBezTo>
                  <a:cubicBezTo>
                    <a:pt x="163" y="90"/>
                    <a:pt x="82" y="60"/>
                    <a:pt x="1" y="15"/>
                  </a:cubicBezTo>
                  <a:lnTo>
                    <a:pt x="1" y="15"/>
                  </a:lnTo>
                  <a:cubicBezTo>
                    <a:pt x="60" y="78"/>
                    <a:pt x="152" y="111"/>
                    <a:pt x="249" y="111"/>
                  </a:cubicBezTo>
                  <a:cubicBezTo>
                    <a:pt x="351" y="111"/>
                    <a:pt x="458" y="75"/>
                    <a:pt x="535"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7"/>
            <p:cNvSpPr/>
            <p:nvPr/>
          </p:nvSpPr>
          <p:spPr>
            <a:xfrm>
              <a:off x="7958623" y="3954664"/>
              <a:ext cx="85965" cy="83082"/>
            </a:xfrm>
            <a:custGeom>
              <a:avLst/>
              <a:gdLst/>
              <a:ahLst/>
              <a:cxnLst/>
              <a:rect l="l" t="t" r="r" b="b"/>
              <a:pathLst>
                <a:path w="358" h="346" extrusionOk="0">
                  <a:moveTo>
                    <a:pt x="351" y="0"/>
                  </a:moveTo>
                  <a:cubicBezTo>
                    <a:pt x="320" y="75"/>
                    <a:pt x="282" y="157"/>
                    <a:pt x="226" y="220"/>
                  </a:cubicBezTo>
                  <a:cubicBezTo>
                    <a:pt x="163" y="281"/>
                    <a:pt x="88" y="313"/>
                    <a:pt x="1" y="345"/>
                  </a:cubicBezTo>
                  <a:cubicBezTo>
                    <a:pt x="6" y="345"/>
                    <a:pt x="11" y="345"/>
                    <a:pt x="16" y="345"/>
                  </a:cubicBezTo>
                  <a:cubicBezTo>
                    <a:pt x="93" y="345"/>
                    <a:pt x="174" y="302"/>
                    <a:pt x="245" y="232"/>
                  </a:cubicBezTo>
                  <a:cubicBezTo>
                    <a:pt x="302" y="169"/>
                    <a:pt x="357" y="56"/>
                    <a:pt x="35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7"/>
            <p:cNvSpPr/>
            <p:nvPr/>
          </p:nvSpPr>
          <p:spPr>
            <a:xfrm>
              <a:off x="8465774" y="4094418"/>
              <a:ext cx="36499" cy="111897"/>
            </a:xfrm>
            <a:custGeom>
              <a:avLst/>
              <a:gdLst/>
              <a:ahLst/>
              <a:cxnLst/>
              <a:rect l="l" t="t" r="r" b="b"/>
              <a:pathLst>
                <a:path w="152" h="466" extrusionOk="0">
                  <a:moveTo>
                    <a:pt x="139" y="0"/>
                  </a:moveTo>
                  <a:lnTo>
                    <a:pt x="139" y="0"/>
                  </a:lnTo>
                  <a:cubicBezTo>
                    <a:pt x="120" y="26"/>
                    <a:pt x="120" y="51"/>
                    <a:pt x="120" y="70"/>
                  </a:cubicBezTo>
                  <a:cubicBezTo>
                    <a:pt x="114" y="127"/>
                    <a:pt x="101" y="182"/>
                    <a:pt x="88" y="239"/>
                  </a:cubicBezTo>
                  <a:cubicBezTo>
                    <a:pt x="70" y="309"/>
                    <a:pt x="44" y="370"/>
                    <a:pt x="19" y="434"/>
                  </a:cubicBezTo>
                  <a:cubicBezTo>
                    <a:pt x="13" y="440"/>
                    <a:pt x="1" y="452"/>
                    <a:pt x="13" y="465"/>
                  </a:cubicBezTo>
                  <a:cubicBezTo>
                    <a:pt x="101" y="352"/>
                    <a:pt x="151" y="127"/>
                    <a:pt x="13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17"/>
            <p:cNvSpPr/>
            <p:nvPr/>
          </p:nvSpPr>
          <p:spPr>
            <a:xfrm>
              <a:off x="7717775" y="3740711"/>
              <a:ext cx="33377" cy="150797"/>
            </a:xfrm>
            <a:custGeom>
              <a:avLst/>
              <a:gdLst/>
              <a:ahLst/>
              <a:cxnLst/>
              <a:rect l="l" t="t" r="r" b="b"/>
              <a:pathLst>
                <a:path w="139" h="628" extrusionOk="0">
                  <a:moveTo>
                    <a:pt x="20" y="1"/>
                  </a:moveTo>
                  <a:cubicBezTo>
                    <a:pt x="1" y="220"/>
                    <a:pt x="20" y="434"/>
                    <a:pt x="139" y="628"/>
                  </a:cubicBezTo>
                  <a:cubicBezTo>
                    <a:pt x="44" y="428"/>
                    <a:pt x="20" y="220"/>
                    <a:pt x="2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7"/>
            <p:cNvSpPr/>
            <p:nvPr/>
          </p:nvSpPr>
          <p:spPr>
            <a:xfrm>
              <a:off x="8122631" y="3891270"/>
              <a:ext cx="55949" cy="103973"/>
            </a:xfrm>
            <a:custGeom>
              <a:avLst/>
              <a:gdLst/>
              <a:ahLst/>
              <a:cxnLst/>
              <a:rect l="l" t="t" r="r" b="b"/>
              <a:pathLst>
                <a:path w="233" h="433" extrusionOk="0">
                  <a:moveTo>
                    <a:pt x="220" y="1"/>
                  </a:moveTo>
                  <a:cubicBezTo>
                    <a:pt x="201" y="27"/>
                    <a:pt x="201" y="57"/>
                    <a:pt x="195" y="82"/>
                  </a:cubicBezTo>
                  <a:cubicBezTo>
                    <a:pt x="163" y="215"/>
                    <a:pt x="114" y="333"/>
                    <a:pt x="1" y="433"/>
                  </a:cubicBezTo>
                  <a:cubicBezTo>
                    <a:pt x="114" y="395"/>
                    <a:pt x="232" y="157"/>
                    <a:pt x="22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7"/>
            <p:cNvSpPr/>
            <p:nvPr/>
          </p:nvSpPr>
          <p:spPr>
            <a:xfrm>
              <a:off x="7501179" y="3956825"/>
              <a:ext cx="109977" cy="60991"/>
            </a:xfrm>
            <a:custGeom>
              <a:avLst/>
              <a:gdLst/>
              <a:ahLst/>
              <a:cxnLst/>
              <a:rect l="l" t="t" r="r" b="b"/>
              <a:pathLst>
                <a:path w="458" h="254" extrusionOk="0">
                  <a:moveTo>
                    <a:pt x="20" y="1"/>
                  </a:moveTo>
                  <a:cubicBezTo>
                    <a:pt x="14" y="1"/>
                    <a:pt x="8" y="1"/>
                    <a:pt x="0" y="3"/>
                  </a:cubicBezTo>
                  <a:cubicBezTo>
                    <a:pt x="6" y="9"/>
                    <a:pt x="12" y="17"/>
                    <a:pt x="20" y="17"/>
                  </a:cubicBezTo>
                  <a:cubicBezTo>
                    <a:pt x="107" y="41"/>
                    <a:pt x="182" y="78"/>
                    <a:pt x="257" y="130"/>
                  </a:cubicBezTo>
                  <a:cubicBezTo>
                    <a:pt x="313" y="167"/>
                    <a:pt x="370" y="205"/>
                    <a:pt x="433" y="242"/>
                  </a:cubicBezTo>
                  <a:cubicBezTo>
                    <a:pt x="437" y="247"/>
                    <a:pt x="442" y="254"/>
                    <a:pt x="448" y="254"/>
                  </a:cubicBezTo>
                  <a:cubicBezTo>
                    <a:pt x="450" y="254"/>
                    <a:pt x="454" y="252"/>
                    <a:pt x="457" y="248"/>
                  </a:cubicBezTo>
                  <a:cubicBezTo>
                    <a:pt x="388" y="191"/>
                    <a:pt x="320" y="142"/>
                    <a:pt x="245" y="92"/>
                  </a:cubicBezTo>
                  <a:cubicBezTo>
                    <a:pt x="182" y="60"/>
                    <a:pt x="125" y="29"/>
                    <a:pt x="57" y="9"/>
                  </a:cubicBezTo>
                  <a:cubicBezTo>
                    <a:pt x="43" y="5"/>
                    <a:pt x="33" y="1"/>
                    <a:pt x="2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7"/>
            <p:cNvSpPr/>
            <p:nvPr/>
          </p:nvSpPr>
          <p:spPr>
            <a:xfrm>
              <a:off x="7817188" y="3760161"/>
              <a:ext cx="34818" cy="121022"/>
            </a:xfrm>
            <a:custGeom>
              <a:avLst/>
              <a:gdLst/>
              <a:ahLst/>
              <a:cxnLst/>
              <a:rect l="l" t="t" r="r" b="b"/>
              <a:pathLst>
                <a:path w="145" h="504" extrusionOk="0">
                  <a:moveTo>
                    <a:pt x="0" y="1"/>
                  </a:moveTo>
                  <a:lnTo>
                    <a:pt x="0" y="1"/>
                  </a:lnTo>
                  <a:cubicBezTo>
                    <a:pt x="87" y="165"/>
                    <a:pt x="113" y="333"/>
                    <a:pt x="139" y="503"/>
                  </a:cubicBezTo>
                  <a:cubicBezTo>
                    <a:pt x="145" y="403"/>
                    <a:pt x="125" y="309"/>
                    <a:pt x="101" y="209"/>
                  </a:cubicBezTo>
                  <a:cubicBezTo>
                    <a:pt x="87" y="151"/>
                    <a:pt x="69" y="96"/>
                    <a:pt x="38" y="39"/>
                  </a:cubicBezTo>
                  <a:cubicBezTo>
                    <a:pt x="32" y="27"/>
                    <a:pt x="26" y="8"/>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7"/>
            <p:cNvSpPr/>
            <p:nvPr/>
          </p:nvSpPr>
          <p:spPr>
            <a:xfrm>
              <a:off x="7908917" y="3958986"/>
              <a:ext cx="55709" cy="71076"/>
            </a:xfrm>
            <a:custGeom>
              <a:avLst/>
              <a:gdLst/>
              <a:ahLst/>
              <a:cxnLst/>
              <a:rect l="l" t="t" r="r" b="b"/>
              <a:pathLst>
                <a:path w="232" h="296" extrusionOk="0">
                  <a:moveTo>
                    <a:pt x="232" y="0"/>
                  </a:moveTo>
                  <a:cubicBezTo>
                    <a:pt x="226" y="32"/>
                    <a:pt x="214" y="57"/>
                    <a:pt x="208" y="89"/>
                  </a:cubicBezTo>
                  <a:cubicBezTo>
                    <a:pt x="182" y="145"/>
                    <a:pt x="151" y="202"/>
                    <a:pt x="107" y="245"/>
                  </a:cubicBezTo>
                  <a:cubicBezTo>
                    <a:pt x="89" y="263"/>
                    <a:pt x="69" y="277"/>
                    <a:pt x="38" y="277"/>
                  </a:cubicBezTo>
                  <a:cubicBezTo>
                    <a:pt x="95" y="233"/>
                    <a:pt x="127" y="182"/>
                    <a:pt x="139" y="113"/>
                  </a:cubicBezTo>
                  <a:lnTo>
                    <a:pt x="139" y="113"/>
                  </a:lnTo>
                  <a:cubicBezTo>
                    <a:pt x="113" y="151"/>
                    <a:pt x="101" y="182"/>
                    <a:pt x="82" y="214"/>
                  </a:cubicBezTo>
                  <a:cubicBezTo>
                    <a:pt x="57" y="245"/>
                    <a:pt x="26" y="263"/>
                    <a:pt x="0" y="283"/>
                  </a:cubicBezTo>
                  <a:cubicBezTo>
                    <a:pt x="4" y="281"/>
                    <a:pt x="8" y="280"/>
                    <a:pt x="12" y="280"/>
                  </a:cubicBezTo>
                  <a:cubicBezTo>
                    <a:pt x="27" y="280"/>
                    <a:pt x="42" y="295"/>
                    <a:pt x="57" y="295"/>
                  </a:cubicBezTo>
                  <a:cubicBezTo>
                    <a:pt x="82" y="289"/>
                    <a:pt x="101" y="277"/>
                    <a:pt x="119" y="257"/>
                  </a:cubicBezTo>
                  <a:cubicBezTo>
                    <a:pt x="182" y="208"/>
                    <a:pt x="232" y="83"/>
                    <a:pt x="23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7"/>
            <p:cNvSpPr/>
            <p:nvPr/>
          </p:nvSpPr>
          <p:spPr>
            <a:xfrm>
              <a:off x="8566628" y="4058159"/>
              <a:ext cx="49946" cy="84763"/>
            </a:xfrm>
            <a:custGeom>
              <a:avLst/>
              <a:gdLst/>
              <a:ahLst/>
              <a:cxnLst/>
              <a:rect l="l" t="t" r="r" b="b"/>
              <a:pathLst>
                <a:path w="208" h="353" extrusionOk="0">
                  <a:moveTo>
                    <a:pt x="208" y="1"/>
                  </a:moveTo>
                  <a:lnTo>
                    <a:pt x="208" y="1"/>
                  </a:lnTo>
                  <a:cubicBezTo>
                    <a:pt x="170" y="58"/>
                    <a:pt x="151" y="121"/>
                    <a:pt x="119" y="183"/>
                  </a:cubicBezTo>
                  <a:cubicBezTo>
                    <a:pt x="82" y="240"/>
                    <a:pt x="44" y="290"/>
                    <a:pt x="0" y="353"/>
                  </a:cubicBezTo>
                  <a:cubicBezTo>
                    <a:pt x="82" y="315"/>
                    <a:pt x="200" y="114"/>
                    <a:pt x="208"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7"/>
            <p:cNvSpPr/>
            <p:nvPr/>
          </p:nvSpPr>
          <p:spPr>
            <a:xfrm>
              <a:off x="7818628" y="3829317"/>
              <a:ext cx="24493" cy="127025"/>
            </a:xfrm>
            <a:custGeom>
              <a:avLst/>
              <a:gdLst/>
              <a:ahLst/>
              <a:cxnLst/>
              <a:rect l="l" t="t" r="r" b="b"/>
              <a:pathLst>
                <a:path w="102" h="529" extrusionOk="0">
                  <a:moveTo>
                    <a:pt x="7" y="0"/>
                  </a:moveTo>
                  <a:cubicBezTo>
                    <a:pt x="5" y="0"/>
                    <a:pt x="3" y="1"/>
                    <a:pt x="0" y="2"/>
                  </a:cubicBezTo>
                  <a:cubicBezTo>
                    <a:pt x="51" y="178"/>
                    <a:pt x="101" y="346"/>
                    <a:pt x="69" y="528"/>
                  </a:cubicBezTo>
                  <a:cubicBezTo>
                    <a:pt x="89" y="497"/>
                    <a:pt x="101" y="435"/>
                    <a:pt x="101" y="397"/>
                  </a:cubicBezTo>
                  <a:cubicBezTo>
                    <a:pt x="95" y="291"/>
                    <a:pt x="69" y="190"/>
                    <a:pt x="38" y="89"/>
                  </a:cubicBezTo>
                  <a:cubicBezTo>
                    <a:pt x="32" y="65"/>
                    <a:pt x="20" y="33"/>
                    <a:pt x="14" y="8"/>
                  </a:cubicBezTo>
                  <a:cubicBezTo>
                    <a:pt x="14" y="8"/>
                    <a:pt x="14" y="0"/>
                    <a:pt x="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7"/>
            <p:cNvSpPr/>
            <p:nvPr/>
          </p:nvSpPr>
          <p:spPr>
            <a:xfrm>
              <a:off x="8029461" y="3185537"/>
              <a:ext cx="18249" cy="128225"/>
            </a:xfrm>
            <a:custGeom>
              <a:avLst/>
              <a:gdLst/>
              <a:ahLst/>
              <a:cxnLst/>
              <a:rect l="l" t="t" r="r" b="b"/>
              <a:pathLst>
                <a:path w="76" h="534" extrusionOk="0">
                  <a:moveTo>
                    <a:pt x="31" y="1"/>
                  </a:moveTo>
                  <a:lnTo>
                    <a:pt x="31" y="1"/>
                  </a:lnTo>
                  <a:cubicBezTo>
                    <a:pt x="44" y="51"/>
                    <a:pt x="44" y="100"/>
                    <a:pt x="44" y="157"/>
                  </a:cubicBezTo>
                  <a:cubicBezTo>
                    <a:pt x="50" y="264"/>
                    <a:pt x="31" y="371"/>
                    <a:pt x="7" y="476"/>
                  </a:cubicBezTo>
                  <a:cubicBezTo>
                    <a:pt x="7" y="496"/>
                    <a:pt x="1" y="508"/>
                    <a:pt x="7" y="533"/>
                  </a:cubicBezTo>
                  <a:cubicBezTo>
                    <a:pt x="50" y="383"/>
                    <a:pt x="76" y="239"/>
                    <a:pt x="62" y="94"/>
                  </a:cubicBezTo>
                  <a:cubicBezTo>
                    <a:pt x="56" y="63"/>
                    <a:pt x="56" y="25"/>
                    <a:pt x="3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7"/>
            <p:cNvSpPr/>
            <p:nvPr/>
          </p:nvSpPr>
          <p:spPr>
            <a:xfrm>
              <a:off x="7729781" y="3713576"/>
              <a:ext cx="16809" cy="122462"/>
            </a:xfrm>
            <a:custGeom>
              <a:avLst/>
              <a:gdLst/>
              <a:ahLst/>
              <a:cxnLst/>
              <a:rect l="l" t="t" r="r" b="b"/>
              <a:pathLst>
                <a:path w="70" h="510" extrusionOk="0">
                  <a:moveTo>
                    <a:pt x="45" y="1"/>
                  </a:moveTo>
                  <a:cubicBezTo>
                    <a:pt x="0" y="96"/>
                    <a:pt x="20" y="345"/>
                    <a:pt x="69" y="509"/>
                  </a:cubicBezTo>
                  <a:cubicBezTo>
                    <a:pt x="63" y="428"/>
                    <a:pt x="51" y="345"/>
                    <a:pt x="38" y="264"/>
                  </a:cubicBezTo>
                  <a:cubicBezTo>
                    <a:pt x="32" y="177"/>
                    <a:pt x="45" y="96"/>
                    <a:pt x="45"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7"/>
            <p:cNvSpPr/>
            <p:nvPr/>
          </p:nvSpPr>
          <p:spPr>
            <a:xfrm>
              <a:off x="8629782" y="4052396"/>
              <a:ext cx="48265" cy="75398"/>
            </a:xfrm>
            <a:custGeom>
              <a:avLst/>
              <a:gdLst/>
              <a:ahLst/>
              <a:cxnLst/>
              <a:rect l="l" t="t" r="r" b="b"/>
              <a:pathLst>
                <a:path w="201" h="314" extrusionOk="0">
                  <a:moveTo>
                    <a:pt x="201" y="1"/>
                  </a:moveTo>
                  <a:lnTo>
                    <a:pt x="201" y="1"/>
                  </a:lnTo>
                  <a:cubicBezTo>
                    <a:pt x="171" y="32"/>
                    <a:pt x="157" y="70"/>
                    <a:pt x="139" y="100"/>
                  </a:cubicBezTo>
                  <a:cubicBezTo>
                    <a:pt x="113" y="138"/>
                    <a:pt x="88" y="169"/>
                    <a:pt x="64" y="207"/>
                  </a:cubicBezTo>
                  <a:cubicBezTo>
                    <a:pt x="44" y="238"/>
                    <a:pt x="13" y="264"/>
                    <a:pt x="1" y="314"/>
                  </a:cubicBezTo>
                  <a:cubicBezTo>
                    <a:pt x="82" y="258"/>
                    <a:pt x="195" y="82"/>
                    <a:pt x="20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7"/>
            <p:cNvSpPr/>
            <p:nvPr/>
          </p:nvSpPr>
          <p:spPr>
            <a:xfrm>
              <a:off x="7410891" y="3597835"/>
              <a:ext cx="93409" cy="93648"/>
            </a:xfrm>
            <a:custGeom>
              <a:avLst/>
              <a:gdLst/>
              <a:ahLst/>
              <a:cxnLst/>
              <a:rect l="l" t="t" r="r" b="b"/>
              <a:pathLst>
                <a:path w="389" h="390" extrusionOk="0">
                  <a:moveTo>
                    <a:pt x="0" y="0"/>
                  </a:moveTo>
                  <a:lnTo>
                    <a:pt x="0" y="0"/>
                  </a:lnTo>
                  <a:cubicBezTo>
                    <a:pt x="75" y="145"/>
                    <a:pt x="232" y="301"/>
                    <a:pt x="388" y="390"/>
                  </a:cubicBezTo>
                  <a:cubicBezTo>
                    <a:pt x="313" y="333"/>
                    <a:pt x="245" y="271"/>
                    <a:pt x="182" y="208"/>
                  </a:cubicBezTo>
                  <a:cubicBezTo>
                    <a:pt x="113" y="145"/>
                    <a:pt x="63" y="69"/>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7"/>
            <p:cNvSpPr/>
            <p:nvPr/>
          </p:nvSpPr>
          <p:spPr>
            <a:xfrm>
              <a:off x="8522925" y="4069204"/>
              <a:ext cx="31937" cy="96289"/>
            </a:xfrm>
            <a:custGeom>
              <a:avLst/>
              <a:gdLst/>
              <a:ahLst/>
              <a:cxnLst/>
              <a:rect l="l" t="t" r="r" b="b"/>
              <a:pathLst>
                <a:path w="133" h="401" extrusionOk="0">
                  <a:moveTo>
                    <a:pt x="113" y="0"/>
                  </a:moveTo>
                  <a:lnTo>
                    <a:pt x="113" y="0"/>
                  </a:lnTo>
                  <a:cubicBezTo>
                    <a:pt x="95" y="75"/>
                    <a:pt x="89" y="137"/>
                    <a:pt x="70" y="206"/>
                  </a:cubicBezTo>
                  <a:cubicBezTo>
                    <a:pt x="52" y="269"/>
                    <a:pt x="26" y="331"/>
                    <a:pt x="0" y="400"/>
                  </a:cubicBezTo>
                  <a:cubicBezTo>
                    <a:pt x="70" y="338"/>
                    <a:pt x="133" y="105"/>
                    <a:pt x="113"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7"/>
            <p:cNvSpPr/>
            <p:nvPr/>
          </p:nvSpPr>
          <p:spPr>
            <a:xfrm>
              <a:off x="8219162" y="3772648"/>
              <a:ext cx="49706" cy="123423"/>
            </a:xfrm>
            <a:custGeom>
              <a:avLst/>
              <a:gdLst/>
              <a:ahLst/>
              <a:cxnLst/>
              <a:rect l="l" t="t" r="r" b="b"/>
              <a:pathLst>
                <a:path w="207" h="514" extrusionOk="0">
                  <a:moveTo>
                    <a:pt x="206" y="0"/>
                  </a:moveTo>
                  <a:lnTo>
                    <a:pt x="206" y="0"/>
                  </a:lnTo>
                  <a:cubicBezTo>
                    <a:pt x="188" y="18"/>
                    <a:pt x="175" y="44"/>
                    <a:pt x="169" y="69"/>
                  </a:cubicBezTo>
                  <a:cubicBezTo>
                    <a:pt x="143" y="125"/>
                    <a:pt x="125" y="182"/>
                    <a:pt x="100" y="238"/>
                  </a:cubicBezTo>
                  <a:cubicBezTo>
                    <a:pt x="76" y="313"/>
                    <a:pt x="56" y="394"/>
                    <a:pt x="18" y="469"/>
                  </a:cubicBezTo>
                  <a:cubicBezTo>
                    <a:pt x="12" y="483"/>
                    <a:pt x="0" y="495"/>
                    <a:pt x="6" y="513"/>
                  </a:cubicBezTo>
                  <a:cubicBezTo>
                    <a:pt x="100" y="351"/>
                    <a:pt x="131" y="169"/>
                    <a:pt x="206"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7"/>
            <p:cNvSpPr/>
            <p:nvPr/>
          </p:nvSpPr>
          <p:spPr>
            <a:xfrm>
              <a:off x="8223485" y="3304400"/>
              <a:ext cx="72518" cy="89085"/>
            </a:xfrm>
            <a:custGeom>
              <a:avLst/>
              <a:gdLst/>
              <a:ahLst/>
              <a:cxnLst/>
              <a:rect l="l" t="t" r="r" b="b"/>
              <a:pathLst>
                <a:path w="302" h="371" extrusionOk="0">
                  <a:moveTo>
                    <a:pt x="289" y="1"/>
                  </a:moveTo>
                  <a:lnTo>
                    <a:pt x="289" y="1"/>
                  </a:lnTo>
                  <a:cubicBezTo>
                    <a:pt x="157" y="102"/>
                    <a:pt x="64" y="226"/>
                    <a:pt x="0" y="371"/>
                  </a:cubicBezTo>
                  <a:lnTo>
                    <a:pt x="6" y="365"/>
                  </a:lnTo>
                  <a:cubicBezTo>
                    <a:pt x="88" y="238"/>
                    <a:pt x="170" y="120"/>
                    <a:pt x="283" y="26"/>
                  </a:cubicBezTo>
                  <a:cubicBezTo>
                    <a:pt x="289" y="19"/>
                    <a:pt x="301" y="13"/>
                    <a:pt x="289"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7"/>
            <p:cNvSpPr/>
            <p:nvPr/>
          </p:nvSpPr>
          <p:spPr>
            <a:xfrm>
              <a:off x="7930288" y="3272703"/>
              <a:ext cx="21131" cy="141672"/>
            </a:xfrm>
            <a:custGeom>
              <a:avLst/>
              <a:gdLst/>
              <a:ahLst/>
              <a:cxnLst/>
              <a:rect l="l" t="t" r="r" b="b"/>
              <a:pathLst>
                <a:path w="88" h="590" extrusionOk="0">
                  <a:moveTo>
                    <a:pt x="87" y="0"/>
                  </a:moveTo>
                  <a:cubicBezTo>
                    <a:pt x="56" y="89"/>
                    <a:pt x="44" y="176"/>
                    <a:pt x="30" y="264"/>
                  </a:cubicBezTo>
                  <a:cubicBezTo>
                    <a:pt x="18" y="333"/>
                    <a:pt x="18" y="396"/>
                    <a:pt x="6" y="459"/>
                  </a:cubicBezTo>
                  <a:cubicBezTo>
                    <a:pt x="0" y="503"/>
                    <a:pt x="0" y="546"/>
                    <a:pt x="0" y="590"/>
                  </a:cubicBezTo>
                  <a:cubicBezTo>
                    <a:pt x="24" y="390"/>
                    <a:pt x="56" y="196"/>
                    <a:pt x="8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7"/>
            <p:cNvSpPr/>
            <p:nvPr/>
          </p:nvSpPr>
          <p:spPr>
            <a:xfrm>
              <a:off x="7934610" y="3945539"/>
              <a:ext cx="61952" cy="89085"/>
            </a:xfrm>
            <a:custGeom>
              <a:avLst/>
              <a:gdLst/>
              <a:ahLst/>
              <a:cxnLst/>
              <a:rect l="l" t="t" r="r" b="b"/>
              <a:pathLst>
                <a:path w="258" h="371" extrusionOk="0">
                  <a:moveTo>
                    <a:pt x="251" y="1"/>
                  </a:moveTo>
                  <a:lnTo>
                    <a:pt x="251" y="1"/>
                  </a:lnTo>
                  <a:cubicBezTo>
                    <a:pt x="251" y="26"/>
                    <a:pt x="238" y="50"/>
                    <a:pt x="232" y="76"/>
                  </a:cubicBezTo>
                  <a:cubicBezTo>
                    <a:pt x="214" y="169"/>
                    <a:pt x="163" y="244"/>
                    <a:pt x="101" y="313"/>
                  </a:cubicBezTo>
                  <a:cubicBezTo>
                    <a:pt x="69" y="339"/>
                    <a:pt x="32" y="351"/>
                    <a:pt x="0" y="371"/>
                  </a:cubicBezTo>
                  <a:cubicBezTo>
                    <a:pt x="50" y="371"/>
                    <a:pt x="95" y="351"/>
                    <a:pt x="125" y="313"/>
                  </a:cubicBezTo>
                  <a:cubicBezTo>
                    <a:pt x="176" y="258"/>
                    <a:pt x="214" y="201"/>
                    <a:pt x="232" y="131"/>
                  </a:cubicBezTo>
                  <a:cubicBezTo>
                    <a:pt x="245" y="88"/>
                    <a:pt x="257" y="44"/>
                    <a:pt x="25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7"/>
            <p:cNvSpPr/>
            <p:nvPr/>
          </p:nvSpPr>
          <p:spPr>
            <a:xfrm>
              <a:off x="7866894" y="3764963"/>
              <a:ext cx="24253" cy="111417"/>
            </a:xfrm>
            <a:custGeom>
              <a:avLst/>
              <a:gdLst/>
              <a:ahLst/>
              <a:cxnLst/>
              <a:rect l="l" t="t" r="r" b="b"/>
              <a:pathLst>
                <a:path w="101" h="464" extrusionOk="0">
                  <a:moveTo>
                    <a:pt x="1" y="1"/>
                  </a:moveTo>
                  <a:lnTo>
                    <a:pt x="1" y="1"/>
                  </a:lnTo>
                  <a:cubicBezTo>
                    <a:pt x="56" y="151"/>
                    <a:pt x="82" y="307"/>
                    <a:pt x="100" y="464"/>
                  </a:cubicBezTo>
                  <a:cubicBezTo>
                    <a:pt x="100" y="301"/>
                    <a:pt x="82" y="145"/>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7"/>
            <p:cNvSpPr/>
            <p:nvPr/>
          </p:nvSpPr>
          <p:spPr>
            <a:xfrm>
              <a:off x="8690054" y="4055277"/>
              <a:ext cx="51147" cy="63632"/>
            </a:xfrm>
            <a:custGeom>
              <a:avLst/>
              <a:gdLst/>
              <a:ahLst/>
              <a:cxnLst/>
              <a:rect l="l" t="t" r="r" b="b"/>
              <a:pathLst>
                <a:path w="213" h="265" extrusionOk="0">
                  <a:moveTo>
                    <a:pt x="213" y="1"/>
                  </a:moveTo>
                  <a:cubicBezTo>
                    <a:pt x="175" y="44"/>
                    <a:pt x="145" y="88"/>
                    <a:pt x="114" y="133"/>
                  </a:cubicBezTo>
                  <a:cubicBezTo>
                    <a:pt x="82" y="177"/>
                    <a:pt x="38" y="214"/>
                    <a:pt x="1" y="264"/>
                  </a:cubicBezTo>
                  <a:cubicBezTo>
                    <a:pt x="70" y="246"/>
                    <a:pt x="195" y="96"/>
                    <a:pt x="213"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7"/>
            <p:cNvSpPr/>
            <p:nvPr/>
          </p:nvSpPr>
          <p:spPr>
            <a:xfrm>
              <a:off x="8650673" y="4049274"/>
              <a:ext cx="45384" cy="74198"/>
            </a:xfrm>
            <a:custGeom>
              <a:avLst/>
              <a:gdLst/>
              <a:ahLst/>
              <a:cxnLst/>
              <a:rect l="l" t="t" r="r" b="b"/>
              <a:pathLst>
                <a:path w="189" h="309" extrusionOk="0">
                  <a:moveTo>
                    <a:pt x="177" y="0"/>
                  </a:moveTo>
                  <a:cubicBezTo>
                    <a:pt x="151" y="63"/>
                    <a:pt x="127" y="113"/>
                    <a:pt x="96" y="158"/>
                  </a:cubicBezTo>
                  <a:cubicBezTo>
                    <a:pt x="64" y="208"/>
                    <a:pt x="32" y="251"/>
                    <a:pt x="1" y="295"/>
                  </a:cubicBezTo>
                  <a:cubicBezTo>
                    <a:pt x="1" y="301"/>
                    <a:pt x="1" y="301"/>
                    <a:pt x="8" y="309"/>
                  </a:cubicBezTo>
                  <a:cubicBezTo>
                    <a:pt x="38" y="283"/>
                    <a:pt x="64" y="251"/>
                    <a:pt x="84" y="220"/>
                  </a:cubicBezTo>
                  <a:cubicBezTo>
                    <a:pt x="108" y="188"/>
                    <a:pt x="133" y="151"/>
                    <a:pt x="145" y="121"/>
                  </a:cubicBezTo>
                  <a:cubicBezTo>
                    <a:pt x="165" y="83"/>
                    <a:pt x="189" y="51"/>
                    <a:pt x="17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7"/>
            <p:cNvSpPr/>
            <p:nvPr/>
          </p:nvSpPr>
          <p:spPr>
            <a:xfrm>
              <a:off x="8759211" y="4065843"/>
              <a:ext cx="51387" cy="53067"/>
            </a:xfrm>
            <a:custGeom>
              <a:avLst/>
              <a:gdLst/>
              <a:ahLst/>
              <a:cxnLst/>
              <a:rect l="l" t="t" r="r" b="b"/>
              <a:pathLst>
                <a:path w="214" h="221" extrusionOk="0">
                  <a:moveTo>
                    <a:pt x="214" y="0"/>
                  </a:moveTo>
                  <a:cubicBezTo>
                    <a:pt x="208" y="0"/>
                    <a:pt x="202" y="0"/>
                    <a:pt x="202" y="6"/>
                  </a:cubicBezTo>
                  <a:cubicBezTo>
                    <a:pt x="138" y="82"/>
                    <a:pt x="69" y="151"/>
                    <a:pt x="0" y="220"/>
                  </a:cubicBezTo>
                  <a:cubicBezTo>
                    <a:pt x="69" y="202"/>
                    <a:pt x="208" y="52"/>
                    <a:pt x="21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7"/>
            <p:cNvSpPr/>
            <p:nvPr/>
          </p:nvSpPr>
          <p:spPr>
            <a:xfrm>
              <a:off x="7982636" y="3927529"/>
              <a:ext cx="34818" cy="87645"/>
            </a:xfrm>
            <a:custGeom>
              <a:avLst/>
              <a:gdLst/>
              <a:ahLst/>
              <a:cxnLst/>
              <a:rect l="l" t="t" r="r" b="b"/>
              <a:pathLst>
                <a:path w="145" h="365" extrusionOk="0">
                  <a:moveTo>
                    <a:pt x="139" y="0"/>
                  </a:moveTo>
                  <a:lnTo>
                    <a:pt x="139" y="0"/>
                  </a:lnTo>
                  <a:cubicBezTo>
                    <a:pt x="126" y="64"/>
                    <a:pt x="107" y="125"/>
                    <a:pt x="89" y="188"/>
                  </a:cubicBezTo>
                  <a:cubicBezTo>
                    <a:pt x="63" y="252"/>
                    <a:pt x="26" y="301"/>
                    <a:pt x="0" y="364"/>
                  </a:cubicBezTo>
                  <a:cubicBezTo>
                    <a:pt x="89" y="258"/>
                    <a:pt x="145" y="139"/>
                    <a:pt x="13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7"/>
            <p:cNvSpPr/>
            <p:nvPr/>
          </p:nvSpPr>
          <p:spPr>
            <a:xfrm>
              <a:off x="7609477" y="3944098"/>
              <a:ext cx="81402" cy="72517"/>
            </a:xfrm>
            <a:custGeom>
              <a:avLst/>
              <a:gdLst/>
              <a:ahLst/>
              <a:cxnLst/>
              <a:rect l="l" t="t" r="r" b="b"/>
              <a:pathLst>
                <a:path w="339" h="302" extrusionOk="0">
                  <a:moveTo>
                    <a:pt x="0" y="1"/>
                  </a:moveTo>
                  <a:lnTo>
                    <a:pt x="0" y="1"/>
                  </a:lnTo>
                  <a:cubicBezTo>
                    <a:pt x="82" y="131"/>
                    <a:pt x="200" y="232"/>
                    <a:pt x="339" y="301"/>
                  </a:cubicBezTo>
                  <a:cubicBezTo>
                    <a:pt x="295" y="270"/>
                    <a:pt x="258" y="244"/>
                    <a:pt x="220" y="213"/>
                  </a:cubicBezTo>
                  <a:cubicBezTo>
                    <a:pt x="176" y="175"/>
                    <a:pt x="139" y="145"/>
                    <a:pt x="101" y="107"/>
                  </a:cubicBezTo>
                  <a:cubicBezTo>
                    <a:pt x="70" y="70"/>
                    <a:pt x="38" y="25"/>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7"/>
            <p:cNvSpPr/>
            <p:nvPr/>
          </p:nvSpPr>
          <p:spPr>
            <a:xfrm>
              <a:off x="7784530" y="3605039"/>
              <a:ext cx="66034" cy="27614"/>
            </a:xfrm>
            <a:custGeom>
              <a:avLst/>
              <a:gdLst/>
              <a:ahLst/>
              <a:cxnLst/>
              <a:rect l="l" t="t" r="r" b="b"/>
              <a:pathLst>
                <a:path w="275" h="115" extrusionOk="0">
                  <a:moveTo>
                    <a:pt x="226" y="1"/>
                  </a:moveTo>
                  <a:cubicBezTo>
                    <a:pt x="193" y="1"/>
                    <a:pt x="165" y="24"/>
                    <a:pt x="142" y="45"/>
                  </a:cubicBezTo>
                  <a:cubicBezTo>
                    <a:pt x="126" y="42"/>
                    <a:pt x="110" y="40"/>
                    <a:pt x="96" y="40"/>
                  </a:cubicBezTo>
                  <a:cubicBezTo>
                    <a:pt x="36" y="40"/>
                    <a:pt x="0" y="69"/>
                    <a:pt x="11" y="115"/>
                  </a:cubicBezTo>
                  <a:cubicBezTo>
                    <a:pt x="29" y="96"/>
                    <a:pt x="49" y="71"/>
                    <a:pt x="73" y="59"/>
                  </a:cubicBezTo>
                  <a:cubicBezTo>
                    <a:pt x="75" y="58"/>
                    <a:pt x="78" y="58"/>
                    <a:pt x="80" y="58"/>
                  </a:cubicBezTo>
                  <a:cubicBezTo>
                    <a:pt x="99" y="58"/>
                    <a:pt x="118" y="74"/>
                    <a:pt x="140" y="74"/>
                  </a:cubicBezTo>
                  <a:cubicBezTo>
                    <a:pt x="145" y="74"/>
                    <a:pt x="150" y="73"/>
                    <a:pt x="156" y="71"/>
                  </a:cubicBezTo>
                  <a:cubicBezTo>
                    <a:pt x="173" y="43"/>
                    <a:pt x="202" y="26"/>
                    <a:pt x="236" y="26"/>
                  </a:cubicBezTo>
                  <a:cubicBezTo>
                    <a:pt x="248" y="26"/>
                    <a:pt x="261" y="28"/>
                    <a:pt x="275" y="33"/>
                  </a:cubicBezTo>
                  <a:cubicBezTo>
                    <a:pt x="275" y="2"/>
                    <a:pt x="255" y="2"/>
                    <a:pt x="237" y="2"/>
                  </a:cubicBezTo>
                  <a:cubicBezTo>
                    <a:pt x="233" y="1"/>
                    <a:pt x="230" y="1"/>
                    <a:pt x="22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7"/>
            <p:cNvSpPr/>
            <p:nvPr/>
          </p:nvSpPr>
          <p:spPr>
            <a:xfrm>
              <a:off x="8833170" y="4088655"/>
              <a:ext cx="63393" cy="40581"/>
            </a:xfrm>
            <a:custGeom>
              <a:avLst/>
              <a:gdLst/>
              <a:ahLst/>
              <a:cxnLst/>
              <a:rect l="l" t="t" r="r" b="b"/>
              <a:pathLst>
                <a:path w="264" h="169" extrusionOk="0">
                  <a:moveTo>
                    <a:pt x="264" y="0"/>
                  </a:moveTo>
                  <a:lnTo>
                    <a:pt x="264" y="0"/>
                  </a:lnTo>
                  <a:cubicBezTo>
                    <a:pt x="169" y="50"/>
                    <a:pt x="88" y="100"/>
                    <a:pt x="0" y="157"/>
                  </a:cubicBezTo>
                  <a:lnTo>
                    <a:pt x="0" y="169"/>
                  </a:lnTo>
                  <a:cubicBezTo>
                    <a:pt x="62" y="163"/>
                    <a:pt x="232" y="56"/>
                    <a:pt x="26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7"/>
            <p:cNvSpPr/>
            <p:nvPr/>
          </p:nvSpPr>
          <p:spPr>
            <a:xfrm>
              <a:off x="8000646" y="3814430"/>
              <a:ext cx="97971" cy="35538"/>
            </a:xfrm>
            <a:custGeom>
              <a:avLst/>
              <a:gdLst/>
              <a:ahLst/>
              <a:cxnLst/>
              <a:rect l="l" t="t" r="r" b="b"/>
              <a:pathLst>
                <a:path w="408" h="148" extrusionOk="0">
                  <a:moveTo>
                    <a:pt x="408" y="1"/>
                  </a:moveTo>
                  <a:lnTo>
                    <a:pt x="408" y="1"/>
                  </a:lnTo>
                  <a:cubicBezTo>
                    <a:pt x="364" y="38"/>
                    <a:pt x="327" y="70"/>
                    <a:pt x="283" y="95"/>
                  </a:cubicBezTo>
                  <a:cubicBezTo>
                    <a:pt x="240" y="121"/>
                    <a:pt x="188" y="127"/>
                    <a:pt x="139" y="133"/>
                  </a:cubicBezTo>
                  <a:cubicBezTo>
                    <a:pt x="130" y="134"/>
                    <a:pt x="121" y="135"/>
                    <a:pt x="112" y="135"/>
                  </a:cubicBezTo>
                  <a:cubicBezTo>
                    <a:pt x="75" y="135"/>
                    <a:pt x="36" y="127"/>
                    <a:pt x="0" y="127"/>
                  </a:cubicBezTo>
                  <a:cubicBezTo>
                    <a:pt x="39" y="141"/>
                    <a:pt x="81" y="148"/>
                    <a:pt x="124" y="148"/>
                  </a:cubicBezTo>
                  <a:cubicBezTo>
                    <a:pt x="235" y="148"/>
                    <a:pt x="349" y="100"/>
                    <a:pt x="408"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7"/>
            <p:cNvSpPr/>
            <p:nvPr/>
          </p:nvSpPr>
          <p:spPr>
            <a:xfrm>
              <a:off x="7957182" y="3926089"/>
              <a:ext cx="33137" cy="85724"/>
            </a:xfrm>
            <a:custGeom>
              <a:avLst/>
              <a:gdLst/>
              <a:ahLst/>
              <a:cxnLst/>
              <a:rect l="l" t="t" r="r" b="b"/>
              <a:pathLst>
                <a:path w="138" h="357" extrusionOk="0">
                  <a:moveTo>
                    <a:pt x="126" y="0"/>
                  </a:moveTo>
                  <a:cubicBezTo>
                    <a:pt x="114" y="76"/>
                    <a:pt x="100" y="137"/>
                    <a:pt x="82" y="194"/>
                  </a:cubicBezTo>
                  <a:cubicBezTo>
                    <a:pt x="63" y="250"/>
                    <a:pt x="25" y="301"/>
                    <a:pt x="1" y="357"/>
                  </a:cubicBezTo>
                  <a:cubicBezTo>
                    <a:pt x="25" y="339"/>
                    <a:pt x="38" y="313"/>
                    <a:pt x="50" y="295"/>
                  </a:cubicBezTo>
                  <a:cubicBezTo>
                    <a:pt x="94" y="226"/>
                    <a:pt x="126" y="151"/>
                    <a:pt x="138" y="76"/>
                  </a:cubicBezTo>
                  <a:cubicBezTo>
                    <a:pt x="138" y="50"/>
                    <a:pt x="138" y="32"/>
                    <a:pt x="126"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7"/>
            <p:cNvSpPr/>
            <p:nvPr/>
          </p:nvSpPr>
          <p:spPr>
            <a:xfrm>
              <a:off x="7937492" y="3737589"/>
              <a:ext cx="83323" cy="10085"/>
            </a:xfrm>
            <a:custGeom>
              <a:avLst/>
              <a:gdLst/>
              <a:ahLst/>
              <a:cxnLst/>
              <a:rect l="l" t="t" r="r" b="b"/>
              <a:pathLst>
                <a:path w="347" h="42" extrusionOk="0">
                  <a:moveTo>
                    <a:pt x="16" y="0"/>
                  </a:moveTo>
                  <a:cubicBezTo>
                    <a:pt x="11" y="0"/>
                    <a:pt x="6" y="1"/>
                    <a:pt x="0" y="2"/>
                  </a:cubicBezTo>
                  <a:cubicBezTo>
                    <a:pt x="22" y="29"/>
                    <a:pt x="83" y="41"/>
                    <a:pt x="151" y="41"/>
                  </a:cubicBezTo>
                  <a:cubicBezTo>
                    <a:pt x="222" y="41"/>
                    <a:pt x="300" y="27"/>
                    <a:pt x="346" y="2"/>
                  </a:cubicBezTo>
                  <a:lnTo>
                    <a:pt x="346" y="2"/>
                  </a:lnTo>
                  <a:cubicBezTo>
                    <a:pt x="295" y="8"/>
                    <a:pt x="263" y="14"/>
                    <a:pt x="226" y="20"/>
                  </a:cubicBezTo>
                  <a:cubicBezTo>
                    <a:pt x="182" y="20"/>
                    <a:pt x="145" y="20"/>
                    <a:pt x="107" y="14"/>
                  </a:cubicBezTo>
                  <a:cubicBezTo>
                    <a:pt x="75" y="14"/>
                    <a:pt x="47" y="0"/>
                    <a:pt x="16"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17"/>
            <p:cNvSpPr/>
            <p:nvPr/>
          </p:nvSpPr>
          <p:spPr>
            <a:xfrm>
              <a:off x="8056596" y="3928970"/>
              <a:ext cx="30256" cy="82842"/>
            </a:xfrm>
            <a:custGeom>
              <a:avLst/>
              <a:gdLst/>
              <a:ahLst/>
              <a:cxnLst/>
              <a:rect l="l" t="t" r="r" b="b"/>
              <a:pathLst>
                <a:path w="126" h="345" extrusionOk="0">
                  <a:moveTo>
                    <a:pt x="106" y="0"/>
                  </a:moveTo>
                  <a:cubicBezTo>
                    <a:pt x="100" y="32"/>
                    <a:pt x="106" y="64"/>
                    <a:pt x="100" y="95"/>
                  </a:cubicBezTo>
                  <a:cubicBezTo>
                    <a:pt x="88" y="157"/>
                    <a:pt x="62" y="220"/>
                    <a:pt x="31" y="276"/>
                  </a:cubicBezTo>
                  <a:cubicBezTo>
                    <a:pt x="19" y="295"/>
                    <a:pt x="1" y="321"/>
                    <a:pt x="1" y="345"/>
                  </a:cubicBezTo>
                  <a:cubicBezTo>
                    <a:pt x="56" y="270"/>
                    <a:pt x="100" y="194"/>
                    <a:pt x="119" y="101"/>
                  </a:cubicBezTo>
                  <a:cubicBezTo>
                    <a:pt x="125" y="70"/>
                    <a:pt x="125" y="32"/>
                    <a:pt x="106"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7"/>
            <p:cNvSpPr/>
            <p:nvPr/>
          </p:nvSpPr>
          <p:spPr>
            <a:xfrm>
              <a:off x="8867509" y="4101862"/>
              <a:ext cx="60512" cy="39140"/>
            </a:xfrm>
            <a:custGeom>
              <a:avLst/>
              <a:gdLst/>
              <a:ahLst/>
              <a:cxnLst/>
              <a:rect l="l" t="t" r="r" b="b"/>
              <a:pathLst>
                <a:path w="252" h="163" extrusionOk="0">
                  <a:moveTo>
                    <a:pt x="240" y="1"/>
                  </a:moveTo>
                  <a:cubicBezTo>
                    <a:pt x="164" y="39"/>
                    <a:pt x="101" y="102"/>
                    <a:pt x="20" y="139"/>
                  </a:cubicBezTo>
                  <a:cubicBezTo>
                    <a:pt x="14" y="139"/>
                    <a:pt x="0" y="145"/>
                    <a:pt x="0" y="157"/>
                  </a:cubicBezTo>
                  <a:cubicBezTo>
                    <a:pt x="6" y="161"/>
                    <a:pt x="12" y="163"/>
                    <a:pt x="17" y="163"/>
                  </a:cubicBezTo>
                  <a:cubicBezTo>
                    <a:pt x="31" y="163"/>
                    <a:pt x="44" y="154"/>
                    <a:pt x="58" y="145"/>
                  </a:cubicBezTo>
                  <a:cubicBezTo>
                    <a:pt x="127" y="108"/>
                    <a:pt x="188" y="64"/>
                    <a:pt x="252" y="7"/>
                  </a:cubicBezTo>
                  <a:cubicBezTo>
                    <a:pt x="246" y="1"/>
                    <a:pt x="240" y="1"/>
                    <a:pt x="24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7"/>
            <p:cNvSpPr/>
            <p:nvPr/>
          </p:nvSpPr>
          <p:spPr>
            <a:xfrm>
              <a:off x="7823191" y="3704692"/>
              <a:ext cx="62192" cy="16809"/>
            </a:xfrm>
            <a:custGeom>
              <a:avLst/>
              <a:gdLst/>
              <a:ahLst/>
              <a:cxnLst/>
              <a:rect l="l" t="t" r="r" b="b"/>
              <a:pathLst>
                <a:path w="259" h="70" extrusionOk="0">
                  <a:moveTo>
                    <a:pt x="77" y="0"/>
                  </a:moveTo>
                  <a:cubicBezTo>
                    <a:pt x="42" y="0"/>
                    <a:pt x="10" y="24"/>
                    <a:pt x="1" y="57"/>
                  </a:cubicBezTo>
                  <a:cubicBezTo>
                    <a:pt x="25" y="57"/>
                    <a:pt x="44" y="32"/>
                    <a:pt x="62" y="32"/>
                  </a:cubicBezTo>
                  <a:cubicBezTo>
                    <a:pt x="69" y="31"/>
                    <a:pt x="74" y="30"/>
                    <a:pt x="79" y="30"/>
                  </a:cubicBezTo>
                  <a:cubicBezTo>
                    <a:pt x="101" y="30"/>
                    <a:pt x="117" y="39"/>
                    <a:pt x="132" y="44"/>
                  </a:cubicBezTo>
                  <a:cubicBezTo>
                    <a:pt x="157" y="40"/>
                    <a:pt x="173" y="37"/>
                    <a:pt x="186" y="37"/>
                  </a:cubicBezTo>
                  <a:cubicBezTo>
                    <a:pt x="208" y="37"/>
                    <a:pt x="222" y="46"/>
                    <a:pt x="258" y="70"/>
                  </a:cubicBezTo>
                  <a:cubicBezTo>
                    <a:pt x="244" y="32"/>
                    <a:pt x="226" y="20"/>
                    <a:pt x="189" y="20"/>
                  </a:cubicBezTo>
                  <a:cubicBezTo>
                    <a:pt x="157" y="20"/>
                    <a:pt x="132" y="20"/>
                    <a:pt x="108" y="6"/>
                  </a:cubicBezTo>
                  <a:cubicBezTo>
                    <a:pt x="98" y="2"/>
                    <a:pt x="87" y="0"/>
                    <a:pt x="7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7"/>
            <p:cNvSpPr/>
            <p:nvPr/>
          </p:nvSpPr>
          <p:spPr>
            <a:xfrm>
              <a:off x="7888025" y="3944098"/>
              <a:ext cx="19690" cy="75398"/>
            </a:xfrm>
            <a:custGeom>
              <a:avLst/>
              <a:gdLst/>
              <a:ahLst/>
              <a:cxnLst/>
              <a:rect l="l" t="t" r="r" b="b"/>
              <a:pathLst>
                <a:path w="82" h="314" extrusionOk="0">
                  <a:moveTo>
                    <a:pt x="81" y="1"/>
                  </a:moveTo>
                  <a:lnTo>
                    <a:pt x="81" y="1"/>
                  </a:lnTo>
                  <a:cubicBezTo>
                    <a:pt x="50" y="50"/>
                    <a:pt x="26" y="107"/>
                    <a:pt x="12" y="163"/>
                  </a:cubicBezTo>
                  <a:cubicBezTo>
                    <a:pt x="6" y="201"/>
                    <a:pt x="0" y="238"/>
                    <a:pt x="12" y="276"/>
                  </a:cubicBezTo>
                  <a:cubicBezTo>
                    <a:pt x="12" y="288"/>
                    <a:pt x="18" y="307"/>
                    <a:pt x="38" y="313"/>
                  </a:cubicBezTo>
                  <a:cubicBezTo>
                    <a:pt x="32" y="220"/>
                    <a:pt x="0" y="264"/>
                    <a:pt x="8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17"/>
            <p:cNvSpPr/>
            <p:nvPr/>
          </p:nvSpPr>
          <p:spPr>
            <a:xfrm>
              <a:off x="8246297" y="3512110"/>
              <a:ext cx="37700" cy="80201"/>
            </a:xfrm>
            <a:custGeom>
              <a:avLst/>
              <a:gdLst/>
              <a:ahLst/>
              <a:cxnLst/>
              <a:rect l="l" t="t" r="r" b="b"/>
              <a:pathLst>
                <a:path w="157" h="334" extrusionOk="0">
                  <a:moveTo>
                    <a:pt x="157" y="1"/>
                  </a:moveTo>
                  <a:cubicBezTo>
                    <a:pt x="75" y="94"/>
                    <a:pt x="38" y="214"/>
                    <a:pt x="0" y="333"/>
                  </a:cubicBezTo>
                  <a:cubicBezTo>
                    <a:pt x="56" y="226"/>
                    <a:pt x="93" y="107"/>
                    <a:pt x="157"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7"/>
            <p:cNvSpPr/>
            <p:nvPr/>
          </p:nvSpPr>
          <p:spPr>
            <a:xfrm>
              <a:off x="7872657" y="3684041"/>
              <a:ext cx="60752" cy="18009"/>
            </a:xfrm>
            <a:custGeom>
              <a:avLst/>
              <a:gdLst/>
              <a:ahLst/>
              <a:cxnLst/>
              <a:rect l="l" t="t" r="r" b="b"/>
              <a:pathLst>
                <a:path w="253" h="75" extrusionOk="0">
                  <a:moveTo>
                    <a:pt x="49" y="0"/>
                  </a:moveTo>
                  <a:cubicBezTo>
                    <a:pt x="32" y="0"/>
                    <a:pt x="17" y="8"/>
                    <a:pt x="1" y="25"/>
                  </a:cubicBezTo>
                  <a:cubicBezTo>
                    <a:pt x="14" y="25"/>
                    <a:pt x="28" y="23"/>
                    <a:pt x="40" y="23"/>
                  </a:cubicBezTo>
                  <a:cubicBezTo>
                    <a:pt x="51" y="23"/>
                    <a:pt x="62" y="24"/>
                    <a:pt x="70" y="31"/>
                  </a:cubicBezTo>
                  <a:cubicBezTo>
                    <a:pt x="96" y="43"/>
                    <a:pt x="102" y="68"/>
                    <a:pt x="127" y="74"/>
                  </a:cubicBezTo>
                  <a:cubicBezTo>
                    <a:pt x="152" y="62"/>
                    <a:pt x="179" y="47"/>
                    <a:pt x="207" y="47"/>
                  </a:cubicBezTo>
                  <a:cubicBezTo>
                    <a:pt x="222" y="47"/>
                    <a:pt x="237" y="51"/>
                    <a:pt x="252" y="62"/>
                  </a:cubicBezTo>
                  <a:cubicBezTo>
                    <a:pt x="237" y="35"/>
                    <a:pt x="218" y="26"/>
                    <a:pt x="198" y="26"/>
                  </a:cubicBezTo>
                  <a:cubicBezTo>
                    <a:pt x="176" y="26"/>
                    <a:pt x="153" y="36"/>
                    <a:pt x="133" y="43"/>
                  </a:cubicBezTo>
                  <a:cubicBezTo>
                    <a:pt x="97" y="14"/>
                    <a:pt x="72" y="0"/>
                    <a:pt x="4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7"/>
            <p:cNvSpPr/>
            <p:nvPr/>
          </p:nvSpPr>
          <p:spPr>
            <a:xfrm>
              <a:off x="8294323" y="3439831"/>
              <a:ext cx="75399" cy="63632"/>
            </a:xfrm>
            <a:custGeom>
              <a:avLst/>
              <a:gdLst/>
              <a:ahLst/>
              <a:cxnLst/>
              <a:rect l="l" t="t" r="r" b="b"/>
              <a:pathLst>
                <a:path w="314" h="265" extrusionOk="0">
                  <a:moveTo>
                    <a:pt x="307" y="1"/>
                  </a:moveTo>
                  <a:lnTo>
                    <a:pt x="307" y="1"/>
                  </a:lnTo>
                  <a:cubicBezTo>
                    <a:pt x="232" y="44"/>
                    <a:pt x="38" y="207"/>
                    <a:pt x="0" y="264"/>
                  </a:cubicBezTo>
                  <a:cubicBezTo>
                    <a:pt x="32" y="252"/>
                    <a:pt x="44" y="214"/>
                    <a:pt x="75" y="214"/>
                  </a:cubicBezTo>
                  <a:cubicBezTo>
                    <a:pt x="81" y="207"/>
                    <a:pt x="87" y="201"/>
                    <a:pt x="93" y="195"/>
                  </a:cubicBezTo>
                  <a:cubicBezTo>
                    <a:pt x="93" y="183"/>
                    <a:pt x="101" y="177"/>
                    <a:pt x="107" y="177"/>
                  </a:cubicBezTo>
                  <a:cubicBezTo>
                    <a:pt x="169" y="126"/>
                    <a:pt x="232" y="76"/>
                    <a:pt x="289" y="26"/>
                  </a:cubicBezTo>
                  <a:cubicBezTo>
                    <a:pt x="301" y="19"/>
                    <a:pt x="313" y="19"/>
                    <a:pt x="307"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7"/>
            <p:cNvSpPr/>
            <p:nvPr/>
          </p:nvSpPr>
          <p:spPr>
            <a:xfrm>
              <a:off x="7978314" y="3873261"/>
              <a:ext cx="76600" cy="13447"/>
            </a:xfrm>
            <a:custGeom>
              <a:avLst/>
              <a:gdLst/>
              <a:ahLst/>
              <a:cxnLst/>
              <a:rect l="l" t="t" r="r" b="b"/>
              <a:pathLst>
                <a:path w="319" h="56" extrusionOk="0">
                  <a:moveTo>
                    <a:pt x="0" y="1"/>
                  </a:moveTo>
                  <a:lnTo>
                    <a:pt x="0" y="1"/>
                  </a:lnTo>
                  <a:cubicBezTo>
                    <a:pt x="36" y="37"/>
                    <a:pt x="101" y="56"/>
                    <a:pt x="165" y="56"/>
                  </a:cubicBezTo>
                  <a:cubicBezTo>
                    <a:pt x="224" y="56"/>
                    <a:pt x="283" y="40"/>
                    <a:pt x="319" y="7"/>
                  </a:cubicBezTo>
                  <a:lnTo>
                    <a:pt x="319" y="7"/>
                  </a:lnTo>
                  <a:cubicBezTo>
                    <a:pt x="238" y="26"/>
                    <a:pt x="187" y="33"/>
                    <a:pt x="149" y="33"/>
                  </a:cubicBezTo>
                  <a:cubicBezTo>
                    <a:pt x="90" y="33"/>
                    <a:pt x="61" y="16"/>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7"/>
            <p:cNvSpPr/>
            <p:nvPr/>
          </p:nvSpPr>
          <p:spPr>
            <a:xfrm>
              <a:off x="8775780" y="4070645"/>
              <a:ext cx="48505" cy="49705"/>
            </a:xfrm>
            <a:custGeom>
              <a:avLst/>
              <a:gdLst/>
              <a:ahLst/>
              <a:cxnLst/>
              <a:rect l="l" t="t" r="r" b="b"/>
              <a:pathLst>
                <a:path w="202" h="207" extrusionOk="0">
                  <a:moveTo>
                    <a:pt x="202" y="0"/>
                  </a:moveTo>
                  <a:cubicBezTo>
                    <a:pt x="164" y="38"/>
                    <a:pt x="127" y="69"/>
                    <a:pt x="95" y="99"/>
                  </a:cubicBezTo>
                  <a:cubicBezTo>
                    <a:pt x="63" y="137"/>
                    <a:pt x="26" y="162"/>
                    <a:pt x="0" y="206"/>
                  </a:cubicBezTo>
                  <a:cubicBezTo>
                    <a:pt x="75" y="169"/>
                    <a:pt x="176" y="62"/>
                    <a:pt x="20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7"/>
            <p:cNvSpPr/>
            <p:nvPr/>
          </p:nvSpPr>
          <p:spPr>
            <a:xfrm>
              <a:off x="7975432" y="3847567"/>
              <a:ext cx="88606" cy="19210"/>
            </a:xfrm>
            <a:custGeom>
              <a:avLst/>
              <a:gdLst/>
              <a:ahLst/>
              <a:cxnLst/>
              <a:rect l="l" t="t" r="r" b="b"/>
              <a:pathLst>
                <a:path w="369" h="80" extrusionOk="0">
                  <a:moveTo>
                    <a:pt x="0" y="1"/>
                  </a:moveTo>
                  <a:cubicBezTo>
                    <a:pt x="50" y="47"/>
                    <a:pt x="139" y="80"/>
                    <a:pt x="224" y="80"/>
                  </a:cubicBezTo>
                  <a:cubicBezTo>
                    <a:pt x="277" y="80"/>
                    <a:pt x="328" y="67"/>
                    <a:pt x="369" y="39"/>
                  </a:cubicBezTo>
                  <a:lnTo>
                    <a:pt x="369" y="39"/>
                  </a:lnTo>
                  <a:cubicBezTo>
                    <a:pt x="323" y="61"/>
                    <a:pt x="279" y="70"/>
                    <a:pt x="235" y="70"/>
                  </a:cubicBezTo>
                  <a:cubicBezTo>
                    <a:pt x="155" y="70"/>
                    <a:pt x="77" y="38"/>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7"/>
            <p:cNvSpPr/>
            <p:nvPr/>
          </p:nvSpPr>
          <p:spPr>
            <a:xfrm>
              <a:off x="8909771" y="4120111"/>
              <a:ext cx="57150" cy="31936"/>
            </a:xfrm>
            <a:custGeom>
              <a:avLst/>
              <a:gdLst/>
              <a:ahLst/>
              <a:cxnLst/>
              <a:rect l="l" t="t" r="r" b="b"/>
              <a:pathLst>
                <a:path w="238" h="133" extrusionOk="0">
                  <a:moveTo>
                    <a:pt x="238" y="0"/>
                  </a:moveTo>
                  <a:lnTo>
                    <a:pt x="238" y="0"/>
                  </a:lnTo>
                  <a:cubicBezTo>
                    <a:pt x="157" y="51"/>
                    <a:pt x="82" y="101"/>
                    <a:pt x="0" y="132"/>
                  </a:cubicBezTo>
                  <a:cubicBezTo>
                    <a:pt x="5" y="133"/>
                    <a:pt x="9" y="133"/>
                    <a:pt x="14" y="133"/>
                  </a:cubicBezTo>
                  <a:cubicBezTo>
                    <a:pt x="88" y="133"/>
                    <a:pt x="142" y="87"/>
                    <a:pt x="200" y="51"/>
                  </a:cubicBezTo>
                  <a:cubicBezTo>
                    <a:pt x="214" y="38"/>
                    <a:pt x="232" y="32"/>
                    <a:pt x="23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17"/>
            <p:cNvSpPr/>
            <p:nvPr/>
          </p:nvSpPr>
          <p:spPr>
            <a:xfrm>
              <a:off x="8170656" y="3876142"/>
              <a:ext cx="27374" cy="73958"/>
            </a:xfrm>
            <a:custGeom>
              <a:avLst/>
              <a:gdLst/>
              <a:ahLst/>
              <a:cxnLst/>
              <a:rect l="l" t="t" r="r" b="b"/>
              <a:pathLst>
                <a:path w="114" h="308" extrusionOk="0">
                  <a:moveTo>
                    <a:pt x="96" y="1"/>
                  </a:moveTo>
                  <a:cubicBezTo>
                    <a:pt x="82" y="108"/>
                    <a:pt x="52" y="208"/>
                    <a:pt x="1" y="308"/>
                  </a:cubicBezTo>
                  <a:cubicBezTo>
                    <a:pt x="58" y="214"/>
                    <a:pt x="114" y="120"/>
                    <a:pt x="9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17"/>
            <p:cNvSpPr/>
            <p:nvPr/>
          </p:nvSpPr>
          <p:spPr>
            <a:xfrm>
              <a:off x="8047471" y="3235003"/>
              <a:ext cx="19930" cy="75879"/>
            </a:xfrm>
            <a:custGeom>
              <a:avLst/>
              <a:gdLst/>
              <a:ahLst/>
              <a:cxnLst/>
              <a:rect l="l" t="t" r="r" b="b"/>
              <a:pathLst>
                <a:path w="83" h="316" extrusionOk="0">
                  <a:moveTo>
                    <a:pt x="76" y="1"/>
                  </a:moveTo>
                  <a:cubicBezTo>
                    <a:pt x="63" y="58"/>
                    <a:pt x="57" y="108"/>
                    <a:pt x="45" y="157"/>
                  </a:cubicBezTo>
                  <a:cubicBezTo>
                    <a:pt x="31" y="209"/>
                    <a:pt x="19" y="258"/>
                    <a:pt x="1" y="315"/>
                  </a:cubicBezTo>
                  <a:cubicBezTo>
                    <a:pt x="51" y="258"/>
                    <a:pt x="82" y="120"/>
                    <a:pt x="7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7"/>
            <p:cNvSpPr/>
            <p:nvPr/>
          </p:nvSpPr>
          <p:spPr>
            <a:xfrm>
              <a:off x="7914920" y="3928970"/>
              <a:ext cx="25934" cy="68195"/>
            </a:xfrm>
            <a:custGeom>
              <a:avLst/>
              <a:gdLst/>
              <a:ahLst/>
              <a:cxnLst/>
              <a:rect l="l" t="t" r="r" b="b"/>
              <a:pathLst>
                <a:path w="108" h="284" extrusionOk="0">
                  <a:moveTo>
                    <a:pt x="88" y="0"/>
                  </a:moveTo>
                  <a:lnTo>
                    <a:pt x="88" y="0"/>
                  </a:lnTo>
                  <a:cubicBezTo>
                    <a:pt x="70" y="50"/>
                    <a:pt x="70" y="101"/>
                    <a:pt x="57" y="145"/>
                  </a:cubicBezTo>
                  <a:cubicBezTo>
                    <a:pt x="44" y="194"/>
                    <a:pt x="19" y="238"/>
                    <a:pt x="1" y="283"/>
                  </a:cubicBezTo>
                  <a:cubicBezTo>
                    <a:pt x="70" y="214"/>
                    <a:pt x="108" y="88"/>
                    <a:pt x="8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17"/>
            <p:cNvSpPr/>
            <p:nvPr/>
          </p:nvSpPr>
          <p:spPr>
            <a:xfrm>
              <a:off x="7922604" y="3653304"/>
              <a:ext cx="46824" cy="18730"/>
            </a:xfrm>
            <a:custGeom>
              <a:avLst/>
              <a:gdLst/>
              <a:ahLst/>
              <a:cxnLst/>
              <a:rect l="l" t="t" r="r" b="b"/>
              <a:pathLst>
                <a:path w="195" h="78" extrusionOk="0">
                  <a:moveTo>
                    <a:pt x="162" y="0"/>
                  </a:moveTo>
                  <a:cubicBezTo>
                    <a:pt x="137" y="0"/>
                    <a:pt x="118" y="17"/>
                    <a:pt x="100" y="40"/>
                  </a:cubicBezTo>
                  <a:cubicBezTo>
                    <a:pt x="69" y="19"/>
                    <a:pt x="53" y="10"/>
                    <a:pt x="39" y="10"/>
                  </a:cubicBezTo>
                  <a:cubicBezTo>
                    <a:pt x="28" y="10"/>
                    <a:pt x="17" y="16"/>
                    <a:pt x="0" y="26"/>
                  </a:cubicBezTo>
                  <a:cubicBezTo>
                    <a:pt x="5" y="25"/>
                    <a:pt x="10" y="24"/>
                    <a:pt x="14" y="24"/>
                  </a:cubicBezTo>
                  <a:cubicBezTo>
                    <a:pt x="50" y="24"/>
                    <a:pt x="74" y="65"/>
                    <a:pt x="113" y="77"/>
                  </a:cubicBezTo>
                  <a:cubicBezTo>
                    <a:pt x="119" y="32"/>
                    <a:pt x="151" y="20"/>
                    <a:pt x="194" y="8"/>
                  </a:cubicBezTo>
                  <a:cubicBezTo>
                    <a:pt x="182" y="3"/>
                    <a:pt x="172" y="0"/>
                    <a:pt x="16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17"/>
            <p:cNvSpPr/>
            <p:nvPr/>
          </p:nvSpPr>
          <p:spPr>
            <a:xfrm>
              <a:off x="8193469" y="3865817"/>
              <a:ext cx="19690" cy="67955"/>
            </a:xfrm>
            <a:custGeom>
              <a:avLst/>
              <a:gdLst/>
              <a:ahLst/>
              <a:cxnLst/>
              <a:rect l="l" t="t" r="r" b="b"/>
              <a:pathLst>
                <a:path w="82" h="283" extrusionOk="0">
                  <a:moveTo>
                    <a:pt x="62" y="0"/>
                  </a:moveTo>
                  <a:lnTo>
                    <a:pt x="62" y="0"/>
                  </a:lnTo>
                  <a:cubicBezTo>
                    <a:pt x="56" y="95"/>
                    <a:pt x="25" y="188"/>
                    <a:pt x="1" y="283"/>
                  </a:cubicBezTo>
                  <a:cubicBezTo>
                    <a:pt x="50" y="188"/>
                    <a:pt x="82" y="57"/>
                    <a:pt x="6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17"/>
            <p:cNvSpPr/>
            <p:nvPr/>
          </p:nvSpPr>
          <p:spPr>
            <a:xfrm>
              <a:off x="8962359" y="4163814"/>
              <a:ext cx="57390" cy="11046"/>
            </a:xfrm>
            <a:custGeom>
              <a:avLst/>
              <a:gdLst/>
              <a:ahLst/>
              <a:cxnLst/>
              <a:rect l="l" t="t" r="r" b="b"/>
              <a:pathLst>
                <a:path w="239" h="46" extrusionOk="0">
                  <a:moveTo>
                    <a:pt x="233" y="0"/>
                  </a:moveTo>
                  <a:cubicBezTo>
                    <a:pt x="163" y="12"/>
                    <a:pt x="88" y="20"/>
                    <a:pt x="13" y="32"/>
                  </a:cubicBezTo>
                  <a:lnTo>
                    <a:pt x="1" y="44"/>
                  </a:lnTo>
                  <a:cubicBezTo>
                    <a:pt x="20" y="45"/>
                    <a:pt x="39" y="46"/>
                    <a:pt x="57" y="46"/>
                  </a:cubicBezTo>
                  <a:cubicBezTo>
                    <a:pt x="122" y="46"/>
                    <a:pt x="180" y="37"/>
                    <a:pt x="239" y="12"/>
                  </a:cubicBezTo>
                  <a:cubicBezTo>
                    <a:pt x="239" y="6"/>
                    <a:pt x="239" y="0"/>
                    <a:pt x="233"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7"/>
            <p:cNvSpPr/>
            <p:nvPr/>
          </p:nvSpPr>
          <p:spPr>
            <a:xfrm>
              <a:off x="7787172" y="3873261"/>
              <a:ext cx="16809" cy="78760"/>
            </a:xfrm>
            <a:custGeom>
              <a:avLst/>
              <a:gdLst/>
              <a:ahLst/>
              <a:cxnLst/>
              <a:rect l="l" t="t" r="r" b="b"/>
              <a:pathLst>
                <a:path w="70" h="328" extrusionOk="0">
                  <a:moveTo>
                    <a:pt x="0" y="1"/>
                  </a:moveTo>
                  <a:cubicBezTo>
                    <a:pt x="24" y="108"/>
                    <a:pt x="44" y="220"/>
                    <a:pt x="70" y="327"/>
                  </a:cubicBezTo>
                  <a:cubicBezTo>
                    <a:pt x="62" y="214"/>
                    <a:pt x="44" y="108"/>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7"/>
            <p:cNvSpPr/>
            <p:nvPr/>
          </p:nvSpPr>
          <p:spPr>
            <a:xfrm>
              <a:off x="7984317" y="3131508"/>
              <a:ext cx="9365" cy="72517"/>
            </a:xfrm>
            <a:custGeom>
              <a:avLst/>
              <a:gdLst/>
              <a:ahLst/>
              <a:cxnLst/>
              <a:rect l="l" t="t" r="r" b="b"/>
              <a:pathLst>
                <a:path w="39" h="302" extrusionOk="0">
                  <a:moveTo>
                    <a:pt x="25" y="0"/>
                  </a:moveTo>
                  <a:cubicBezTo>
                    <a:pt x="25" y="100"/>
                    <a:pt x="1" y="194"/>
                    <a:pt x="13" y="301"/>
                  </a:cubicBezTo>
                  <a:cubicBezTo>
                    <a:pt x="19" y="244"/>
                    <a:pt x="25" y="194"/>
                    <a:pt x="31" y="145"/>
                  </a:cubicBezTo>
                  <a:cubicBezTo>
                    <a:pt x="38" y="93"/>
                    <a:pt x="38" y="50"/>
                    <a:pt x="25"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7"/>
            <p:cNvSpPr/>
            <p:nvPr/>
          </p:nvSpPr>
          <p:spPr>
            <a:xfrm>
              <a:off x="8181222" y="3397569"/>
              <a:ext cx="27374" cy="69636"/>
            </a:xfrm>
            <a:custGeom>
              <a:avLst/>
              <a:gdLst/>
              <a:ahLst/>
              <a:cxnLst/>
              <a:rect l="l" t="t" r="r" b="b"/>
              <a:pathLst>
                <a:path w="114" h="290" extrusionOk="0">
                  <a:moveTo>
                    <a:pt x="113" y="1"/>
                  </a:moveTo>
                  <a:cubicBezTo>
                    <a:pt x="52" y="82"/>
                    <a:pt x="8" y="189"/>
                    <a:pt x="0" y="290"/>
                  </a:cubicBezTo>
                  <a:cubicBezTo>
                    <a:pt x="20" y="240"/>
                    <a:pt x="32" y="189"/>
                    <a:pt x="52" y="139"/>
                  </a:cubicBezTo>
                  <a:cubicBezTo>
                    <a:pt x="70" y="90"/>
                    <a:pt x="95" y="44"/>
                    <a:pt x="113"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7"/>
            <p:cNvSpPr/>
            <p:nvPr/>
          </p:nvSpPr>
          <p:spPr>
            <a:xfrm>
              <a:off x="8977728" y="4172699"/>
              <a:ext cx="45384" cy="11526"/>
            </a:xfrm>
            <a:custGeom>
              <a:avLst/>
              <a:gdLst/>
              <a:ahLst/>
              <a:cxnLst/>
              <a:rect l="l" t="t" r="r" b="b"/>
              <a:pathLst>
                <a:path w="189" h="48" extrusionOk="0">
                  <a:moveTo>
                    <a:pt x="181" y="1"/>
                  </a:moveTo>
                  <a:cubicBezTo>
                    <a:pt x="119" y="13"/>
                    <a:pt x="62" y="26"/>
                    <a:pt x="0" y="38"/>
                  </a:cubicBezTo>
                  <a:cubicBezTo>
                    <a:pt x="14" y="44"/>
                    <a:pt x="31" y="47"/>
                    <a:pt x="51" y="47"/>
                  </a:cubicBezTo>
                  <a:cubicBezTo>
                    <a:pt x="95" y="47"/>
                    <a:pt x="149" y="33"/>
                    <a:pt x="188" y="7"/>
                  </a:cubicBezTo>
                  <a:cubicBezTo>
                    <a:pt x="181" y="7"/>
                    <a:pt x="181" y="1"/>
                    <a:pt x="18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7"/>
            <p:cNvSpPr/>
            <p:nvPr/>
          </p:nvSpPr>
          <p:spPr>
            <a:xfrm>
              <a:off x="7871216" y="3618966"/>
              <a:ext cx="33618" cy="15128"/>
            </a:xfrm>
            <a:custGeom>
              <a:avLst/>
              <a:gdLst/>
              <a:ahLst/>
              <a:cxnLst/>
              <a:rect l="l" t="t" r="r" b="b"/>
              <a:pathLst>
                <a:path w="140" h="63" extrusionOk="0">
                  <a:moveTo>
                    <a:pt x="64" y="1"/>
                  </a:moveTo>
                  <a:cubicBezTo>
                    <a:pt x="38" y="1"/>
                    <a:pt x="13" y="13"/>
                    <a:pt x="1" y="44"/>
                  </a:cubicBezTo>
                  <a:cubicBezTo>
                    <a:pt x="32" y="36"/>
                    <a:pt x="51" y="32"/>
                    <a:pt x="66" y="32"/>
                  </a:cubicBezTo>
                  <a:cubicBezTo>
                    <a:pt x="87" y="32"/>
                    <a:pt x="103" y="41"/>
                    <a:pt x="139" y="63"/>
                  </a:cubicBezTo>
                  <a:cubicBezTo>
                    <a:pt x="126" y="19"/>
                    <a:pt x="96" y="1"/>
                    <a:pt x="64"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7"/>
            <p:cNvSpPr/>
            <p:nvPr/>
          </p:nvSpPr>
          <p:spPr>
            <a:xfrm>
              <a:off x="7790053" y="3689083"/>
              <a:ext cx="33377" cy="17289"/>
            </a:xfrm>
            <a:custGeom>
              <a:avLst/>
              <a:gdLst/>
              <a:ahLst/>
              <a:cxnLst/>
              <a:rect l="l" t="t" r="r" b="b"/>
              <a:pathLst>
                <a:path w="139" h="72" extrusionOk="0">
                  <a:moveTo>
                    <a:pt x="85" y="1"/>
                  </a:moveTo>
                  <a:cubicBezTo>
                    <a:pt x="78" y="1"/>
                    <a:pt x="71" y="2"/>
                    <a:pt x="64" y="4"/>
                  </a:cubicBezTo>
                  <a:cubicBezTo>
                    <a:pt x="32" y="16"/>
                    <a:pt x="6" y="28"/>
                    <a:pt x="0" y="71"/>
                  </a:cubicBezTo>
                  <a:cubicBezTo>
                    <a:pt x="51" y="40"/>
                    <a:pt x="65" y="31"/>
                    <a:pt x="95" y="31"/>
                  </a:cubicBezTo>
                  <a:cubicBezTo>
                    <a:pt x="106" y="31"/>
                    <a:pt x="120" y="32"/>
                    <a:pt x="139" y="34"/>
                  </a:cubicBezTo>
                  <a:cubicBezTo>
                    <a:pt x="124" y="11"/>
                    <a:pt x="106" y="1"/>
                    <a:pt x="85"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7"/>
            <p:cNvSpPr/>
            <p:nvPr/>
          </p:nvSpPr>
          <p:spPr>
            <a:xfrm>
              <a:off x="8361799" y="3680919"/>
              <a:ext cx="42502" cy="46824"/>
            </a:xfrm>
            <a:custGeom>
              <a:avLst/>
              <a:gdLst/>
              <a:ahLst/>
              <a:cxnLst/>
              <a:rect l="l" t="t" r="r" b="b"/>
              <a:pathLst>
                <a:path w="177" h="195" extrusionOk="0">
                  <a:moveTo>
                    <a:pt x="177" y="0"/>
                  </a:moveTo>
                  <a:lnTo>
                    <a:pt x="177" y="0"/>
                  </a:lnTo>
                  <a:cubicBezTo>
                    <a:pt x="107" y="62"/>
                    <a:pt x="46" y="119"/>
                    <a:pt x="1" y="194"/>
                  </a:cubicBezTo>
                  <a:cubicBezTo>
                    <a:pt x="58" y="150"/>
                    <a:pt x="158" y="38"/>
                    <a:pt x="17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7"/>
            <p:cNvSpPr/>
            <p:nvPr/>
          </p:nvSpPr>
          <p:spPr>
            <a:xfrm>
              <a:off x="7881782" y="3940977"/>
              <a:ext cx="18249" cy="37939"/>
            </a:xfrm>
            <a:custGeom>
              <a:avLst/>
              <a:gdLst/>
              <a:ahLst/>
              <a:cxnLst/>
              <a:rect l="l" t="t" r="r" b="b"/>
              <a:pathLst>
                <a:path w="76" h="158" extrusionOk="0">
                  <a:moveTo>
                    <a:pt x="76" y="0"/>
                  </a:moveTo>
                  <a:lnTo>
                    <a:pt x="76" y="0"/>
                  </a:lnTo>
                  <a:cubicBezTo>
                    <a:pt x="20" y="26"/>
                    <a:pt x="0" y="75"/>
                    <a:pt x="14" y="158"/>
                  </a:cubicBezTo>
                  <a:cubicBezTo>
                    <a:pt x="20" y="126"/>
                    <a:pt x="32" y="101"/>
                    <a:pt x="38" y="75"/>
                  </a:cubicBezTo>
                  <a:cubicBezTo>
                    <a:pt x="44" y="45"/>
                    <a:pt x="64" y="26"/>
                    <a:pt x="76"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9" name="Google Shape;679;p17"/>
          <p:cNvSpPr txBox="1">
            <a:spLocks noGrp="1"/>
          </p:cNvSpPr>
          <p:nvPr>
            <p:ph type="title"/>
          </p:nvPr>
        </p:nvSpPr>
        <p:spPr>
          <a:xfrm>
            <a:off x="1354700" y="5485500"/>
            <a:ext cx="5923600" cy="53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2400" b="0">
                <a:solidFill>
                  <a:schemeClr val="lt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80" name="Google Shape;680;p17"/>
          <p:cNvSpPr txBox="1">
            <a:spLocks noGrp="1"/>
          </p:cNvSpPr>
          <p:nvPr>
            <p:ph type="subTitle" idx="1"/>
          </p:nvPr>
        </p:nvSpPr>
        <p:spPr>
          <a:xfrm>
            <a:off x="1354700" y="2209500"/>
            <a:ext cx="5923600" cy="320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solidFill>
                  <a:schemeClr val="lt2"/>
                </a:solidFill>
                <a:latin typeface="Open Sans"/>
                <a:ea typeface="Open Sans"/>
                <a:cs typeface="Open Sans"/>
                <a:sym typeface="Open Sans"/>
              </a:defRPr>
            </a:lvl1pPr>
            <a:lvl2pPr lvl="1" rtl="0">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2pPr>
            <a:lvl3pPr lvl="2" rtl="0">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3pPr>
            <a:lvl4pPr lvl="3" rtl="0">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4pPr>
            <a:lvl5pPr lvl="4" rtl="0">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5pPr>
            <a:lvl6pPr lvl="5" rtl="0">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6pPr>
            <a:lvl7pPr lvl="6" rtl="0">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7pPr>
            <a:lvl8pPr lvl="7" rtl="0">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8pPr>
            <a:lvl9pPr lvl="8" rtl="0">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9pPr>
          </a:lstStyle>
          <a:p>
            <a:endParaRPr/>
          </a:p>
        </p:txBody>
      </p:sp>
    </p:spTree>
    <p:extLst>
      <p:ext uri="{BB962C8B-B14F-4D97-AF65-F5344CB8AC3E}">
        <p14:creationId xmlns="" xmlns:p14="http://schemas.microsoft.com/office/powerpoint/2010/main" val="2243736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681"/>
        <p:cNvGrpSpPr/>
        <p:nvPr/>
      </p:nvGrpSpPr>
      <p:grpSpPr>
        <a:xfrm>
          <a:off x="0" y="0"/>
          <a:ext cx="0" cy="0"/>
          <a:chOff x="0" y="0"/>
          <a:chExt cx="0" cy="0"/>
        </a:xfrm>
      </p:grpSpPr>
      <p:sp>
        <p:nvSpPr>
          <p:cNvPr id="682" name="Google Shape;682;p18"/>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683" name="Google Shape;683;p18"/>
          <p:cNvSpPr txBox="1">
            <a:spLocks noGrp="1"/>
          </p:cNvSpPr>
          <p:nvPr>
            <p:ph type="subTitle" idx="1"/>
          </p:nvPr>
        </p:nvSpPr>
        <p:spPr>
          <a:xfrm>
            <a:off x="1125684" y="2737736"/>
            <a:ext cx="2767600" cy="7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84" name="Google Shape;684;p18"/>
          <p:cNvSpPr txBox="1">
            <a:spLocks noGrp="1"/>
          </p:cNvSpPr>
          <p:nvPr>
            <p:ph type="title" idx="2"/>
          </p:nvPr>
        </p:nvSpPr>
        <p:spPr>
          <a:xfrm>
            <a:off x="1249484" y="2133700"/>
            <a:ext cx="2520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685" name="Google Shape;685;p18"/>
          <p:cNvSpPr txBox="1">
            <a:spLocks noGrp="1"/>
          </p:cNvSpPr>
          <p:nvPr>
            <p:ph type="subTitle" idx="3"/>
          </p:nvPr>
        </p:nvSpPr>
        <p:spPr>
          <a:xfrm>
            <a:off x="4712183" y="2737736"/>
            <a:ext cx="2767600" cy="7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86" name="Google Shape;686;p18"/>
          <p:cNvSpPr txBox="1">
            <a:spLocks noGrp="1"/>
          </p:cNvSpPr>
          <p:nvPr>
            <p:ph type="title" idx="4"/>
          </p:nvPr>
        </p:nvSpPr>
        <p:spPr>
          <a:xfrm>
            <a:off x="4835977" y="2133700"/>
            <a:ext cx="2520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687" name="Google Shape;687;p18"/>
          <p:cNvSpPr txBox="1">
            <a:spLocks noGrp="1"/>
          </p:cNvSpPr>
          <p:nvPr>
            <p:ph type="subTitle" idx="5"/>
          </p:nvPr>
        </p:nvSpPr>
        <p:spPr>
          <a:xfrm>
            <a:off x="8298717" y="2737736"/>
            <a:ext cx="2767600" cy="7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88" name="Google Shape;688;p18"/>
          <p:cNvSpPr txBox="1">
            <a:spLocks noGrp="1"/>
          </p:cNvSpPr>
          <p:nvPr>
            <p:ph type="title" idx="6"/>
          </p:nvPr>
        </p:nvSpPr>
        <p:spPr>
          <a:xfrm>
            <a:off x="8422472" y="2133700"/>
            <a:ext cx="2520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689" name="Google Shape;689;p18"/>
          <p:cNvSpPr txBox="1">
            <a:spLocks noGrp="1"/>
          </p:cNvSpPr>
          <p:nvPr>
            <p:ph type="subTitle" idx="7"/>
          </p:nvPr>
        </p:nvSpPr>
        <p:spPr>
          <a:xfrm>
            <a:off x="1125700" y="4426004"/>
            <a:ext cx="2767600" cy="7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90" name="Google Shape;690;p18"/>
          <p:cNvSpPr txBox="1">
            <a:spLocks noGrp="1"/>
          </p:cNvSpPr>
          <p:nvPr>
            <p:ph type="title" idx="8"/>
          </p:nvPr>
        </p:nvSpPr>
        <p:spPr>
          <a:xfrm>
            <a:off x="1249484" y="3821967"/>
            <a:ext cx="2520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691" name="Google Shape;691;p18"/>
          <p:cNvSpPr txBox="1">
            <a:spLocks noGrp="1"/>
          </p:cNvSpPr>
          <p:nvPr>
            <p:ph type="subTitle" idx="9"/>
          </p:nvPr>
        </p:nvSpPr>
        <p:spPr>
          <a:xfrm>
            <a:off x="4712183" y="4426004"/>
            <a:ext cx="2767600" cy="7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92" name="Google Shape;692;p18"/>
          <p:cNvSpPr txBox="1">
            <a:spLocks noGrp="1"/>
          </p:cNvSpPr>
          <p:nvPr>
            <p:ph type="title" idx="13"/>
          </p:nvPr>
        </p:nvSpPr>
        <p:spPr>
          <a:xfrm>
            <a:off x="4835977" y="3821967"/>
            <a:ext cx="2520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693" name="Google Shape;693;p18"/>
          <p:cNvSpPr txBox="1">
            <a:spLocks noGrp="1"/>
          </p:cNvSpPr>
          <p:nvPr>
            <p:ph type="subTitle" idx="14"/>
          </p:nvPr>
        </p:nvSpPr>
        <p:spPr>
          <a:xfrm>
            <a:off x="8298683" y="4426003"/>
            <a:ext cx="2767600" cy="73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94" name="Google Shape;694;p18"/>
          <p:cNvSpPr txBox="1">
            <a:spLocks noGrp="1"/>
          </p:cNvSpPr>
          <p:nvPr>
            <p:ph type="title" idx="15"/>
          </p:nvPr>
        </p:nvSpPr>
        <p:spPr>
          <a:xfrm>
            <a:off x="8422472" y="3821967"/>
            <a:ext cx="2520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695" name="Google Shape;695;p18"/>
          <p:cNvSpPr/>
          <p:nvPr/>
        </p:nvSpPr>
        <p:spPr>
          <a:xfrm rot="10800000" flipH="1">
            <a:off x="408567" y="-88975"/>
            <a:ext cx="1843468" cy="1651773"/>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6" name="Google Shape;696;p18"/>
          <p:cNvSpPr/>
          <p:nvPr/>
        </p:nvSpPr>
        <p:spPr>
          <a:xfrm flipH="1">
            <a:off x="10000501" y="5239392"/>
            <a:ext cx="1843468" cy="1651773"/>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82755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1"/>
        </a:solidFill>
        <a:effectLst/>
      </p:bgPr>
    </p:bg>
    <p:spTree>
      <p:nvGrpSpPr>
        <p:cNvPr id="1" name="Shape 697"/>
        <p:cNvGrpSpPr/>
        <p:nvPr/>
      </p:nvGrpSpPr>
      <p:grpSpPr>
        <a:xfrm>
          <a:off x="0" y="0"/>
          <a:ext cx="0" cy="0"/>
          <a:chOff x="0" y="0"/>
          <a:chExt cx="0" cy="0"/>
        </a:xfrm>
      </p:grpSpPr>
      <p:sp>
        <p:nvSpPr>
          <p:cNvPr id="698" name="Google Shape;698;p19"/>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0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699" name="Google Shape;699;p19"/>
          <p:cNvGrpSpPr/>
          <p:nvPr/>
        </p:nvGrpSpPr>
        <p:grpSpPr>
          <a:xfrm>
            <a:off x="10243783" y="236368"/>
            <a:ext cx="2266644" cy="2025101"/>
            <a:chOff x="7682837" y="177276"/>
            <a:chExt cx="1699983" cy="1518826"/>
          </a:xfrm>
        </p:grpSpPr>
        <p:sp>
          <p:nvSpPr>
            <p:cNvPr id="700" name="Google Shape;700;p19"/>
            <p:cNvSpPr/>
            <p:nvPr/>
          </p:nvSpPr>
          <p:spPr>
            <a:xfrm rot="-1419559">
              <a:off x="7848524" y="299453"/>
              <a:ext cx="817740" cy="997032"/>
            </a:xfrm>
            <a:custGeom>
              <a:avLst/>
              <a:gdLst/>
              <a:ahLst/>
              <a:cxnLst/>
              <a:rect l="l" t="t" r="r" b="b"/>
              <a:pathLst>
                <a:path w="2358" h="2875" extrusionOk="0">
                  <a:moveTo>
                    <a:pt x="189" y="125"/>
                  </a:moveTo>
                  <a:cubicBezTo>
                    <a:pt x="232" y="131"/>
                    <a:pt x="270" y="131"/>
                    <a:pt x="314" y="143"/>
                  </a:cubicBezTo>
                  <a:cubicBezTo>
                    <a:pt x="327" y="157"/>
                    <a:pt x="333" y="169"/>
                    <a:pt x="345" y="181"/>
                  </a:cubicBezTo>
                  <a:cubicBezTo>
                    <a:pt x="383" y="226"/>
                    <a:pt x="420" y="270"/>
                    <a:pt x="446" y="319"/>
                  </a:cubicBezTo>
                  <a:cubicBezTo>
                    <a:pt x="371" y="313"/>
                    <a:pt x="302" y="313"/>
                    <a:pt x="232" y="307"/>
                  </a:cubicBezTo>
                  <a:cubicBezTo>
                    <a:pt x="214" y="307"/>
                    <a:pt x="214" y="325"/>
                    <a:pt x="220" y="331"/>
                  </a:cubicBezTo>
                  <a:cubicBezTo>
                    <a:pt x="264" y="383"/>
                    <a:pt x="276" y="444"/>
                    <a:pt x="276" y="507"/>
                  </a:cubicBezTo>
                  <a:cubicBezTo>
                    <a:pt x="232" y="464"/>
                    <a:pt x="183" y="414"/>
                    <a:pt x="126" y="377"/>
                  </a:cubicBezTo>
                  <a:cubicBezTo>
                    <a:pt x="120" y="339"/>
                    <a:pt x="114" y="294"/>
                    <a:pt x="108" y="256"/>
                  </a:cubicBezTo>
                  <a:cubicBezTo>
                    <a:pt x="101" y="238"/>
                    <a:pt x="95" y="213"/>
                    <a:pt x="88" y="195"/>
                  </a:cubicBezTo>
                  <a:cubicBezTo>
                    <a:pt x="82" y="175"/>
                    <a:pt x="70" y="157"/>
                    <a:pt x="70" y="137"/>
                  </a:cubicBezTo>
                  <a:lnTo>
                    <a:pt x="70" y="131"/>
                  </a:lnTo>
                  <a:lnTo>
                    <a:pt x="120" y="131"/>
                  </a:lnTo>
                  <a:cubicBezTo>
                    <a:pt x="145" y="125"/>
                    <a:pt x="163" y="125"/>
                    <a:pt x="189" y="125"/>
                  </a:cubicBezTo>
                  <a:close/>
                  <a:moveTo>
                    <a:pt x="258" y="31"/>
                  </a:moveTo>
                  <a:lnTo>
                    <a:pt x="258" y="31"/>
                  </a:lnTo>
                  <a:cubicBezTo>
                    <a:pt x="383" y="44"/>
                    <a:pt x="515" y="50"/>
                    <a:pt x="640" y="62"/>
                  </a:cubicBezTo>
                  <a:cubicBezTo>
                    <a:pt x="772" y="82"/>
                    <a:pt x="891" y="119"/>
                    <a:pt x="1004" y="181"/>
                  </a:cubicBezTo>
                  <a:cubicBezTo>
                    <a:pt x="1054" y="207"/>
                    <a:pt x="1103" y="238"/>
                    <a:pt x="1148" y="270"/>
                  </a:cubicBezTo>
                  <a:cubicBezTo>
                    <a:pt x="1117" y="270"/>
                    <a:pt x="1091" y="270"/>
                    <a:pt x="1060" y="264"/>
                  </a:cubicBezTo>
                  <a:cubicBezTo>
                    <a:pt x="1048" y="264"/>
                    <a:pt x="1042" y="282"/>
                    <a:pt x="1054" y="288"/>
                  </a:cubicBezTo>
                  <a:cubicBezTo>
                    <a:pt x="1178" y="351"/>
                    <a:pt x="1305" y="407"/>
                    <a:pt x="1412" y="495"/>
                  </a:cubicBezTo>
                  <a:cubicBezTo>
                    <a:pt x="1461" y="539"/>
                    <a:pt x="1505" y="583"/>
                    <a:pt x="1536" y="632"/>
                  </a:cubicBezTo>
                  <a:cubicBezTo>
                    <a:pt x="1548" y="652"/>
                    <a:pt x="1555" y="670"/>
                    <a:pt x="1562" y="689"/>
                  </a:cubicBezTo>
                  <a:cubicBezTo>
                    <a:pt x="1449" y="577"/>
                    <a:pt x="1305" y="501"/>
                    <a:pt x="1160" y="438"/>
                  </a:cubicBezTo>
                  <a:cubicBezTo>
                    <a:pt x="1073" y="401"/>
                    <a:pt x="978" y="369"/>
                    <a:pt x="885" y="351"/>
                  </a:cubicBezTo>
                  <a:cubicBezTo>
                    <a:pt x="784" y="331"/>
                    <a:pt x="684" y="331"/>
                    <a:pt x="584" y="325"/>
                  </a:cubicBezTo>
                  <a:lnTo>
                    <a:pt x="478" y="319"/>
                  </a:lnTo>
                  <a:cubicBezTo>
                    <a:pt x="452" y="264"/>
                    <a:pt x="408" y="213"/>
                    <a:pt x="371" y="169"/>
                  </a:cubicBezTo>
                  <a:cubicBezTo>
                    <a:pt x="359" y="157"/>
                    <a:pt x="351" y="143"/>
                    <a:pt x="339" y="131"/>
                  </a:cubicBezTo>
                  <a:cubicBezTo>
                    <a:pt x="339" y="125"/>
                    <a:pt x="339" y="119"/>
                    <a:pt x="333" y="119"/>
                  </a:cubicBezTo>
                  <a:lnTo>
                    <a:pt x="327" y="119"/>
                  </a:lnTo>
                  <a:cubicBezTo>
                    <a:pt x="302" y="88"/>
                    <a:pt x="283" y="62"/>
                    <a:pt x="258" y="31"/>
                  </a:cubicBezTo>
                  <a:close/>
                  <a:moveTo>
                    <a:pt x="1570" y="288"/>
                  </a:moveTo>
                  <a:cubicBezTo>
                    <a:pt x="1702" y="288"/>
                    <a:pt x="1832" y="301"/>
                    <a:pt x="1956" y="357"/>
                  </a:cubicBezTo>
                  <a:cubicBezTo>
                    <a:pt x="2019" y="383"/>
                    <a:pt x="2075" y="420"/>
                    <a:pt x="2119" y="470"/>
                  </a:cubicBezTo>
                  <a:cubicBezTo>
                    <a:pt x="2164" y="519"/>
                    <a:pt x="2201" y="577"/>
                    <a:pt x="2225" y="640"/>
                  </a:cubicBezTo>
                  <a:cubicBezTo>
                    <a:pt x="2251" y="701"/>
                    <a:pt x="2269" y="771"/>
                    <a:pt x="2289" y="834"/>
                  </a:cubicBezTo>
                  <a:cubicBezTo>
                    <a:pt x="2301" y="903"/>
                    <a:pt x="2314" y="978"/>
                    <a:pt x="2320" y="1046"/>
                  </a:cubicBezTo>
                  <a:cubicBezTo>
                    <a:pt x="2332" y="1190"/>
                    <a:pt x="2320" y="1347"/>
                    <a:pt x="2251" y="1479"/>
                  </a:cubicBezTo>
                  <a:cubicBezTo>
                    <a:pt x="2207" y="1360"/>
                    <a:pt x="2126" y="1254"/>
                    <a:pt x="2019" y="1184"/>
                  </a:cubicBezTo>
                  <a:cubicBezTo>
                    <a:pt x="1944" y="1135"/>
                    <a:pt x="1855" y="1097"/>
                    <a:pt x="1768" y="1072"/>
                  </a:cubicBezTo>
                  <a:cubicBezTo>
                    <a:pt x="1730" y="1059"/>
                    <a:pt x="1693" y="1046"/>
                    <a:pt x="1655" y="1034"/>
                  </a:cubicBezTo>
                  <a:cubicBezTo>
                    <a:pt x="1630" y="896"/>
                    <a:pt x="1637" y="759"/>
                    <a:pt x="1568" y="640"/>
                  </a:cubicBezTo>
                  <a:cubicBezTo>
                    <a:pt x="1505" y="519"/>
                    <a:pt x="1398" y="444"/>
                    <a:pt x="1285" y="377"/>
                  </a:cubicBezTo>
                  <a:cubicBezTo>
                    <a:pt x="1236" y="351"/>
                    <a:pt x="1178" y="325"/>
                    <a:pt x="1129" y="294"/>
                  </a:cubicBezTo>
                  <a:lnTo>
                    <a:pt x="1129" y="294"/>
                  </a:lnTo>
                  <a:cubicBezTo>
                    <a:pt x="1164" y="296"/>
                    <a:pt x="1200" y="297"/>
                    <a:pt x="1235" y="297"/>
                  </a:cubicBezTo>
                  <a:cubicBezTo>
                    <a:pt x="1346" y="297"/>
                    <a:pt x="1459" y="288"/>
                    <a:pt x="1570" y="288"/>
                  </a:cubicBezTo>
                  <a:close/>
                  <a:moveTo>
                    <a:pt x="38" y="345"/>
                  </a:moveTo>
                  <a:lnTo>
                    <a:pt x="38" y="345"/>
                  </a:lnTo>
                  <a:cubicBezTo>
                    <a:pt x="126" y="407"/>
                    <a:pt x="208" y="470"/>
                    <a:pt x="283" y="551"/>
                  </a:cubicBezTo>
                  <a:lnTo>
                    <a:pt x="283" y="589"/>
                  </a:lnTo>
                  <a:lnTo>
                    <a:pt x="283" y="909"/>
                  </a:lnTo>
                  <a:cubicBezTo>
                    <a:pt x="283" y="1022"/>
                    <a:pt x="283" y="1129"/>
                    <a:pt x="290" y="1234"/>
                  </a:cubicBezTo>
                  <a:cubicBezTo>
                    <a:pt x="296" y="1335"/>
                    <a:pt x="308" y="1436"/>
                    <a:pt x="345" y="1523"/>
                  </a:cubicBezTo>
                  <a:cubicBezTo>
                    <a:pt x="383" y="1610"/>
                    <a:pt x="446" y="1685"/>
                    <a:pt x="515" y="1754"/>
                  </a:cubicBezTo>
                  <a:cubicBezTo>
                    <a:pt x="478" y="1754"/>
                    <a:pt x="446" y="1754"/>
                    <a:pt x="408" y="1742"/>
                  </a:cubicBezTo>
                  <a:cubicBezTo>
                    <a:pt x="396" y="1742"/>
                    <a:pt x="383" y="1736"/>
                    <a:pt x="371" y="1730"/>
                  </a:cubicBezTo>
                  <a:cubicBezTo>
                    <a:pt x="252" y="1586"/>
                    <a:pt x="151" y="1422"/>
                    <a:pt x="108" y="1241"/>
                  </a:cubicBezTo>
                  <a:cubicBezTo>
                    <a:pt x="58" y="1046"/>
                    <a:pt x="76" y="840"/>
                    <a:pt x="70" y="640"/>
                  </a:cubicBezTo>
                  <a:cubicBezTo>
                    <a:pt x="70" y="539"/>
                    <a:pt x="64" y="444"/>
                    <a:pt x="38" y="345"/>
                  </a:cubicBezTo>
                  <a:close/>
                  <a:moveTo>
                    <a:pt x="258" y="339"/>
                  </a:moveTo>
                  <a:lnTo>
                    <a:pt x="258" y="339"/>
                  </a:lnTo>
                  <a:cubicBezTo>
                    <a:pt x="351" y="345"/>
                    <a:pt x="446" y="345"/>
                    <a:pt x="533" y="351"/>
                  </a:cubicBezTo>
                  <a:cubicBezTo>
                    <a:pt x="634" y="357"/>
                    <a:pt x="735" y="357"/>
                    <a:pt x="834" y="369"/>
                  </a:cubicBezTo>
                  <a:cubicBezTo>
                    <a:pt x="935" y="383"/>
                    <a:pt x="1022" y="414"/>
                    <a:pt x="1111" y="452"/>
                  </a:cubicBezTo>
                  <a:cubicBezTo>
                    <a:pt x="1192" y="482"/>
                    <a:pt x="1273" y="519"/>
                    <a:pt x="1348" y="565"/>
                  </a:cubicBezTo>
                  <a:cubicBezTo>
                    <a:pt x="1436" y="614"/>
                    <a:pt x="1511" y="670"/>
                    <a:pt x="1580" y="745"/>
                  </a:cubicBezTo>
                  <a:lnTo>
                    <a:pt x="1586" y="745"/>
                  </a:lnTo>
                  <a:cubicBezTo>
                    <a:pt x="1592" y="771"/>
                    <a:pt x="1592" y="790"/>
                    <a:pt x="1600" y="814"/>
                  </a:cubicBezTo>
                  <a:cubicBezTo>
                    <a:pt x="1612" y="883"/>
                    <a:pt x="1612" y="953"/>
                    <a:pt x="1630" y="1022"/>
                  </a:cubicBezTo>
                  <a:cubicBezTo>
                    <a:pt x="1580" y="1008"/>
                    <a:pt x="1530" y="990"/>
                    <a:pt x="1487" y="984"/>
                  </a:cubicBezTo>
                  <a:cubicBezTo>
                    <a:pt x="1484" y="983"/>
                    <a:pt x="1482" y="983"/>
                    <a:pt x="1480" y="983"/>
                  </a:cubicBezTo>
                  <a:cubicBezTo>
                    <a:pt x="1469" y="983"/>
                    <a:pt x="1462" y="992"/>
                    <a:pt x="1467" y="1002"/>
                  </a:cubicBezTo>
                  <a:cubicBezTo>
                    <a:pt x="1542" y="1153"/>
                    <a:pt x="1574" y="1317"/>
                    <a:pt x="1568" y="1485"/>
                  </a:cubicBezTo>
                  <a:cubicBezTo>
                    <a:pt x="1555" y="1655"/>
                    <a:pt x="1487" y="1818"/>
                    <a:pt x="1473" y="1986"/>
                  </a:cubicBezTo>
                  <a:cubicBezTo>
                    <a:pt x="1467" y="2000"/>
                    <a:pt x="1467" y="2006"/>
                    <a:pt x="1467" y="2018"/>
                  </a:cubicBezTo>
                  <a:cubicBezTo>
                    <a:pt x="1317" y="1918"/>
                    <a:pt x="1148" y="1843"/>
                    <a:pt x="972" y="1792"/>
                  </a:cubicBezTo>
                  <a:cubicBezTo>
                    <a:pt x="885" y="1768"/>
                    <a:pt x="790" y="1754"/>
                    <a:pt x="697" y="1748"/>
                  </a:cubicBezTo>
                  <a:lnTo>
                    <a:pt x="547" y="1748"/>
                  </a:lnTo>
                  <a:cubicBezTo>
                    <a:pt x="484" y="1685"/>
                    <a:pt x="420" y="1618"/>
                    <a:pt x="377" y="1529"/>
                  </a:cubicBezTo>
                  <a:cubicBezTo>
                    <a:pt x="333" y="1442"/>
                    <a:pt x="321" y="1335"/>
                    <a:pt x="314" y="1234"/>
                  </a:cubicBezTo>
                  <a:cubicBezTo>
                    <a:pt x="302" y="1022"/>
                    <a:pt x="314" y="802"/>
                    <a:pt x="308" y="589"/>
                  </a:cubicBezTo>
                  <a:lnTo>
                    <a:pt x="308" y="545"/>
                  </a:lnTo>
                  <a:lnTo>
                    <a:pt x="308" y="539"/>
                  </a:lnTo>
                  <a:cubicBezTo>
                    <a:pt x="302" y="470"/>
                    <a:pt x="296" y="395"/>
                    <a:pt x="258" y="339"/>
                  </a:cubicBezTo>
                  <a:close/>
                  <a:moveTo>
                    <a:pt x="1505" y="1016"/>
                  </a:moveTo>
                  <a:cubicBezTo>
                    <a:pt x="1574" y="1034"/>
                    <a:pt x="1649" y="1059"/>
                    <a:pt x="1718" y="1078"/>
                  </a:cubicBezTo>
                  <a:cubicBezTo>
                    <a:pt x="1794" y="1109"/>
                    <a:pt x="1869" y="1135"/>
                    <a:pt x="1938" y="1166"/>
                  </a:cubicBezTo>
                  <a:cubicBezTo>
                    <a:pt x="2063" y="1234"/>
                    <a:pt x="2164" y="1335"/>
                    <a:pt x="2219" y="1473"/>
                  </a:cubicBezTo>
                  <a:cubicBezTo>
                    <a:pt x="2225" y="1485"/>
                    <a:pt x="2231" y="1497"/>
                    <a:pt x="2239" y="1511"/>
                  </a:cubicBezTo>
                  <a:lnTo>
                    <a:pt x="2239" y="1529"/>
                  </a:lnTo>
                  <a:cubicBezTo>
                    <a:pt x="2277" y="1642"/>
                    <a:pt x="2277" y="1760"/>
                    <a:pt x="2239" y="1873"/>
                  </a:cubicBezTo>
                  <a:cubicBezTo>
                    <a:pt x="2194" y="2006"/>
                    <a:pt x="2101" y="2124"/>
                    <a:pt x="1982" y="2194"/>
                  </a:cubicBezTo>
                  <a:cubicBezTo>
                    <a:pt x="1890" y="2244"/>
                    <a:pt x="1787" y="2272"/>
                    <a:pt x="1685" y="2272"/>
                  </a:cubicBezTo>
                  <a:cubicBezTo>
                    <a:pt x="1633" y="2272"/>
                    <a:pt x="1581" y="2264"/>
                    <a:pt x="1530" y="2249"/>
                  </a:cubicBezTo>
                  <a:lnTo>
                    <a:pt x="1530" y="2237"/>
                  </a:lnTo>
                  <a:cubicBezTo>
                    <a:pt x="1455" y="2075"/>
                    <a:pt x="1511" y="1899"/>
                    <a:pt x="1548" y="1736"/>
                  </a:cubicBezTo>
                  <a:cubicBezTo>
                    <a:pt x="1574" y="1655"/>
                    <a:pt x="1586" y="1572"/>
                    <a:pt x="1592" y="1491"/>
                  </a:cubicBezTo>
                  <a:cubicBezTo>
                    <a:pt x="1600" y="1410"/>
                    <a:pt x="1592" y="1329"/>
                    <a:pt x="1574" y="1247"/>
                  </a:cubicBezTo>
                  <a:cubicBezTo>
                    <a:pt x="1562" y="1166"/>
                    <a:pt x="1536" y="1091"/>
                    <a:pt x="1505" y="1016"/>
                  </a:cubicBezTo>
                  <a:close/>
                  <a:moveTo>
                    <a:pt x="163" y="1610"/>
                  </a:moveTo>
                  <a:cubicBezTo>
                    <a:pt x="220" y="1667"/>
                    <a:pt x="290" y="1717"/>
                    <a:pt x="359" y="1748"/>
                  </a:cubicBezTo>
                  <a:cubicBezTo>
                    <a:pt x="390" y="1770"/>
                    <a:pt x="425" y="1781"/>
                    <a:pt x="461" y="1781"/>
                  </a:cubicBezTo>
                  <a:cubicBezTo>
                    <a:pt x="469" y="1781"/>
                    <a:pt x="476" y="1781"/>
                    <a:pt x="484" y="1780"/>
                  </a:cubicBezTo>
                  <a:cubicBezTo>
                    <a:pt x="533" y="1780"/>
                    <a:pt x="584" y="1774"/>
                    <a:pt x="634" y="1774"/>
                  </a:cubicBezTo>
                  <a:cubicBezTo>
                    <a:pt x="822" y="1774"/>
                    <a:pt x="1016" y="1824"/>
                    <a:pt x="1186" y="1899"/>
                  </a:cubicBezTo>
                  <a:cubicBezTo>
                    <a:pt x="1285" y="1942"/>
                    <a:pt x="1380" y="1994"/>
                    <a:pt x="1467" y="2049"/>
                  </a:cubicBezTo>
                  <a:cubicBezTo>
                    <a:pt x="1467" y="2118"/>
                    <a:pt x="1473" y="2188"/>
                    <a:pt x="1505" y="2249"/>
                  </a:cubicBezTo>
                  <a:lnTo>
                    <a:pt x="1505" y="2257"/>
                  </a:lnTo>
                  <a:cubicBezTo>
                    <a:pt x="1412" y="2338"/>
                    <a:pt x="1291" y="2382"/>
                    <a:pt x="1178" y="2413"/>
                  </a:cubicBezTo>
                  <a:cubicBezTo>
                    <a:pt x="1104" y="2433"/>
                    <a:pt x="1025" y="2445"/>
                    <a:pt x="947" y="2445"/>
                  </a:cubicBezTo>
                  <a:cubicBezTo>
                    <a:pt x="900" y="2445"/>
                    <a:pt x="854" y="2441"/>
                    <a:pt x="810" y="2431"/>
                  </a:cubicBezTo>
                  <a:cubicBezTo>
                    <a:pt x="690" y="2413"/>
                    <a:pt x="590" y="2356"/>
                    <a:pt x="502" y="2275"/>
                  </a:cubicBezTo>
                  <a:cubicBezTo>
                    <a:pt x="420" y="2194"/>
                    <a:pt x="359" y="2093"/>
                    <a:pt x="308" y="1986"/>
                  </a:cubicBezTo>
                  <a:cubicBezTo>
                    <a:pt x="252" y="1867"/>
                    <a:pt x="208" y="1736"/>
                    <a:pt x="163" y="1610"/>
                  </a:cubicBezTo>
                  <a:close/>
                  <a:moveTo>
                    <a:pt x="1524" y="2275"/>
                  </a:moveTo>
                  <a:cubicBezTo>
                    <a:pt x="1555" y="2287"/>
                    <a:pt x="1586" y="2294"/>
                    <a:pt x="1624" y="2294"/>
                  </a:cubicBezTo>
                  <a:cubicBezTo>
                    <a:pt x="1606" y="2344"/>
                    <a:pt x="1574" y="2382"/>
                    <a:pt x="1536" y="2413"/>
                  </a:cubicBezTo>
                  <a:cubicBezTo>
                    <a:pt x="1493" y="2451"/>
                    <a:pt x="1449" y="2475"/>
                    <a:pt x="1398" y="2506"/>
                  </a:cubicBezTo>
                  <a:cubicBezTo>
                    <a:pt x="1311" y="2564"/>
                    <a:pt x="1216" y="2619"/>
                    <a:pt x="1154" y="2708"/>
                  </a:cubicBezTo>
                  <a:cubicBezTo>
                    <a:pt x="1129" y="2746"/>
                    <a:pt x="1103" y="2789"/>
                    <a:pt x="1091" y="2833"/>
                  </a:cubicBezTo>
                  <a:cubicBezTo>
                    <a:pt x="1054" y="2783"/>
                    <a:pt x="1016" y="2732"/>
                    <a:pt x="990" y="2676"/>
                  </a:cubicBezTo>
                  <a:cubicBezTo>
                    <a:pt x="966" y="2613"/>
                    <a:pt x="941" y="2532"/>
                    <a:pt x="978" y="2475"/>
                  </a:cubicBezTo>
                  <a:lnTo>
                    <a:pt x="978" y="2469"/>
                  </a:lnTo>
                  <a:cubicBezTo>
                    <a:pt x="1036" y="2469"/>
                    <a:pt x="1085" y="2463"/>
                    <a:pt x="1141" y="2451"/>
                  </a:cubicBezTo>
                  <a:cubicBezTo>
                    <a:pt x="1210" y="2437"/>
                    <a:pt x="1279" y="2413"/>
                    <a:pt x="1348" y="2382"/>
                  </a:cubicBezTo>
                  <a:cubicBezTo>
                    <a:pt x="1412" y="2356"/>
                    <a:pt x="1473" y="2318"/>
                    <a:pt x="1524" y="2275"/>
                  </a:cubicBezTo>
                  <a:close/>
                  <a:moveTo>
                    <a:pt x="226" y="1"/>
                  </a:moveTo>
                  <a:cubicBezTo>
                    <a:pt x="214" y="1"/>
                    <a:pt x="208" y="19"/>
                    <a:pt x="214" y="25"/>
                  </a:cubicBezTo>
                  <a:cubicBezTo>
                    <a:pt x="238" y="50"/>
                    <a:pt x="264" y="82"/>
                    <a:pt x="290" y="113"/>
                  </a:cubicBezTo>
                  <a:cubicBezTo>
                    <a:pt x="252" y="106"/>
                    <a:pt x="220" y="100"/>
                    <a:pt x="183" y="100"/>
                  </a:cubicBezTo>
                  <a:lnTo>
                    <a:pt x="108" y="100"/>
                  </a:lnTo>
                  <a:cubicBezTo>
                    <a:pt x="95" y="106"/>
                    <a:pt x="82" y="106"/>
                    <a:pt x="70" y="106"/>
                  </a:cubicBezTo>
                  <a:cubicBezTo>
                    <a:pt x="64" y="106"/>
                    <a:pt x="50" y="106"/>
                    <a:pt x="44" y="119"/>
                  </a:cubicBezTo>
                  <a:cubicBezTo>
                    <a:pt x="32" y="131"/>
                    <a:pt x="44" y="151"/>
                    <a:pt x="50" y="169"/>
                  </a:cubicBezTo>
                  <a:cubicBezTo>
                    <a:pt x="58" y="195"/>
                    <a:pt x="70" y="213"/>
                    <a:pt x="76" y="238"/>
                  </a:cubicBezTo>
                  <a:cubicBezTo>
                    <a:pt x="82" y="276"/>
                    <a:pt x="95" y="313"/>
                    <a:pt x="95" y="351"/>
                  </a:cubicBezTo>
                  <a:cubicBezTo>
                    <a:pt x="70" y="331"/>
                    <a:pt x="50" y="319"/>
                    <a:pt x="26" y="301"/>
                  </a:cubicBezTo>
                  <a:cubicBezTo>
                    <a:pt x="24" y="300"/>
                    <a:pt x="21" y="299"/>
                    <a:pt x="18" y="299"/>
                  </a:cubicBezTo>
                  <a:cubicBezTo>
                    <a:pt x="8" y="299"/>
                    <a:pt x="1" y="310"/>
                    <a:pt x="1" y="319"/>
                  </a:cubicBezTo>
                  <a:cubicBezTo>
                    <a:pt x="64" y="519"/>
                    <a:pt x="44" y="727"/>
                    <a:pt x="44" y="933"/>
                  </a:cubicBezTo>
                  <a:cubicBezTo>
                    <a:pt x="44" y="1034"/>
                    <a:pt x="50" y="1135"/>
                    <a:pt x="76" y="1228"/>
                  </a:cubicBezTo>
                  <a:cubicBezTo>
                    <a:pt x="101" y="1323"/>
                    <a:pt x="133" y="1410"/>
                    <a:pt x="177" y="1491"/>
                  </a:cubicBezTo>
                  <a:cubicBezTo>
                    <a:pt x="214" y="1560"/>
                    <a:pt x="252" y="1624"/>
                    <a:pt x="302" y="1685"/>
                  </a:cubicBezTo>
                  <a:cubicBezTo>
                    <a:pt x="290" y="1679"/>
                    <a:pt x="283" y="1673"/>
                    <a:pt x="270" y="1667"/>
                  </a:cubicBezTo>
                  <a:cubicBezTo>
                    <a:pt x="226" y="1630"/>
                    <a:pt x="183" y="1598"/>
                    <a:pt x="139" y="1554"/>
                  </a:cubicBezTo>
                  <a:cubicBezTo>
                    <a:pt x="137" y="1553"/>
                    <a:pt x="135" y="1552"/>
                    <a:pt x="132" y="1552"/>
                  </a:cubicBezTo>
                  <a:cubicBezTo>
                    <a:pt x="124" y="1552"/>
                    <a:pt x="115" y="1558"/>
                    <a:pt x="120" y="1566"/>
                  </a:cubicBezTo>
                  <a:cubicBezTo>
                    <a:pt x="208" y="1812"/>
                    <a:pt x="283" y="2075"/>
                    <a:pt x="464" y="2269"/>
                  </a:cubicBezTo>
                  <a:cubicBezTo>
                    <a:pt x="547" y="2356"/>
                    <a:pt x="646" y="2419"/>
                    <a:pt x="765" y="2451"/>
                  </a:cubicBezTo>
                  <a:cubicBezTo>
                    <a:pt x="828" y="2469"/>
                    <a:pt x="885" y="2475"/>
                    <a:pt x="947" y="2475"/>
                  </a:cubicBezTo>
                  <a:cubicBezTo>
                    <a:pt x="915" y="2532"/>
                    <a:pt x="935" y="2613"/>
                    <a:pt x="960" y="2676"/>
                  </a:cubicBezTo>
                  <a:cubicBezTo>
                    <a:pt x="990" y="2752"/>
                    <a:pt x="1036" y="2813"/>
                    <a:pt x="1091" y="2870"/>
                  </a:cubicBezTo>
                  <a:cubicBezTo>
                    <a:pt x="1094" y="2873"/>
                    <a:pt x="1099" y="2874"/>
                    <a:pt x="1103" y="2874"/>
                  </a:cubicBezTo>
                  <a:cubicBezTo>
                    <a:pt x="1110" y="2874"/>
                    <a:pt x="1117" y="2872"/>
                    <a:pt x="1117" y="2864"/>
                  </a:cubicBezTo>
                  <a:cubicBezTo>
                    <a:pt x="1148" y="2639"/>
                    <a:pt x="1404" y="2564"/>
                    <a:pt x="1555" y="2431"/>
                  </a:cubicBezTo>
                  <a:cubicBezTo>
                    <a:pt x="1592" y="2394"/>
                    <a:pt x="1637" y="2350"/>
                    <a:pt x="1649" y="2294"/>
                  </a:cubicBezTo>
                  <a:cubicBezTo>
                    <a:pt x="1661" y="2295"/>
                    <a:pt x="1673" y="2295"/>
                    <a:pt x="1685" y="2295"/>
                  </a:cubicBezTo>
                  <a:cubicBezTo>
                    <a:pt x="1774" y="2295"/>
                    <a:pt x="1861" y="2276"/>
                    <a:pt x="1944" y="2243"/>
                  </a:cubicBezTo>
                  <a:cubicBezTo>
                    <a:pt x="2075" y="2182"/>
                    <a:pt x="2182" y="2075"/>
                    <a:pt x="2239" y="1936"/>
                  </a:cubicBezTo>
                  <a:cubicBezTo>
                    <a:pt x="2301" y="1806"/>
                    <a:pt x="2307" y="1661"/>
                    <a:pt x="2269" y="1517"/>
                  </a:cubicBezTo>
                  <a:lnTo>
                    <a:pt x="2263" y="1517"/>
                  </a:lnTo>
                  <a:cubicBezTo>
                    <a:pt x="2338" y="1392"/>
                    <a:pt x="2358" y="1247"/>
                    <a:pt x="2352" y="1103"/>
                  </a:cubicBezTo>
                  <a:cubicBezTo>
                    <a:pt x="2344" y="959"/>
                    <a:pt x="2320" y="814"/>
                    <a:pt x="2269" y="677"/>
                  </a:cubicBezTo>
                  <a:cubicBezTo>
                    <a:pt x="2225" y="545"/>
                    <a:pt x="2144" y="432"/>
                    <a:pt x="2025" y="363"/>
                  </a:cubicBezTo>
                  <a:cubicBezTo>
                    <a:pt x="1906" y="294"/>
                    <a:pt x="1768" y="270"/>
                    <a:pt x="1630" y="264"/>
                  </a:cubicBezTo>
                  <a:cubicBezTo>
                    <a:pt x="1607" y="263"/>
                    <a:pt x="1584" y="262"/>
                    <a:pt x="1560" y="262"/>
                  </a:cubicBezTo>
                  <a:cubicBezTo>
                    <a:pt x="1440" y="262"/>
                    <a:pt x="1318" y="276"/>
                    <a:pt x="1192" y="276"/>
                  </a:cubicBezTo>
                  <a:lnTo>
                    <a:pt x="1192" y="270"/>
                  </a:lnTo>
                  <a:cubicBezTo>
                    <a:pt x="1091" y="195"/>
                    <a:pt x="984" y="131"/>
                    <a:pt x="866" y="88"/>
                  </a:cubicBezTo>
                  <a:cubicBezTo>
                    <a:pt x="735" y="44"/>
                    <a:pt x="602" y="31"/>
                    <a:pt x="472" y="25"/>
                  </a:cubicBezTo>
                  <a:lnTo>
                    <a:pt x="226" y="1"/>
                  </a:ln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9"/>
            <p:cNvSpPr/>
            <p:nvPr/>
          </p:nvSpPr>
          <p:spPr>
            <a:xfrm rot="-1419559">
              <a:off x="8745222" y="817795"/>
              <a:ext cx="453259" cy="821901"/>
            </a:xfrm>
            <a:custGeom>
              <a:avLst/>
              <a:gdLst/>
              <a:ahLst/>
              <a:cxnLst/>
              <a:rect l="l" t="t" r="r" b="b"/>
              <a:pathLst>
                <a:path w="1307" h="2370" extrusionOk="0">
                  <a:moveTo>
                    <a:pt x="23" y="0"/>
                  </a:moveTo>
                  <a:cubicBezTo>
                    <a:pt x="12" y="0"/>
                    <a:pt x="0" y="15"/>
                    <a:pt x="11" y="20"/>
                  </a:cubicBezTo>
                  <a:cubicBezTo>
                    <a:pt x="268" y="234"/>
                    <a:pt x="481" y="497"/>
                    <a:pt x="656" y="778"/>
                  </a:cubicBezTo>
                  <a:cubicBezTo>
                    <a:pt x="844" y="1085"/>
                    <a:pt x="982" y="1418"/>
                    <a:pt x="1095" y="1756"/>
                  </a:cubicBezTo>
                  <a:cubicBezTo>
                    <a:pt x="1164" y="1958"/>
                    <a:pt x="1220" y="2158"/>
                    <a:pt x="1277" y="2358"/>
                  </a:cubicBezTo>
                  <a:cubicBezTo>
                    <a:pt x="1277" y="2366"/>
                    <a:pt x="1283" y="2370"/>
                    <a:pt x="1289" y="2370"/>
                  </a:cubicBezTo>
                  <a:cubicBezTo>
                    <a:pt x="1297" y="2370"/>
                    <a:pt x="1306" y="2363"/>
                    <a:pt x="1303" y="2352"/>
                  </a:cubicBezTo>
                  <a:cubicBezTo>
                    <a:pt x="1208" y="1988"/>
                    <a:pt x="1095" y="1631"/>
                    <a:pt x="951" y="1287"/>
                  </a:cubicBezTo>
                  <a:cubicBezTo>
                    <a:pt x="814" y="972"/>
                    <a:pt x="644" y="672"/>
                    <a:pt x="430" y="408"/>
                  </a:cubicBezTo>
                  <a:cubicBezTo>
                    <a:pt x="311" y="258"/>
                    <a:pt x="174" y="121"/>
                    <a:pt x="30" y="2"/>
                  </a:cubicBezTo>
                  <a:cubicBezTo>
                    <a:pt x="28" y="1"/>
                    <a:pt x="26" y="0"/>
                    <a:pt x="2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9"/>
            <p:cNvSpPr/>
            <p:nvPr/>
          </p:nvSpPr>
          <p:spPr>
            <a:xfrm rot="-1419559">
              <a:off x="8784971" y="761547"/>
              <a:ext cx="452219" cy="820514"/>
            </a:xfrm>
            <a:custGeom>
              <a:avLst/>
              <a:gdLst/>
              <a:ahLst/>
              <a:cxnLst/>
              <a:rect l="l" t="t" r="r" b="b"/>
              <a:pathLst>
                <a:path w="1304" h="2366" extrusionOk="0">
                  <a:moveTo>
                    <a:pt x="24" y="0"/>
                  </a:moveTo>
                  <a:cubicBezTo>
                    <a:pt x="12" y="0"/>
                    <a:pt x="1" y="13"/>
                    <a:pt x="16" y="22"/>
                  </a:cubicBezTo>
                  <a:cubicBezTo>
                    <a:pt x="273" y="230"/>
                    <a:pt x="485" y="493"/>
                    <a:pt x="661" y="775"/>
                  </a:cubicBezTo>
                  <a:cubicBezTo>
                    <a:pt x="843" y="1083"/>
                    <a:pt x="987" y="1414"/>
                    <a:pt x="1100" y="1752"/>
                  </a:cubicBezTo>
                  <a:cubicBezTo>
                    <a:pt x="1162" y="1954"/>
                    <a:pt x="1225" y="2154"/>
                    <a:pt x="1275" y="2354"/>
                  </a:cubicBezTo>
                  <a:cubicBezTo>
                    <a:pt x="1278" y="2362"/>
                    <a:pt x="1284" y="2366"/>
                    <a:pt x="1289" y="2366"/>
                  </a:cubicBezTo>
                  <a:cubicBezTo>
                    <a:pt x="1297" y="2366"/>
                    <a:pt x="1304" y="2359"/>
                    <a:pt x="1300" y="2348"/>
                  </a:cubicBezTo>
                  <a:cubicBezTo>
                    <a:pt x="1207" y="1991"/>
                    <a:pt x="1100" y="1627"/>
                    <a:pt x="950" y="1289"/>
                  </a:cubicBezTo>
                  <a:cubicBezTo>
                    <a:pt x="811" y="970"/>
                    <a:pt x="643" y="669"/>
                    <a:pt x="429" y="406"/>
                  </a:cubicBezTo>
                  <a:cubicBezTo>
                    <a:pt x="310" y="256"/>
                    <a:pt x="178" y="123"/>
                    <a:pt x="34" y="4"/>
                  </a:cubicBezTo>
                  <a:cubicBezTo>
                    <a:pt x="31" y="2"/>
                    <a:pt x="27" y="0"/>
                    <a:pt x="2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19"/>
            <p:cNvSpPr/>
            <p:nvPr/>
          </p:nvSpPr>
          <p:spPr>
            <a:xfrm rot="-1419559">
              <a:off x="8365398" y="545243"/>
              <a:ext cx="267725" cy="444590"/>
            </a:xfrm>
            <a:custGeom>
              <a:avLst/>
              <a:gdLst/>
              <a:ahLst/>
              <a:cxnLst/>
              <a:rect l="l" t="t" r="r" b="b"/>
              <a:pathLst>
                <a:path w="772" h="1282" extrusionOk="0">
                  <a:moveTo>
                    <a:pt x="12" y="0"/>
                  </a:moveTo>
                  <a:cubicBezTo>
                    <a:pt x="6" y="0"/>
                    <a:pt x="0" y="6"/>
                    <a:pt x="6" y="6"/>
                  </a:cubicBezTo>
                  <a:cubicBezTo>
                    <a:pt x="107" y="139"/>
                    <a:pt x="139" y="313"/>
                    <a:pt x="145" y="477"/>
                  </a:cubicBezTo>
                  <a:cubicBezTo>
                    <a:pt x="145" y="570"/>
                    <a:pt x="139" y="671"/>
                    <a:pt x="139" y="764"/>
                  </a:cubicBezTo>
                  <a:cubicBezTo>
                    <a:pt x="133" y="859"/>
                    <a:pt x="125" y="952"/>
                    <a:pt x="139" y="1047"/>
                  </a:cubicBezTo>
                  <a:cubicBezTo>
                    <a:pt x="145" y="1128"/>
                    <a:pt x="170" y="1216"/>
                    <a:pt x="226" y="1279"/>
                  </a:cubicBezTo>
                  <a:cubicBezTo>
                    <a:pt x="228" y="1281"/>
                    <a:pt x="230" y="1281"/>
                    <a:pt x="232" y="1281"/>
                  </a:cubicBezTo>
                  <a:cubicBezTo>
                    <a:pt x="238" y="1281"/>
                    <a:pt x="243" y="1277"/>
                    <a:pt x="238" y="1273"/>
                  </a:cubicBezTo>
                  <a:cubicBezTo>
                    <a:pt x="182" y="1216"/>
                    <a:pt x="163" y="1134"/>
                    <a:pt x="151" y="1059"/>
                  </a:cubicBezTo>
                  <a:cubicBezTo>
                    <a:pt x="139" y="972"/>
                    <a:pt x="145" y="877"/>
                    <a:pt x="151" y="784"/>
                  </a:cubicBezTo>
                  <a:cubicBezTo>
                    <a:pt x="157" y="608"/>
                    <a:pt x="170" y="426"/>
                    <a:pt x="133" y="245"/>
                  </a:cubicBezTo>
                  <a:cubicBezTo>
                    <a:pt x="113" y="170"/>
                    <a:pt x="75" y="88"/>
                    <a:pt x="32" y="20"/>
                  </a:cubicBezTo>
                  <a:lnTo>
                    <a:pt x="32" y="20"/>
                  </a:lnTo>
                  <a:cubicBezTo>
                    <a:pt x="157" y="133"/>
                    <a:pt x="208" y="301"/>
                    <a:pt x="238" y="464"/>
                  </a:cubicBezTo>
                  <a:cubicBezTo>
                    <a:pt x="270" y="640"/>
                    <a:pt x="295" y="822"/>
                    <a:pt x="339" y="990"/>
                  </a:cubicBezTo>
                  <a:cubicBezTo>
                    <a:pt x="351" y="1041"/>
                    <a:pt x="370" y="1091"/>
                    <a:pt x="388" y="1134"/>
                  </a:cubicBezTo>
                  <a:cubicBezTo>
                    <a:pt x="396" y="1154"/>
                    <a:pt x="402" y="1178"/>
                    <a:pt x="414" y="1198"/>
                  </a:cubicBezTo>
                  <a:cubicBezTo>
                    <a:pt x="420" y="1216"/>
                    <a:pt x="439" y="1229"/>
                    <a:pt x="452" y="1241"/>
                  </a:cubicBezTo>
                  <a:cubicBezTo>
                    <a:pt x="464" y="1241"/>
                    <a:pt x="471" y="1229"/>
                    <a:pt x="464" y="1229"/>
                  </a:cubicBezTo>
                  <a:cubicBezTo>
                    <a:pt x="445" y="1216"/>
                    <a:pt x="433" y="1204"/>
                    <a:pt x="426" y="1186"/>
                  </a:cubicBezTo>
                  <a:cubicBezTo>
                    <a:pt x="414" y="1166"/>
                    <a:pt x="408" y="1148"/>
                    <a:pt x="402" y="1128"/>
                  </a:cubicBezTo>
                  <a:cubicBezTo>
                    <a:pt x="382" y="1091"/>
                    <a:pt x="370" y="1047"/>
                    <a:pt x="358" y="1004"/>
                  </a:cubicBezTo>
                  <a:cubicBezTo>
                    <a:pt x="333" y="915"/>
                    <a:pt x="313" y="828"/>
                    <a:pt x="301" y="740"/>
                  </a:cubicBezTo>
                  <a:cubicBezTo>
                    <a:pt x="283" y="652"/>
                    <a:pt x="270" y="564"/>
                    <a:pt x="257" y="477"/>
                  </a:cubicBezTo>
                  <a:cubicBezTo>
                    <a:pt x="238" y="388"/>
                    <a:pt x="220" y="301"/>
                    <a:pt x="182" y="220"/>
                  </a:cubicBezTo>
                  <a:cubicBezTo>
                    <a:pt x="163" y="163"/>
                    <a:pt x="133" y="113"/>
                    <a:pt x="95" y="69"/>
                  </a:cubicBezTo>
                  <a:lnTo>
                    <a:pt x="95" y="69"/>
                  </a:lnTo>
                  <a:cubicBezTo>
                    <a:pt x="194" y="151"/>
                    <a:pt x="270" y="258"/>
                    <a:pt x="327" y="376"/>
                  </a:cubicBezTo>
                  <a:cubicBezTo>
                    <a:pt x="364" y="458"/>
                    <a:pt x="396" y="539"/>
                    <a:pt x="420" y="622"/>
                  </a:cubicBezTo>
                  <a:cubicBezTo>
                    <a:pt x="452" y="709"/>
                    <a:pt x="477" y="790"/>
                    <a:pt x="495" y="877"/>
                  </a:cubicBezTo>
                  <a:cubicBezTo>
                    <a:pt x="521" y="978"/>
                    <a:pt x="539" y="1079"/>
                    <a:pt x="546" y="1186"/>
                  </a:cubicBezTo>
                  <a:cubicBezTo>
                    <a:pt x="546" y="1189"/>
                    <a:pt x="549" y="1190"/>
                    <a:pt x="552" y="1190"/>
                  </a:cubicBezTo>
                  <a:cubicBezTo>
                    <a:pt x="555" y="1190"/>
                    <a:pt x="558" y="1189"/>
                    <a:pt x="558" y="1186"/>
                  </a:cubicBezTo>
                  <a:cubicBezTo>
                    <a:pt x="552" y="1091"/>
                    <a:pt x="539" y="1004"/>
                    <a:pt x="515" y="909"/>
                  </a:cubicBezTo>
                  <a:cubicBezTo>
                    <a:pt x="495" y="822"/>
                    <a:pt x="471" y="734"/>
                    <a:pt x="445" y="646"/>
                  </a:cubicBezTo>
                  <a:cubicBezTo>
                    <a:pt x="396" y="483"/>
                    <a:pt x="333" y="321"/>
                    <a:pt x="226" y="188"/>
                  </a:cubicBezTo>
                  <a:cubicBezTo>
                    <a:pt x="176" y="125"/>
                    <a:pt x="119" y="69"/>
                    <a:pt x="57" y="20"/>
                  </a:cubicBezTo>
                  <a:lnTo>
                    <a:pt x="57" y="20"/>
                  </a:lnTo>
                  <a:cubicBezTo>
                    <a:pt x="133" y="44"/>
                    <a:pt x="200" y="76"/>
                    <a:pt x="270" y="119"/>
                  </a:cubicBezTo>
                  <a:cubicBezTo>
                    <a:pt x="339" y="170"/>
                    <a:pt x="396" y="220"/>
                    <a:pt x="452" y="283"/>
                  </a:cubicBezTo>
                  <a:cubicBezTo>
                    <a:pt x="564" y="414"/>
                    <a:pt x="640" y="576"/>
                    <a:pt x="665" y="746"/>
                  </a:cubicBezTo>
                  <a:cubicBezTo>
                    <a:pt x="683" y="847"/>
                    <a:pt x="689" y="952"/>
                    <a:pt x="677" y="1053"/>
                  </a:cubicBezTo>
                  <a:cubicBezTo>
                    <a:pt x="677" y="1059"/>
                    <a:pt x="680" y="1062"/>
                    <a:pt x="683" y="1062"/>
                  </a:cubicBezTo>
                  <a:cubicBezTo>
                    <a:pt x="686" y="1062"/>
                    <a:pt x="689" y="1059"/>
                    <a:pt x="689" y="1053"/>
                  </a:cubicBezTo>
                  <a:cubicBezTo>
                    <a:pt x="709" y="871"/>
                    <a:pt x="683" y="677"/>
                    <a:pt x="608" y="509"/>
                  </a:cubicBezTo>
                  <a:cubicBezTo>
                    <a:pt x="539" y="358"/>
                    <a:pt x="433" y="226"/>
                    <a:pt x="301" y="125"/>
                  </a:cubicBezTo>
                  <a:lnTo>
                    <a:pt x="301" y="125"/>
                  </a:lnTo>
                  <a:cubicBezTo>
                    <a:pt x="370" y="163"/>
                    <a:pt x="439" y="208"/>
                    <a:pt x="495" y="258"/>
                  </a:cubicBezTo>
                  <a:cubicBezTo>
                    <a:pt x="608" y="364"/>
                    <a:pt x="689" y="509"/>
                    <a:pt x="727" y="659"/>
                  </a:cubicBezTo>
                  <a:cubicBezTo>
                    <a:pt x="746" y="746"/>
                    <a:pt x="758" y="840"/>
                    <a:pt x="758" y="928"/>
                  </a:cubicBezTo>
                  <a:cubicBezTo>
                    <a:pt x="758" y="931"/>
                    <a:pt x="762" y="933"/>
                    <a:pt x="765" y="933"/>
                  </a:cubicBezTo>
                  <a:cubicBezTo>
                    <a:pt x="769" y="933"/>
                    <a:pt x="772" y="931"/>
                    <a:pt x="772" y="928"/>
                  </a:cubicBezTo>
                  <a:cubicBezTo>
                    <a:pt x="772" y="764"/>
                    <a:pt x="740" y="602"/>
                    <a:pt x="665" y="458"/>
                  </a:cubicBezTo>
                  <a:cubicBezTo>
                    <a:pt x="628" y="388"/>
                    <a:pt x="576" y="321"/>
                    <a:pt x="521" y="264"/>
                  </a:cubicBezTo>
                  <a:cubicBezTo>
                    <a:pt x="458" y="200"/>
                    <a:pt x="382" y="157"/>
                    <a:pt x="307" y="113"/>
                  </a:cubicBezTo>
                  <a:cubicBezTo>
                    <a:pt x="257" y="88"/>
                    <a:pt x="208" y="69"/>
                    <a:pt x="163" y="44"/>
                  </a:cubicBezTo>
                  <a:cubicBezTo>
                    <a:pt x="113" y="26"/>
                    <a:pt x="63" y="0"/>
                    <a:pt x="1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9"/>
            <p:cNvSpPr/>
            <p:nvPr/>
          </p:nvSpPr>
          <p:spPr>
            <a:xfrm rot="-1419559">
              <a:off x="7983719" y="888595"/>
              <a:ext cx="480309" cy="264604"/>
            </a:xfrm>
            <a:custGeom>
              <a:avLst/>
              <a:gdLst/>
              <a:ahLst/>
              <a:cxnLst/>
              <a:rect l="l" t="t" r="r" b="b"/>
              <a:pathLst>
                <a:path w="1385" h="763" extrusionOk="0">
                  <a:moveTo>
                    <a:pt x="21" y="0"/>
                  </a:moveTo>
                  <a:cubicBezTo>
                    <a:pt x="16" y="0"/>
                    <a:pt x="14" y="3"/>
                    <a:pt x="17" y="12"/>
                  </a:cubicBezTo>
                  <a:cubicBezTo>
                    <a:pt x="15" y="9"/>
                    <a:pt x="13" y="8"/>
                    <a:pt x="11" y="8"/>
                  </a:cubicBezTo>
                  <a:cubicBezTo>
                    <a:pt x="6" y="8"/>
                    <a:pt x="1" y="13"/>
                    <a:pt x="5" y="18"/>
                  </a:cubicBezTo>
                  <a:cubicBezTo>
                    <a:pt x="55" y="124"/>
                    <a:pt x="106" y="230"/>
                    <a:pt x="168" y="330"/>
                  </a:cubicBezTo>
                  <a:cubicBezTo>
                    <a:pt x="225" y="425"/>
                    <a:pt x="294" y="506"/>
                    <a:pt x="375" y="582"/>
                  </a:cubicBezTo>
                  <a:cubicBezTo>
                    <a:pt x="456" y="651"/>
                    <a:pt x="550" y="700"/>
                    <a:pt x="656" y="732"/>
                  </a:cubicBezTo>
                  <a:cubicBezTo>
                    <a:pt x="728" y="753"/>
                    <a:pt x="805" y="763"/>
                    <a:pt x="882" y="763"/>
                  </a:cubicBezTo>
                  <a:cubicBezTo>
                    <a:pt x="920" y="763"/>
                    <a:pt x="958" y="761"/>
                    <a:pt x="995" y="756"/>
                  </a:cubicBezTo>
                  <a:cubicBezTo>
                    <a:pt x="1108" y="744"/>
                    <a:pt x="1226" y="712"/>
                    <a:pt x="1339" y="669"/>
                  </a:cubicBezTo>
                  <a:cubicBezTo>
                    <a:pt x="1353" y="663"/>
                    <a:pt x="1365" y="663"/>
                    <a:pt x="1377" y="657"/>
                  </a:cubicBezTo>
                  <a:cubicBezTo>
                    <a:pt x="1383" y="652"/>
                    <a:pt x="1384" y="642"/>
                    <a:pt x="1380" y="642"/>
                  </a:cubicBezTo>
                  <a:lnTo>
                    <a:pt x="1380" y="642"/>
                  </a:lnTo>
                  <a:cubicBezTo>
                    <a:pt x="1379" y="642"/>
                    <a:pt x="1378" y="642"/>
                    <a:pt x="1377" y="643"/>
                  </a:cubicBezTo>
                  <a:cubicBezTo>
                    <a:pt x="1264" y="688"/>
                    <a:pt x="1151" y="718"/>
                    <a:pt x="1038" y="738"/>
                  </a:cubicBezTo>
                  <a:cubicBezTo>
                    <a:pt x="986" y="746"/>
                    <a:pt x="932" y="751"/>
                    <a:pt x="879" y="751"/>
                  </a:cubicBezTo>
                  <a:cubicBezTo>
                    <a:pt x="818" y="751"/>
                    <a:pt x="757" y="745"/>
                    <a:pt x="700" y="732"/>
                  </a:cubicBezTo>
                  <a:cubicBezTo>
                    <a:pt x="595" y="706"/>
                    <a:pt x="494" y="657"/>
                    <a:pt x="407" y="588"/>
                  </a:cubicBezTo>
                  <a:cubicBezTo>
                    <a:pt x="324" y="524"/>
                    <a:pt x="256" y="443"/>
                    <a:pt x="199" y="356"/>
                  </a:cubicBezTo>
                  <a:cubicBezTo>
                    <a:pt x="156" y="287"/>
                    <a:pt x="118" y="218"/>
                    <a:pt x="80" y="148"/>
                  </a:cubicBezTo>
                  <a:lnTo>
                    <a:pt x="80" y="148"/>
                  </a:lnTo>
                  <a:cubicBezTo>
                    <a:pt x="98" y="180"/>
                    <a:pt x="124" y="218"/>
                    <a:pt x="156" y="249"/>
                  </a:cubicBezTo>
                  <a:cubicBezTo>
                    <a:pt x="211" y="318"/>
                    <a:pt x="286" y="380"/>
                    <a:pt x="362" y="431"/>
                  </a:cubicBezTo>
                  <a:cubicBezTo>
                    <a:pt x="444" y="481"/>
                    <a:pt x="538" y="524"/>
                    <a:pt x="625" y="556"/>
                  </a:cubicBezTo>
                  <a:cubicBezTo>
                    <a:pt x="738" y="588"/>
                    <a:pt x="850" y="606"/>
                    <a:pt x="963" y="619"/>
                  </a:cubicBezTo>
                  <a:cubicBezTo>
                    <a:pt x="1034" y="626"/>
                    <a:pt x="1102" y="629"/>
                    <a:pt x="1170" y="629"/>
                  </a:cubicBezTo>
                  <a:cubicBezTo>
                    <a:pt x="1218" y="629"/>
                    <a:pt x="1266" y="628"/>
                    <a:pt x="1315" y="625"/>
                  </a:cubicBezTo>
                  <a:lnTo>
                    <a:pt x="1359" y="625"/>
                  </a:lnTo>
                  <a:cubicBezTo>
                    <a:pt x="1365" y="625"/>
                    <a:pt x="1365" y="613"/>
                    <a:pt x="1359" y="613"/>
                  </a:cubicBezTo>
                  <a:cubicBezTo>
                    <a:pt x="1299" y="616"/>
                    <a:pt x="1242" y="618"/>
                    <a:pt x="1184" y="618"/>
                  </a:cubicBezTo>
                  <a:cubicBezTo>
                    <a:pt x="1127" y="618"/>
                    <a:pt x="1071" y="616"/>
                    <a:pt x="1014" y="613"/>
                  </a:cubicBezTo>
                  <a:cubicBezTo>
                    <a:pt x="902" y="600"/>
                    <a:pt x="789" y="588"/>
                    <a:pt x="682" y="556"/>
                  </a:cubicBezTo>
                  <a:cubicBezTo>
                    <a:pt x="581" y="530"/>
                    <a:pt x="488" y="493"/>
                    <a:pt x="407" y="437"/>
                  </a:cubicBezTo>
                  <a:cubicBezTo>
                    <a:pt x="324" y="394"/>
                    <a:pt x="249" y="336"/>
                    <a:pt x="187" y="267"/>
                  </a:cubicBezTo>
                  <a:cubicBezTo>
                    <a:pt x="168" y="243"/>
                    <a:pt x="143" y="218"/>
                    <a:pt x="124" y="186"/>
                  </a:cubicBezTo>
                  <a:lnTo>
                    <a:pt x="124" y="186"/>
                  </a:lnTo>
                  <a:cubicBezTo>
                    <a:pt x="211" y="287"/>
                    <a:pt x="332" y="350"/>
                    <a:pt x="450" y="394"/>
                  </a:cubicBezTo>
                  <a:cubicBezTo>
                    <a:pt x="538" y="431"/>
                    <a:pt x="632" y="455"/>
                    <a:pt x="726" y="475"/>
                  </a:cubicBezTo>
                  <a:cubicBezTo>
                    <a:pt x="820" y="500"/>
                    <a:pt x="920" y="524"/>
                    <a:pt x="1014" y="544"/>
                  </a:cubicBezTo>
                  <a:cubicBezTo>
                    <a:pt x="1127" y="568"/>
                    <a:pt x="1240" y="582"/>
                    <a:pt x="1353" y="588"/>
                  </a:cubicBezTo>
                  <a:cubicBezTo>
                    <a:pt x="1359" y="588"/>
                    <a:pt x="1359" y="576"/>
                    <a:pt x="1353" y="576"/>
                  </a:cubicBezTo>
                  <a:cubicBezTo>
                    <a:pt x="1151" y="562"/>
                    <a:pt x="957" y="524"/>
                    <a:pt x="763" y="475"/>
                  </a:cubicBezTo>
                  <a:cubicBezTo>
                    <a:pt x="587" y="431"/>
                    <a:pt x="407" y="388"/>
                    <a:pt x="249" y="281"/>
                  </a:cubicBezTo>
                  <a:cubicBezTo>
                    <a:pt x="187" y="237"/>
                    <a:pt x="130" y="180"/>
                    <a:pt x="86" y="117"/>
                  </a:cubicBezTo>
                  <a:lnTo>
                    <a:pt x="86" y="117"/>
                  </a:lnTo>
                  <a:cubicBezTo>
                    <a:pt x="118" y="148"/>
                    <a:pt x="150" y="174"/>
                    <a:pt x="187" y="200"/>
                  </a:cubicBezTo>
                  <a:cubicBezTo>
                    <a:pt x="262" y="243"/>
                    <a:pt x="350" y="281"/>
                    <a:pt x="437" y="299"/>
                  </a:cubicBezTo>
                  <a:cubicBezTo>
                    <a:pt x="538" y="324"/>
                    <a:pt x="644" y="342"/>
                    <a:pt x="751" y="356"/>
                  </a:cubicBezTo>
                  <a:cubicBezTo>
                    <a:pt x="850" y="368"/>
                    <a:pt x="957" y="380"/>
                    <a:pt x="1052" y="406"/>
                  </a:cubicBezTo>
                  <a:cubicBezTo>
                    <a:pt x="1145" y="431"/>
                    <a:pt x="1234" y="469"/>
                    <a:pt x="1315" y="524"/>
                  </a:cubicBezTo>
                  <a:cubicBezTo>
                    <a:pt x="1321" y="530"/>
                    <a:pt x="1333" y="538"/>
                    <a:pt x="1339" y="544"/>
                  </a:cubicBezTo>
                  <a:cubicBezTo>
                    <a:pt x="1342" y="546"/>
                    <a:pt x="1344" y="546"/>
                    <a:pt x="1347" y="546"/>
                  </a:cubicBezTo>
                  <a:cubicBezTo>
                    <a:pt x="1352" y="546"/>
                    <a:pt x="1357" y="542"/>
                    <a:pt x="1353" y="538"/>
                  </a:cubicBezTo>
                  <a:cubicBezTo>
                    <a:pt x="1278" y="475"/>
                    <a:pt x="1189" y="437"/>
                    <a:pt x="1102" y="406"/>
                  </a:cubicBezTo>
                  <a:cubicBezTo>
                    <a:pt x="1008" y="380"/>
                    <a:pt x="914" y="362"/>
                    <a:pt x="813" y="350"/>
                  </a:cubicBezTo>
                  <a:cubicBezTo>
                    <a:pt x="708" y="336"/>
                    <a:pt x="601" y="324"/>
                    <a:pt x="494" y="299"/>
                  </a:cubicBezTo>
                  <a:cubicBezTo>
                    <a:pt x="399" y="281"/>
                    <a:pt x="312" y="249"/>
                    <a:pt x="231" y="206"/>
                  </a:cubicBezTo>
                  <a:cubicBezTo>
                    <a:pt x="162" y="168"/>
                    <a:pt x="98" y="117"/>
                    <a:pt x="49" y="61"/>
                  </a:cubicBezTo>
                  <a:cubicBezTo>
                    <a:pt x="49" y="49"/>
                    <a:pt x="43" y="42"/>
                    <a:pt x="43" y="36"/>
                  </a:cubicBezTo>
                  <a:cubicBezTo>
                    <a:pt x="37" y="30"/>
                    <a:pt x="31" y="18"/>
                    <a:pt x="31" y="4"/>
                  </a:cubicBezTo>
                  <a:cubicBezTo>
                    <a:pt x="28" y="2"/>
                    <a:pt x="24" y="0"/>
                    <a:pt x="2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9"/>
            <p:cNvSpPr/>
            <p:nvPr/>
          </p:nvSpPr>
          <p:spPr>
            <a:xfrm rot="-1419559">
              <a:off x="8340756" y="1032305"/>
              <a:ext cx="217787" cy="213625"/>
            </a:xfrm>
            <a:custGeom>
              <a:avLst/>
              <a:gdLst/>
              <a:ahLst/>
              <a:cxnLst/>
              <a:rect l="l" t="t" r="r" b="b"/>
              <a:pathLst>
                <a:path w="628" h="616" extrusionOk="0">
                  <a:moveTo>
                    <a:pt x="539" y="34"/>
                  </a:moveTo>
                  <a:cubicBezTo>
                    <a:pt x="533" y="47"/>
                    <a:pt x="527" y="59"/>
                    <a:pt x="521" y="71"/>
                  </a:cubicBezTo>
                  <a:cubicBezTo>
                    <a:pt x="509" y="91"/>
                    <a:pt x="489" y="109"/>
                    <a:pt x="477" y="129"/>
                  </a:cubicBezTo>
                  <a:cubicBezTo>
                    <a:pt x="446" y="166"/>
                    <a:pt x="414" y="204"/>
                    <a:pt x="382" y="235"/>
                  </a:cubicBezTo>
                  <a:cubicBezTo>
                    <a:pt x="345" y="273"/>
                    <a:pt x="313" y="305"/>
                    <a:pt x="276" y="329"/>
                  </a:cubicBezTo>
                  <a:cubicBezTo>
                    <a:pt x="238" y="360"/>
                    <a:pt x="208" y="392"/>
                    <a:pt x="182" y="429"/>
                  </a:cubicBezTo>
                  <a:cubicBezTo>
                    <a:pt x="170" y="441"/>
                    <a:pt x="163" y="455"/>
                    <a:pt x="157" y="473"/>
                  </a:cubicBezTo>
                  <a:lnTo>
                    <a:pt x="157" y="461"/>
                  </a:lnTo>
                  <a:cubicBezTo>
                    <a:pt x="163" y="435"/>
                    <a:pt x="176" y="417"/>
                    <a:pt x="188" y="398"/>
                  </a:cubicBezTo>
                  <a:cubicBezTo>
                    <a:pt x="200" y="380"/>
                    <a:pt x="214" y="360"/>
                    <a:pt x="232" y="342"/>
                  </a:cubicBezTo>
                  <a:cubicBezTo>
                    <a:pt x="289" y="267"/>
                    <a:pt x="358" y="198"/>
                    <a:pt x="426" y="135"/>
                  </a:cubicBezTo>
                  <a:cubicBezTo>
                    <a:pt x="464" y="103"/>
                    <a:pt x="501" y="79"/>
                    <a:pt x="533" y="41"/>
                  </a:cubicBezTo>
                  <a:lnTo>
                    <a:pt x="539" y="34"/>
                  </a:lnTo>
                  <a:close/>
                  <a:moveTo>
                    <a:pt x="264" y="354"/>
                  </a:moveTo>
                  <a:lnTo>
                    <a:pt x="264" y="354"/>
                  </a:lnTo>
                  <a:cubicBezTo>
                    <a:pt x="246" y="380"/>
                    <a:pt x="220" y="404"/>
                    <a:pt x="200" y="429"/>
                  </a:cubicBezTo>
                  <a:cubicBezTo>
                    <a:pt x="188" y="448"/>
                    <a:pt x="176" y="473"/>
                    <a:pt x="163" y="493"/>
                  </a:cubicBezTo>
                  <a:cubicBezTo>
                    <a:pt x="170" y="479"/>
                    <a:pt x="176" y="461"/>
                    <a:pt x="188" y="441"/>
                  </a:cubicBezTo>
                  <a:cubicBezTo>
                    <a:pt x="208" y="410"/>
                    <a:pt x="238" y="386"/>
                    <a:pt x="264" y="354"/>
                  </a:cubicBezTo>
                  <a:close/>
                  <a:moveTo>
                    <a:pt x="391" y="154"/>
                  </a:moveTo>
                  <a:cubicBezTo>
                    <a:pt x="364" y="172"/>
                    <a:pt x="342" y="195"/>
                    <a:pt x="321" y="216"/>
                  </a:cubicBezTo>
                  <a:cubicBezTo>
                    <a:pt x="289" y="253"/>
                    <a:pt x="258" y="291"/>
                    <a:pt x="226" y="323"/>
                  </a:cubicBezTo>
                  <a:cubicBezTo>
                    <a:pt x="194" y="360"/>
                    <a:pt x="170" y="398"/>
                    <a:pt x="151" y="448"/>
                  </a:cubicBezTo>
                  <a:cubicBezTo>
                    <a:pt x="139" y="473"/>
                    <a:pt x="133" y="505"/>
                    <a:pt x="125" y="530"/>
                  </a:cubicBezTo>
                  <a:cubicBezTo>
                    <a:pt x="125" y="499"/>
                    <a:pt x="133" y="461"/>
                    <a:pt x="145" y="429"/>
                  </a:cubicBezTo>
                  <a:cubicBezTo>
                    <a:pt x="157" y="386"/>
                    <a:pt x="182" y="342"/>
                    <a:pt x="214" y="305"/>
                  </a:cubicBezTo>
                  <a:cubicBezTo>
                    <a:pt x="261" y="245"/>
                    <a:pt x="325" y="197"/>
                    <a:pt x="391" y="154"/>
                  </a:cubicBezTo>
                  <a:close/>
                  <a:moveTo>
                    <a:pt x="558" y="1"/>
                  </a:moveTo>
                  <a:cubicBezTo>
                    <a:pt x="556" y="1"/>
                    <a:pt x="554" y="2"/>
                    <a:pt x="552" y="4"/>
                  </a:cubicBezTo>
                  <a:cubicBezTo>
                    <a:pt x="546" y="10"/>
                    <a:pt x="539" y="16"/>
                    <a:pt x="533" y="22"/>
                  </a:cubicBezTo>
                  <a:lnTo>
                    <a:pt x="527" y="22"/>
                  </a:lnTo>
                  <a:cubicBezTo>
                    <a:pt x="527" y="28"/>
                    <a:pt x="527" y="28"/>
                    <a:pt x="521" y="34"/>
                  </a:cubicBezTo>
                  <a:cubicBezTo>
                    <a:pt x="458" y="91"/>
                    <a:pt x="382" y="141"/>
                    <a:pt x="307" y="192"/>
                  </a:cubicBezTo>
                  <a:cubicBezTo>
                    <a:pt x="238" y="247"/>
                    <a:pt x="170" y="317"/>
                    <a:pt x="139" y="404"/>
                  </a:cubicBezTo>
                  <a:cubicBezTo>
                    <a:pt x="119" y="448"/>
                    <a:pt x="113" y="493"/>
                    <a:pt x="113" y="530"/>
                  </a:cubicBezTo>
                  <a:cubicBezTo>
                    <a:pt x="101" y="435"/>
                    <a:pt x="125" y="342"/>
                    <a:pt x="182" y="259"/>
                  </a:cubicBezTo>
                  <a:cubicBezTo>
                    <a:pt x="200" y="229"/>
                    <a:pt x="220" y="204"/>
                    <a:pt x="246" y="178"/>
                  </a:cubicBezTo>
                  <a:cubicBezTo>
                    <a:pt x="250" y="174"/>
                    <a:pt x="244" y="170"/>
                    <a:pt x="239" y="170"/>
                  </a:cubicBezTo>
                  <a:cubicBezTo>
                    <a:pt x="236" y="170"/>
                    <a:pt x="234" y="170"/>
                    <a:pt x="232" y="172"/>
                  </a:cubicBezTo>
                  <a:cubicBezTo>
                    <a:pt x="145" y="259"/>
                    <a:pt x="88" y="380"/>
                    <a:pt x="95" y="505"/>
                  </a:cubicBezTo>
                  <a:cubicBezTo>
                    <a:pt x="101" y="521"/>
                    <a:pt x="101" y="538"/>
                    <a:pt x="101" y="554"/>
                  </a:cubicBezTo>
                  <a:lnTo>
                    <a:pt x="101" y="554"/>
                  </a:lnTo>
                  <a:cubicBezTo>
                    <a:pt x="95" y="536"/>
                    <a:pt x="88" y="523"/>
                    <a:pt x="88" y="511"/>
                  </a:cubicBezTo>
                  <a:cubicBezTo>
                    <a:pt x="82" y="485"/>
                    <a:pt x="82" y="455"/>
                    <a:pt x="88" y="429"/>
                  </a:cubicBezTo>
                  <a:cubicBezTo>
                    <a:pt x="88" y="380"/>
                    <a:pt x="101" y="323"/>
                    <a:pt x="125" y="273"/>
                  </a:cubicBezTo>
                  <a:cubicBezTo>
                    <a:pt x="139" y="241"/>
                    <a:pt x="157" y="216"/>
                    <a:pt x="176" y="192"/>
                  </a:cubicBezTo>
                  <a:cubicBezTo>
                    <a:pt x="181" y="186"/>
                    <a:pt x="176" y="182"/>
                    <a:pt x="170" y="182"/>
                  </a:cubicBezTo>
                  <a:cubicBezTo>
                    <a:pt x="168" y="182"/>
                    <a:pt x="165" y="183"/>
                    <a:pt x="163" y="184"/>
                  </a:cubicBezTo>
                  <a:cubicBezTo>
                    <a:pt x="95" y="273"/>
                    <a:pt x="64" y="392"/>
                    <a:pt x="76" y="505"/>
                  </a:cubicBezTo>
                  <a:cubicBezTo>
                    <a:pt x="44" y="435"/>
                    <a:pt x="38" y="354"/>
                    <a:pt x="58" y="285"/>
                  </a:cubicBezTo>
                  <a:cubicBezTo>
                    <a:pt x="70" y="253"/>
                    <a:pt x="82" y="222"/>
                    <a:pt x="95" y="198"/>
                  </a:cubicBezTo>
                  <a:cubicBezTo>
                    <a:pt x="99" y="194"/>
                    <a:pt x="94" y="189"/>
                    <a:pt x="88" y="189"/>
                  </a:cubicBezTo>
                  <a:cubicBezTo>
                    <a:pt x="86" y="189"/>
                    <a:pt x="83" y="190"/>
                    <a:pt x="82" y="192"/>
                  </a:cubicBezTo>
                  <a:cubicBezTo>
                    <a:pt x="32" y="285"/>
                    <a:pt x="20" y="398"/>
                    <a:pt x="58" y="493"/>
                  </a:cubicBezTo>
                  <a:cubicBezTo>
                    <a:pt x="50" y="485"/>
                    <a:pt x="50" y="473"/>
                    <a:pt x="44" y="467"/>
                  </a:cubicBezTo>
                  <a:cubicBezTo>
                    <a:pt x="32" y="435"/>
                    <a:pt x="26" y="410"/>
                    <a:pt x="20" y="386"/>
                  </a:cubicBezTo>
                  <a:cubicBezTo>
                    <a:pt x="12" y="354"/>
                    <a:pt x="12" y="329"/>
                    <a:pt x="12" y="305"/>
                  </a:cubicBezTo>
                  <a:cubicBezTo>
                    <a:pt x="12" y="285"/>
                    <a:pt x="12" y="273"/>
                    <a:pt x="20" y="259"/>
                  </a:cubicBezTo>
                  <a:cubicBezTo>
                    <a:pt x="20" y="253"/>
                    <a:pt x="32" y="222"/>
                    <a:pt x="38" y="222"/>
                  </a:cubicBezTo>
                  <a:cubicBezTo>
                    <a:pt x="39" y="223"/>
                    <a:pt x="41" y="224"/>
                    <a:pt x="42" y="224"/>
                  </a:cubicBezTo>
                  <a:cubicBezTo>
                    <a:pt x="46" y="224"/>
                    <a:pt x="48" y="215"/>
                    <a:pt x="38" y="210"/>
                  </a:cubicBezTo>
                  <a:cubicBezTo>
                    <a:pt x="37" y="209"/>
                    <a:pt x="36" y="208"/>
                    <a:pt x="35" y="208"/>
                  </a:cubicBezTo>
                  <a:cubicBezTo>
                    <a:pt x="30" y="208"/>
                    <a:pt x="25" y="217"/>
                    <a:pt x="20" y="222"/>
                  </a:cubicBezTo>
                  <a:cubicBezTo>
                    <a:pt x="12" y="235"/>
                    <a:pt x="12" y="247"/>
                    <a:pt x="6" y="253"/>
                  </a:cubicBezTo>
                  <a:cubicBezTo>
                    <a:pt x="0" y="279"/>
                    <a:pt x="0" y="305"/>
                    <a:pt x="0" y="329"/>
                  </a:cubicBezTo>
                  <a:cubicBezTo>
                    <a:pt x="0" y="380"/>
                    <a:pt x="20" y="429"/>
                    <a:pt x="38" y="479"/>
                  </a:cubicBezTo>
                  <a:cubicBezTo>
                    <a:pt x="44" y="505"/>
                    <a:pt x="58" y="523"/>
                    <a:pt x="76" y="536"/>
                  </a:cubicBezTo>
                  <a:cubicBezTo>
                    <a:pt x="82" y="542"/>
                    <a:pt x="82" y="548"/>
                    <a:pt x="88" y="554"/>
                  </a:cubicBezTo>
                  <a:cubicBezTo>
                    <a:pt x="95" y="568"/>
                    <a:pt x="101" y="580"/>
                    <a:pt x="107" y="586"/>
                  </a:cubicBezTo>
                  <a:lnTo>
                    <a:pt x="113" y="592"/>
                  </a:lnTo>
                  <a:cubicBezTo>
                    <a:pt x="113" y="598"/>
                    <a:pt x="113" y="605"/>
                    <a:pt x="119" y="611"/>
                  </a:cubicBezTo>
                  <a:cubicBezTo>
                    <a:pt x="119" y="614"/>
                    <a:pt x="123" y="616"/>
                    <a:pt x="126" y="616"/>
                  </a:cubicBezTo>
                  <a:cubicBezTo>
                    <a:pt x="129" y="616"/>
                    <a:pt x="133" y="614"/>
                    <a:pt x="133" y="611"/>
                  </a:cubicBezTo>
                  <a:lnTo>
                    <a:pt x="133" y="574"/>
                  </a:lnTo>
                  <a:cubicBezTo>
                    <a:pt x="139" y="574"/>
                    <a:pt x="139" y="574"/>
                    <a:pt x="139" y="568"/>
                  </a:cubicBezTo>
                  <a:cubicBezTo>
                    <a:pt x="176" y="479"/>
                    <a:pt x="232" y="404"/>
                    <a:pt x="301" y="342"/>
                  </a:cubicBezTo>
                  <a:cubicBezTo>
                    <a:pt x="339" y="311"/>
                    <a:pt x="376" y="285"/>
                    <a:pt x="420" y="259"/>
                  </a:cubicBezTo>
                  <a:cubicBezTo>
                    <a:pt x="464" y="235"/>
                    <a:pt x="501" y="204"/>
                    <a:pt x="533" y="166"/>
                  </a:cubicBezTo>
                  <a:cubicBezTo>
                    <a:pt x="570" y="123"/>
                    <a:pt x="596" y="79"/>
                    <a:pt x="628" y="28"/>
                  </a:cubicBezTo>
                  <a:cubicBezTo>
                    <a:pt x="628" y="24"/>
                    <a:pt x="621" y="19"/>
                    <a:pt x="617" y="19"/>
                  </a:cubicBezTo>
                  <a:cubicBezTo>
                    <a:pt x="615" y="19"/>
                    <a:pt x="614" y="20"/>
                    <a:pt x="614" y="22"/>
                  </a:cubicBezTo>
                  <a:cubicBezTo>
                    <a:pt x="590" y="65"/>
                    <a:pt x="564" y="109"/>
                    <a:pt x="533" y="147"/>
                  </a:cubicBezTo>
                  <a:cubicBezTo>
                    <a:pt x="501" y="184"/>
                    <a:pt x="464" y="222"/>
                    <a:pt x="420" y="247"/>
                  </a:cubicBezTo>
                  <a:cubicBezTo>
                    <a:pt x="388" y="259"/>
                    <a:pt x="364" y="279"/>
                    <a:pt x="339" y="297"/>
                  </a:cubicBezTo>
                  <a:lnTo>
                    <a:pt x="388" y="247"/>
                  </a:lnTo>
                  <a:cubicBezTo>
                    <a:pt x="420" y="216"/>
                    <a:pt x="452" y="178"/>
                    <a:pt x="483" y="141"/>
                  </a:cubicBezTo>
                  <a:cubicBezTo>
                    <a:pt x="495" y="123"/>
                    <a:pt x="515" y="97"/>
                    <a:pt x="527" y="79"/>
                  </a:cubicBezTo>
                  <a:cubicBezTo>
                    <a:pt x="546" y="59"/>
                    <a:pt x="558" y="34"/>
                    <a:pt x="564" y="10"/>
                  </a:cubicBezTo>
                  <a:cubicBezTo>
                    <a:pt x="564" y="6"/>
                    <a:pt x="562" y="1"/>
                    <a:pt x="55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9"/>
            <p:cNvSpPr/>
            <p:nvPr/>
          </p:nvSpPr>
          <p:spPr>
            <a:xfrm rot="-1419559">
              <a:off x="7897924" y="455187"/>
              <a:ext cx="471293" cy="593017"/>
            </a:xfrm>
            <a:custGeom>
              <a:avLst/>
              <a:gdLst/>
              <a:ahLst/>
              <a:cxnLst/>
              <a:rect l="l" t="t" r="r" b="b"/>
              <a:pathLst>
                <a:path w="1359" h="1710" extrusionOk="0">
                  <a:moveTo>
                    <a:pt x="17" y="0"/>
                  </a:moveTo>
                  <a:cubicBezTo>
                    <a:pt x="14" y="0"/>
                    <a:pt x="6" y="6"/>
                    <a:pt x="6" y="14"/>
                  </a:cubicBezTo>
                  <a:lnTo>
                    <a:pt x="12" y="14"/>
                  </a:lnTo>
                  <a:cubicBezTo>
                    <a:pt x="6" y="22"/>
                    <a:pt x="0" y="22"/>
                    <a:pt x="6" y="28"/>
                  </a:cubicBezTo>
                  <a:cubicBezTo>
                    <a:pt x="12" y="34"/>
                    <a:pt x="20" y="34"/>
                    <a:pt x="20" y="40"/>
                  </a:cubicBezTo>
                  <a:cubicBezTo>
                    <a:pt x="95" y="216"/>
                    <a:pt x="119" y="404"/>
                    <a:pt x="133" y="592"/>
                  </a:cubicBezTo>
                  <a:cubicBezTo>
                    <a:pt x="133" y="699"/>
                    <a:pt x="133" y="798"/>
                    <a:pt x="145" y="899"/>
                  </a:cubicBezTo>
                  <a:cubicBezTo>
                    <a:pt x="157" y="992"/>
                    <a:pt x="182" y="1081"/>
                    <a:pt x="214" y="1168"/>
                  </a:cubicBezTo>
                  <a:cubicBezTo>
                    <a:pt x="252" y="1269"/>
                    <a:pt x="307" y="1356"/>
                    <a:pt x="370" y="1443"/>
                  </a:cubicBezTo>
                  <a:cubicBezTo>
                    <a:pt x="372" y="1446"/>
                    <a:pt x="374" y="1447"/>
                    <a:pt x="377" y="1447"/>
                  </a:cubicBezTo>
                  <a:cubicBezTo>
                    <a:pt x="382" y="1447"/>
                    <a:pt x="387" y="1442"/>
                    <a:pt x="382" y="1437"/>
                  </a:cubicBezTo>
                  <a:cubicBezTo>
                    <a:pt x="264" y="1287"/>
                    <a:pt x="188" y="1112"/>
                    <a:pt x="163" y="924"/>
                  </a:cubicBezTo>
                  <a:cubicBezTo>
                    <a:pt x="145" y="824"/>
                    <a:pt x="145" y="717"/>
                    <a:pt x="145" y="616"/>
                  </a:cubicBezTo>
                  <a:cubicBezTo>
                    <a:pt x="139" y="517"/>
                    <a:pt x="133" y="422"/>
                    <a:pt x="113" y="323"/>
                  </a:cubicBezTo>
                  <a:cubicBezTo>
                    <a:pt x="101" y="240"/>
                    <a:pt x="82" y="159"/>
                    <a:pt x="50" y="78"/>
                  </a:cubicBezTo>
                  <a:lnTo>
                    <a:pt x="50" y="78"/>
                  </a:lnTo>
                  <a:cubicBezTo>
                    <a:pt x="157" y="222"/>
                    <a:pt x="220" y="398"/>
                    <a:pt x="258" y="573"/>
                  </a:cubicBezTo>
                  <a:cubicBezTo>
                    <a:pt x="301" y="761"/>
                    <a:pt x="327" y="955"/>
                    <a:pt x="370" y="1143"/>
                  </a:cubicBezTo>
                  <a:cubicBezTo>
                    <a:pt x="396" y="1243"/>
                    <a:pt x="434" y="1350"/>
                    <a:pt x="483" y="1443"/>
                  </a:cubicBezTo>
                  <a:cubicBezTo>
                    <a:pt x="485" y="1448"/>
                    <a:pt x="488" y="1449"/>
                    <a:pt x="490" y="1449"/>
                  </a:cubicBezTo>
                  <a:cubicBezTo>
                    <a:pt x="495" y="1449"/>
                    <a:pt x="499" y="1442"/>
                    <a:pt x="495" y="1437"/>
                  </a:cubicBezTo>
                  <a:cubicBezTo>
                    <a:pt x="402" y="1263"/>
                    <a:pt x="364" y="1067"/>
                    <a:pt x="333" y="873"/>
                  </a:cubicBezTo>
                  <a:cubicBezTo>
                    <a:pt x="295" y="691"/>
                    <a:pt x="270" y="503"/>
                    <a:pt x="200" y="329"/>
                  </a:cubicBezTo>
                  <a:cubicBezTo>
                    <a:pt x="176" y="260"/>
                    <a:pt x="139" y="190"/>
                    <a:pt x="101" y="121"/>
                  </a:cubicBezTo>
                  <a:lnTo>
                    <a:pt x="101" y="121"/>
                  </a:lnTo>
                  <a:cubicBezTo>
                    <a:pt x="139" y="172"/>
                    <a:pt x="176" y="228"/>
                    <a:pt x="200" y="278"/>
                  </a:cubicBezTo>
                  <a:cubicBezTo>
                    <a:pt x="252" y="372"/>
                    <a:pt x="289" y="466"/>
                    <a:pt x="327" y="566"/>
                  </a:cubicBezTo>
                  <a:cubicBezTo>
                    <a:pt x="358" y="667"/>
                    <a:pt x="388" y="767"/>
                    <a:pt x="420" y="867"/>
                  </a:cubicBezTo>
                  <a:cubicBezTo>
                    <a:pt x="446" y="974"/>
                    <a:pt x="483" y="1075"/>
                    <a:pt x="521" y="1174"/>
                  </a:cubicBezTo>
                  <a:cubicBezTo>
                    <a:pt x="564" y="1275"/>
                    <a:pt x="608" y="1368"/>
                    <a:pt x="671" y="1451"/>
                  </a:cubicBezTo>
                  <a:cubicBezTo>
                    <a:pt x="683" y="1463"/>
                    <a:pt x="689" y="1475"/>
                    <a:pt x="697" y="1481"/>
                  </a:cubicBezTo>
                  <a:cubicBezTo>
                    <a:pt x="699" y="1483"/>
                    <a:pt x="701" y="1484"/>
                    <a:pt x="703" y="1484"/>
                  </a:cubicBezTo>
                  <a:cubicBezTo>
                    <a:pt x="708" y="1484"/>
                    <a:pt x="713" y="1479"/>
                    <a:pt x="709" y="1475"/>
                  </a:cubicBezTo>
                  <a:cubicBezTo>
                    <a:pt x="640" y="1388"/>
                    <a:pt x="590" y="1293"/>
                    <a:pt x="546" y="1200"/>
                  </a:cubicBezTo>
                  <a:cubicBezTo>
                    <a:pt x="501" y="1099"/>
                    <a:pt x="471" y="992"/>
                    <a:pt x="440" y="893"/>
                  </a:cubicBezTo>
                  <a:cubicBezTo>
                    <a:pt x="408" y="792"/>
                    <a:pt x="382" y="685"/>
                    <a:pt x="345" y="586"/>
                  </a:cubicBezTo>
                  <a:cubicBezTo>
                    <a:pt x="313" y="491"/>
                    <a:pt x="276" y="391"/>
                    <a:pt x="232" y="303"/>
                  </a:cubicBezTo>
                  <a:cubicBezTo>
                    <a:pt x="200" y="240"/>
                    <a:pt x="163" y="184"/>
                    <a:pt x="125" y="135"/>
                  </a:cubicBezTo>
                  <a:lnTo>
                    <a:pt x="125" y="135"/>
                  </a:lnTo>
                  <a:cubicBezTo>
                    <a:pt x="182" y="190"/>
                    <a:pt x="232" y="248"/>
                    <a:pt x="283" y="309"/>
                  </a:cubicBezTo>
                  <a:cubicBezTo>
                    <a:pt x="358" y="404"/>
                    <a:pt x="420" y="511"/>
                    <a:pt x="483" y="616"/>
                  </a:cubicBezTo>
                  <a:cubicBezTo>
                    <a:pt x="539" y="723"/>
                    <a:pt x="596" y="836"/>
                    <a:pt x="646" y="943"/>
                  </a:cubicBezTo>
                  <a:cubicBezTo>
                    <a:pt x="703" y="1055"/>
                    <a:pt x="752" y="1162"/>
                    <a:pt x="816" y="1275"/>
                  </a:cubicBezTo>
                  <a:cubicBezTo>
                    <a:pt x="871" y="1382"/>
                    <a:pt x="934" y="1481"/>
                    <a:pt x="1010" y="1576"/>
                  </a:cubicBezTo>
                  <a:cubicBezTo>
                    <a:pt x="1016" y="1588"/>
                    <a:pt x="1028" y="1601"/>
                    <a:pt x="1035" y="1613"/>
                  </a:cubicBezTo>
                  <a:cubicBezTo>
                    <a:pt x="1036" y="1615"/>
                    <a:pt x="1038" y="1615"/>
                    <a:pt x="1039" y="1615"/>
                  </a:cubicBezTo>
                  <a:cubicBezTo>
                    <a:pt x="1045" y="1615"/>
                    <a:pt x="1052" y="1606"/>
                    <a:pt x="1047" y="1601"/>
                  </a:cubicBezTo>
                  <a:cubicBezTo>
                    <a:pt x="972" y="1507"/>
                    <a:pt x="903" y="1406"/>
                    <a:pt x="847" y="1301"/>
                  </a:cubicBezTo>
                  <a:cubicBezTo>
                    <a:pt x="784" y="1194"/>
                    <a:pt x="727" y="1081"/>
                    <a:pt x="677" y="974"/>
                  </a:cubicBezTo>
                  <a:cubicBezTo>
                    <a:pt x="622" y="861"/>
                    <a:pt x="570" y="755"/>
                    <a:pt x="515" y="648"/>
                  </a:cubicBezTo>
                  <a:cubicBezTo>
                    <a:pt x="452" y="541"/>
                    <a:pt x="388" y="436"/>
                    <a:pt x="321" y="335"/>
                  </a:cubicBezTo>
                  <a:cubicBezTo>
                    <a:pt x="238" y="234"/>
                    <a:pt x="151" y="135"/>
                    <a:pt x="57" y="52"/>
                  </a:cubicBezTo>
                  <a:cubicBezTo>
                    <a:pt x="50" y="46"/>
                    <a:pt x="44" y="40"/>
                    <a:pt x="38" y="40"/>
                  </a:cubicBezTo>
                  <a:lnTo>
                    <a:pt x="32" y="34"/>
                  </a:lnTo>
                  <a:lnTo>
                    <a:pt x="32" y="34"/>
                  </a:lnTo>
                  <a:cubicBezTo>
                    <a:pt x="145" y="90"/>
                    <a:pt x="238" y="178"/>
                    <a:pt x="321" y="272"/>
                  </a:cubicBezTo>
                  <a:cubicBezTo>
                    <a:pt x="408" y="366"/>
                    <a:pt x="495" y="466"/>
                    <a:pt x="570" y="573"/>
                  </a:cubicBezTo>
                  <a:cubicBezTo>
                    <a:pt x="646" y="679"/>
                    <a:pt x="715" y="792"/>
                    <a:pt x="784" y="905"/>
                  </a:cubicBezTo>
                  <a:cubicBezTo>
                    <a:pt x="859" y="1030"/>
                    <a:pt x="928" y="1156"/>
                    <a:pt x="998" y="1281"/>
                  </a:cubicBezTo>
                  <a:cubicBezTo>
                    <a:pt x="1059" y="1406"/>
                    <a:pt x="1128" y="1532"/>
                    <a:pt x="1204" y="1657"/>
                  </a:cubicBezTo>
                  <a:cubicBezTo>
                    <a:pt x="1210" y="1677"/>
                    <a:pt x="1216" y="1689"/>
                    <a:pt x="1229" y="1707"/>
                  </a:cubicBezTo>
                  <a:cubicBezTo>
                    <a:pt x="1229" y="1709"/>
                    <a:pt x="1230" y="1710"/>
                    <a:pt x="1231" y="1710"/>
                  </a:cubicBezTo>
                  <a:cubicBezTo>
                    <a:pt x="1235" y="1710"/>
                    <a:pt x="1241" y="1703"/>
                    <a:pt x="1241" y="1695"/>
                  </a:cubicBezTo>
                  <a:cubicBezTo>
                    <a:pt x="1166" y="1570"/>
                    <a:pt x="1097" y="1443"/>
                    <a:pt x="1028" y="1319"/>
                  </a:cubicBezTo>
                  <a:cubicBezTo>
                    <a:pt x="960" y="1194"/>
                    <a:pt x="891" y="1067"/>
                    <a:pt x="822" y="943"/>
                  </a:cubicBezTo>
                  <a:cubicBezTo>
                    <a:pt x="752" y="824"/>
                    <a:pt x="683" y="711"/>
                    <a:pt x="608" y="604"/>
                  </a:cubicBezTo>
                  <a:cubicBezTo>
                    <a:pt x="533" y="491"/>
                    <a:pt x="452" y="391"/>
                    <a:pt x="358" y="291"/>
                  </a:cubicBezTo>
                  <a:cubicBezTo>
                    <a:pt x="313" y="248"/>
                    <a:pt x="270" y="196"/>
                    <a:pt x="220" y="153"/>
                  </a:cubicBezTo>
                  <a:cubicBezTo>
                    <a:pt x="176" y="109"/>
                    <a:pt x="125" y="66"/>
                    <a:pt x="70" y="34"/>
                  </a:cubicBezTo>
                  <a:cubicBezTo>
                    <a:pt x="65" y="34"/>
                    <a:pt x="60" y="30"/>
                    <a:pt x="55" y="29"/>
                  </a:cubicBezTo>
                  <a:lnTo>
                    <a:pt x="55" y="29"/>
                  </a:lnTo>
                  <a:cubicBezTo>
                    <a:pt x="166" y="48"/>
                    <a:pt x="265" y="104"/>
                    <a:pt x="351" y="172"/>
                  </a:cubicBezTo>
                  <a:cubicBezTo>
                    <a:pt x="452" y="248"/>
                    <a:pt x="539" y="341"/>
                    <a:pt x="628" y="436"/>
                  </a:cubicBezTo>
                  <a:cubicBezTo>
                    <a:pt x="715" y="535"/>
                    <a:pt x="802" y="636"/>
                    <a:pt x="877" y="742"/>
                  </a:cubicBezTo>
                  <a:cubicBezTo>
                    <a:pt x="960" y="849"/>
                    <a:pt x="1035" y="955"/>
                    <a:pt x="1097" y="1067"/>
                  </a:cubicBezTo>
                  <a:cubicBezTo>
                    <a:pt x="1160" y="1180"/>
                    <a:pt x="1223" y="1301"/>
                    <a:pt x="1267" y="1419"/>
                  </a:cubicBezTo>
                  <a:cubicBezTo>
                    <a:pt x="1273" y="1437"/>
                    <a:pt x="1279" y="1451"/>
                    <a:pt x="1285" y="1469"/>
                  </a:cubicBezTo>
                  <a:cubicBezTo>
                    <a:pt x="1287" y="1471"/>
                    <a:pt x="1289" y="1471"/>
                    <a:pt x="1291" y="1471"/>
                  </a:cubicBezTo>
                  <a:cubicBezTo>
                    <a:pt x="1297" y="1471"/>
                    <a:pt x="1303" y="1467"/>
                    <a:pt x="1298" y="1463"/>
                  </a:cubicBezTo>
                  <a:cubicBezTo>
                    <a:pt x="1253" y="1338"/>
                    <a:pt x="1198" y="1218"/>
                    <a:pt x="1134" y="1105"/>
                  </a:cubicBezTo>
                  <a:cubicBezTo>
                    <a:pt x="1065" y="986"/>
                    <a:pt x="998" y="873"/>
                    <a:pt x="915" y="767"/>
                  </a:cubicBezTo>
                  <a:cubicBezTo>
                    <a:pt x="840" y="661"/>
                    <a:pt x="758" y="560"/>
                    <a:pt x="671" y="460"/>
                  </a:cubicBezTo>
                  <a:cubicBezTo>
                    <a:pt x="584" y="366"/>
                    <a:pt x="495" y="272"/>
                    <a:pt x="396" y="190"/>
                  </a:cubicBezTo>
                  <a:cubicBezTo>
                    <a:pt x="321" y="127"/>
                    <a:pt x="246" y="78"/>
                    <a:pt x="157" y="46"/>
                  </a:cubicBezTo>
                  <a:lnTo>
                    <a:pt x="157" y="46"/>
                  </a:lnTo>
                  <a:cubicBezTo>
                    <a:pt x="232" y="60"/>
                    <a:pt x="301" y="84"/>
                    <a:pt x="370" y="115"/>
                  </a:cubicBezTo>
                  <a:cubicBezTo>
                    <a:pt x="477" y="159"/>
                    <a:pt x="576" y="216"/>
                    <a:pt x="665" y="285"/>
                  </a:cubicBezTo>
                  <a:cubicBezTo>
                    <a:pt x="758" y="360"/>
                    <a:pt x="834" y="448"/>
                    <a:pt x="903" y="541"/>
                  </a:cubicBezTo>
                  <a:cubicBezTo>
                    <a:pt x="972" y="642"/>
                    <a:pt x="1041" y="748"/>
                    <a:pt x="1110" y="855"/>
                  </a:cubicBezTo>
                  <a:cubicBezTo>
                    <a:pt x="1178" y="962"/>
                    <a:pt x="1241" y="1067"/>
                    <a:pt x="1310" y="1180"/>
                  </a:cubicBezTo>
                  <a:cubicBezTo>
                    <a:pt x="1316" y="1194"/>
                    <a:pt x="1322" y="1206"/>
                    <a:pt x="1336" y="1218"/>
                  </a:cubicBezTo>
                  <a:cubicBezTo>
                    <a:pt x="1336" y="1222"/>
                    <a:pt x="1337" y="1224"/>
                    <a:pt x="1339" y="1224"/>
                  </a:cubicBezTo>
                  <a:cubicBezTo>
                    <a:pt x="1342" y="1224"/>
                    <a:pt x="1348" y="1216"/>
                    <a:pt x="1348" y="1212"/>
                  </a:cubicBezTo>
                  <a:cubicBezTo>
                    <a:pt x="1279" y="1105"/>
                    <a:pt x="1210" y="992"/>
                    <a:pt x="1140" y="887"/>
                  </a:cubicBezTo>
                  <a:cubicBezTo>
                    <a:pt x="1073" y="774"/>
                    <a:pt x="1004" y="667"/>
                    <a:pt x="934" y="566"/>
                  </a:cubicBezTo>
                  <a:cubicBezTo>
                    <a:pt x="865" y="466"/>
                    <a:pt x="796" y="372"/>
                    <a:pt x="703" y="297"/>
                  </a:cubicBezTo>
                  <a:cubicBezTo>
                    <a:pt x="614" y="222"/>
                    <a:pt x="521" y="165"/>
                    <a:pt x="414" y="115"/>
                  </a:cubicBezTo>
                  <a:cubicBezTo>
                    <a:pt x="351" y="90"/>
                    <a:pt x="289" y="66"/>
                    <a:pt x="220" y="46"/>
                  </a:cubicBezTo>
                  <a:cubicBezTo>
                    <a:pt x="232" y="46"/>
                    <a:pt x="252" y="46"/>
                    <a:pt x="270" y="52"/>
                  </a:cubicBezTo>
                  <a:cubicBezTo>
                    <a:pt x="321" y="52"/>
                    <a:pt x="376" y="66"/>
                    <a:pt x="426" y="78"/>
                  </a:cubicBezTo>
                  <a:cubicBezTo>
                    <a:pt x="533" y="103"/>
                    <a:pt x="634" y="141"/>
                    <a:pt x="721" y="202"/>
                  </a:cubicBezTo>
                  <a:cubicBezTo>
                    <a:pt x="816" y="260"/>
                    <a:pt x="891" y="341"/>
                    <a:pt x="952" y="428"/>
                  </a:cubicBezTo>
                  <a:cubicBezTo>
                    <a:pt x="1022" y="517"/>
                    <a:pt x="1079" y="610"/>
                    <a:pt x="1134" y="705"/>
                  </a:cubicBezTo>
                  <a:cubicBezTo>
                    <a:pt x="1198" y="804"/>
                    <a:pt x="1253" y="905"/>
                    <a:pt x="1322" y="1000"/>
                  </a:cubicBezTo>
                  <a:cubicBezTo>
                    <a:pt x="1329" y="1006"/>
                    <a:pt x="1342" y="1018"/>
                    <a:pt x="1348" y="1030"/>
                  </a:cubicBezTo>
                  <a:cubicBezTo>
                    <a:pt x="1349" y="1031"/>
                    <a:pt x="1351" y="1032"/>
                    <a:pt x="1352" y="1032"/>
                  </a:cubicBezTo>
                  <a:cubicBezTo>
                    <a:pt x="1356" y="1032"/>
                    <a:pt x="1359" y="1022"/>
                    <a:pt x="1354" y="1018"/>
                  </a:cubicBezTo>
                  <a:cubicBezTo>
                    <a:pt x="1285" y="930"/>
                    <a:pt x="1223" y="830"/>
                    <a:pt x="1166" y="729"/>
                  </a:cubicBezTo>
                  <a:cubicBezTo>
                    <a:pt x="1110" y="630"/>
                    <a:pt x="1053" y="535"/>
                    <a:pt x="984" y="442"/>
                  </a:cubicBezTo>
                  <a:cubicBezTo>
                    <a:pt x="922" y="360"/>
                    <a:pt x="847" y="278"/>
                    <a:pt x="764" y="216"/>
                  </a:cubicBezTo>
                  <a:cubicBezTo>
                    <a:pt x="677" y="147"/>
                    <a:pt x="576" y="103"/>
                    <a:pt x="477" y="72"/>
                  </a:cubicBezTo>
                  <a:cubicBezTo>
                    <a:pt x="458" y="66"/>
                    <a:pt x="440" y="66"/>
                    <a:pt x="420" y="60"/>
                  </a:cubicBezTo>
                  <a:lnTo>
                    <a:pt x="446" y="60"/>
                  </a:lnTo>
                  <a:cubicBezTo>
                    <a:pt x="552" y="72"/>
                    <a:pt x="659" y="84"/>
                    <a:pt x="758" y="115"/>
                  </a:cubicBezTo>
                  <a:cubicBezTo>
                    <a:pt x="840" y="147"/>
                    <a:pt x="922" y="190"/>
                    <a:pt x="990" y="240"/>
                  </a:cubicBezTo>
                  <a:cubicBezTo>
                    <a:pt x="1059" y="291"/>
                    <a:pt x="1116" y="353"/>
                    <a:pt x="1172" y="428"/>
                  </a:cubicBezTo>
                  <a:cubicBezTo>
                    <a:pt x="1216" y="497"/>
                    <a:pt x="1261" y="573"/>
                    <a:pt x="1285" y="661"/>
                  </a:cubicBezTo>
                  <a:cubicBezTo>
                    <a:pt x="1285" y="667"/>
                    <a:pt x="1291" y="679"/>
                    <a:pt x="1291" y="691"/>
                  </a:cubicBezTo>
                  <a:cubicBezTo>
                    <a:pt x="1293" y="694"/>
                    <a:pt x="1296" y="694"/>
                    <a:pt x="1298" y="694"/>
                  </a:cubicBezTo>
                  <a:cubicBezTo>
                    <a:pt x="1304" y="694"/>
                    <a:pt x="1309" y="690"/>
                    <a:pt x="1304" y="685"/>
                  </a:cubicBezTo>
                  <a:cubicBezTo>
                    <a:pt x="1285" y="598"/>
                    <a:pt x="1247" y="523"/>
                    <a:pt x="1198" y="448"/>
                  </a:cubicBezTo>
                  <a:cubicBezTo>
                    <a:pt x="1154" y="372"/>
                    <a:pt x="1091" y="309"/>
                    <a:pt x="1022" y="254"/>
                  </a:cubicBezTo>
                  <a:cubicBezTo>
                    <a:pt x="960" y="196"/>
                    <a:pt x="877" y="153"/>
                    <a:pt x="802" y="115"/>
                  </a:cubicBezTo>
                  <a:cubicBezTo>
                    <a:pt x="703" y="78"/>
                    <a:pt x="596" y="66"/>
                    <a:pt x="495" y="52"/>
                  </a:cubicBezTo>
                  <a:cubicBezTo>
                    <a:pt x="376" y="40"/>
                    <a:pt x="258" y="28"/>
                    <a:pt x="139" y="22"/>
                  </a:cubicBezTo>
                  <a:cubicBezTo>
                    <a:pt x="119" y="14"/>
                    <a:pt x="107" y="14"/>
                    <a:pt x="95" y="14"/>
                  </a:cubicBezTo>
                  <a:lnTo>
                    <a:pt x="70" y="14"/>
                  </a:lnTo>
                  <a:cubicBezTo>
                    <a:pt x="57" y="8"/>
                    <a:pt x="38" y="8"/>
                    <a:pt x="26" y="8"/>
                  </a:cubicBezTo>
                  <a:lnTo>
                    <a:pt x="20" y="8"/>
                  </a:lnTo>
                  <a:lnTo>
                    <a:pt x="20" y="2"/>
                  </a:lnTo>
                  <a:cubicBezTo>
                    <a:pt x="20" y="1"/>
                    <a:pt x="19" y="0"/>
                    <a:pt x="1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9"/>
            <p:cNvSpPr/>
            <p:nvPr/>
          </p:nvSpPr>
          <p:spPr>
            <a:xfrm rot="-1419559">
              <a:off x="7826946" y="548951"/>
              <a:ext cx="179292" cy="498689"/>
            </a:xfrm>
            <a:custGeom>
              <a:avLst/>
              <a:gdLst/>
              <a:ahLst/>
              <a:cxnLst/>
              <a:rect l="l" t="t" r="r" b="b"/>
              <a:pathLst>
                <a:path w="517" h="1438" extrusionOk="0">
                  <a:moveTo>
                    <a:pt x="12" y="0"/>
                  </a:moveTo>
                  <a:cubicBezTo>
                    <a:pt x="6" y="0"/>
                    <a:pt x="0" y="6"/>
                    <a:pt x="6" y="6"/>
                  </a:cubicBezTo>
                  <a:cubicBezTo>
                    <a:pt x="6" y="14"/>
                    <a:pt x="12" y="20"/>
                    <a:pt x="18" y="26"/>
                  </a:cubicBezTo>
                  <a:cubicBezTo>
                    <a:pt x="106" y="208"/>
                    <a:pt x="125" y="414"/>
                    <a:pt x="143" y="608"/>
                  </a:cubicBezTo>
                  <a:cubicBezTo>
                    <a:pt x="157" y="715"/>
                    <a:pt x="169" y="822"/>
                    <a:pt x="188" y="929"/>
                  </a:cubicBezTo>
                  <a:cubicBezTo>
                    <a:pt x="206" y="1022"/>
                    <a:pt x="232" y="1123"/>
                    <a:pt x="270" y="1217"/>
                  </a:cubicBezTo>
                  <a:cubicBezTo>
                    <a:pt x="307" y="1305"/>
                    <a:pt x="351" y="1386"/>
                    <a:pt x="432" y="1435"/>
                  </a:cubicBezTo>
                  <a:cubicBezTo>
                    <a:pt x="433" y="1437"/>
                    <a:pt x="435" y="1438"/>
                    <a:pt x="436" y="1438"/>
                  </a:cubicBezTo>
                  <a:cubicBezTo>
                    <a:pt x="442" y="1438"/>
                    <a:pt x="449" y="1428"/>
                    <a:pt x="438" y="1423"/>
                  </a:cubicBezTo>
                  <a:cubicBezTo>
                    <a:pt x="369" y="1380"/>
                    <a:pt x="319" y="1305"/>
                    <a:pt x="288" y="1229"/>
                  </a:cubicBezTo>
                  <a:cubicBezTo>
                    <a:pt x="250" y="1135"/>
                    <a:pt x="226" y="1041"/>
                    <a:pt x="206" y="947"/>
                  </a:cubicBezTo>
                  <a:cubicBezTo>
                    <a:pt x="163" y="740"/>
                    <a:pt x="157" y="527"/>
                    <a:pt x="119" y="315"/>
                  </a:cubicBezTo>
                  <a:cubicBezTo>
                    <a:pt x="106" y="246"/>
                    <a:pt x="88" y="170"/>
                    <a:pt x="62" y="101"/>
                  </a:cubicBezTo>
                  <a:lnTo>
                    <a:pt x="62" y="101"/>
                  </a:lnTo>
                  <a:cubicBezTo>
                    <a:pt x="94" y="157"/>
                    <a:pt x="125" y="220"/>
                    <a:pt x="151" y="283"/>
                  </a:cubicBezTo>
                  <a:cubicBezTo>
                    <a:pt x="188" y="376"/>
                    <a:pt x="212" y="483"/>
                    <a:pt x="226" y="584"/>
                  </a:cubicBezTo>
                  <a:cubicBezTo>
                    <a:pt x="238" y="703"/>
                    <a:pt x="238" y="816"/>
                    <a:pt x="250" y="929"/>
                  </a:cubicBezTo>
                  <a:cubicBezTo>
                    <a:pt x="263" y="1022"/>
                    <a:pt x="282" y="1117"/>
                    <a:pt x="319" y="1204"/>
                  </a:cubicBezTo>
                  <a:cubicBezTo>
                    <a:pt x="357" y="1285"/>
                    <a:pt x="406" y="1360"/>
                    <a:pt x="476" y="1417"/>
                  </a:cubicBezTo>
                  <a:cubicBezTo>
                    <a:pt x="482" y="1423"/>
                    <a:pt x="495" y="1429"/>
                    <a:pt x="501" y="1435"/>
                  </a:cubicBezTo>
                  <a:cubicBezTo>
                    <a:pt x="502" y="1437"/>
                    <a:pt x="504" y="1438"/>
                    <a:pt x="505" y="1438"/>
                  </a:cubicBezTo>
                  <a:cubicBezTo>
                    <a:pt x="511" y="1438"/>
                    <a:pt x="517" y="1428"/>
                    <a:pt x="507" y="1423"/>
                  </a:cubicBezTo>
                  <a:cubicBezTo>
                    <a:pt x="432" y="1374"/>
                    <a:pt x="382" y="1305"/>
                    <a:pt x="345" y="1223"/>
                  </a:cubicBezTo>
                  <a:cubicBezTo>
                    <a:pt x="301" y="1135"/>
                    <a:pt x="282" y="1041"/>
                    <a:pt x="270" y="947"/>
                  </a:cubicBezTo>
                  <a:cubicBezTo>
                    <a:pt x="250" y="834"/>
                    <a:pt x="250" y="721"/>
                    <a:pt x="238" y="608"/>
                  </a:cubicBezTo>
                  <a:cubicBezTo>
                    <a:pt x="226" y="509"/>
                    <a:pt x="206" y="408"/>
                    <a:pt x="169" y="307"/>
                  </a:cubicBezTo>
                  <a:cubicBezTo>
                    <a:pt x="143" y="232"/>
                    <a:pt x="113" y="157"/>
                    <a:pt x="68" y="89"/>
                  </a:cubicBezTo>
                  <a:lnTo>
                    <a:pt x="68" y="89"/>
                  </a:lnTo>
                  <a:cubicBezTo>
                    <a:pt x="137" y="182"/>
                    <a:pt x="194" y="283"/>
                    <a:pt x="232" y="390"/>
                  </a:cubicBezTo>
                  <a:cubicBezTo>
                    <a:pt x="244" y="434"/>
                    <a:pt x="256" y="471"/>
                    <a:pt x="263" y="515"/>
                  </a:cubicBezTo>
                  <a:cubicBezTo>
                    <a:pt x="265" y="517"/>
                    <a:pt x="268" y="517"/>
                    <a:pt x="270" y="517"/>
                  </a:cubicBezTo>
                  <a:cubicBezTo>
                    <a:pt x="275" y="517"/>
                    <a:pt x="280" y="513"/>
                    <a:pt x="276" y="509"/>
                  </a:cubicBezTo>
                  <a:cubicBezTo>
                    <a:pt x="250" y="376"/>
                    <a:pt x="194" y="246"/>
                    <a:pt x="119" y="133"/>
                  </a:cubicBezTo>
                  <a:lnTo>
                    <a:pt x="119" y="133"/>
                  </a:lnTo>
                  <a:cubicBezTo>
                    <a:pt x="157" y="176"/>
                    <a:pt x="194" y="214"/>
                    <a:pt x="226" y="264"/>
                  </a:cubicBezTo>
                  <a:cubicBezTo>
                    <a:pt x="244" y="289"/>
                    <a:pt x="256" y="307"/>
                    <a:pt x="270" y="333"/>
                  </a:cubicBezTo>
                  <a:cubicBezTo>
                    <a:pt x="272" y="337"/>
                    <a:pt x="275" y="339"/>
                    <a:pt x="278" y="339"/>
                  </a:cubicBezTo>
                  <a:cubicBezTo>
                    <a:pt x="282" y="339"/>
                    <a:pt x="285" y="334"/>
                    <a:pt x="282" y="327"/>
                  </a:cubicBezTo>
                  <a:cubicBezTo>
                    <a:pt x="232" y="240"/>
                    <a:pt x="163" y="164"/>
                    <a:pt x="94" y="89"/>
                  </a:cubicBezTo>
                  <a:cubicBezTo>
                    <a:pt x="81" y="70"/>
                    <a:pt x="62" y="58"/>
                    <a:pt x="50" y="38"/>
                  </a:cubicBezTo>
                  <a:cubicBezTo>
                    <a:pt x="38" y="32"/>
                    <a:pt x="30" y="20"/>
                    <a:pt x="24" y="14"/>
                  </a:cubicBezTo>
                  <a:cubicBezTo>
                    <a:pt x="18" y="6"/>
                    <a:pt x="18" y="6"/>
                    <a:pt x="1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9"/>
            <p:cNvSpPr/>
            <p:nvPr/>
          </p:nvSpPr>
          <p:spPr>
            <a:xfrm rot="-1419559">
              <a:off x="7829757" y="555783"/>
              <a:ext cx="172010" cy="499383"/>
            </a:xfrm>
            <a:custGeom>
              <a:avLst/>
              <a:gdLst/>
              <a:ahLst/>
              <a:cxnLst/>
              <a:rect l="l" t="t" r="r" b="b"/>
              <a:pathLst>
                <a:path w="496" h="1440" extrusionOk="0">
                  <a:moveTo>
                    <a:pt x="12" y="27"/>
                  </a:moveTo>
                  <a:lnTo>
                    <a:pt x="18" y="35"/>
                  </a:lnTo>
                  <a:cubicBezTo>
                    <a:pt x="12" y="35"/>
                    <a:pt x="12" y="35"/>
                    <a:pt x="12" y="27"/>
                  </a:cubicBezTo>
                  <a:close/>
                  <a:moveTo>
                    <a:pt x="50" y="223"/>
                  </a:moveTo>
                  <a:lnTo>
                    <a:pt x="50" y="223"/>
                  </a:lnTo>
                  <a:cubicBezTo>
                    <a:pt x="75" y="366"/>
                    <a:pt x="81" y="516"/>
                    <a:pt x="106" y="660"/>
                  </a:cubicBezTo>
                  <a:cubicBezTo>
                    <a:pt x="119" y="761"/>
                    <a:pt x="137" y="868"/>
                    <a:pt x="169" y="967"/>
                  </a:cubicBezTo>
                  <a:cubicBezTo>
                    <a:pt x="198" y="1050"/>
                    <a:pt x="228" y="1138"/>
                    <a:pt x="268" y="1221"/>
                  </a:cubicBezTo>
                  <a:lnTo>
                    <a:pt x="268" y="1221"/>
                  </a:lnTo>
                  <a:cubicBezTo>
                    <a:pt x="258" y="1201"/>
                    <a:pt x="247" y="1182"/>
                    <a:pt x="238" y="1163"/>
                  </a:cubicBezTo>
                  <a:cubicBezTo>
                    <a:pt x="194" y="1074"/>
                    <a:pt x="157" y="987"/>
                    <a:pt x="131" y="892"/>
                  </a:cubicBezTo>
                  <a:cubicBezTo>
                    <a:pt x="75" y="711"/>
                    <a:pt x="50" y="523"/>
                    <a:pt x="50" y="335"/>
                  </a:cubicBezTo>
                  <a:cubicBezTo>
                    <a:pt x="56" y="298"/>
                    <a:pt x="56" y="260"/>
                    <a:pt x="50" y="223"/>
                  </a:cubicBezTo>
                  <a:close/>
                  <a:moveTo>
                    <a:pt x="30" y="53"/>
                  </a:moveTo>
                  <a:cubicBezTo>
                    <a:pt x="38" y="53"/>
                    <a:pt x="38" y="59"/>
                    <a:pt x="44" y="59"/>
                  </a:cubicBezTo>
                  <a:cubicBezTo>
                    <a:pt x="75" y="147"/>
                    <a:pt x="113" y="235"/>
                    <a:pt x="137" y="322"/>
                  </a:cubicBezTo>
                  <a:cubicBezTo>
                    <a:pt x="151" y="373"/>
                    <a:pt x="163" y="423"/>
                    <a:pt x="169" y="472"/>
                  </a:cubicBezTo>
                  <a:cubicBezTo>
                    <a:pt x="175" y="523"/>
                    <a:pt x="181" y="573"/>
                    <a:pt x="181" y="629"/>
                  </a:cubicBezTo>
                  <a:cubicBezTo>
                    <a:pt x="194" y="730"/>
                    <a:pt x="206" y="836"/>
                    <a:pt x="232" y="937"/>
                  </a:cubicBezTo>
                  <a:cubicBezTo>
                    <a:pt x="250" y="1024"/>
                    <a:pt x="276" y="1112"/>
                    <a:pt x="313" y="1200"/>
                  </a:cubicBezTo>
                  <a:cubicBezTo>
                    <a:pt x="351" y="1282"/>
                    <a:pt x="400" y="1363"/>
                    <a:pt x="470" y="1426"/>
                  </a:cubicBezTo>
                  <a:cubicBezTo>
                    <a:pt x="452" y="1426"/>
                    <a:pt x="432" y="1418"/>
                    <a:pt x="420" y="1406"/>
                  </a:cubicBezTo>
                  <a:cubicBezTo>
                    <a:pt x="400" y="1394"/>
                    <a:pt x="388" y="1375"/>
                    <a:pt x="369" y="1363"/>
                  </a:cubicBezTo>
                  <a:cubicBezTo>
                    <a:pt x="339" y="1325"/>
                    <a:pt x="319" y="1288"/>
                    <a:pt x="294" y="1250"/>
                  </a:cubicBezTo>
                  <a:cubicBezTo>
                    <a:pt x="250" y="1163"/>
                    <a:pt x="212" y="1068"/>
                    <a:pt x="188" y="975"/>
                  </a:cubicBezTo>
                  <a:cubicBezTo>
                    <a:pt x="157" y="880"/>
                    <a:pt x="137" y="779"/>
                    <a:pt x="119" y="674"/>
                  </a:cubicBezTo>
                  <a:cubicBezTo>
                    <a:pt x="106" y="573"/>
                    <a:pt x="94" y="472"/>
                    <a:pt x="81" y="366"/>
                  </a:cubicBezTo>
                  <a:cubicBezTo>
                    <a:pt x="75" y="260"/>
                    <a:pt x="56" y="153"/>
                    <a:pt x="30" y="53"/>
                  </a:cubicBezTo>
                  <a:close/>
                  <a:moveTo>
                    <a:pt x="12" y="1"/>
                  </a:moveTo>
                  <a:cubicBezTo>
                    <a:pt x="7" y="1"/>
                    <a:pt x="2" y="5"/>
                    <a:pt x="6" y="9"/>
                  </a:cubicBezTo>
                  <a:cubicBezTo>
                    <a:pt x="6" y="15"/>
                    <a:pt x="12" y="21"/>
                    <a:pt x="12" y="27"/>
                  </a:cubicBezTo>
                  <a:cubicBezTo>
                    <a:pt x="11" y="25"/>
                    <a:pt x="9" y="25"/>
                    <a:pt x="7" y="25"/>
                  </a:cubicBezTo>
                  <a:cubicBezTo>
                    <a:pt x="3" y="25"/>
                    <a:pt x="0" y="29"/>
                    <a:pt x="0" y="35"/>
                  </a:cubicBezTo>
                  <a:cubicBezTo>
                    <a:pt x="44" y="122"/>
                    <a:pt x="38" y="223"/>
                    <a:pt x="38" y="316"/>
                  </a:cubicBezTo>
                  <a:cubicBezTo>
                    <a:pt x="38" y="411"/>
                    <a:pt x="44" y="504"/>
                    <a:pt x="56" y="599"/>
                  </a:cubicBezTo>
                  <a:cubicBezTo>
                    <a:pt x="81" y="787"/>
                    <a:pt x="131" y="967"/>
                    <a:pt x="212" y="1137"/>
                  </a:cubicBezTo>
                  <a:cubicBezTo>
                    <a:pt x="232" y="1187"/>
                    <a:pt x="256" y="1238"/>
                    <a:pt x="288" y="1282"/>
                  </a:cubicBezTo>
                  <a:cubicBezTo>
                    <a:pt x="313" y="1331"/>
                    <a:pt x="345" y="1375"/>
                    <a:pt x="388" y="1412"/>
                  </a:cubicBezTo>
                  <a:cubicBezTo>
                    <a:pt x="388" y="1412"/>
                    <a:pt x="394" y="1412"/>
                    <a:pt x="394" y="1406"/>
                  </a:cubicBezTo>
                  <a:cubicBezTo>
                    <a:pt x="417" y="1425"/>
                    <a:pt x="440" y="1439"/>
                    <a:pt x="462" y="1439"/>
                  </a:cubicBezTo>
                  <a:cubicBezTo>
                    <a:pt x="471" y="1439"/>
                    <a:pt x="480" y="1437"/>
                    <a:pt x="489" y="1432"/>
                  </a:cubicBezTo>
                  <a:cubicBezTo>
                    <a:pt x="489" y="1432"/>
                    <a:pt x="495" y="1426"/>
                    <a:pt x="489" y="1418"/>
                  </a:cubicBezTo>
                  <a:cubicBezTo>
                    <a:pt x="351" y="1306"/>
                    <a:pt x="288" y="1125"/>
                    <a:pt x="250" y="955"/>
                  </a:cubicBezTo>
                  <a:cubicBezTo>
                    <a:pt x="226" y="854"/>
                    <a:pt x="206" y="755"/>
                    <a:pt x="200" y="648"/>
                  </a:cubicBezTo>
                  <a:cubicBezTo>
                    <a:pt x="194" y="599"/>
                    <a:pt x="194" y="548"/>
                    <a:pt x="188" y="498"/>
                  </a:cubicBezTo>
                  <a:cubicBezTo>
                    <a:pt x="181" y="441"/>
                    <a:pt x="169" y="391"/>
                    <a:pt x="157" y="347"/>
                  </a:cubicBezTo>
                  <a:cubicBezTo>
                    <a:pt x="138" y="263"/>
                    <a:pt x="108" y="190"/>
                    <a:pt x="78" y="110"/>
                  </a:cubicBezTo>
                  <a:lnTo>
                    <a:pt x="78" y="110"/>
                  </a:lnTo>
                  <a:cubicBezTo>
                    <a:pt x="85" y="125"/>
                    <a:pt x="94" y="136"/>
                    <a:pt x="100" y="147"/>
                  </a:cubicBezTo>
                  <a:cubicBezTo>
                    <a:pt x="125" y="185"/>
                    <a:pt x="151" y="223"/>
                    <a:pt x="169" y="260"/>
                  </a:cubicBezTo>
                  <a:cubicBezTo>
                    <a:pt x="206" y="328"/>
                    <a:pt x="218" y="403"/>
                    <a:pt x="232" y="478"/>
                  </a:cubicBezTo>
                  <a:cubicBezTo>
                    <a:pt x="244" y="516"/>
                    <a:pt x="256" y="561"/>
                    <a:pt x="276" y="599"/>
                  </a:cubicBezTo>
                  <a:cubicBezTo>
                    <a:pt x="276" y="600"/>
                    <a:pt x="277" y="601"/>
                    <a:pt x="278" y="601"/>
                  </a:cubicBezTo>
                  <a:cubicBezTo>
                    <a:pt x="281" y="601"/>
                    <a:pt x="288" y="596"/>
                    <a:pt x="288" y="591"/>
                  </a:cubicBezTo>
                  <a:cubicBezTo>
                    <a:pt x="250" y="523"/>
                    <a:pt x="244" y="448"/>
                    <a:pt x="226" y="373"/>
                  </a:cubicBezTo>
                  <a:cubicBezTo>
                    <a:pt x="212" y="335"/>
                    <a:pt x="206" y="298"/>
                    <a:pt x="188" y="266"/>
                  </a:cubicBezTo>
                  <a:cubicBezTo>
                    <a:pt x="169" y="229"/>
                    <a:pt x="151" y="197"/>
                    <a:pt x="131" y="165"/>
                  </a:cubicBezTo>
                  <a:lnTo>
                    <a:pt x="131" y="165"/>
                  </a:lnTo>
                  <a:cubicBezTo>
                    <a:pt x="163" y="203"/>
                    <a:pt x="200" y="247"/>
                    <a:pt x="232" y="290"/>
                  </a:cubicBezTo>
                  <a:cubicBezTo>
                    <a:pt x="250" y="316"/>
                    <a:pt x="263" y="347"/>
                    <a:pt x="282" y="379"/>
                  </a:cubicBezTo>
                  <a:cubicBezTo>
                    <a:pt x="282" y="381"/>
                    <a:pt x="283" y="382"/>
                    <a:pt x="284" y="382"/>
                  </a:cubicBezTo>
                  <a:cubicBezTo>
                    <a:pt x="287" y="382"/>
                    <a:pt x="292" y="377"/>
                    <a:pt x="288" y="373"/>
                  </a:cubicBezTo>
                  <a:cubicBezTo>
                    <a:pt x="244" y="260"/>
                    <a:pt x="157" y="177"/>
                    <a:pt x="81" y="90"/>
                  </a:cubicBezTo>
                  <a:cubicBezTo>
                    <a:pt x="68" y="72"/>
                    <a:pt x="56" y="47"/>
                    <a:pt x="44" y="27"/>
                  </a:cubicBezTo>
                  <a:lnTo>
                    <a:pt x="30" y="27"/>
                  </a:lnTo>
                  <a:cubicBezTo>
                    <a:pt x="24" y="21"/>
                    <a:pt x="24" y="9"/>
                    <a:pt x="18" y="3"/>
                  </a:cubicBezTo>
                  <a:cubicBezTo>
                    <a:pt x="17" y="1"/>
                    <a:pt x="14" y="1"/>
                    <a:pt x="1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9"/>
            <p:cNvSpPr/>
            <p:nvPr/>
          </p:nvSpPr>
          <p:spPr>
            <a:xfrm rot="-1419559">
              <a:off x="7792012" y="375139"/>
              <a:ext cx="464357" cy="238247"/>
            </a:xfrm>
            <a:custGeom>
              <a:avLst/>
              <a:gdLst/>
              <a:ahLst/>
              <a:cxnLst/>
              <a:rect l="l" t="t" r="r" b="b"/>
              <a:pathLst>
                <a:path w="1339" h="687" extrusionOk="0">
                  <a:moveTo>
                    <a:pt x="76" y="66"/>
                  </a:moveTo>
                  <a:cubicBezTo>
                    <a:pt x="189" y="135"/>
                    <a:pt x="308" y="191"/>
                    <a:pt x="421" y="254"/>
                  </a:cubicBezTo>
                  <a:cubicBezTo>
                    <a:pt x="452" y="272"/>
                    <a:pt x="482" y="291"/>
                    <a:pt x="508" y="309"/>
                  </a:cubicBezTo>
                  <a:cubicBezTo>
                    <a:pt x="496" y="309"/>
                    <a:pt x="490" y="303"/>
                    <a:pt x="476" y="303"/>
                  </a:cubicBezTo>
                  <a:cubicBezTo>
                    <a:pt x="458" y="297"/>
                    <a:pt x="439" y="291"/>
                    <a:pt x="421" y="279"/>
                  </a:cubicBezTo>
                  <a:cubicBezTo>
                    <a:pt x="383" y="266"/>
                    <a:pt x="351" y="254"/>
                    <a:pt x="314" y="234"/>
                  </a:cubicBezTo>
                  <a:cubicBezTo>
                    <a:pt x="251" y="197"/>
                    <a:pt x="181" y="153"/>
                    <a:pt x="126" y="103"/>
                  </a:cubicBezTo>
                  <a:cubicBezTo>
                    <a:pt x="106" y="91"/>
                    <a:pt x="94" y="78"/>
                    <a:pt x="76" y="66"/>
                  </a:cubicBezTo>
                  <a:close/>
                  <a:moveTo>
                    <a:pt x="138" y="40"/>
                  </a:moveTo>
                  <a:lnTo>
                    <a:pt x="138" y="40"/>
                  </a:lnTo>
                  <a:cubicBezTo>
                    <a:pt x="294" y="72"/>
                    <a:pt x="439" y="141"/>
                    <a:pt x="577" y="216"/>
                  </a:cubicBezTo>
                  <a:cubicBezTo>
                    <a:pt x="658" y="260"/>
                    <a:pt x="733" y="297"/>
                    <a:pt x="815" y="341"/>
                  </a:cubicBezTo>
                  <a:cubicBezTo>
                    <a:pt x="858" y="361"/>
                    <a:pt x="896" y="373"/>
                    <a:pt x="941" y="392"/>
                  </a:cubicBezTo>
                  <a:cubicBezTo>
                    <a:pt x="979" y="410"/>
                    <a:pt x="1022" y="422"/>
                    <a:pt x="1060" y="448"/>
                  </a:cubicBezTo>
                  <a:cubicBezTo>
                    <a:pt x="1078" y="454"/>
                    <a:pt x="1097" y="467"/>
                    <a:pt x="1115" y="479"/>
                  </a:cubicBezTo>
                  <a:cubicBezTo>
                    <a:pt x="1040" y="442"/>
                    <a:pt x="965" y="410"/>
                    <a:pt x="890" y="379"/>
                  </a:cubicBezTo>
                  <a:cubicBezTo>
                    <a:pt x="797" y="335"/>
                    <a:pt x="702" y="297"/>
                    <a:pt x="609" y="254"/>
                  </a:cubicBezTo>
                  <a:cubicBezTo>
                    <a:pt x="514" y="210"/>
                    <a:pt x="427" y="159"/>
                    <a:pt x="332" y="121"/>
                  </a:cubicBezTo>
                  <a:cubicBezTo>
                    <a:pt x="270" y="91"/>
                    <a:pt x="201" y="66"/>
                    <a:pt x="138" y="40"/>
                  </a:cubicBezTo>
                  <a:close/>
                  <a:moveTo>
                    <a:pt x="195" y="34"/>
                  </a:moveTo>
                  <a:lnTo>
                    <a:pt x="201" y="40"/>
                  </a:lnTo>
                  <a:cubicBezTo>
                    <a:pt x="251" y="46"/>
                    <a:pt x="294" y="60"/>
                    <a:pt x="345" y="72"/>
                  </a:cubicBezTo>
                  <a:cubicBezTo>
                    <a:pt x="433" y="103"/>
                    <a:pt x="520" y="147"/>
                    <a:pt x="609" y="197"/>
                  </a:cubicBezTo>
                  <a:cubicBezTo>
                    <a:pt x="690" y="242"/>
                    <a:pt x="777" y="291"/>
                    <a:pt x="866" y="329"/>
                  </a:cubicBezTo>
                  <a:cubicBezTo>
                    <a:pt x="959" y="373"/>
                    <a:pt x="1046" y="410"/>
                    <a:pt x="1135" y="467"/>
                  </a:cubicBezTo>
                  <a:cubicBezTo>
                    <a:pt x="1191" y="505"/>
                    <a:pt x="1248" y="555"/>
                    <a:pt x="1285" y="610"/>
                  </a:cubicBezTo>
                  <a:cubicBezTo>
                    <a:pt x="1222" y="555"/>
                    <a:pt x="1167" y="497"/>
                    <a:pt x="1091" y="454"/>
                  </a:cubicBezTo>
                  <a:cubicBezTo>
                    <a:pt x="1016" y="404"/>
                    <a:pt x="933" y="379"/>
                    <a:pt x="852" y="341"/>
                  </a:cubicBezTo>
                  <a:cubicBezTo>
                    <a:pt x="690" y="266"/>
                    <a:pt x="533" y="173"/>
                    <a:pt x="369" y="103"/>
                  </a:cubicBezTo>
                  <a:cubicBezTo>
                    <a:pt x="294" y="72"/>
                    <a:pt x="227" y="46"/>
                    <a:pt x="151" y="34"/>
                  </a:cubicBezTo>
                  <a:close/>
                  <a:moveTo>
                    <a:pt x="3" y="0"/>
                  </a:moveTo>
                  <a:cubicBezTo>
                    <a:pt x="1" y="0"/>
                    <a:pt x="1" y="4"/>
                    <a:pt x="1" y="9"/>
                  </a:cubicBezTo>
                  <a:lnTo>
                    <a:pt x="1" y="16"/>
                  </a:lnTo>
                  <a:cubicBezTo>
                    <a:pt x="7" y="22"/>
                    <a:pt x="13" y="28"/>
                    <a:pt x="19" y="28"/>
                  </a:cubicBezTo>
                  <a:cubicBezTo>
                    <a:pt x="88" y="121"/>
                    <a:pt x="181" y="197"/>
                    <a:pt x="270" y="260"/>
                  </a:cubicBezTo>
                  <a:cubicBezTo>
                    <a:pt x="288" y="272"/>
                    <a:pt x="308" y="285"/>
                    <a:pt x="320" y="297"/>
                  </a:cubicBezTo>
                  <a:cubicBezTo>
                    <a:pt x="264" y="279"/>
                    <a:pt x="207" y="242"/>
                    <a:pt x="163" y="197"/>
                  </a:cubicBezTo>
                  <a:cubicBezTo>
                    <a:pt x="162" y="196"/>
                    <a:pt x="161" y="195"/>
                    <a:pt x="160" y="195"/>
                  </a:cubicBezTo>
                  <a:cubicBezTo>
                    <a:pt x="156" y="195"/>
                    <a:pt x="152" y="205"/>
                    <a:pt x="157" y="210"/>
                  </a:cubicBezTo>
                  <a:cubicBezTo>
                    <a:pt x="213" y="260"/>
                    <a:pt x="276" y="303"/>
                    <a:pt x="357" y="323"/>
                  </a:cubicBezTo>
                  <a:cubicBezTo>
                    <a:pt x="363" y="323"/>
                    <a:pt x="363" y="309"/>
                    <a:pt x="357" y="309"/>
                  </a:cubicBezTo>
                  <a:cubicBezTo>
                    <a:pt x="276" y="248"/>
                    <a:pt x="189" y="185"/>
                    <a:pt x="114" y="109"/>
                  </a:cubicBezTo>
                  <a:lnTo>
                    <a:pt x="114" y="109"/>
                  </a:lnTo>
                  <a:cubicBezTo>
                    <a:pt x="201" y="185"/>
                    <a:pt x="302" y="248"/>
                    <a:pt x="407" y="291"/>
                  </a:cubicBezTo>
                  <a:cubicBezTo>
                    <a:pt x="427" y="297"/>
                    <a:pt x="445" y="303"/>
                    <a:pt x="464" y="317"/>
                  </a:cubicBezTo>
                  <a:cubicBezTo>
                    <a:pt x="490" y="323"/>
                    <a:pt x="514" y="329"/>
                    <a:pt x="539" y="329"/>
                  </a:cubicBezTo>
                  <a:cubicBezTo>
                    <a:pt x="545" y="329"/>
                    <a:pt x="545" y="317"/>
                    <a:pt x="539" y="317"/>
                  </a:cubicBezTo>
                  <a:cubicBezTo>
                    <a:pt x="421" y="234"/>
                    <a:pt x="288" y="173"/>
                    <a:pt x="163" y="97"/>
                  </a:cubicBezTo>
                  <a:lnTo>
                    <a:pt x="163" y="97"/>
                  </a:lnTo>
                  <a:cubicBezTo>
                    <a:pt x="213" y="121"/>
                    <a:pt x="264" y="147"/>
                    <a:pt x="308" y="173"/>
                  </a:cubicBezTo>
                  <a:cubicBezTo>
                    <a:pt x="415" y="222"/>
                    <a:pt x="520" y="272"/>
                    <a:pt x="621" y="317"/>
                  </a:cubicBezTo>
                  <a:cubicBezTo>
                    <a:pt x="684" y="341"/>
                    <a:pt x="739" y="367"/>
                    <a:pt x="803" y="385"/>
                  </a:cubicBezTo>
                  <a:cubicBezTo>
                    <a:pt x="804" y="386"/>
                    <a:pt x="805" y="387"/>
                    <a:pt x="806" y="387"/>
                  </a:cubicBezTo>
                  <a:cubicBezTo>
                    <a:pt x="810" y="387"/>
                    <a:pt x="812" y="377"/>
                    <a:pt x="803" y="373"/>
                  </a:cubicBezTo>
                  <a:cubicBezTo>
                    <a:pt x="696" y="335"/>
                    <a:pt x="595" y="291"/>
                    <a:pt x="490" y="242"/>
                  </a:cubicBezTo>
                  <a:cubicBezTo>
                    <a:pt x="389" y="191"/>
                    <a:pt x="282" y="141"/>
                    <a:pt x="181" y="91"/>
                  </a:cubicBezTo>
                  <a:cubicBezTo>
                    <a:pt x="138" y="72"/>
                    <a:pt x="100" y="54"/>
                    <a:pt x="57" y="28"/>
                  </a:cubicBezTo>
                  <a:lnTo>
                    <a:pt x="57" y="28"/>
                  </a:lnTo>
                  <a:cubicBezTo>
                    <a:pt x="138" y="54"/>
                    <a:pt x="213" y="84"/>
                    <a:pt x="294" y="115"/>
                  </a:cubicBezTo>
                  <a:cubicBezTo>
                    <a:pt x="383" y="159"/>
                    <a:pt x="476" y="204"/>
                    <a:pt x="565" y="248"/>
                  </a:cubicBezTo>
                  <a:cubicBezTo>
                    <a:pt x="658" y="291"/>
                    <a:pt x="745" y="335"/>
                    <a:pt x="840" y="373"/>
                  </a:cubicBezTo>
                  <a:cubicBezTo>
                    <a:pt x="933" y="410"/>
                    <a:pt x="1022" y="442"/>
                    <a:pt x="1109" y="491"/>
                  </a:cubicBezTo>
                  <a:cubicBezTo>
                    <a:pt x="1159" y="523"/>
                    <a:pt x="1210" y="555"/>
                    <a:pt x="1248" y="598"/>
                  </a:cubicBezTo>
                  <a:cubicBezTo>
                    <a:pt x="1254" y="598"/>
                    <a:pt x="1254" y="598"/>
                    <a:pt x="1260" y="604"/>
                  </a:cubicBezTo>
                  <a:cubicBezTo>
                    <a:pt x="1285" y="630"/>
                    <a:pt x="1303" y="655"/>
                    <a:pt x="1329" y="679"/>
                  </a:cubicBezTo>
                  <a:cubicBezTo>
                    <a:pt x="1329" y="685"/>
                    <a:pt x="1331" y="687"/>
                    <a:pt x="1333" y="687"/>
                  </a:cubicBezTo>
                  <a:cubicBezTo>
                    <a:pt x="1336" y="687"/>
                    <a:pt x="1339" y="681"/>
                    <a:pt x="1335" y="673"/>
                  </a:cubicBezTo>
                  <a:cubicBezTo>
                    <a:pt x="1260" y="497"/>
                    <a:pt x="1078" y="410"/>
                    <a:pt x="909" y="335"/>
                  </a:cubicBezTo>
                  <a:cubicBezTo>
                    <a:pt x="866" y="309"/>
                    <a:pt x="815" y="291"/>
                    <a:pt x="771" y="266"/>
                  </a:cubicBezTo>
                  <a:cubicBezTo>
                    <a:pt x="727" y="248"/>
                    <a:pt x="684" y="222"/>
                    <a:pt x="640" y="197"/>
                  </a:cubicBezTo>
                  <a:cubicBezTo>
                    <a:pt x="557" y="153"/>
                    <a:pt x="470" y="109"/>
                    <a:pt x="383" y="72"/>
                  </a:cubicBezTo>
                  <a:cubicBezTo>
                    <a:pt x="363" y="66"/>
                    <a:pt x="351" y="60"/>
                    <a:pt x="332" y="54"/>
                  </a:cubicBezTo>
                  <a:lnTo>
                    <a:pt x="332" y="54"/>
                  </a:lnTo>
                  <a:cubicBezTo>
                    <a:pt x="351" y="60"/>
                    <a:pt x="369" y="66"/>
                    <a:pt x="389" y="66"/>
                  </a:cubicBezTo>
                  <a:cubicBezTo>
                    <a:pt x="496" y="91"/>
                    <a:pt x="595" y="121"/>
                    <a:pt x="690" y="167"/>
                  </a:cubicBezTo>
                  <a:cubicBezTo>
                    <a:pt x="745" y="197"/>
                    <a:pt x="797" y="228"/>
                    <a:pt x="840" y="266"/>
                  </a:cubicBezTo>
                  <a:cubicBezTo>
                    <a:pt x="841" y="267"/>
                    <a:pt x="843" y="267"/>
                    <a:pt x="844" y="267"/>
                  </a:cubicBezTo>
                  <a:cubicBezTo>
                    <a:pt x="848" y="267"/>
                    <a:pt x="851" y="259"/>
                    <a:pt x="846" y="254"/>
                  </a:cubicBezTo>
                  <a:cubicBezTo>
                    <a:pt x="765" y="191"/>
                    <a:pt x="678" y="141"/>
                    <a:pt x="577" y="103"/>
                  </a:cubicBezTo>
                  <a:cubicBezTo>
                    <a:pt x="470" y="66"/>
                    <a:pt x="357" y="46"/>
                    <a:pt x="245" y="28"/>
                  </a:cubicBezTo>
                  <a:cubicBezTo>
                    <a:pt x="227" y="28"/>
                    <a:pt x="207" y="22"/>
                    <a:pt x="195" y="22"/>
                  </a:cubicBezTo>
                  <a:cubicBezTo>
                    <a:pt x="144" y="16"/>
                    <a:pt x="94" y="9"/>
                    <a:pt x="45" y="9"/>
                  </a:cubicBezTo>
                  <a:lnTo>
                    <a:pt x="38" y="9"/>
                  </a:lnTo>
                  <a:cubicBezTo>
                    <a:pt x="25" y="9"/>
                    <a:pt x="19" y="3"/>
                    <a:pt x="7" y="3"/>
                  </a:cubicBezTo>
                  <a:cubicBezTo>
                    <a:pt x="5" y="1"/>
                    <a:pt x="4" y="0"/>
                    <a:pt x="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9"/>
            <p:cNvSpPr/>
            <p:nvPr/>
          </p:nvSpPr>
          <p:spPr>
            <a:xfrm rot="-1419559">
              <a:off x="7727835" y="519996"/>
              <a:ext cx="71440" cy="73173"/>
            </a:xfrm>
            <a:custGeom>
              <a:avLst/>
              <a:gdLst/>
              <a:ahLst/>
              <a:cxnLst/>
              <a:rect l="l" t="t" r="r" b="b"/>
              <a:pathLst>
                <a:path w="206" h="211" extrusionOk="0">
                  <a:moveTo>
                    <a:pt x="9" y="1"/>
                  </a:moveTo>
                  <a:cubicBezTo>
                    <a:pt x="5" y="1"/>
                    <a:pt x="1" y="10"/>
                    <a:pt x="7" y="14"/>
                  </a:cubicBezTo>
                  <a:cubicBezTo>
                    <a:pt x="82" y="66"/>
                    <a:pt x="126" y="147"/>
                    <a:pt x="195" y="208"/>
                  </a:cubicBezTo>
                  <a:cubicBezTo>
                    <a:pt x="196" y="210"/>
                    <a:pt x="197" y="211"/>
                    <a:pt x="199" y="211"/>
                  </a:cubicBezTo>
                  <a:cubicBezTo>
                    <a:pt x="203" y="211"/>
                    <a:pt x="206" y="201"/>
                    <a:pt x="201" y="196"/>
                  </a:cubicBezTo>
                  <a:cubicBezTo>
                    <a:pt x="132" y="141"/>
                    <a:pt x="88" y="58"/>
                    <a:pt x="13" y="2"/>
                  </a:cubicBezTo>
                  <a:cubicBezTo>
                    <a:pt x="12" y="1"/>
                    <a:pt x="11" y="1"/>
                    <a:pt x="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19"/>
            <p:cNvSpPr/>
            <p:nvPr/>
          </p:nvSpPr>
          <p:spPr>
            <a:xfrm rot="-1419559">
              <a:off x="7737150" y="511139"/>
              <a:ext cx="71786" cy="78029"/>
            </a:xfrm>
            <a:custGeom>
              <a:avLst/>
              <a:gdLst/>
              <a:ahLst/>
              <a:cxnLst/>
              <a:rect l="l" t="t" r="r" b="b"/>
              <a:pathLst>
                <a:path w="207" h="225" extrusionOk="0">
                  <a:moveTo>
                    <a:pt x="6" y="0"/>
                  </a:moveTo>
                  <a:cubicBezTo>
                    <a:pt x="2" y="0"/>
                    <a:pt x="1" y="5"/>
                    <a:pt x="5" y="9"/>
                  </a:cubicBezTo>
                  <a:cubicBezTo>
                    <a:pt x="74" y="71"/>
                    <a:pt x="137" y="140"/>
                    <a:pt x="193" y="221"/>
                  </a:cubicBezTo>
                  <a:cubicBezTo>
                    <a:pt x="193" y="224"/>
                    <a:pt x="194" y="225"/>
                    <a:pt x="196" y="225"/>
                  </a:cubicBezTo>
                  <a:cubicBezTo>
                    <a:pt x="200" y="225"/>
                    <a:pt x="207" y="220"/>
                    <a:pt x="207" y="215"/>
                  </a:cubicBezTo>
                  <a:cubicBezTo>
                    <a:pt x="149" y="134"/>
                    <a:pt x="88" y="59"/>
                    <a:pt x="12" y="3"/>
                  </a:cubicBezTo>
                  <a:cubicBezTo>
                    <a:pt x="10" y="1"/>
                    <a:pt x="8" y="0"/>
                    <a:pt x="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9"/>
            <p:cNvSpPr/>
            <p:nvPr/>
          </p:nvSpPr>
          <p:spPr>
            <a:xfrm rot="-1419559">
              <a:off x="7759861" y="502896"/>
              <a:ext cx="64504" cy="80456"/>
            </a:xfrm>
            <a:custGeom>
              <a:avLst/>
              <a:gdLst/>
              <a:ahLst/>
              <a:cxnLst/>
              <a:rect l="l" t="t" r="r" b="b"/>
              <a:pathLst>
                <a:path w="186" h="232" extrusionOk="0">
                  <a:moveTo>
                    <a:pt x="11" y="0"/>
                  </a:moveTo>
                  <a:cubicBezTo>
                    <a:pt x="6" y="0"/>
                    <a:pt x="1" y="5"/>
                    <a:pt x="5" y="9"/>
                  </a:cubicBezTo>
                  <a:cubicBezTo>
                    <a:pt x="74" y="71"/>
                    <a:pt x="124" y="146"/>
                    <a:pt x="175" y="229"/>
                  </a:cubicBezTo>
                  <a:cubicBezTo>
                    <a:pt x="175" y="231"/>
                    <a:pt x="176" y="231"/>
                    <a:pt x="177" y="231"/>
                  </a:cubicBezTo>
                  <a:cubicBezTo>
                    <a:pt x="181" y="231"/>
                    <a:pt x="185" y="227"/>
                    <a:pt x="181" y="221"/>
                  </a:cubicBezTo>
                  <a:cubicBezTo>
                    <a:pt x="138" y="140"/>
                    <a:pt x="86" y="65"/>
                    <a:pt x="19" y="3"/>
                  </a:cubicBezTo>
                  <a:cubicBezTo>
                    <a:pt x="16" y="1"/>
                    <a:pt x="14" y="0"/>
                    <a:pt x="1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9"/>
            <p:cNvSpPr/>
            <p:nvPr/>
          </p:nvSpPr>
          <p:spPr>
            <a:xfrm rot="-1419559">
              <a:off x="7772216" y="495540"/>
              <a:ext cx="62423" cy="77682"/>
            </a:xfrm>
            <a:custGeom>
              <a:avLst/>
              <a:gdLst/>
              <a:ahLst/>
              <a:cxnLst/>
              <a:rect l="l" t="t" r="r" b="b"/>
              <a:pathLst>
                <a:path w="180" h="224" extrusionOk="0">
                  <a:moveTo>
                    <a:pt x="16" y="0"/>
                  </a:moveTo>
                  <a:cubicBezTo>
                    <a:pt x="9" y="0"/>
                    <a:pt x="1" y="10"/>
                    <a:pt x="6" y="15"/>
                  </a:cubicBezTo>
                  <a:cubicBezTo>
                    <a:pt x="69" y="71"/>
                    <a:pt x="126" y="146"/>
                    <a:pt x="164" y="221"/>
                  </a:cubicBezTo>
                  <a:cubicBezTo>
                    <a:pt x="165" y="223"/>
                    <a:pt x="168" y="224"/>
                    <a:pt x="170" y="224"/>
                  </a:cubicBezTo>
                  <a:cubicBezTo>
                    <a:pt x="175" y="224"/>
                    <a:pt x="180" y="220"/>
                    <a:pt x="176" y="215"/>
                  </a:cubicBezTo>
                  <a:cubicBezTo>
                    <a:pt x="138" y="134"/>
                    <a:pt x="81" y="65"/>
                    <a:pt x="19" y="2"/>
                  </a:cubicBezTo>
                  <a:cubicBezTo>
                    <a:pt x="18" y="1"/>
                    <a:pt x="17" y="0"/>
                    <a:pt x="1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19"/>
            <p:cNvSpPr/>
            <p:nvPr/>
          </p:nvSpPr>
          <p:spPr>
            <a:xfrm rot="-1419559">
              <a:off x="7801428" y="493419"/>
              <a:ext cx="50979" cy="74214"/>
            </a:xfrm>
            <a:custGeom>
              <a:avLst/>
              <a:gdLst/>
              <a:ahLst/>
              <a:cxnLst/>
              <a:rect l="l" t="t" r="r" b="b"/>
              <a:pathLst>
                <a:path w="147" h="214" extrusionOk="0">
                  <a:moveTo>
                    <a:pt x="9" y="0"/>
                  </a:moveTo>
                  <a:cubicBezTo>
                    <a:pt x="5" y="0"/>
                    <a:pt x="0" y="7"/>
                    <a:pt x="5" y="11"/>
                  </a:cubicBezTo>
                  <a:cubicBezTo>
                    <a:pt x="49" y="75"/>
                    <a:pt x="93" y="138"/>
                    <a:pt x="136" y="205"/>
                  </a:cubicBezTo>
                  <a:cubicBezTo>
                    <a:pt x="136" y="211"/>
                    <a:pt x="138" y="213"/>
                    <a:pt x="140" y="213"/>
                  </a:cubicBezTo>
                  <a:cubicBezTo>
                    <a:pt x="143" y="213"/>
                    <a:pt x="146" y="208"/>
                    <a:pt x="142" y="199"/>
                  </a:cubicBezTo>
                  <a:cubicBezTo>
                    <a:pt x="105" y="130"/>
                    <a:pt x="61" y="69"/>
                    <a:pt x="12" y="5"/>
                  </a:cubicBezTo>
                  <a:cubicBezTo>
                    <a:pt x="12" y="2"/>
                    <a:pt x="10" y="0"/>
                    <a:pt x="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19"/>
            <p:cNvSpPr/>
            <p:nvPr/>
          </p:nvSpPr>
          <p:spPr>
            <a:xfrm rot="-1419559">
              <a:off x="7752134" y="553747"/>
              <a:ext cx="57915" cy="52019"/>
            </a:xfrm>
            <a:custGeom>
              <a:avLst/>
              <a:gdLst/>
              <a:ahLst/>
              <a:cxnLst/>
              <a:rect l="l" t="t" r="r" b="b"/>
              <a:pathLst>
                <a:path w="167" h="150" extrusionOk="0">
                  <a:moveTo>
                    <a:pt x="6" y="1"/>
                  </a:moveTo>
                  <a:cubicBezTo>
                    <a:pt x="2" y="1"/>
                    <a:pt x="0" y="5"/>
                    <a:pt x="5" y="9"/>
                  </a:cubicBezTo>
                  <a:cubicBezTo>
                    <a:pt x="55" y="53"/>
                    <a:pt x="105" y="96"/>
                    <a:pt x="156" y="148"/>
                  </a:cubicBezTo>
                  <a:cubicBezTo>
                    <a:pt x="157" y="149"/>
                    <a:pt x="158" y="149"/>
                    <a:pt x="159" y="149"/>
                  </a:cubicBezTo>
                  <a:cubicBezTo>
                    <a:pt x="164" y="149"/>
                    <a:pt x="167" y="140"/>
                    <a:pt x="162" y="134"/>
                  </a:cubicBezTo>
                  <a:cubicBezTo>
                    <a:pt x="111" y="90"/>
                    <a:pt x="61" y="47"/>
                    <a:pt x="11" y="3"/>
                  </a:cubicBezTo>
                  <a:cubicBezTo>
                    <a:pt x="10" y="1"/>
                    <a:pt x="8" y="1"/>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9"/>
            <p:cNvSpPr/>
            <p:nvPr/>
          </p:nvSpPr>
          <p:spPr>
            <a:xfrm rot="-1419559">
              <a:off x="7767498" y="574634"/>
              <a:ext cx="64504" cy="58261"/>
            </a:xfrm>
            <a:custGeom>
              <a:avLst/>
              <a:gdLst/>
              <a:ahLst/>
              <a:cxnLst/>
              <a:rect l="l" t="t" r="r" b="b"/>
              <a:pathLst>
                <a:path w="186" h="168" extrusionOk="0">
                  <a:moveTo>
                    <a:pt x="8" y="1"/>
                  </a:moveTo>
                  <a:cubicBezTo>
                    <a:pt x="4" y="1"/>
                    <a:pt x="1" y="10"/>
                    <a:pt x="6" y="14"/>
                  </a:cubicBezTo>
                  <a:cubicBezTo>
                    <a:pt x="61" y="58"/>
                    <a:pt x="118" y="109"/>
                    <a:pt x="174" y="165"/>
                  </a:cubicBezTo>
                  <a:cubicBezTo>
                    <a:pt x="176" y="167"/>
                    <a:pt x="178" y="167"/>
                    <a:pt x="180" y="167"/>
                  </a:cubicBezTo>
                  <a:cubicBezTo>
                    <a:pt x="184" y="167"/>
                    <a:pt x="186" y="163"/>
                    <a:pt x="181" y="159"/>
                  </a:cubicBezTo>
                  <a:cubicBezTo>
                    <a:pt x="130" y="103"/>
                    <a:pt x="75" y="52"/>
                    <a:pt x="12" y="2"/>
                  </a:cubicBezTo>
                  <a:cubicBezTo>
                    <a:pt x="10" y="1"/>
                    <a:pt x="9" y="1"/>
                    <a:pt x="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9"/>
            <p:cNvSpPr/>
            <p:nvPr/>
          </p:nvSpPr>
          <p:spPr>
            <a:xfrm rot="-1419559">
              <a:off x="8144964" y="334546"/>
              <a:ext cx="419967" cy="424129"/>
            </a:xfrm>
            <a:custGeom>
              <a:avLst/>
              <a:gdLst/>
              <a:ahLst/>
              <a:cxnLst/>
              <a:rect l="l" t="t" r="r" b="b"/>
              <a:pathLst>
                <a:path w="1211" h="1223" extrusionOk="0">
                  <a:moveTo>
                    <a:pt x="94" y="38"/>
                  </a:moveTo>
                  <a:cubicBezTo>
                    <a:pt x="201" y="50"/>
                    <a:pt x="308" y="70"/>
                    <a:pt x="408" y="94"/>
                  </a:cubicBezTo>
                  <a:cubicBezTo>
                    <a:pt x="527" y="126"/>
                    <a:pt x="652" y="151"/>
                    <a:pt x="759" y="214"/>
                  </a:cubicBezTo>
                  <a:cubicBezTo>
                    <a:pt x="809" y="238"/>
                    <a:pt x="860" y="276"/>
                    <a:pt x="897" y="320"/>
                  </a:cubicBezTo>
                  <a:cubicBezTo>
                    <a:pt x="935" y="357"/>
                    <a:pt x="966" y="408"/>
                    <a:pt x="997" y="452"/>
                  </a:cubicBezTo>
                  <a:cubicBezTo>
                    <a:pt x="1060" y="559"/>
                    <a:pt x="1103" y="678"/>
                    <a:pt x="1129" y="797"/>
                  </a:cubicBezTo>
                  <a:cubicBezTo>
                    <a:pt x="1155" y="891"/>
                    <a:pt x="1167" y="991"/>
                    <a:pt x="1161" y="1091"/>
                  </a:cubicBezTo>
                  <a:cubicBezTo>
                    <a:pt x="1155" y="1060"/>
                    <a:pt x="1147" y="1034"/>
                    <a:pt x="1147" y="1010"/>
                  </a:cubicBezTo>
                  <a:cubicBezTo>
                    <a:pt x="1135" y="947"/>
                    <a:pt x="1123" y="884"/>
                    <a:pt x="1109" y="828"/>
                  </a:cubicBezTo>
                  <a:cubicBezTo>
                    <a:pt x="1091" y="771"/>
                    <a:pt x="1072" y="709"/>
                    <a:pt x="1048" y="658"/>
                  </a:cubicBezTo>
                  <a:cubicBezTo>
                    <a:pt x="1028" y="608"/>
                    <a:pt x="997" y="565"/>
                    <a:pt x="966" y="521"/>
                  </a:cubicBezTo>
                  <a:cubicBezTo>
                    <a:pt x="903" y="440"/>
                    <a:pt x="828" y="365"/>
                    <a:pt x="741" y="308"/>
                  </a:cubicBezTo>
                  <a:cubicBezTo>
                    <a:pt x="646" y="238"/>
                    <a:pt x="545" y="189"/>
                    <a:pt x="440" y="151"/>
                  </a:cubicBezTo>
                  <a:cubicBezTo>
                    <a:pt x="327" y="108"/>
                    <a:pt x="207" y="70"/>
                    <a:pt x="94" y="38"/>
                  </a:cubicBezTo>
                  <a:close/>
                  <a:moveTo>
                    <a:pt x="102" y="13"/>
                  </a:moveTo>
                  <a:cubicBezTo>
                    <a:pt x="139" y="19"/>
                    <a:pt x="177" y="19"/>
                    <a:pt x="207" y="26"/>
                  </a:cubicBezTo>
                  <a:cubicBezTo>
                    <a:pt x="282" y="26"/>
                    <a:pt x="351" y="32"/>
                    <a:pt x="426" y="38"/>
                  </a:cubicBezTo>
                  <a:cubicBezTo>
                    <a:pt x="565" y="44"/>
                    <a:pt x="703" y="56"/>
                    <a:pt x="828" y="126"/>
                  </a:cubicBezTo>
                  <a:cubicBezTo>
                    <a:pt x="929" y="189"/>
                    <a:pt x="1010" y="282"/>
                    <a:pt x="1060" y="389"/>
                  </a:cubicBezTo>
                  <a:cubicBezTo>
                    <a:pt x="1123" y="508"/>
                    <a:pt x="1155" y="640"/>
                    <a:pt x="1173" y="771"/>
                  </a:cubicBezTo>
                  <a:cubicBezTo>
                    <a:pt x="1192" y="897"/>
                    <a:pt x="1198" y="1022"/>
                    <a:pt x="1167" y="1147"/>
                  </a:cubicBezTo>
                  <a:cubicBezTo>
                    <a:pt x="1179" y="1048"/>
                    <a:pt x="1173" y="941"/>
                    <a:pt x="1155" y="840"/>
                  </a:cubicBezTo>
                  <a:cubicBezTo>
                    <a:pt x="1129" y="715"/>
                    <a:pt x="1085" y="596"/>
                    <a:pt x="1028" y="490"/>
                  </a:cubicBezTo>
                  <a:cubicBezTo>
                    <a:pt x="979" y="383"/>
                    <a:pt x="903" y="290"/>
                    <a:pt x="809" y="226"/>
                  </a:cubicBezTo>
                  <a:cubicBezTo>
                    <a:pt x="703" y="157"/>
                    <a:pt x="583" y="126"/>
                    <a:pt x="464" y="102"/>
                  </a:cubicBezTo>
                  <a:cubicBezTo>
                    <a:pt x="333" y="64"/>
                    <a:pt x="201" y="32"/>
                    <a:pt x="64" y="19"/>
                  </a:cubicBezTo>
                  <a:lnTo>
                    <a:pt x="38" y="19"/>
                  </a:lnTo>
                  <a:cubicBezTo>
                    <a:pt x="56" y="13"/>
                    <a:pt x="82" y="13"/>
                    <a:pt x="102" y="13"/>
                  </a:cubicBezTo>
                  <a:close/>
                  <a:moveTo>
                    <a:pt x="108" y="56"/>
                  </a:moveTo>
                  <a:lnTo>
                    <a:pt x="108" y="56"/>
                  </a:lnTo>
                  <a:cubicBezTo>
                    <a:pt x="201" y="82"/>
                    <a:pt x="296" y="114"/>
                    <a:pt x="383" y="145"/>
                  </a:cubicBezTo>
                  <a:cubicBezTo>
                    <a:pt x="490" y="183"/>
                    <a:pt x="596" y="232"/>
                    <a:pt x="696" y="296"/>
                  </a:cubicBezTo>
                  <a:cubicBezTo>
                    <a:pt x="784" y="351"/>
                    <a:pt x="866" y="414"/>
                    <a:pt x="929" y="496"/>
                  </a:cubicBezTo>
                  <a:cubicBezTo>
                    <a:pt x="1004" y="577"/>
                    <a:pt x="1054" y="678"/>
                    <a:pt x="1085" y="784"/>
                  </a:cubicBezTo>
                  <a:cubicBezTo>
                    <a:pt x="1097" y="840"/>
                    <a:pt x="1109" y="897"/>
                    <a:pt x="1123" y="959"/>
                  </a:cubicBezTo>
                  <a:cubicBezTo>
                    <a:pt x="1129" y="985"/>
                    <a:pt x="1135" y="1016"/>
                    <a:pt x="1141" y="1048"/>
                  </a:cubicBezTo>
                  <a:cubicBezTo>
                    <a:pt x="1147" y="1079"/>
                    <a:pt x="1147" y="1109"/>
                    <a:pt x="1147" y="1141"/>
                  </a:cubicBezTo>
                  <a:lnTo>
                    <a:pt x="1147" y="1161"/>
                  </a:lnTo>
                  <a:cubicBezTo>
                    <a:pt x="1135" y="1060"/>
                    <a:pt x="1117" y="966"/>
                    <a:pt x="1079" y="866"/>
                  </a:cubicBezTo>
                  <a:cubicBezTo>
                    <a:pt x="1042" y="759"/>
                    <a:pt x="991" y="658"/>
                    <a:pt x="929" y="565"/>
                  </a:cubicBezTo>
                  <a:cubicBezTo>
                    <a:pt x="866" y="478"/>
                    <a:pt x="790" y="395"/>
                    <a:pt x="709" y="333"/>
                  </a:cubicBezTo>
                  <a:cubicBezTo>
                    <a:pt x="666" y="302"/>
                    <a:pt x="621" y="270"/>
                    <a:pt x="577" y="252"/>
                  </a:cubicBezTo>
                  <a:cubicBezTo>
                    <a:pt x="521" y="220"/>
                    <a:pt x="464" y="195"/>
                    <a:pt x="402" y="177"/>
                  </a:cubicBezTo>
                  <a:cubicBezTo>
                    <a:pt x="345" y="157"/>
                    <a:pt x="290" y="132"/>
                    <a:pt x="232" y="108"/>
                  </a:cubicBezTo>
                  <a:cubicBezTo>
                    <a:pt x="189" y="94"/>
                    <a:pt x="151" y="76"/>
                    <a:pt x="108" y="56"/>
                  </a:cubicBezTo>
                  <a:close/>
                  <a:moveTo>
                    <a:pt x="44" y="1"/>
                  </a:moveTo>
                  <a:cubicBezTo>
                    <a:pt x="38" y="7"/>
                    <a:pt x="26" y="7"/>
                    <a:pt x="19" y="13"/>
                  </a:cubicBezTo>
                  <a:lnTo>
                    <a:pt x="13" y="7"/>
                  </a:lnTo>
                  <a:cubicBezTo>
                    <a:pt x="12" y="6"/>
                    <a:pt x="11" y="5"/>
                    <a:pt x="9" y="5"/>
                  </a:cubicBezTo>
                  <a:cubicBezTo>
                    <a:pt x="5" y="5"/>
                    <a:pt x="2" y="14"/>
                    <a:pt x="7" y="19"/>
                  </a:cubicBezTo>
                  <a:cubicBezTo>
                    <a:pt x="1" y="26"/>
                    <a:pt x="7" y="32"/>
                    <a:pt x="13" y="32"/>
                  </a:cubicBezTo>
                  <a:lnTo>
                    <a:pt x="32" y="32"/>
                  </a:lnTo>
                  <a:lnTo>
                    <a:pt x="38" y="38"/>
                  </a:lnTo>
                  <a:cubicBezTo>
                    <a:pt x="139" y="88"/>
                    <a:pt x="244" y="132"/>
                    <a:pt x="345" y="169"/>
                  </a:cubicBezTo>
                  <a:cubicBezTo>
                    <a:pt x="408" y="189"/>
                    <a:pt x="464" y="214"/>
                    <a:pt x="521" y="238"/>
                  </a:cubicBezTo>
                  <a:cubicBezTo>
                    <a:pt x="571" y="258"/>
                    <a:pt x="621" y="290"/>
                    <a:pt x="666" y="320"/>
                  </a:cubicBezTo>
                  <a:cubicBezTo>
                    <a:pt x="753" y="377"/>
                    <a:pt x="828" y="452"/>
                    <a:pt x="891" y="533"/>
                  </a:cubicBezTo>
                  <a:cubicBezTo>
                    <a:pt x="959" y="628"/>
                    <a:pt x="1010" y="727"/>
                    <a:pt x="1054" y="828"/>
                  </a:cubicBezTo>
                  <a:cubicBezTo>
                    <a:pt x="1091" y="929"/>
                    <a:pt x="1117" y="1034"/>
                    <a:pt x="1135" y="1141"/>
                  </a:cubicBezTo>
                  <a:cubicBezTo>
                    <a:pt x="1103" y="1072"/>
                    <a:pt x="1072" y="997"/>
                    <a:pt x="1042" y="929"/>
                  </a:cubicBezTo>
                  <a:cubicBezTo>
                    <a:pt x="991" y="834"/>
                    <a:pt x="941" y="747"/>
                    <a:pt x="884" y="658"/>
                  </a:cubicBezTo>
                  <a:cubicBezTo>
                    <a:pt x="834" y="571"/>
                    <a:pt x="778" y="490"/>
                    <a:pt x="703" y="420"/>
                  </a:cubicBezTo>
                  <a:cubicBezTo>
                    <a:pt x="634" y="357"/>
                    <a:pt x="559" y="302"/>
                    <a:pt x="478" y="258"/>
                  </a:cubicBezTo>
                  <a:cubicBezTo>
                    <a:pt x="395" y="214"/>
                    <a:pt x="314" y="177"/>
                    <a:pt x="226" y="139"/>
                  </a:cubicBezTo>
                  <a:cubicBezTo>
                    <a:pt x="214" y="132"/>
                    <a:pt x="201" y="132"/>
                    <a:pt x="195" y="126"/>
                  </a:cubicBezTo>
                  <a:cubicBezTo>
                    <a:pt x="193" y="125"/>
                    <a:pt x="191" y="124"/>
                    <a:pt x="189" y="124"/>
                  </a:cubicBezTo>
                  <a:cubicBezTo>
                    <a:pt x="183" y="124"/>
                    <a:pt x="184" y="133"/>
                    <a:pt x="189" y="139"/>
                  </a:cubicBezTo>
                  <a:cubicBezTo>
                    <a:pt x="308" y="207"/>
                    <a:pt x="408" y="296"/>
                    <a:pt x="502" y="395"/>
                  </a:cubicBezTo>
                  <a:cubicBezTo>
                    <a:pt x="596" y="496"/>
                    <a:pt x="678" y="608"/>
                    <a:pt x="759" y="721"/>
                  </a:cubicBezTo>
                  <a:cubicBezTo>
                    <a:pt x="778" y="753"/>
                    <a:pt x="803" y="784"/>
                    <a:pt x="822" y="816"/>
                  </a:cubicBezTo>
                  <a:cubicBezTo>
                    <a:pt x="846" y="840"/>
                    <a:pt x="866" y="872"/>
                    <a:pt x="878" y="909"/>
                  </a:cubicBezTo>
                  <a:cubicBezTo>
                    <a:pt x="747" y="828"/>
                    <a:pt x="634" y="715"/>
                    <a:pt x="553" y="583"/>
                  </a:cubicBezTo>
                  <a:cubicBezTo>
                    <a:pt x="527" y="545"/>
                    <a:pt x="508" y="502"/>
                    <a:pt x="490" y="464"/>
                  </a:cubicBezTo>
                  <a:cubicBezTo>
                    <a:pt x="487" y="462"/>
                    <a:pt x="485" y="460"/>
                    <a:pt x="483" y="460"/>
                  </a:cubicBezTo>
                  <a:cubicBezTo>
                    <a:pt x="480" y="460"/>
                    <a:pt x="478" y="463"/>
                    <a:pt x="478" y="470"/>
                  </a:cubicBezTo>
                  <a:cubicBezTo>
                    <a:pt x="496" y="559"/>
                    <a:pt x="515" y="658"/>
                    <a:pt x="565" y="741"/>
                  </a:cubicBezTo>
                  <a:cubicBezTo>
                    <a:pt x="577" y="765"/>
                    <a:pt x="596" y="784"/>
                    <a:pt x="615" y="803"/>
                  </a:cubicBezTo>
                  <a:cubicBezTo>
                    <a:pt x="616" y="804"/>
                    <a:pt x="618" y="805"/>
                    <a:pt x="620" y="805"/>
                  </a:cubicBezTo>
                  <a:cubicBezTo>
                    <a:pt x="624" y="805"/>
                    <a:pt x="626" y="801"/>
                    <a:pt x="621" y="797"/>
                  </a:cubicBezTo>
                  <a:cubicBezTo>
                    <a:pt x="559" y="727"/>
                    <a:pt x="527" y="634"/>
                    <a:pt x="508" y="539"/>
                  </a:cubicBezTo>
                  <a:cubicBezTo>
                    <a:pt x="508" y="533"/>
                    <a:pt x="502" y="527"/>
                    <a:pt x="502" y="521"/>
                  </a:cubicBezTo>
                  <a:lnTo>
                    <a:pt x="502" y="521"/>
                  </a:lnTo>
                  <a:cubicBezTo>
                    <a:pt x="571" y="646"/>
                    <a:pt x="666" y="759"/>
                    <a:pt x="778" y="854"/>
                  </a:cubicBezTo>
                  <a:cubicBezTo>
                    <a:pt x="809" y="878"/>
                    <a:pt x="846" y="903"/>
                    <a:pt x="884" y="929"/>
                  </a:cubicBezTo>
                  <a:cubicBezTo>
                    <a:pt x="886" y="931"/>
                    <a:pt x="888" y="931"/>
                    <a:pt x="890" y="931"/>
                  </a:cubicBezTo>
                  <a:cubicBezTo>
                    <a:pt x="894" y="931"/>
                    <a:pt x="897" y="927"/>
                    <a:pt x="897" y="921"/>
                  </a:cubicBezTo>
                  <a:cubicBezTo>
                    <a:pt x="872" y="854"/>
                    <a:pt x="828" y="797"/>
                    <a:pt x="784" y="733"/>
                  </a:cubicBezTo>
                  <a:cubicBezTo>
                    <a:pt x="747" y="678"/>
                    <a:pt x="703" y="621"/>
                    <a:pt x="666" y="565"/>
                  </a:cubicBezTo>
                  <a:cubicBezTo>
                    <a:pt x="577" y="452"/>
                    <a:pt x="490" y="351"/>
                    <a:pt x="383" y="258"/>
                  </a:cubicBezTo>
                  <a:cubicBezTo>
                    <a:pt x="345" y="226"/>
                    <a:pt x="302" y="195"/>
                    <a:pt x="264" y="169"/>
                  </a:cubicBezTo>
                  <a:lnTo>
                    <a:pt x="264" y="169"/>
                  </a:lnTo>
                  <a:cubicBezTo>
                    <a:pt x="408" y="232"/>
                    <a:pt x="553" y="302"/>
                    <a:pt x="672" y="408"/>
                  </a:cubicBezTo>
                  <a:cubicBezTo>
                    <a:pt x="747" y="478"/>
                    <a:pt x="803" y="553"/>
                    <a:pt x="860" y="634"/>
                  </a:cubicBezTo>
                  <a:cubicBezTo>
                    <a:pt x="909" y="721"/>
                    <a:pt x="959" y="809"/>
                    <a:pt x="1010" y="903"/>
                  </a:cubicBezTo>
                  <a:cubicBezTo>
                    <a:pt x="1060" y="997"/>
                    <a:pt x="1103" y="1097"/>
                    <a:pt x="1141" y="1204"/>
                  </a:cubicBezTo>
                  <a:lnTo>
                    <a:pt x="1141" y="1216"/>
                  </a:lnTo>
                  <a:cubicBezTo>
                    <a:pt x="1141" y="1222"/>
                    <a:pt x="1147" y="1222"/>
                    <a:pt x="1155" y="1222"/>
                  </a:cubicBezTo>
                  <a:lnTo>
                    <a:pt x="1161" y="1222"/>
                  </a:lnTo>
                  <a:cubicBezTo>
                    <a:pt x="1204" y="1091"/>
                    <a:pt x="1210" y="953"/>
                    <a:pt x="1192" y="816"/>
                  </a:cubicBezTo>
                  <a:cubicBezTo>
                    <a:pt x="1185" y="753"/>
                    <a:pt x="1173" y="684"/>
                    <a:pt x="1155" y="615"/>
                  </a:cubicBezTo>
                  <a:cubicBezTo>
                    <a:pt x="1141" y="553"/>
                    <a:pt x="1117" y="484"/>
                    <a:pt x="1091" y="420"/>
                  </a:cubicBezTo>
                  <a:cubicBezTo>
                    <a:pt x="1042" y="308"/>
                    <a:pt x="973" y="207"/>
                    <a:pt x="866" y="139"/>
                  </a:cubicBezTo>
                  <a:cubicBezTo>
                    <a:pt x="753" y="56"/>
                    <a:pt x="615" y="38"/>
                    <a:pt x="478" y="26"/>
                  </a:cubicBezTo>
                  <a:cubicBezTo>
                    <a:pt x="402" y="19"/>
                    <a:pt x="333" y="19"/>
                    <a:pt x="258" y="13"/>
                  </a:cubicBezTo>
                  <a:cubicBezTo>
                    <a:pt x="220" y="7"/>
                    <a:pt x="183" y="7"/>
                    <a:pt x="145" y="7"/>
                  </a:cubicBezTo>
                  <a:cubicBezTo>
                    <a:pt x="114" y="1"/>
                    <a:pt x="82" y="1"/>
                    <a:pt x="44"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1660439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18"/>
        <p:cNvGrpSpPr/>
        <p:nvPr/>
      </p:nvGrpSpPr>
      <p:grpSpPr>
        <a:xfrm>
          <a:off x="0" y="0"/>
          <a:ext cx="0" cy="0"/>
          <a:chOff x="0" y="0"/>
          <a:chExt cx="0" cy="0"/>
        </a:xfrm>
      </p:grpSpPr>
      <p:sp>
        <p:nvSpPr>
          <p:cNvPr id="719" name="Google Shape;719;p20"/>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20" name="Google Shape;720;p20"/>
          <p:cNvGrpSpPr/>
          <p:nvPr/>
        </p:nvGrpSpPr>
        <p:grpSpPr>
          <a:xfrm>
            <a:off x="-120468" y="250950"/>
            <a:ext cx="2326992" cy="2216335"/>
            <a:chOff x="-90351" y="188212"/>
            <a:chExt cx="1745244" cy="1662251"/>
          </a:xfrm>
        </p:grpSpPr>
        <p:sp>
          <p:nvSpPr>
            <p:cNvPr id="721" name="Google Shape;721;p20"/>
            <p:cNvSpPr/>
            <p:nvPr/>
          </p:nvSpPr>
          <p:spPr>
            <a:xfrm rot="5400000" flipH="1">
              <a:off x="-48854" y="146716"/>
              <a:ext cx="1662251" cy="1745244"/>
            </a:xfrm>
            <a:custGeom>
              <a:avLst/>
              <a:gdLst/>
              <a:ahLst/>
              <a:cxnLst/>
              <a:rect l="l" t="t" r="r" b="b"/>
              <a:pathLst>
                <a:path w="5109" h="5364" extrusionOk="0">
                  <a:moveTo>
                    <a:pt x="2848" y="42"/>
                  </a:moveTo>
                  <a:cubicBezTo>
                    <a:pt x="3027" y="42"/>
                    <a:pt x="3196" y="82"/>
                    <a:pt x="3353" y="187"/>
                  </a:cubicBezTo>
                  <a:cubicBezTo>
                    <a:pt x="3416" y="231"/>
                    <a:pt x="3466" y="287"/>
                    <a:pt x="3504" y="356"/>
                  </a:cubicBezTo>
                  <a:cubicBezTo>
                    <a:pt x="3460" y="381"/>
                    <a:pt x="3422" y="375"/>
                    <a:pt x="3385" y="387"/>
                  </a:cubicBezTo>
                  <a:cubicBezTo>
                    <a:pt x="3372" y="393"/>
                    <a:pt x="3360" y="396"/>
                    <a:pt x="3347" y="396"/>
                  </a:cubicBezTo>
                  <a:cubicBezTo>
                    <a:pt x="3335" y="396"/>
                    <a:pt x="3322" y="393"/>
                    <a:pt x="3310" y="387"/>
                  </a:cubicBezTo>
                  <a:cubicBezTo>
                    <a:pt x="3222" y="362"/>
                    <a:pt x="3140" y="312"/>
                    <a:pt x="3058" y="263"/>
                  </a:cubicBezTo>
                  <a:cubicBezTo>
                    <a:pt x="2955" y="195"/>
                    <a:pt x="2846" y="153"/>
                    <a:pt x="2728" y="153"/>
                  </a:cubicBezTo>
                  <a:cubicBezTo>
                    <a:pt x="2681" y="153"/>
                    <a:pt x="2633" y="160"/>
                    <a:pt x="2583" y="174"/>
                  </a:cubicBezTo>
                  <a:cubicBezTo>
                    <a:pt x="2574" y="174"/>
                    <a:pt x="2563" y="176"/>
                    <a:pt x="2553" y="176"/>
                  </a:cubicBezTo>
                  <a:cubicBezTo>
                    <a:pt x="2548" y="176"/>
                    <a:pt x="2542" y="176"/>
                    <a:pt x="2538" y="174"/>
                  </a:cubicBezTo>
                  <a:cubicBezTo>
                    <a:pt x="2494" y="156"/>
                    <a:pt x="2451" y="142"/>
                    <a:pt x="2413" y="112"/>
                  </a:cubicBezTo>
                  <a:cubicBezTo>
                    <a:pt x="2419" y="112"/>
                    <a:pt x="2425" y="105"/>
                    <a:pt x="2433" y="105"/>
                  </a:cubicBezTo>
                  <a:cubicBezTo>
                    <a:pt x="2445" y="99"/>
                    <a:pt x="2457" y="93"/>
                    <a:pt x="2470" y="87"/>
                  </a:cubicBezTo>
                  <a:cubicBezTo>
                    <a:pt x="2583" y="49"/>
                    <a:pt x="2696" y="43"/>
                    <a:pt x="2809" y="43"/>
                  </a:cubicBezTo>
                  <a:cubicBezTo>
                    <a:pt x="2822" y="43"/>
                    <a:pt x="2835" y="42"/>
                    <a:pt x="2848" y="42"/>
                  </a:cubicBezTo>
                  <a:close/>
                  <a:moveTo>
                    <a:pt x="2699" y="185"/>
                  </a:moveTo>
                  <a:cubicBezTo>
                    <a:pt x="2708" y="185"/>
                    <a:pt x="2717" y="186"/>
                    <a:pt x="2726" y="187"/>
                  </a:cubicBezTo>
                  <a:cubicBezTo>
                    <a:pt x="2833" y="199"/>
                    <a:pt x="2940" y="225"/>
                    <a:pt x="3027" y="281"/>
                  </a:cubicBezTo>
                  <a:cubicBezTo>
                    <a:pt x="3116" y="344"/>
                    <a:pt x="3203" y="393"/>
                    <a:pt x="3310" y="425"/>
                  </a:cubicBezTo>
                  <a:cubicBezTo>
                    <a:pt x="3284" y="451"/>
                    <a:pt x="3272" y="469"/>
                    <a:pt x="3252" y="488"/>
                  </a:cubicBezTo>
                  <a:cubicBezTo>
                    <a:pt x="3171" y="425"/>
                    <a:pt x="3084" y="413"/>
                    <a:pt x="2989" y="399"/>
                  </a:cubicBezTo>
                  <a:cubicBezTo>
                    <a:pt x="2971" y="393"/>
                    <a:pt x="2952" y="393"/>
                    <a:pt x="2934" y="387"/>
                  </a:cubicBezTo>
                  <a:cubicBezTo>
                    <a:pt x="2890" y="381"/>
                    <a:pt x="2846" y="368"/>
                    <a:pt x="2809" y="344"/>
                  </a:cubicBezTo>
                  <a:cubicBezTo>
                    <a:pt x="2746" y="300"/>
                    <a:pt x="2682" y="269"/>
                    <a:pt x="2621" y="225"/>
                  </a:cubicBezTo>
                  <a:cubicBezTo>
                    <a:pt x="2613" y="217"/>
                    <a:pt x="2601" y="217"/>
                    <a:pt x="2601" y="199"/>
                  </a:cubicBezTo>
                  <a:cubicBezTo>
                    <a:pt x="2636" y="195"/>
                    <a:pt x="2666" y="185"/>
                    <a:pt x="2699" y="185"/>
                  </a:cubicBezTo>
                  <a:close/>
                  <a:moveTo>
                    <a:pt x="1482" y="514"/>
                  </a:moveTo>
                  <a:cubicBezTo>
                    <a:pt x="1493" y="514"/>
                    <a:pt x="1504" y="516"/>
                    <a:pt x="1517" y="518"/>
                  </a:cubicBezTo>
                  <a:cubicBezTo>
                    <a:pt x="1505" y="556"/>
                    <a:pt x="1493" y="593"/>
                    <a:pt x="1479" y="625"/>
                  </a:cubicBezTo>
                  <a:cubicBezTo>
                    <a:pt x="1473" y="663"/>
                    <a:pt x="1447" y="688"/>
                    <a:pt x="1417" y="700"/>
                  </a:cubicBezTo>
                  <a:cubicBezTo>
                    <a:pt x="1386" y="720"/>
                    <a:pt x="1354" y="738"/>
                    <a:pt x="1323" y="751"/>
                  </a:cubicBezTo>
                  <a:cubicBezTo>
                    <a:pt x="1229" y="789"/>
                    <a:pt x="1129" y="813"/>
                    <a:pt x="1028" y="819"/>
                  </a:cubicBezTo>
                  <a:cubicBezTo>
                    <a:pt x="941" y="827"/>
                    <a:pt x="865" y="851"/>
                    <a:pt x="790" y="894"/>
                  </a:cubicBezTo>
                  <a:cubicBezTo>
                    <a:pt x="747" y="926"/>
                    <a:pt x="709" y="963"/>
                    <a:pt x="677" y="1001"/>
                  </a:cubicBezTo>
                  <a:cubicBezTo>
                    <a:pt x="671" y="995"/>
                    <a:pt x="671" y="995"/>
                    <a:pt x="671" y="989"/>
                  </a:cubicBezTo>
                  <a:cubicBezTo>
                    <a:pt x="695" y="775"/>
                    <a:pt x="859" y="581"/>
                    <a:pt x="1109" y="575"/>
                  </a:cubicBezTo>
                  <a:cubicBezTo>
                    <a:pt x="1222" y="575"/>
                    <a:pt x="1329" y="563"/>
                    <a:pt x="1435" y="526"/>
                  </a:cubicBezTo>
                  <a:cubicBezTo>
                    <a:pt x="1451" y="518"/>
                    <a:pt x="1466" y="514"/>
                    <a:pt x="1482" y="514"/>
                  </a:cubicBezTo>
                  <a:close/>
                  <a:moveTo>
                    <a:pt x="1455" y="720"/>
                  </a:moveTo>
                  <a:lnTo>
                    <a:pt x="1455" y="720"/>
                  </a:lnTo>
                  <a:cubicBezTo>
                    <a:pt x="1435" y="870"/>
                    <a:pt x="1404" y="1001"/>
                    <a:pt x="1317" y="1120"/>
                  </a:cubicBezTo>
                  <a:cubicBezTo>
                    <a:pt x="1259" y="1195"/>
                    <a:pt x="1222" y="1284"/>
                    <a:pt x="1204" y="1377"/>
                  </a:cubicBezTo>
                  <a:cubicBezTo>
                    <a:pt x="1184" y="1446"/>
                    <a:pt x="1166" y="1515"/>
                    <a:pt x="1147" y="1597"/>
                  </a:cubicBezTo>
                  <a:cubicBezTo>
                    <a:pt x="1085" y="1472"/>
                    <a:pt x="966" y="1421"/>
                    <a:pt x="853" y="1365"/>
                  </a:cubicBezTo>
                  <a:cubicBezTo>
                    <a:pt x="816" y="1346"/>
                    <a:pt x="778" y="1327"/>
                    <a:pt x="733" y="1315"/>
                  </a:cubicBezTo>
                  <a:cubicBezTo>
                    <a:pt x="715" y="1302"/>
                    <a:pt x="703" y="1284"/>
                    <a:pt x="689" y="1258"/>
                  </a:cubicBezTo>
                  <a:cubicBezTo>
                    <a:pt x="677" y="1209"/>
                    <a:pt x="671" y="1158"/>
                    <a:pt x="665" y="1108"/>
                  </a:cubicBezTo>
                  <a:cubicBezTo>
                    <a:pt x="665" y="1082"/>
                    <a:pt x="671" y="1064"/>
                    <a:pt x="683" y="1045"/>
                  </a:cubicBezTo>
                  <a:cubicBezTo>
                    <a:pt x="753" y="945"/>
                    <a:pt x="853" y="882"/>
                    <a:pt x="972" y="864"/>
                  </a:cubicBezTo>
                  <a:cubicBezTo>
                    <a:pt x="1047" y="851"/>
                    <a:pt x="1123" y="851"/>
                    <a:pt x="1192" y="833"/>
                  </a:cubicBezTo>
                  <a:cubicBezTo>
                    <a:pt x="1279" y="807"/>
                    <a:pt x="1366" y="775"/>
                    <a:pt x="1455" y="720"/>
                  </a:cubicBezTo>
                  <a:close/>
                  <a:moveTo>
                    <a:pt x="4669" y="1553"/>
                  </a:moveTo>
                  <a:lnTo>
                    <a:pt x="4669" y="1553"/>
                  </a:lnTo>
                  <a:cubicBezTo>
                    <a:pt x="4582" y="1628"/>
                    <a:pt x="4519" y="1722"/>
                    <a:pt x="4463" y="1822"/>
                  </a:cubicBezTo>
                  <a:cubicBezTo>
                    <a:pt x="4432" y="1880"/>
                    <a:pt x="4406" y="1941"/>
                    <a:pt x="4375" y="1998"/>
                  </a:cubicBezTo>
                  <a:cubicBezTo>
                    <a:pt x="4357" y="2036"/>
                    <a:pt x="4337" y="2068"/>
                    <a:pt x="4299" y="2092"/>
                  </a:cubicBezTo>
                  <a:cubicBezTo>
                    <a:pt x="4262" y="2123"/>
                    <a:pt x="4230" y="2161"/>
                    <a:pt x="4206" y="2204"/>
                  </a:cubicBezTo>
                  <a:cubicBezTo>
                    <a:pt x="4200" y="2210"/>
                    <a:pt x="4193" y="2224"/>
                    <a:pt x="4175" y="2224"/>
                  </a:cubicBezTo>
                  <a:cubicBezTo>
                    <a:pt x="4181" y="2210"/>
                    <a:pt x="4181" y="2204"/>
                    <a:pt x="4181" y="2198"/>
                  </a:cubicBezTo>
                  <a:cubicBezTo>
                    <a:pt x="4224" y="2054"/>
                    <a:pt x="4262" y="1904"/>
                    <a:pt x="4275" y="1753"/>
                  </a:cubicBezTo>
                  <a:cubicBezTo>
                    <a:pt x="4281" y="1722"/>
                    <a:pt x="4293" y="1704"/>
                    <a:pt x="4313" y="1684"/>
                  </a:cubicBezTo>
                  <a:cubicBezTo>
                    <a:pt x="4337" y="1666"/>
                    <a:pt x="4357" y="1654"/>
                    <a:pt x="4381" y="1640"/>
                  </a:cubicBezTo>
                  <a:cubicBezTo>
                    <a:pt x="4475" y="1591"/>
                    <a:pt x="4576" y="1579"/>
                    <a:pt x="4669" y="1553"/>
                  </a:cubicBezTo>
                  <a:close/>
                  <a:moveTo>
                    <a:pt x="4996" y="1434"/>
                  </a:moveTo>
                  <a:cubicBezTo>
                    <a:pt x="5057" y="1440"/>
                    <a:pt x="5077" y="1466"/>
                    <a:pt x="5057" y="1522"/>
                  </a:cubicBezTo>
                  <a:cubicBezTo>
                    <a:pt x="5039" y="1565"/>
                    <a:pt x="5014" y="1603"/>
                    <a:pt x="4982" y="1634"/>
                  </a:cubicBezTo>
                  <a:cubicBezTo>
                    <a:pt x="4921" y="1704"/>
                    <a:pt x="4851" y="1773"/>
                    <a:pt x="4788" y="1848"/>
                  </a:cubicBezTo>
                  <a:cubicBezTo>
                    <a:pt x="4606" y="2048"/>
                    <a:pt x="4438" y="2262"/>
                    <a:pt x="4275" y="2481"/>
                  </a:cubicBezTo>
                  <a:cubicBezTo>
                    <a:pt x="4155" y="2644"/>
                    <a:pt x="4024" y="2788"/>
                    <a:pt x="3868" y="2913"/>
                  </a:cubicBezTo>
                  <a:cubicBezTo>
                    <a:pt x="3830" y="2938"/>
                    <a:pt x="3792" y="2976"/>
                    <a:pt x="3741" y="2982"/>
                  </a:cubicBezTo>
                  <a:cubicBezTo>
                    <a:pt x="3741" y="2976"/>
                    <a:pt x="3749" y="2970"/>
                    <a:pt x="3755" y="2962"/>
                  </a:cubicBezTo>
                  <a:cubicBezTo>
                    <a:pt x="3874" y="2838"/>
                    <a:pt x="3961" y="2699"/>
                    <a:pt x="4036" y="2549"/>
                  </a:cubicBezTo>
                  <a:cubicBezTo>
                    <a:pt x="4093" y="2436"/>
                    <a:pt x="4149" y="2337"/>
                    <a:pt x="4224" y="2236"/>
                  </a:cubicBezTo>
                  <a:cubicBezTo>
                    <a:pt x="4256" y="2192"/>
                    <a:pt x="4287" y="2149"/>
                    <a:pt x="4325" y="2117"/>
                  </a:cubicBezTo>
                  <a:cubicBezTo>
                    <a:pt x="4363" y="2092"/>
                    <a:pt x="4388" y="2054"/>
                    <a:pt x="4406" y="2016"/>
                  </a:cubicBezTo>
                  <a:cubicBezTo>
                    <a:pt x="4444" y="1935"/>
                    <a:pt x="4487" y="1854"/>
                    <a:pt x="4531" y="1779"/>
                  </a:cubicBezTo>
                  <a:cubicBezTo>
                    <a:pt x="4614" y="1628"/>
                    <a:pt x="4733" y="1528"/>
                    <a:pt x="4883" y="1458"/>
                  </a:cubicBezTo>
                  <a:cubicBezTo>
                    <a:pt x="4921" y="1446"/>
                    <a:pt x="4958" y="1434"/>
                    <a:pt x="4996" y="1434"/>
                  </a:cubicBezTo>
                  <a:close/>
                  <a:moveTo>
                    <a:pt x="3760" y="355"/>
                  </a:moveTo>
                  <a:cubicBezTo>
                    <a:pt x="3839" y="355"/>
                    <a:pt x="3896" y="391"/>
                    <a:pt x="3949" y="443"/>
                  </a:cubicBezTo>
                  <a:cubicBezTo>
                    <a:pt x="4030" y="538"/>
                    <a:pt x="4087" y="645"/>
                    <a:pt x="4131" y="763"/>
                  </a:cubicBezTo>
                  <a:cubicBezTo>
                    <a:pt x="4212" y="963"/>
                    <a:pt x="4244" y="1171"/>
                    <a:pt x="4250" y="1383"/>
                  </a:cubicBezTo>
                  <a:cubicBezTo>
                    <a:pt x="4268" y="1741"/>
                    <a:pt x="4206" y="2080"/>
                    <a:pt x="4062" y="2406"/>
                  </a:cubicBezTo>
                  <a:cubicBezTo>
                    <a:pt x="3961" y="2638"/>
                    <a:pt x="3836" y="2844"/>
                    <a:pt x="3648" y="3014"/>
                  </a:cubicBezTo>
                  <a:cubicBezTo>
                    <a:pt x="3529" y="3126"/>
                    <a:pt x="3391" y="3202"/>
                    <a:pt x="3234" y="3251"/>
                  </a:cubicBezTo>
                  <a:cubicBezTo>
                    <a:pt x="3246" y="3233"/>
                    <a:pt x="3260" y="3220"/>
                    <a:pt x="3266" y="3214"/>
                  </a:cubicBezTo>
                  <a:cubicBezTo>
                    <a:pt x="3547" y="2950"/>
                    <a:pt x="3717" y="2638"/>
                    <a:pt x="3755" y="2256"/>
                  </a:cubicBezTo>
                  <a:cubicBezTo>
                    <a:pt x="3798" y="1910"/>
                    <a:pt x="3749" y="1579"/>
                    <a:pt x="3648" y="1252"/>
                  </a:cubicBezTo>
                  <a:cubicBezTo>
                    <a:pt x="3610" y="1108"/>
                    <a:pt x="3561" y="969"/>
                    <a:pt x="3498" y="833"/>
                  </a:cubicBezTo>
                  <a:cubicBezTo>
                    <a:pt x="3448" y="726"/>
                    <a:pt x="3391" y="625"/>
                    <a:pt x="3310" y="544"/>
                  </a:cubicBezTo>
                  <a:cubicBezTo>
                    <a:pt x="3298" y="532"/>
                    <a:pt x="3284" y="526"/>
                    <a:pt x="3284" y="506"/>
                  </a:cubicBezTo>
                  <a:cubicBezTo>
                    <a:pt x="3298" y="481"/>
                    <a:pt x="3316" y="463"/>
                    <a:pt x="3341" y="451"/>
                  </a:cubicBezTo>
                  <a:cubicBezTo>
                    <a:pt x="3397" y="419"/>
                    <a:pt x="3460" y="399"/>
                    <a:pt x="3523" y="399"/>
                  </a:cubicBezTo>
                  <a:cubicBezTo>
                    <a:pt x="3579" y="399"/>
                    <a:pt x="3636" y="393"/>
                    <a:pt x="3686" y="368"/>
                  </a:cubicBezTo>
                  <a:cubicBezTo>
                    <a:pt x="3704" y="362"/>
                    <a:pt x="3723" y="362"/>
                    <a:pt x="3741" y="356"/>
                  </a:cubicBezTo>
                  <a:cubicBezTo>
                    <a:pt x="3748" y="355"/>
                    <a:pt x="3754" y="355"/>
                    <a:pt x="3760" y="355"/>
                  </a:cubicBezTo>
                  <a:close/>
                  <a:moveTo>
                    <a:pt x="828" y="1391"/>
                  </a:moveTo>
                  <a:cubicBezTo>
                    <a:pt x="909" y="1434"/>
                    <a:pt x="990" y="1466"/>
                    <a:pt x="1053" y="1522"/>
                  </a:cubicBezTo>
                  <a:cubicBezTo>
                    <a:pt x="1109" y="1585"/>
                    <a:pt x="1154" y="1646"/>
                    <a:pt x="1141" y="1741"/>
                  </a:cubicBezTo>
                  <a:cubicBezTo>
                    <a:pt x="1135" y="1822"/>
                    <a:pt x="1147" y="1904"/>
                    <a:pt x="1154" y="1985"/>
                  </a:cubicBezTo>
                  <a:cubicBezTo>
                    <a:pt x="1172" y="2117"/>
                    <a:pt x="1216" y="2242"/>
                    <a:pt x="1253" y="2368"/>
                  </a:cubicBezTo>
                  <a:cubicBezTo>
                    <a:pt x="1305" y="2537"/>
                    <a:pt x="1380" y="2693"/>
                    <a:pt x="1467" y="2850"/>
                  </a:cubicBezTo>
                  <a:cubicBezTo>
                    <a:pt x="1586" y="3045"/>
                    <a:pt x="1730" y="3214"/>
                    <a:pt x="1918" y="3346"/>
                  </a:cubicBezTo>
                  <a:cubicBezTo>
                    <a:pt x="1924" y="3352"/>
                    <a:pt x="1944" y="3352"/>
                    <a:pt x="1936" y="3370"/>
                  </a:cubicBezTo>
                  <a:cubicBezTo>
                    <a:pt x="1906" y="3358"/>
                    <a:pt x="1881" y="3346"/>
                    <a:pt x="1855" y="3326"/>
                  </a:cubicBezTo>
                  <a:cubicBezTo>
                    <a:pt x="1687" y="3220"/>
                    <a:pt x="1542" y="3089"/>
                    <a:pt x="1417" y="2932"/>
                  </a:cubicBezTo>
                  <a:cubicBezTo>
                    <a:pt x="1305" y="2782"/>
                    <a:pt x="1210" y="2618"/>
                    <a:pt x="1147" y="2436"/>
                  </a:cubicBezTo>
                  <a:cubicBezTo>
                    <a:pt x="1109" y="2331"/>
                    <a:pt x="1079" y="2218"/>
                    <a:pt x="1047" y="2098"/>
                  </a:cubicBezTo>
                  <a:cubicBezTo>
                    <a:pt x="1028" y="2016"/>
                    <a:pt x="1010" y="1935"/>
                    <a:pt x="990" y="1854"/>
                  </a:cubicBezTo>
                  <a:cubicBezTo>
                    <a:pt x="966" y="1767"/>
                    <a:pt x="953" y="1678"/>
                    <a:pt x="921" y="1597"/>
                  </a:cubicBezTo>
                  <a:cubicBezTo>
                    <a:pt x="909" y="1559"/>
                    <a:pt x="891" y="1515"/>
                    <a:pt x="871" y="1478"/>
                  </a:cubicBezTo>
                  <a:cubicBezTo>
                    <a:pt x="859" y="1452"/>
                    <a:pt x="834" y="1434"/>
                    <a:pt x="828" y="1391"/>
                  </a:cubicBezTo>
                  <a:close/>
                  <a:moveTo>
                    <a:pt x="113" y="2054"/>
                  </a:moveTo>
                  <a:cubicBezTo>
                    <a:pt x="128" y="2054"/>
                    <a:pt x="145" y="2058"/>
                    <a:pt x="163" y="2068"/>
                  </a:cubicBezTo>
                  <a:cubicBezTo>
                    <a:pt x="182" y="2080"/>
                    <a:pt x="201" y="2092"/>
                    <a:pt x="220" y="2105"/>
                  </a:cubicBezTo>
                  <a:cubicBezTo>
                    <a:pt x="276" y="2155"/>
                    <a:pt x="327" y="2204"/>
                    <a:pt x="364" y="2262"/>
                  </a:cubicBezTo>
                  <a:cubicBezTo>
                    <a:pt x="426" y="2355"/>
                    <a:pt x="483" y="2450"/>
                    <a:pt x="539" y="2543"/>
                  </a:cubicBezTo>
                  <a:cubicBezTo>
                    <a:pt x="620" y="2687"/>
                    <a:pt x="703" y="2838"/>
                    <a:pt x="796" y="2976"/>
                  </a:cubicBezTo>
                  <a:cubicBezTo>
                    <a:pt x="909" y="3138"/>
                    <a:pt x="1034" y="3289"/>
                    <a:pt x="1210" y="3402"/>
                  </a:cubicBezTo>
                  <a:lnTo>
                    <a:pt x="1216" y="3414"/>
                  </a:lnTo>
                  <a:cubicBezTo>
                    <a:pt x="1192" y="3402"/>
                    <a:pt x="1172" y="3396"/>
                    <a:pt x="1154" y="3390"/>
                  </a:cubicBezTo>
                  <a:cubicBezTo>
                    <a:pt x="771" y="3220"/>
                    <a:pt x="470" y="2962"/>
                    <a:pt x="232" y="2624"/>
                  </a:cubicBezTo>
                  <a:cubicBezTo>
                    <a:pt x="163" y="2525"/>
                    <a:pt x="107" y="2424"/>
                    <a:pt x="70" y="2305"/>
                  </a:cubicBezTo>
                  <a:cubicBezTo>
                    <a:pt x="50" y="2248"/>
                    <a:pt x="38" y="2192"/>
                    <a:pt x="44" y="2135"/>
                  </a:cubicBezTo>
                  <a:cubicBezTo>
                    <a:pt x="48" y="2082"/>
                    <a:pt x="76" y="2054"/>
                    <a:pt x="113" y="2054"/>
                  </a:cubicBezTo>
                  <a:close/>
                  <a:moveTo>
                    <a:pt x="610" y="1306"/>
                  </a:moveTo>
                  <a:cubicBezTo>
                    <a:pt x="631" y="1306"/>
                    <a:pt x="654" y="1311"/>
                    <a:pt x="677" y="1321"/>
                  </a:cubicBezTo>
                  <a:cubicBezTo>
                    <a:pt x="765" y="1365"/>
                    <a:pt x="828" y="1434"/>
                    <a:pt x="865" y="1534"/>
                  </a:cubicBezTo>
                  <a:cubicBezTo>
                    <a:pt x="935" y="1710"/>
                    <a:pt x="966" y="1904"/>
                    <a:pt x="1010" y="2092"/>
                  </a:cubicBezTo>
                  <a:cubicBezTo>
                    <a:pt x="1041" y="2198"/>
                    <a:pt x="1065" y="2311"/>
                    <a:pt x="1103" y="2424"/>
                  </a:cubicBezTo>
                  <a:cubicBezTo>
                    <a:pt x="1141" y="2537"/>
                    <a:pt x="1184" y="2644"/>
                    <a:pt x="1247" y="2744"/>
                  </a:cubicBezTo>
                  <a:cubicBezTo>
                    <a:pt x="1366" y="2938"/>
                    <a:pt x="1517" y="3120"/>
                    <a:pt x="1705" y="3257"/>
                  </a:cubicBezTo>
                  <a:cubicBezTo>
                    <a:pt x="1843" y="3364"/>
                    <a:pt x="1987" y="3439"/>
                    <a:pt x="2156" y="3471"/>
                  </a:cubicBezTo>
                  <a:cubicBezTo>
                    <a:pt x="2162" y="3477"/>
                    <a:pt x="2175" y="3477"/>
                    <a:pt x="2181" y="3483"/>
                  </a:cubicBezTo>
                  <a:cubicBezTo>
                    <a:pt x="2174" y="3495"/>
                    <a:pt x="2164" y="3497"/>
                    <a:pt x="2154" y="3497"/>
                  </a:cubicBezTo>
                  <a:cubicBezTo>
                    <a:pt x="2148" y="3497"/>
                    <a:pt x="2142" y="3496"/>
                    <a:pt x="2138" y="3496"/>
                  </a:cubicBezTo>
                  <a:cubicBezTo>
                    <a:pt x="2128" y="3497"/>
                    <a:pt x="2117" y="3497"/>
                    <a:pt x="2107" y="3497"/>
                  </a:cubicBezTo>
                  <a:cubicBezTo>
                    <a:pt x="1906" y="3497"/>
                    <a:pt x="1722" y="3440"/>
                    <a:pt x="1548" y="3339"/>
                  </a:cubicBezTo>
                  <a:cubicBezTo>
                    <a:pt x="1410" y="3251"/>
                    <a:pt x="1285" y="3144"/>
                    <a:pt x="1172" y="3020"/>
                  </a:cubicBezTo>
                  <a:cubicBezTo>
                    <a:pt x="953" y="2788"/>
                    <a:pt x="778" y="2525"/>
                    <a:pt x="646" y="2236"/>
                  </a:cubicBezTo>
                  <a:cubicBezTo>
                    <a:pt x="577" y="2092"/>
                    <a:pt x="527" y="1941"/>
                    <a:pt x="489" y="1785"/>
                  </a:cubicBezTo>
                  <a:cubicBezTo>
                    <a:pt x="470" y="1704"/>
                    <a:pt x="458" y="1628"/>
                    <a:pt x="452" y="1547"/>
                  </a:cubicBezTo>
                  <a:cubicBezTo>
                    <a:pt x="452" y="1490"/>
                    <a:pt x="458" y="1440"/>
                    <a:pt x="483" y="1391"/>
                  </a:cubicBezTo>
                  <a:cubicBezTo>
                    <a:pt x="510" y="1337"/>
                    <a:pt x="556" y="1306"/>
                    <a:pt x="610" y="1306"/>
                  </a:cubicBezTo>
                  <a:close/>
                  <a:moveTo>
                    <a:pt x="2212" y="119"/>
                  </a:moveTo>
                  <a:cubicBezTo>
                    <a:pt x="2263" y="119"/>
                    <a:pt x="2313" y="125"/>
                    <a:pt x="2363" y="142"/>
                  </a:cubicBezTo>
                  <a:cubicBezTo>
                    <a:pt x="2419" y="162"/>
                    <a:pt x="2476" y="187"/>
                    <a:pt x="2532" y="217"/>
                  </a:cubicBezTo>
                  <a:cubicBezTo>
                    <a:pt x="2613" y="263"/>
                    <a:pt x="2688" y="306"/>
                    <a:pt x="2764" y="356"/>
                  </a:cubicBezTo>
                  <a:cubicBezTo>
                    <a:pt x="2821" y="393"/>
                    <a:pt x="2876" y="419"/>
                    <a:pt x="2946" y="431"/>
                  </a:cubicBezTo>
                  <a:cubicBezTo>
                    <a:pt x="2983" y="431"/>
                    <a:pt x="3021" y="443"/>
                    <a:pt x="3058" y="451"/>
                  </a:cubicBezTo>
                  <a:cubicBezTo>
                    <a:pt x="3140" y="457"/>
                    <a:pt x="3209" y="494"/>
                    <a:pt x="3266" y="550"/>
                  </a:cubicBezTo>
                  <a:cubicBezTo>
                    <a:pt x="3335" y="613"/>
                    <a:pt x="3379" y="688"/>
                    <a:pt x="3422" y="763"/>
                  </a:cubicBezTo>
                  <a:cubicBezTo>
                    <a:pt x="3486" y="870"/>
                    <a:pt x="3529" y="989"/>
                    <a:pt x="3567" y="1108"/>
                  </a:cubicBezTo>
                  <a:cubicBezTo>
                    <a:pt x="3616" y="1246"/>
                    <a:pt x="3654" y="1391"/>
                    <a:pt x="3686" y="1534"/>
                  </a:cubicBezTo>
                  <a:cubicBezTo>
                    <a:pt x="3729" y="1753"/>
                    <a:pt x="3741" y="1967"/>
                    <a:pt x="3729" y="2192"/>
                  </a:cubicBezTo>
                  <a:cubicBezTo>
                    <a:pt x="3704" y="2474"/>
                    <a:pt x="3616" y="2731"/>
                    <a:pt x="3448" y="2962"/>
                  </a:cubicBezTo>
                  <a:cubicBezTo>
                    <a:pt x="3310" y="3151"/>
                    <a:pt x="3134" y="3295"/>
                    <a:pt x="2934" y="3408"/>
                  </a:cubicBezTo>
                  <a:cubicBezTo>
                    <a:pt x="2870" y="3439"/>
                    <a:pt x="2809" y="3471"/>
                    <a:pt x="2734" y="3483"/>
                  </a:cubicBezTo>
                  <a:cubicBezTo>
                    <a:pt x="2664" y="3495"/>
                    <a:pt x="2595" y="3502"/>
                    <a:pt x="2527" y="3502"/>
                  </a:cubicBezTo>
                  <a:cubicBezTo>
                    <a:pt x="2421" y="3502"/>
                    <a:pt x="2315" y="3486"/>
                    <a:pt x="2213" y="3451"/>
                  </a:cubicBezTo>
                  <a:cubicBezTo>
                    <a:pt x="2012" y="3384"/>
                    <a:pt x="1849" y="3271"/>
                    <a:pt x="1711" y="3120"/>
                  </a:cubicBezTo>
                  <a:cubicBezTo>
                    <a:pt x="1536" y="2925"/>
                    <a:pt x="1410" y="2707"/>
                    <a:pt x="1323" y="2462"/>
                  </a:cubicBezTo>
                  <a:cubicBezTo>
                    <a:pt x="1279" y="2361"/>
                    <a:pt x="1253" y="2256"/>
                    <a:pt x="1229" y="2155"/>
                  </a:cubicBezTo>
                  <a:cubicBezTo>
                    <a:pt x="1210" y="2068"/>
                    <a:pt x="1192" y="1979"/>
                    <a:pt x="1184" y="1892"/>
                  </a:cubicBezTo>
                  <a:cubicBezTo>
                    <a:pt x="1166" y="1729"/>
                    <a:pt x="1192" y="1565"/>
                    <a:pt x="1229" y="1409"/>
                  </a:cubicBezTo>
                  <a:cubicBezTo>
                    <a:pt x="1259" y="1302"/>
                    <a:pt x="1297" y="1209"/>
                    <a:pt x="1360" y="1120"/>
                  </a:cubicBezTo>
                  <a:cubicBezTo>
                    <a:pt x="1417" y="1039"/>
                    <a:pt x="1447" y="951"/>
                    <a:pt x="1467" y="857"/>
                  </a:cubicBezTo>
                  <a:cubicBezTo>
                    <a:pt x="1473" y="827"/>
                    <a:pt x="1479" y="795"/>
                    <a:pt x="1485" y="763"/>
                  </a:cubicBezTo>
                  <a:cubicBezTo>
                    <a:pt x="1499" y="700"/>
                    <a:pt x="1511" y="645"/>
                    <a:pt x="1536" y="587"/>
                  </a:cubicBezTo>
                  <a:cubicBezTo>
                    <a:pt x="1629" y="368"/>
                    <a:pt x="1786" y="211"/>
                    <a:pt x="2025" y="142"/>
                  </a:cubicBezTo>
                  <a:cubicBezTo>
                    <a:pt x="2087" y="129"/>
                    <a:pt x="2150" y="119"/>
                    <a:pt x="2212" y="119"/>
                  </a:cubicBezTo>
                  <a:close/>
                  <a:moveTo>
                    <a:pt x="452" y="2305"/>
                  </a:moveTo>
                  <a:cubicBezTo>
                    <a:pt x="539" y="2355"/>
                    <a:pt x="620" y="2412"/>
                    <a:pt x="695" y="2487"/>
                  </a:cubicBezTo>
                  <a:cubicBezTo>
                    <a:pt x="765" y="2568"/>
                    <a:pt x="828" y="2650"/>
                    <a:pt x="891" y="2737"/>
                  </a:cubicBezTo>
                  <a:cubicBezTo>
                    <a:pt x="1004" y="2881"/>
                    <a:pt x="1117" y="3026"/>
                    <a:pt x="1247" y="3151"/>
                  </a:cubicBezTo>
                  <a:cubicBezTo>
                    <a:pt x="1392" y="3283"/>
                    <a:pt x="1548" y="3402"/>
                    <a:pt x="1736" y="3471"/>
                  </a:cubicBezTo>
                  <a:cubicBezTo>
                    <a:pt x="1762" y="3477"/>
                    <a:pt x="1786" y="3489"/>
                    <a:pt x="1817" y="3496"/>
                  </a:cubicBezTo>
                  <a:cubicBezTo>
                    <a:pt x="1801" y="3513"/>
                    <a:pt x="1787" y="3515"/>
                    <a:pt x="1774" y="3515"/>
                  </a:cubicBezTo>
                  <a:cubicBezTo>
                    <a:pt x="1768" y="3515"/>
                    <a:pt x="1762" y="3515"/>
                    <a:pt x="1756" y="3515"/>
                  </a:cubicBezTo>
                  <a:cubicBezTo>
                    <a:pt x="1643" y="3508"/>
                    <a:pt x="1536" y="3496"/>
                    <a:pt x="1429" y="3465"/>
                  </a:cubicBezTo>
                  <a:cubicBezTo>
                    <a:pt x="1392" y="3459"/>
                    <a:pt x="1360" y="3445"/>
                    <a:pt x="1329" y="3427"/>
                  </a:cubicBezTo>
                  <a:cubicBezTo>
                    <a:pt x="1184" y="3358"/>
                    <a:pt x="1065" y="3257"/>
                    <a:pt x="966" y="3138"/>
                  </a:cubicBezTo>
                  <a:cubicBezTo>
                    <a:pt x="877" y="3032"/>
                    <a:pt x="796" y="2913"/>
                    <a:pt x="721" y="2794"/>
                  </a:cubicBezTo>
                  <a:cubicBezTo>
                    <a:pt x="634" y="2638"/>
                    <a:pt x="539" y="2487"/>
                    <a:pt x="452" y="2331"/>
                  </a:cubicBezTo>
                  <a:cubicBezTo>
                    <a:pt x="446" y="2323"/>
                    <a:pt x="440" y="2317"/>
                    <a:pt x="452" y="2305"/>
                  </a:cubicBezTo>
                  <a:close/>
                  <a:moveTo>
                    <a:pt x="2836" y="1"/>
                  </a:moveTo>
                  <a:cubicBezTo>
                    <a:pt x="2765" y="1"/>
                    <a:pt x="2693" y="7"/>
                    <a:pt x="2621" y="17"/>
                  </a:cubicBezTo>
                  <a:cubicBezTo>
                    <a:pt x="2538" y="23"/>
                    <a:pt x="2451" y="49"/>
                    <a:pt x="2376" y="87"/>
                  </a:cubicBezTo>
                  <a:cubicBezTo>
                    <a:pt x="2365" y="94"/>
                    <a:pt x="2354" y="97"/>
                    <a:pt x="2343" y="97"/>
                  </a:cubicBezTo>
                  <a:cubicBezTo>
                    <a:pt x="2335" y="97"/>
                    <a:pt x="2327" y="95"/>
                    <a:pt x="2320" y="93"/>
                  </a:cubicBezTo>
                  <a:cubicBezTo>
                    <a:pt x="2282" y="84"/>
                    <a:pt x="2245" y="79"/>
                    <a:pt x="2208" y="79"/>
                  </a:cubicBezTo>
                  <a:cubicBezTo>
                    <a:pt x="2139" y="79"/>
                    <a:pt x="2071" y="94"/>
                    <a:pt x="2006" y="118"/>
                  </a:cubicBezTo>
                  <a:cubicBezTo>
                    <a:pt x="1930" y="136"/>
                    <a:pt x="1855" y="168"/>
                    <a:pt x="1793" y="205"/>
                  </a:cubicBezTo>
                  <a:cubicBezTo>
                    <a:pt x="1705" y="269"/>
                    <a:pt x="1635" y="356"/>
                    <a:pt x="1568" y="437"/>
                  </a:cubicBezTo>
                  <a:cubicBezTo>
                    <a:pt x="1560" y="451"/>
                    <a:pt x="1554" y="463"/>
                    <a:pt x="1542" y="481"/>
                  </a:cubicBezTo>
                  <a:cubicBezTo>
                    <a:pt x="1530" y="478"/>
                    <a:pt x="1518" y="477"/>
                    <a:pt x="1506" y="477"/>
                  </a:cubicBezTo>
                  <a:cubicBezTo>
                    <a:pt x="1438" y="477"/>
                    <a:pt x="1374" y="514"/>
                    <a:pt x="1305" y="526"/>
                  </a:cubicBezTo>
                  <a:cubicBezTo>
                    <a:pt x="1253" y="532"/>
                    <a:pt x="1204" y="538"/>
                    <a:pt x="1160" y="538"/>
                  </a:cubicBezTo>
                  <a:cubicBezTo>
                    <a:pt x="1129" y="538"/>
                    <a:pt x="1091" y="538"/>
                    <a:pt x="1059" y="544"/>
                  </a:cubicBezTo>
                  <a:cubicBezTo>
                    <a:pt x="859" y="569"/>
                    <a:pt x="727" y="688"/>
                    <a:pt x="665" y="876"/>
                  </a:cubicBezTo>
                  <a:cubicBezTo>
                    <a:pt x="620" y="1001"/>
                    <a:pt x="628" y="1120"/>
                    <a:pt x="652" y="1246"/>
                  </a:cubicBezTo>
                  <a:cubicBezTo>
                    <a:pt x="652" y="1252"/>
                    <a:pt x="652" y="1258"/>
                    <a:pt x="658" y="1270"/>
                  </a:cubicBezTo>
                  <a:cubicBezTo>
                    <a:pt x="654" y="1273"/>
                    <a:pt x="649" y="1274"/>
                    <a:pt x="644" y="1274"/>
                  </a:cubicBezTo>
                  <a:cubicBezTo>
                    <a:pt x="634" y="1274"/>
                    <a:pt x="623" y="1270"/>
                    <a:pt x="614" y="1270"/>
                  </a:cubicBezTo>
                  <a:cubicBezTo>
                    <a:pt x="539" y="1270"/>
                    <a:pt x="483" y="1308"/>
                    <a:pt x="446" y="1377"/>
                  </a:cubicBezTo>
                  <a:cubicBezTo>
                    <a:pt x="420" y="1428"/>
                    <a:pt x="414" y="1484"/>
                    <a:pt x="420" y="1547"/>
                  </a:cubicBezTo>
                  <a:cubicBezTo>
                    <a:pt x="420" y="1628"/>
                    <a:pt x="432" y="1704"/>
                    <a:pt x="452" y="1785"/>
                  </a:cubicBezTo>
                  <a:cubicBezTo>
                    <a:pt x="477" y="1892"/>
                    <a:pt x="507" y="1998"/>
                    <a:pt x="552" y="2105"/>
                  </a:cubicBezTo>
                  <a:cubicBezTo>
                    <a:pt x="583" y="2198"/>
                    <a:pt x="628" y="2286"/>
                    <a:pt x="677" y="2380"/>
                  </a:cubicBezTo>
                  <a:cubicBezTo>
                    <a:pt x="683" y="2392"/>
                    <a:pt x="695" y="2412"/>
                    <a:pt x="695" y="2444"/>
                  </a:cubicBezTo>
                  <a:cubicBezTo>
                    <a:pt x="614" y="2361"/>
                    <a:pt x="521" y="2311"/>
                    <a:pt x="432" y="2248"/>
                  </a:cubicBezTo>
                  <a:cubicBezTo>
                    <a:pt x="389" y="2218"/>
                    <a:pt x="351" y="2173"/>
                    <a:pt x="307" y="2135"/>
                  </a:cubicBezTo>
                  <a:cubicBezTo>
                    <a:pt x="276" y="2105"/>
                    <a:pt x="244" y="2074"/>
                    <a:pt x="207" y="2048"/>
                  </a:cubicBezTo>
                  <a:cubicBezTo>
                    <a:pt x="188" y="2036"/>
                    <a:pt x="169" y="2030"/>
                    <a:pt x="151" y="2022"/>
                  </a:cubicBezTo>
                  <a:cubicBezTo>
                    <a:pt x="138" y="2019"/>
                    <a:pt x="126" y="2018"/>
                    <a:pt x="115" y="2018"/>
                  </a:cubicBezTo>
                  <a:cubicBezTo>
                    <a:pt x="58" y="2018"/>
                    <a:pt x="17" y="2054"/>
                    <a:pt x="6" y="2117"/>
                  </a:cubicBezTo>
                  <a:cubicBezTo>
                    <a:pt x="0" y="2180"/>
                    <a:pt x="12" y="2236"/>
                    <a:pt x="26" y="2299"/>
                  </a:cubicBezTo>
                  <a:cubicBezTo>
                    <a:pt x="50" y="2386"/>
                    <a:pt x="94" y="2474"/>
                    <a:pt x="145" y="2556"/>
                  </a:cubicBezTo>
                  <a:cubicBezTo>
                    <a:pt x="426" y="3008"/>
                    <a:pt x="816" y="3320"/>
                    <a:pt x="1323" y="3489"/>
                  </a:cubicBezTo>
                  <a:cubicBezTo>
                    <a:pt x="1458" y="3536"/>
                    <a:pt x="1592" y="3562"/>
                    <a:pt x="1730" y="3562"/>
                  </a:cubicBezTo>
                  <a:cubicBezTo>
                    <a:pt x="1778" y="3562"/>
                    <a:pt x="1826" y="3559"/>
                    <a:pt x="1875" y="3552"/>
                  </a:cubicBezTo>
                  <a:cubicBezTo>
                    <a:pt x="1887" y="3552"/>
                    <a:pt x="1906" y="3546"/>
                    <a:pt x="1918" y="3546"/>
                  </a:cubicBezTo>
                  <a:cubicBezTo>
                    <a:pt x="1945" y="3537"/>
                    <a:pt x="1973" y="3531"/>
                    <a:pt x="2000" y="3531"/>
                  </a:cubicBezTo>
                  <a:cubicBezTo>
                    <a:pt x="2010" y="3531"/>
                    <a:pt x="2021" y="3532"/>
                    <a:pt x="2031" y="3534"/>
                  </a:cubicBezTo>
                  <a:cubicBezTo>
                    <a:pt x="2055" y="3534"/>
                    <a:pt x="2080" y="3535"/>
                    <a:pt x="2105" y="3535"/>
                  </a:cubicBezTo>
                  <a:cubicBezTo>
                    <a:pt x="2158" y="3535"/>
                    <a:pt x="2212" y="3532"/>
                    <a:pt x="2263" y="3515"/>
                  </a:cubicBezTo>
                  <a:cubicBezTo>
                    <a:pt x="2269" y="3512"/>
                    <a:pt x="2277" y="3510"/>
                    <a:pt x="2285" y="3510"/>
                  </a:cubicBezTo>
                  <a:cubicBezTo>
                    <a:pt x="2292" y="3510"/>
                    <a:pt x="2300" y="3512"/>
                    <a:pt x="2306" y="3515"/>
                  </a:cubicBezTo>
                  <a:cubicBezTo>
                    <a:pt x="2382" y="3529"/>
                    <a:pt x="2458" y="3536"/>
                    <a:pt x="2534" y="3536"/>
                  </a:cubicBezTo>
                  <a:cubicBezTo>
                    <a:pt x="2558" y="3536"/>
                    <a:pt x="2583" y="3536"/>
                    <a:pt x="2607" y="3534"/>
                  </a:cubicBezTo>
                  <a:cubicBezTo>
                    <a:pt x="2617" y="3534"/>
                    <a:pt x="2626" y="3532"/>
                    <a:pt x="2633" y="3532"/>
                  </a:cubicBezTo>
                  <a:cubicBezTo>
                    <a:pt x="2639" y="3532"/>
                    <a:pt x="2645" y="3534"/>
                    <a:pt x="2651" y="3540"/>
                  </a:cubicBezTo>
                  <a:cubicBezTo>
                    <a:pt x="2664" y="3558"/>
                    <a:pt x="2658" y="3584"/>
                    <a:pt x="2658" y="3609"/>
                  </a:cubicBezTo>
                  <a:cubicBezTo>
                    <a:pt x="2651" y="3821"/>
                    <a:pt x="2676" y="4035"/>
                    <a:pt x="2720" y="4249"/>
                  </a:cubicBezTo>
                  <a:cubicBezTo>
                    <a:pt x="2777" y="4530"/>
                    <a:pt x="2870" y="4805"/>
                    <a:pt x="2977" y="5082"/>
                  </a:cubicBezTo>
                  <a:cubicBezTo>
                    <a:pt x="3003" y="5151"/>
                    <a:pt x="3034" y="5219"/>
                    <a:pt x="3064" y="5288"/>
                  </a:cubicBezTo>
                  <a:cubicBezTo>
                    <a:pt x="3078" y="5313"/>
                    <a:pt x="3084" y="5339"/>
                    <a:pt x="3096" y="5363"/>
                  </a:cubicBezTo>
                  <a:cubicBezTo>
                    <a:pt x="3110" y="5357"/>
                    <a:pt x="3116" y="5357"/>
                    <a:pt x="3128" y="5351"/>
                  </a:cubicBezTo>
                  <a:cubicBezTo>
                    <a:pt x="3116" y="5319"/>
                    <a:pt x="3102" y="5282"/>
                    <a:pt x="3090" y="5250"/>
                  </a:cubicBezTo>
                  <a:cubicBezTo>
                    <a:pt x="3058" y="5175"/>
                    <a:pt x="3021" y="5100"/>
                    <a:pt x="2989" y="5019"/>
                  </a:cubicBezTo>
                  <a:cubicBezTo>
                    <a:pt x="2908" y="4805"/>
                    <a:pt x="2833" y="4593"/>
                    <a:pt x="2783" y="4367"/>
                  </a:cubicBezTo>
                  <a:cubicBezTo>
                    <a:pt x="2752" y="4217"/>
                    <a:pt x="2720" y="4067"/>
                    <a:pt x="2708" y="3916"/>
                  </a:cubicBezTo>
                  <a:cubicBezTo>
                    <a:pt x="2696" y="3809"/>
                    <a:pt x="2696" y="3709"/>
                    <a:pt x="2702" y="3609"/>
                  </a:cubicBezTo>
                  <a:cubicBezTo>
                    <a:pt x="2714" y="3590"/>
                    <a:pt x="2726" y="3590"/>
                    <a:pt x="2740" y="3590"/>
                  </a:cubicBezTo>
                  <a:cubicBezTo>
                    <a:pt x="2746" y="3602"/>
                    <a:pt x="2746" y="3621"/>
                    <a:pt x="2746" y="3633"/>
                  </a:cubicBezTo>
                  <a:cubicBezTo>
                    <a:pt x="2746" y="3891"/>
                    <a:pt x="2783" y="4142"/>
                    <a:pt x="2846" y="4391"/>
                  </a:cubicBezTo>
                  <a:cubicBezTo>
                    <a:pt x="2864" y="4461"/>
                    <a:pt x="2884" y="4524"/>
                    <a:pt x="2902" y="4593"/>
                  </a:cubicBezTo>
                  <a:cubicBezTo>
                    <a:pt x="2934" y="4724"/>
                    <a:pt x="2983" y="4843"/>
                    <a:pt x="3027" y="4969"/>
                  </a:cubicBezTo>
                  <a:cubicBezTo>
                    <a:pt x="3078" y="5088"/>
                    <a:pt x="3134" y="5213"/>
                    <a:pt x="3185" y="5332"/>
                  </a:cubicBezTo>
                  <a:cubicBezTo>
                    <a:pt x="3197" y="5326"/>
                    <a:pt x="3209" y="5326"/>
                    <a:pt x="3215" y="5319"/>
                  </a:cubicBezTo>
                  <a:cubicBezTo>
                    <a:pt x="3191" y="5256"/>
                    <a:pt x="3165" y="5195"/>
                    <a:pt x="3134" y="5131"/>
                  </a:cubicBezTo>
                  <a:cubicBezTo>
                    <a:pt x="3078" y="4993"/>
                    <a:pt x="3015" y="4856"/>
                    <a:pt x="2971" y="4712"/>
                  </a:cubicBezTo>
                  <a:cubicBezTo>
                    <a:pt x="2884" y="4423"/>
                    <a:pt x="2809" y="4128"/>
                    <a:pt x="2789" y="3821"/>
                  </a:cubicBezTo>
                  <a:cubicBezTo>
                    <a:pt x="2783" y="3715"/>
                    <a:pt x="2783" y="3615"/>
                    <a:pt x="2783" y="3515"/>
                  </a:cubicBezTo>
                  <a:cubicBezTo>
                    <a:pt x="2821" y="3496"/>
                    <a:pt x="2858" y="3471"/>
                    <a:pt x="2896" y="3459"/>
                  </a:cubicBezTo>
                  <a:cubicBezTo>
                    <a:pt x="2971" y="3427"/>
                    <a:pt x="3034" y="3390"/>
                    <a:pt x="3096" y="3346"/>
                  </a:cubicBezTo>
                  <a:cubicBezTo>
                    <a:pt x="3122" y="3326"/>
                    <a:pt x="3147" y="3314"/>
                    <a:pt x="3177" y="3308"/>
                  </a:cubicBezTo>
                  <a:cubicBezTo>
                    <a:pt x="3322" y="3263"/>
                    <a:pt x="3466" y="3208"/>
                    <a:pt x="3591" y="3113"/>
                  </a:cubicBezTo>
                  <a:cubicBezTo>
                    <a:pt x="3616" y="3095"/>
                    <a:pt x="3642" y="3075"/>
                    <a:pt x="3674" y="3069"/>
                  </a:cubicBezTo>
                  <a:cubicBezTo>
                    <a:pt x="3824" y="3000"/>
                    <a:pt x="3943" y="2901"/>
                    <a:pt x="4056" y="2788"/>
                  </a:cubicBezTo>
                  <a:cubicBezTo>
                    <a:pt x="4149" y="2699"/>
                    <a:pt x="4224" y="2600"/>
                    <a:pt x="4299" y="2499"/>
                  </a:cubicBezTo>
                  <a:cubicBezTo>
                    <a:pt x="4487" y="2256"/>
                    <a:pt x="4681" y="2010"/>
                    <a:pt x="4889" y="1785"/>
                  </a:cubicBezTo>
                  <a:cubicBezTo>
                    <a:pt x="4933" y="1735"/>
                    <a:pt x="4976" y="1691"/>
                    <a:pt x="5020" y="1640"/>
                  </a:cubicBezTo>
                  <a:cubicBezTo>
                    <a:pt x="5051" y="1609"/>
                    <a:pt x="5083" y="1565"/>
                    <a:pt x="5089" y="1522"/>
                  </a:cubicBezTo>
                  <a:cubicBezTo>
                    <a:pt x="5109" y="1452"/>
                    <a:pt x="5083" y="1415"/>
                    <a:pt x="5014" y="1403"/>
                  </a:cubicBezTo>
                  <a:cubicBezTo>
                    <a:pt x="4996" y="1403"/>
                    <a:pt x="4976" y="1403"/>
                    <a:pt x="4958" y="1409"/>
                  </a:cubicBezTo>
                  <a:cubicBezTo>
                    <a:pt x="4901" y="1421"/>
                    <a:pt x="4845" y="1440"/>
                    <a:pt x="4794" y="1472"/>
                  </a:cubicBezTo>
                  <a:cubicBezTo>
                    <a:pt x="4751" y="1496"/>
                    <a:pt x="4707" y="1509"/>
                    <a:pt x="4657" y="1522"/>
                  </a:cubicBezTo>
                  <a:cubicBezTo>
                    <a:pt x="4531" y="1553"/>
                    <a:pt x="4406" y="1585"/>
                    <a:pt x="4287" y="1660"/>
                  </a:cubicBezTo>
                  <a:cubicBezTo>
                    <a:pt x="4281" y="1640"/>
                    <a:pt x="4287" y="1622"/>
                    <a:pt x="4287" y="1603"/>
                  </a:cubicBezTo>
                  <a:cubicBezTo>
                    <a:pt x="4299" y="1409"/>
                    <a:pt x="4287" y="1221"/>
                    <a:pt x="4250" y="1027"/>
                  </a:cubicBezTo>
                  <a:cubicBezTo>
                    <a:pt x="4212" y="845"/>
                    <a:pt x="4149" y="669"/>
                    <a:pt x="4042" y="506"/>
                  </a:cubicBezTo>
                  <a:cubicBezTo>
                    <a:pt x="4012" y="463"/>
                    <a:pt x="3980" y="419"/>
                    <a:pt x="3937" y="381"/>
                  </a:cubicBezTo>
                  <a:cubicBezTo>
                    <a:pt x="3885" y="338"/>
                    <a:pt x="3827" y="319"/>
                    <a:pt x="3768" y="319"/>
                  </a:cubicBezTo>
                  <a:cubicBezTo>
                    <a:pt x="3740" y="319"/>
                    <a:pt x="3713" y="323"/>
                    <a:pt x="3686" y="330"/>
                  </a:cubicBezTo>
                  <a:cubicBezTo>
                    <a:pt x="3666" y="338"/>
                    <a:pt x="3648" y="344"/>
                    <a:pt x="3636" y="350"/>
                  </a:cubicBezTo>
                  <a:cubicBezTo>
                    <a:pt x="3617" y="359"/>
                    <a:pt x="3595" y="364"/>
                    <a:pt x="3575" y="364"/>
                  </a:cubicBezTo>
                  <a:cubicBezTo>
                    <a:pt x="3567" y="364"/>
                    <a:pt x="3560" y="363"/>
                    <a:pt x="3553" y="362"/>
                  </a:cubicBezTo>
                  <a:cubicBezTo>
                    <a:pt x="3541" y="356"/>
                    <a:pt x="3535" y="338"/>
                    <a:pt x="3529" y="330"/>
                  </a:cubicBezTo>
                  <a:cubicBezTo>
                    <a:pt x="3448" y="174"/>
                    <a:pt x="3310" y="99"/>
                    <a:pt x="3153" y="49"/>
                  </a:cubicBezTo>
                  <a:cubicBezTo>
                    <a:pt x="3048" y="15"/>
                    <a:pt x="2942" y="1"/>
                    <a:pt x="2836"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0"/>
            <p:cNvSpPr/>
            <p:nvPr/>
          </p:nvSpPr>
          <p:spPr>
            <a:xfrm rot="5400000" flipH="1">
              <a:off x="717195" y="761476"/>
              <a:ext cx="340649" cy="752563"/>
            </a:xfrm>
            <a:custGeom>
              <a:avLst/>
              <a:gdLst/>
              <a:ahLst/>
              <a:cxnLst/>
              <a:rect l="l" t="t" r="r" b="b"/>
              <a:pathLst>
                <a:path w="1047" h="2313" extrusionOk="0">
                  <a:moveTo>
                    <a:pt x="0" y="1"/>
                  </a:moveTo>
                  <a:cubicBezTo>
                    <a:pt x="0" y="94"/>
                    <a:pt x="14" y="189"/>
                    <a:pt x="32" y="282"/>
                  </a:cubicBezTo>
                  <a:cubicBezTo>
                    <a:pt x="51" y="407"/>
                    <a:pt x="75" y="533"/>
                    <a:pt x="101" y="658"/>
                  </a:cubicBezTo>
                  <a:cubicBezTo>
                    <a:pt x="119" y="765"/>
                    <a:pt x="138" y="866"/>
                    <a:pt x="176" y="965"/>
                  </a:cubicBezTo>
                  <a:cubicBezTo>
                    <a:pt x="194" y="1028"/>
                    <a:pt x="208" y="1091"/>
                    <a:pt x="232" y="1153"/>
                  </a:cubicBezTo>
                  <a:cubicBezTo>
                    <a:pt x="277" y="1272"/>
                    <a:pt x="326" y="1398"/>
                    <a:pt x="376" y="1523"/>
                  </a:cubicBezTo>
                  <a:cubicBezTo>
                    <a:pt x="408" y="1586"/>
                    <a:pt x="427" y="1648"/>
                    <a:pt x="457" y="1705"/>
                  </a:cubicBezTo>
                  <a:cubicBezTo>
                    <a:pt x="533" y="1867"/>
                    <a:pt x="615" y="2031"/>
                    <a:pt x="740" y="2162"/>
                  </a:cubicBezTo>
                  <a:cubicBezTo>
                    <a:pt x="778" y="2200"/>
                    <a:pt x="821" y="2237"/>
                    <a:pt x="871" y="2269"/>
                  </a:cubicBezTo>
                  <a:cubicBezTo>
                    <a:pt x="922" y="2306"/>
                    <a:pt x="984" y="2313"/>
                    <a:pt x="1047" y="2313"/>
                  </a:cubicBezTo>
                  <a:lnTo>
                    <a:pt x="1047" y="2300"/>
                  </a:lnTo>
                  <a:cubicBezTo>
                    <a:pt x="946" y="2231"/>
                    <a:pt x="885" y="2137"/>
                    <a:pt x="821" y="2037"/>
                  </a:cubicBezTo>
                  <a:cubicBezTo>
                    <a:pt x="772" y="1956"/>
                    <a:pt x="734" y="1867"/>
                    <a:pt x="690" y="1774"/>
                  </a:cubicBezTo>
                  <a:cubicBezTo>
                    <a:pt x="659" y="1705"/>
                    <a:pt x="627" y="1630"/>
                    <a:pt x="602" y="1560"/>
                  </a:cubicBezTo>
                  <a:lnTo>
                    <a:pt x="602" y="1560"/>
                  </a:lnTo>
                  <a:cubicBezTo>
                    <a:pt x="671" y="1818"/>
                    <a:pt x="772" y="2061"/>
                    <a:pt x="954" y="2269"/>
                  </a:cubicBezTo>
                  <a:cubicBezTo>
                    <a:pt x="928" y="2269"/>
                    <a:pt x="916" y="2257"/>
                    <a:pt x="897" y="2249"/>
                  </a:cubicBezTo>
                  <a:cubicBezTo>
                    <a:pt x="815" y="2200"/>
                    <a:pt x="746" y="2131"/>
                    <a:pt x="690" y="2049"/>
                  </a:cubicBezTo>
                  <a:cubicBezTo>
                    <a:pt x="627" y="1962"/>
                    <a:pt x="578" y="1873"/>
                    <a:pt x="533" y="1774"/>
                  </a:cubicBezTo>
                  <a:cubicBezTo>
                    <a:pt x="465" y="1636"/>
                    <a:pt x="402" y="1491"/>
                    <a:pt x="339" y="1347"/>
                  </a:cubicBezTo>
                  <a:cubicBezTo>
                    <a:pt x="301" y="1248"/>
                    <a:pt x="263" y="1153"/>
                    <a:pt x="232" y="1054"/>
                  </a:cubicBezTo>
                  <a:cubicBezTo>
                    <a:pt x="208" y="971"/>
                    <a:pt x="188" y="884"/>
                    <a:pt x="170" y="802"/>
                  </a:cubicBezTo>
                  <a:cubicBezTo>
                    <a:pt x="150" y="721"/>
                    <a:pt x="132" y="646"/>
                    <a:pt x="113" y="565"/>
                  </a:cubicBezTo>
                  <a:cubicBezTo>
                    <a:pt x="95" y="470"/>
                    <a:pt x="75" y="369"/>
                    <a:pt x="57" y="270"/>
                  </a:cubicBezTo>
                  <a:cubicBezTo>
                    <a:pt x="44" y="207"/>
                    <a:pt x="32" y="138"/>
                    <a:pt x="14" y="68"/>
                  </a:cubicBezTo>
                  <a:cubicBezTo>
                    <a:pt x="14" y="50"/>
                    <a:pt x="20" y="25"/>
                    <a:pt x="0"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0"/>
            <p:cNvSpPr/>
            <p:nvPr/>
          </p:nvSpPr>
          <p:spPr>
            <a:xfrm rot="5400000" flipH="1">
              <a:off x="892405" y="361439"/>
              <a:ext cx="196191" cy="898000"/>
            </a:xfrm>
            <a:custGeom>
              <a:avLst/>
              <a:gdLst/>
              <a:ahLst/>
              <a:cxnLst/>
              <a:rect l="l" t="t" r="r" b="b"/>
              <a:pathLst>
                <a:path w="603" h="2760" extrusionOk="0">
                  <a:moveTo>
                    <a:pt x="290" y="1"/>
                  </a:moveTo>
                  <a:cubicBezTo>
                    <a:pt x="282" y="14"/>
                    <a:pt x="290" y="26"/>
                    <a:pt x="296" y="32"/>
                  </a:cubicBezTo>
                  <a:cubicBezTo>
                    <a:pt x="339" y="119"/>
                    <a:pt x="371" y="208"/>
                    <a:pt x="403" y="295"/>
                  </a:cubicBezTo>
                  <a:cubicBezTo>
                    <a:pt x="440" y="402"/>
                    <a:pt x="470" y="515"/>
                    <a:pt x="496" y="622"/>
                  </a:cubicBezTo>
                  <a:cubicBezTo>
                    <a:pt x="533" y="766"/>
                    <a:pt x="553" y="917"/>
                    <a:pt x="559" y="1060"/>
                  </a:cubicBezTo>
                  <a:cubicBezTo>
                    <a:pt x="571" y="1368"/>
                    <a:pt x="553" y="1675"/>
                    <a:pt x="464" y="1976"/>
                  </a:cubicBezTo>
                  <a:cubicBezTo>
                    <a:pt x="403" y="2207"/>
                    <a:pt x="296" y="2421"/>
                    <a:pt x="139" y="2601"/>
                  </a:cubicBezTo>
                  <a:cubicBezTo>
                    <a:pt x="94" y="2658"/>
                    <a:pt x="51" y="2708"/>
                    <a:pt x="1" y="2759"/>
                  </a:cubicBezTo>
                  <a:cubicBezTo>
                    <a:pt x="39" y="2746"/>
                    <a:pt x="64" y="2722"/>
                    <a:pt x="88" y="2690"/>
                  </a:cubicBezTo>
                  <a:cubicBezTo>
                    <a:pt x="320" y="2464"/>
                    <a:pt x="458" y="2195"/>
                    <a:pt x="527" y="1881"/>
                  </a:cubicBezTo>
                  <a:cubicBezTo>
                    <a:pt x="591" y="1606"/>
                    <a:pt x="603" y="1323"/>
                    <a:pt x="591" y="1042"/>
                  </a:cubicBezTo>
                  <a:cubicBezTo>
                    <a:pt x="577" y="897"/>
                    <a:pt x="559" y="753"/>
                    <a:pt x="527" y="608"/>
                  </a:cubicBezTo>
                  <a:cubicBezTo>
                    <a:pt x="490" y="477"/>
                    <a:pt x="458" y="339"/>
                    <a:pt x="395" y="214"/>
                  </a:cubicBezTo>
                  <a:cubicBezTo>
                    <a:pt x="365" y="157"/>
                    <a:pt x="345" y="101"/>
                    <a:pt x="320" y="44"/>
                  </a:cubicBezTo>
                  <a:cubicBezTo>
                    <a:pt x="314" y="32"/>
                    <a:pt x="308" y="14"/>
                    <a:pt x="290"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0"/>
            <p:cNvSpPr/>
            <p:nvPr/>
          </p:nvSpPr>
          <p:spPr>
            <a:xfrm rot="5400000" flipH="1">
              <a:off x="983181" y="519891"/>
              <a:ext cx="129167" cy="929886"/>
            </a:xfrm>
            <a:custGeom>
              <a:avLst/>
              <a:gdLst/>
              <a:ahLst/>
              <a:cxnLst/>
              <a:rect l="l" t="t" r="r" b="b"/>
              <a:pathLst>
                <a:path w="397" h="2858" extrusionOk="0">
                  <a:moveTo>
                    <a:pt x="1" y="0"/>
                  </a:moveTo>
                  <a:lnTo>
                    <a:pt x="1" y="0"/>
                  </a:lnTo>
                  <a:cubicBezTo>
                    <a:pt x="14" y="44"/>
                    <a:pt x="38" y="75"/>
                    <a:pt x="52" y="113"/>
                  </a:cubicBezTo>
                  <a:cubicBezTo>
                    <a:pt x="70" y="188"/>
                    <a:pt x="102" y="257"/>
                    <a:pt x="127" y="332"/>
                  </a:cubicBezTo>
                  <a:cubicBezTo>
                    <a:pt x="159" y="445"/>
                    <a:pt x="183" y="558"/>
                    <a:pt x="208" y="671"/>
                  </a:cubicBezTo>
                  <a:cubicBezTo>
                    <a:pt x="240" y="841"/>
                    <a:pt x="264" y="1009"/>
                    <a:pt x="290" y="1179"/>
                  </a:cubicBezTo>
                  <a:cubicBezTo>
                    <a:pt x="353" y="1623"/>
                    <a:pt x="384" y="2068"/>
                    <a:pt x="333" y="2519"/>
                  </a:cubicBezTo>
                  <a:cubicBezTo>
                    <a:pt x="321" y="2614"/>
                    <a:pt x="296" y="2707"/>
                    <a:pt x="278" y="2796"/>
                  </a:cubicBezTo>
                  <a:cubicBezTo>
                    <a:pt x="278" y="2814"/>
                    <a:pt x="272" y="2834"/>
                    <a:pt x="278" y="2858"/>
                  </a:cubicBezTo>
                  <a:cubicBezTo>
                    <a:pt x="302" y="2820"/>
                    <a:pt x="309" y="2783"/>
                    <a:pt x="321" y="2745"/>
                  </a:cubicBezTo>
                  <a:cubicBezTo>
                    <a:pt x="365" y="2577"/>
                    <a:pt x="377" y="2401"/>
                    <a:pt x="384" y="2225"/>
                  </a:cubicBezTo>
                  <a:cubicBezTo>
                    <a:pt x="396" y="1886"/>
                    <a:pt x="377" y="1555"/>
                    <a:pt x="327" y="1223"/>
                  </a:cubicBezTo>
                  <a:cubicBezTo>
                    <a:pt x="309" y="1066"/>
                    <a:pt x="284" y="909"/>
                    <a:pt x="252" y="752"/>
                  </a:cubicBezTo>
                  <a:cubicBezTo>
                    <a:pt x="240" y="665"/>
                    <a:pt x="214" y="578"/>
                    <a:pt x="196" y="495"/>
                  </a:cubicBezTo>
                  <a:cubicBezTo>
                    <a:pt x="171" y="396"/>
                    <a:pt x="139" y="301"/>
                    <a:pt x="102" y="208"/>
                  </a:cubicBezTo>
                  <a:cubicBezTo>
                    <a:pt x="84" y="144"/>
                    <a:pt x="58" y="89"/>
                    <a:pt x="32" y="26"/>
                  </a:cubicBezTo>
                  <a:cubicBezTo>
                    <a:pt x="26" y="14"/>
                    <a:pt x="20" y="6"/>
                    <a:pt x="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0"/>
            <p:cNvSpPr/>
            <p:nvPr/>
          </p:nvSpPr>
          <p:spPr>
            <a:xfrm rot="5400000" flipH="1">
              <a:off x="868979" y="234223"/>
              <a:ext cx="289894" cy="830325"/>
            </a:xfrm>
            <a:custGeom>
              <a:avLst/>
              <a:gdLst/>
              <a:ahLst/>
              <a:cxnLst/>
              <a:rect l="l" t="t" r="r" b="b"/>
              <a:pathLst>
                <a:path w="891" h="2552" extrusionOk="0">
                  <a:moveTo>
                    <a:pt x="709" y="0"/>
                  </a:moveTo>
                  <a:lnTo>
                    <a:pt x="709" y="0"/>
                  </a:lnTo>
                  <a:cubicBezTo>
                    <a:pt x="721" y="50"/>
                    <a:pt x="734" y="101"/>
                    <a:pt x="747" y="151"/>
                  </a:cubicBezTo>
                  <a:cubicBezTo>
                    <a:pt x="804" y="382"/>
                    <a:pt x="834" y="614"/>
                    <a:pt x="834" y="853"/>
                  </a:cubicBezTo>
                  <a:cubicBezTo>
                    <a:pt x="834" y="1134"/>
                    <a:pt x="796" y="1411"/>
                    <a:pt x="703" y="1674"/>
                  </a:cubicBezTo>
                  <a:cubicBezTo>
                    <a:pt x="616" y="1924"/>
                    <a:pt x="489" y="2144"/>
                    <a:pt x="301" y="2326"/>
                  </a:cubicBezTo>
                  <a:cubicBezTo>
                    <a:pt x="226" y="2401"/>
                    <a:pt x="139" y="2464"/>
                    <a:pt x="44" y="2514"/>
                  </a:cubicBezTo>
                  <a:cubicBezTo>
                    <a:pt x="32" y="2526"/>
                    <a:pt x="14" y="2539"/>
                    <a:pt x="0" y="2551"/>
                  </a:cubicBezTo>
                  <a:cubicBezTo>
                    <a:pt x="52" y="2545"/>
                    <a:pt x="89" y="2520"/>
                    <a:pt x="119" y="2494"/>
                  </a:cubicBezTo>
                  <a:cubicBezTo>
                    <a:pt x="376" y="2326"/>
                    <a:pt x="558" y="2100"/>
                    <a:pt x="677" y="1817"/>
                  </a:cubicBezTo>
                  <a:cubicBezTo>
                    <a:pt x="847" y="1429"/>
                    <a:pt x="891" y="1022"/>
                    <a:pt x="853" y="608"/>
                  </a:cubicBezTo>
                  <a:cubicBezTo>
                    <a:pt x="841" y="471"/>
                    <a:pt x="810" y="333"/>
                    <a:pt x="784" y="200"/>
                  </a:cubicBezTo>
                  <a:cubicBezTo>
                    <a:pt x="766" y="139"/>
                    <a:pt x="747" y="81"/>
                    <a:pt x="728" y="20"/>
                  </a:cubicBezTo>
                  <a:cubicBezTo>
                    <a:pt x="721" y="12"/>
                    <a:pt x="721" y="6"/>
                    <a:pt x="709"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0"/>
            <p:cNvSpPr/>
            <p:nvPr/>
          </p:nvSpPr>
          <p:spPr>
            <a:xfrm rot="5400000" flipH="1">
              <a:off x="855963" y="714460"/>
              <a:ext cx="236860" cy="811779"/>
            </a:xfrm>
            <a:custGeom>
              <a:avLst/>
              <a:gdLst/>
              <a:ahLst/>
              <a:cxnLst/>
              <a:rect l="l" t="t" r="r" b="b"/>
              <a:pathLst>
                <a:path w="728" h="2495" extrusionOk="0">
                  <a:moveTo>
                    <a:pt x="1" y="1"/>
                  </a:moveTo>
                  <a:cubicBezTo>
                    <a:pt x="1" y="32"/>
                    <a:pt x="7" y="50"/>
                    <a:pt x="13" y="76"/>
                  </a:cubicBezTo>
                  <a:cubicBezTo>
                    <a:pt x="38" y="177"/>
                    <a:pt x="56" y="283"/>
                    <a:pt x="70" y="389"/>
                  </a:cubicBezTo>
                  <a:cubicBezTo>
                    <a:pt x="88" y="477"/>
                    <a:pt x="101" y="565"/>
                    <a:pt x="119" y="652"/>
                  </a:cubicBezTo>
                  <a:cubicBezTo>
                    <a:pt x="132" y="735"/>
                    <a:pt x="151" y="810"/>
                    <a:pt x="169" y="891"/>
                  </a:cubicBezTo>
                  <a:cubicBezTo>
                    <a:pt x="177" y="947"/>
                    <a:pt x="195" y="998"/>
                    <a:pt x="207" y="1054"/>
                  </a:cubicBezTo>
                  <a:cubicBezTo>
                    <a:pt x="226" y="1123"/>
                    <a:pt x="244" y="1198"/>
                    <a:pt x="258" y="1267"/>
                  </a:cubicBezTo>
                  <a:cubicBezTo>
                    <a:pt x="264" y="1273"/>
                    <a:pt x="264" y="1285"/>
                    <a:pt x="270" y="1291"/>
                  </a:cubicBezTo>
                  <a:cubicBezTo>
                    <a:pt x="320" y="1493"/>
                    <a:pt x="383" y="1681"/>
                    <a:pt x="452" y="1875"/>
                  </a:cubicBezTo>
                  <a:cubicBezTo>
                    <a:pt x="470" y="1930"/>
                    <a:pt x="490" y="1988"/>
                    <a:pt x="515" y="2043"/>
                  </a:cubicBezTo>
                  <a:cubicBezTo>
                    <a:pt x="545" y="2144"/>
                    <a:pt x="590" y="2231"/>
                    <a:pt x="634" y="2326"/>
                  </a:cubicBezTo>
                  <a:cubicBezTo>
                    <a:pt x="658" y="2382"/>
                    <a:pt x="690" y="2439"/>
                    <a:pt x="721" y="2495"/>
                  </a:cubicBezTo>
                  <a:cubicBezTo>
                    <a:pt x="727" y="2476"/>
                    <a:pt x="721" y="2464"/>
                    <a:pt x="715" y="2451"/>
                  </a:cubicBezTo>
                  <a:cubicBezTo>
                    <a:pt x="684" y="2389"/>
                    <a:pt x="658" y="2320"/>
                    <a:pt x="628" y="2257"/>
                  </a:cubicBezTo>
                  <a:cubicBezTo>
                    <a:pt x="620" y="2245"/>
                    <a:pt x="614" y="2239"/>
                    <a:pt x="614" y="2225"/>
                  </a:cubicBezTo>
                  <a:cubicBezTo>
                    <a:pt x="539" y="2037"/>
                    <a:pt x="464" y="1849"/>
                    <a:pt x="408" y="1655"/>
                  </a:cubicBezTo>
                  <a:cubicBezTo>
                    <a:pt x="357" y="1511"/>
                    <a:pt x="320" y="1360"/>
                    <a:pt x="276" y="1210"/>
                  </a:cubicBezTo>
                  <a:cubicBezTo>
                    <a:pt x="244" y="1085"/>
                    <a:pt x="214" y="966"/>
                    <a:pt x="189" y="840"/>
                  </a:cubicBezTo>
                  <a:cubicBezTo>
                    <a:pt x="157" y="709"/>
                    <a:pt x="132" y="577"/>
                    <a:pt x="107" y="446"/>
                  </a:cubicBezTo>
                  <a:cubicBezTo>
                    <a:pt x="88" y="339"/>
                    <a:pt x="70" y="232"/>
                    <a:pt x="38" y="125"/>
                  </a:cubicBezTo>
                  <a:cubicBezTo>
                    <a:pt x="26" y="88"/>
                    <a:pt x="26" y="44"/>
                    <a:pt x="1"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0"/>
            <p:cNvSpPr/>
            <p:nvPr/>
          </p:nvSpPr>
          <p:spPr>
            <a:xfrm rot="5400000" flipH="1">
              <a:off x="664159" y="1152888"/>
              <a:ext cx="344879" cy="605825"/>
            </a:xfrm>
            <a:custGeom>
              <a:avLst/>
              <a:gdLst/>
              <a:ahLst/>
              <a:cxnLst/>
              <a:rect l="l" t="t" r="r" b="b"/>
              <a:pathLst>
                <a:path w="1060" h="1862" extrusionOk="0">
                  <a:moveTo>
                    <a:pt x="20" y="1"/>
                  </a:moveTo>
                  <a:cubicBezTo>
                    <a:pt x="0" y="25"/>
                    <a:pt x="12" y="56"/>
                    <a:pt x="20" y="82"/>
                  </a:cubicBezTo>
                  <a:cubicBezTo>
                    <a:pt x="32" y="183"/>
                    <a:pt x="58" y="282"/>
                    <a:pt x="76" y="389"/>
                  </a:cubicBezTo>
                  <a:cubicBezTo>
                    <a:pt x="101" y="490"/>
                    <a:pt x="145" y="596"/>
                    <a:pt x="170" y="696"/>
                  </a:cubicBezTo>
                  <a:cubicBezTo>
                    <a:pt x="200" y="814"/>
                    <a:pt x="252" y="927"/>
                    <a:pt x="301" y="1034"/>
                  </a:cubicBezTo>
                  <a:cubicBezTo>
                    <a:pt x="376" y="1190"/>
                    <a:pt x="464" y="1335"/>
                    <a:pt x="570" y="1473"/>
                  </a:cubicBezTo>
                  <a:cubicBezTo>
                    <a:pt x="634" y="1560"/>
                    <a:pt x="709" y="1642"/>
                    <a:pt x="796" y="1711"/>
                  </a:cubicBezTo>
                  <a:cubicBezTo>
                    <a:pt x="871" y="1780"/>
                    <a:pt x="960" y="1824"/>
                    <a:pt x="1053" y="1861"/>
                  </a:cubicBezTo>
                  <a:cubicBezTo>
                    <a:pt x="1053" y="1855"/>
                    <a:pt x="1053" y="1855"/>
                    <a:pt x="1059" y="1849"/>
                  </a:cubicBezTo>
                  <a:cubicBezTo>
                    <a:pt x="1028" y="1837"/>
                    <a:pt x="998" y="1818"/>
                    <a:pt x="972" y="1806"/>
                  </a:cubicBezTo>
                  <a:cubicBezTo>
                    <a:pt x="822" y="1724"/>
                    <a:pt x="709" y="1604"/>
                    <a:pt x="608" y="1479"/>
                  </a:cubicBezTo>
                  <a:cubicBezTo>
                    <a:pt x="501" y="1348"/>
                    <a:pt x="414" y="1204"/>
                    <a:pt x="339" y="1054"/>
                  </a:cubicBezTo>
                  <a:cubicBezTo>
                    <a:pt x="276" y="927"/>
                    <a:pt x="232" y="796"/>
                    <a:pt x="188" y="664"/>
                  </a:cubicBezTo>
                  <a:cubicBezTo>
                    <a:pt x="170" y="620"/>
                    <a:pt x="157" y="577"/>
                    <a:pt x="145" y="527"/>
                  </a:cubicBezTo>
                  <a:cubicBezTo>
                    <a:pt x="107" y="408"/>
                    <a:pt x="76" y="296"/>
                    <a:pt x="58" y="175"/>
                  </a:cubicBezTo>
                  <a:cubicBezTo>
                    <a:pt x="44" y="113"/>
                    <a:pt x="32" y="56"/>
                    <a:pt x="20"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0"/>
            <p:cNvSpPr/>
            <p:nvPr/>
          </p:nvSpPr>
          <p:spPr>
            <a:xfrm rot="5400000" flipH="1">
              <a:off x="1193366" y="589193"/>
              <a:ext cx="147062" cy="556695"/>
            </a:xfrm>
            <a:custGeom>
              <a:avLst/>
              <a:gdLst/>
              <a:ahLst/>
              <a:cxnLst/>
              <a:rect l="l" t="t" r="r" b="b"/>
              <a:pathLst>
                <a:path w="452" h="1711" extrusionOk="0">
                  <a:moveTo>
                    <a:pt x="0" y="1"/>
                  </a:moveTo>
                  <a:cubicBezTo>
                    <a:pt x="0" y="31"/>
                    <a:pt x="6" y="56"/>
                    <a:pt x="20" y="76"/>
                  </a:cubicBezTo>
                  <a:cubicBezTo>
                    <a:pt x="127" y="238"/>
                    <a:pt x="202" y="420"/>
                    <a:pt x="263" y="608"/>
                  </a:cubicBezTo>
                  <a:cubicBezTo>
                    <a:pt x="358" y="878"/>
                    <a:pt x="402" y="1153"/>
                    <a:pt x="420" y="1436"/>
                  </a:cubicBezTo>
                  <a:cubicBezTo>
                    <a:pt x="427" y="1529"/>
                    <a:pt x="433" y="1618"/>
                    <a:pt x="433" y="1711"/>
                  </a:cubicBezTo>
                  <a:cubicBezTo>
                    <a:pt x="451" y="1604"/>
                    <a:pt x="451" y="1491"/>
                    <a:pt x="445" y="1385"/>
                  </a:cubicBezTo>
                  <a:cubicBezTo>
                    <a:pt x="433" y="1242"/>
                    <a:pt x="420" y="1097"/>
                    <a:pt x="396" y="959"/>
                  </a:cubicBezTo>
                  <a:cubicBezTo>
                    <a:pt x="358" y="771"/>
                    <a:pt x="301" y="589"/>
                    <a:pt x="232" y="407"/>
                  </a:cubicBezTo>
                  <a:cubicBezTo>
                    <a:pt x="176" y="276"/>
                    <a:pt x="107" y="151"/>
                    <a:pt x="26" y="31"/>
                  </a:cubicBezTo>
                  <a:cubicBezTo>
                    <a:pt x="20" y="19"/>
                    <a:pt x="14" y="13"/>
                    <a:pt x="0"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0"/>
            <p:cNvSpPr/>
            <p:nvPr/>
          </p:nvSpPr>
          <p:spPr>
            <a:xfrm rot="5400000" flipH="1">
              <a:off x="547676" y="1134342"/>
              <a:ext cx="383922" cy="449000"/>
            </a:xfrm>
            <a:custGeom>
              <a:avLst/>
              <a:gdLst/>
              <a:ahLst/>
              <a:cxnLst/>
              <a:rect l="l" t="t" r="r" b="b"/>
              <a:pathLst>
                <a:path w="1180" h="1380" extrusionOk="0">
                  <a:moveTo>
                    <a:pt x="0" y="0"/>
                  </a:moveTo>
                  <a:cubicBezTo>
                    <a:pt x="8" y="32"/>
                    <a:pt x="20" y="57"/>
                    <a:pt x="26" y="87"/>
                  </a:cubicBezTo>
                  <a:cubicBezTo>
                    <a:pt x="32" y="113"/>
                    <a:pt x="32" y="145"/>
                    <a:pt x="45" y="176"/>
                  </a:cubicBezTo>
                  <a:cubicBezTo>
                    <a:pt x="69" y="257"/>
                    <a:pt x="95" y="333"/>
                    <a:pt x="126" y="414"/>
                  </a:cubicBezTo>
                  <a:cubicBezTo>
                    <a:pt x="202" y="596"/>
                    <a:pt x="301" y="758"/>
                    <a:pt x="433" y="909"/>
                  </a:cubicBezTo>
                  <a:cubicBezTo>
                    <a:pt x="590" y="1085"/>
                    <a:pt x="766" y="1235"/>
                    <a:pt x="978" y="1336"/>
                  </a:cubicBezTo>
                  <a:cubicBezTo>
                    <a:pt x="1041" y="1360"/>
                    <a:pt x="1104" y="1379"/>
                    <a:pt x="1179" y="1379"/>
                  </a:cubicBezTo>
                  <a:cubicBezTo>
                    <a:pt x="1110" y="1354"/>
                    <a:pt x="1041" y="1336"/>
                    <a:pt x="978" y="1304"/>
                  </a:cubicBezTo>
                  <a:cubicBezTo>
                    <a:pt x="772" y="1203"/>
                    <a:pt x="602" y="1059"/>
                    <a:pt x="451" y="891"/>
                  </a:cubicBezTo>
                  <a:cubicBezTo>
                    <a:pt x="346" y="758"/>
                    <a:pt x="257" y="621"/>
                    <a:pt x="182" y="471"/>
                  </a:cubicBezTo>
                  <a:cubicBezTo>
                    <a:pt x="144" y="396"/>
                    <a:pt x="120" y="321"/>
                    <a:pt x="95" y="245"/>
                  </a:cubicBezTo>
                  <a:cubicBezTo>
                    <a:pt x="63" y="163"/>
                    <a:pt x="38" y="81"/>
                    <a:pt x="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0"/>
            <p:cNvSpPr/>
            <p:nvPr/>
          </p:nvSpPr>
          <p:spPr>
            <a:xfrm rot="5400000" flipH="1">
              <a:off x="1118694" y="351514"/>
              <a:ext cx="86220" cy="587279"/>
            </a:xfrm>
            <a:custGeom>
              <a:avLst/>
              <a:gdLst/>
              <a:ahLst/>
              <a:cxnLst/>
              <a:rect l="l" t="t" r="r" b="b"/>
              <a:pathLst>
                <a:path w="265" h="1805" extrusionOk="0">
                  <a:moveTo>
                    <a:pt x="13" y="0"/>
                  </a:moveTo>
                  <a:cubicBezTo>
                    <a:pt x="7" y="6"/>
                    <a:pt x="7" y="6"/>
                    <a:pt x="1" y="6"/>
                  </a:cubicBezTo>
                  <a:cubicBezTo>
                    <a:pt x="7" y="26"/>
                    <a:pt x="13" y="44"/>
                    <a:pt x="19" y="63"/>
                  </a:cubicBezTo>
                  <a:cubicBezTo>
                    <a:pt x="64" y="200"/>
                    <a:pt x="108" y="332"/>
                    <a:pt x="145" y="469"/>
                  </a:cubicBezTo>
                  <a:cubicBezTo>
                    <a:pt x="183" y="614"/>
                    <a:pt x="201" y="764"/>
                    <a:pt x="214" y="915"/>
                  </a:cubicBezTo>
                  <a:cubicBezTo>
                    <a:pt x="226" y="1091"/>
                    <a:pt x="232" y="1267"/>
                    <a:pt x="207" y="1441"/>
                  </a:cubicBezTo>
                  <a:cubicBezTo>
                    <a:pt x="201" y="1542"/>
                    <a:pt x="177" y="1635"/>
                    <a:pt x="151" y="1730"/>
                  </a:cubicBezTo>
                  <a:cubicBezTo>
                    <a:pt x="145" y="1755"/>
                    <a:pt x="139" y="1779"/>
                    <a:pt x="139" y="1805"/>
                  </a:cubicBezTo>
                  <a:cubicBezTo>
                    <a:pt x="195" y="1655"/>
                    <a:pt x="239" y="1504"/>
                    <a:pt x="245" y="1348"/>
                  </a:cubicBezTo>
                  <a:cubicBezTo>
                    <a:pt x="264" y="1128"/>
                    <a:pt x="252" y="921"/>
                    <a:pt x="220" y="708"/>
                  </a:cubicBezTo>
                  <a:cubicBezTo>
                    <a:pt x="195" y="532"/>
                    <a:pt x="145" y="364"/>
                    <a:pt x="82" y="200"/>
                  </a:cubicBezTo>
                  <a:cubicBezTo>
                    <a:pt x="56" y="138"/>
                    <a:pt x="38" y="69"/>
                    <a:pt x="13"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0"/>
            <p:cNvSpPr/>
            <p:nvPr/>
          </p:nvSpPr>
          <p:spPr>
            <a:xfrm rot="5400000" flipH="1">
              <a:off x="769413" y="1046005"/>
              <a:ext cx="217990" cy="542379"/>
            </a:xfrm>
            <a:custGeom>
              <a:avLst/>
              <a:gdLst/>
              <a:ahLst/>
              <a:cxnLst/>
              <a:rect l="l" t="t" r="r" b="b"/>
              <a:pathLst>
                <a:path w="670" h="1667" extrusionOk="0">
                  <a:moveTo>
                    <a:pt x="7" y="0"/>
                  </a:moveTo>
                  <a:cubicBezTo>
                    <a:pt x="1" y="56"/>
                    <a:pt x="7" y="113"/>
                    <a:pt x="13" y="163"/>
                  </a:cubicBezTo>
                  <a:cubicBezTo>
                    <a:pt x="31" y="301"/>
                    <a:pt x="50" y="432"/>
                    <a:pt x="82" y="570"/>
                  </a:cubicBezTo>
                  <a:cubicBezTo>
                    <a:pt x="119" y="727"/>
                    <a:pt x="175" y="877"/>
                    <a:pt x="232" y="1021"/>
                  </a:cubicBezTo>
                  <a:cubicBezTo>
                    <a:pt x="319" y="1235"/>
                    <a:pt x="432" y="1441"/>
                    <a:pt x="602" y="1605"/>
                  </a:cubicBezTo>
                  <a:cubicBezTo>
                    <a:pt x="626" y="1623"/>
                    <a:pt x="646" y="1643"/>
                    <a:pt x="670" y="1667"/>
                  </a:cubicBezTo>
                  <a:cubicBezTo>
                    <a:pt x="670" y="1643"/>
                    <a:pt x="658" y="1635"/>
                    <a:pt x="646" y="1623"/>
                  </a:cubicBezTo>
                  <a:cubicBezTo>
                    <a:pt x="520" y="1492"/>
                    <a:pt x="426" y="1348"/>
                    <a:pt x="345" y="1191"/>
                  </a:cubicBezTo>
                  <a:cubicBezTo>
                    <a:pt x="294" y="1103"/>
                    <a:pt x="250" y="1009"/>
                    <a:pt x="219" y="915"/>
                  </a:cubicBezTo>
                  <a:cubicBezTo>
                    <a:pt x="169" y="784"/>
                    <a:pt x="119" y="645"/>
                    <a:pt x="94" y="507"/>
                  </a:cubicBezTo>
                  <a:cubicBezTo>
                    <a:pt x="56" y="345"/>
                    <a:pt x="25" y="182"/>
                    <a:pt x="19" y="12"/>
                  </a:cubicBezTo>
                  <a:cubicBezTo>
                    <a:pt x="19" y="12"/>
                    <a:pt x="13" y="12"/>
                    <a:pt x="7"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0"/>
            <p:cNvSpPr/>
            <p:nvPr/>
          </p:nvSpPr>
          <p:spPr>
            <a:xfrm rot="5400000" flipH="1">
              <a:off x="1343359" y="907723"/>
              <a:ext cx="79713" cy="467871"/>
            </a:xfrm>
            <a:custGeom>
              <a:avLst/>
              <a:gdLst/>
              <a:ahLst/>
              <a:cxnLst/>
              <a:rect l="l" t="t" r="r" b="b"/>
              <a:pathLst>
                <a:path w="245" h="1438" extrusionOk="0">
                  <a:moveTo>
                    <a:pt x="29" y="1"/>
                  </a:moveTo>
                  <a:cubicBezTo>
                    <a:pt x="14" y="1"/>
                    <a:pt x="18" y="16"/>
                    <a:pt x="13" y="26"/>
                  </a:cubicBezTo>
                  <a:cubicBezTo>
                    <a:pt x="1" y="109"/>
                    <a:pt x="1" y="196"/>
                    <a:pt x="1" y="277"/>
                  </a:cubicBezTo>
                  <a:cubicBezTo>
                    <a:pt x="7" y="453"/>
                    <a:pt x="25" y="628"/>
                    <a:pt x="68" y="804"/>
                  </a:cubicBezTo>
                  <a:cubicBezTo>
                    <a:pt x="94" y="923"/>
                    <a:pt x="125" y="1049"/>
                    <a:pt x="157" y="1168"/>
                  </a:cubicBezTo>
                  <a:cubicBezTo>
                    <a:pt x="181" y="1261"/>
                    <a:pt x="213" y="1350"/>
                    <a:pt x="244" y="1437"/>
                  </a:cubicBezTo>
                  <a:cubicBezTo>
                    <a:pt x="238" y="1393"/>
                    <a:pt x="226" y="1350"/>
                    <a:pt x="213" y="1299"/>
                  </a:cubicBezTo>
                  <a:cubicBezTo>
                    <a:pt x="195" y="1199"/>
                    <a:pt x="163" y="1099"/>
                    <a:pt x="138" y="998"/>
                  </a:cubicBezTo>
                  <a:cubicBezTo>
                    <a:pt x="76" y="717"/>
                    <a:pt x="25" y="428"/>
                    <a:pt x="38" y="133"/>
                  </a:cubicBezTo>
                  <a:lnTo>
                    <a:pt x="38" y="52"/>
                  </a:lnTo>
                  <a:cubicBezTo>
                    <a:pt x="44" y="34"/>
                    <a:pt x="44" y="14"/>
                    <a:pt x="38" y="2"/>
                  </a:cubicBezTo>
                  <a:cubicBezTo>
                    <a:pt x="35" y="1"/>
                    <a:pt x="32" y="1"/>
                    <a:pt x="29"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0"/>
            <p:cNvSpPr/>
            <p:nvPr/>
          </p:nvSpPr>
          <p:spPr>
            <a:xfrm rot="5400000" flipH="1">
              <a:off x="715074" y="669557"/>
              <a:ext cx="104114" cy="479259"/>
            </a:xfrm>
            <a:custGeom>
              <a:avLst/>
              <a:gdLst/>
              <a:ahLst/>
              <a:cxnLst/>
              <a:rect l="l" t="t" r="r" b="b"/>
              <a:pathLst>
                <a:path w="320" h="1473" extrusionOk="0">
                  <a:moveTo>
                    <a:pt x="264" y="0"/>
                  </a:moveTo>
                  <a:lnTo>
                    <a:pt x="264" y="0"/>
                  </a:lnTo>
                  <a:cubicBezTo>
                    <a:pt x="276" y="212"/>
                    <a:pt x="288" y="414"/>
                    <a:pt x="276" y="614"/>
                  </a:cubicBezTo>
                  <a:cubicBezTo>
                    <a:pt x="264" y="820"/>
                    <a:pt x="226" y="1022"/>
                    <a:pt x="151" y="1216"/>
                  </a:cubicBezTo>
                  <a:cubicBezTo>
                    <a:pt x="125" y="1285"/>
                    <a:pt x="88" y="1347"/>
                    <a:pt x="50" y="1404"/>
                  </a:cubicBezTo>
                  <a:cubicBezTo>
                    <a:pt x="31" y="1429"/>
                    <a:pt x="19" y="1453"/>
                    <a:pt x="1" y="1473"/>
                  </a:cubicBezTo>
                  <a:cubicBezTo>
                    <a:pt x="56" y="1447"/>
                    <a:pt x="82" y="1398"/>
                    <a:pt x="113" y="1354"/>
                  </a:cubicBezTo>
                  <a:cubicBezTo>
                    <a:pt x="163" y="1279"/>
                    <a:pt x="195" y="1190"/>
                    <a:pt x="219" y="1109"/>
                  </a:cubicBezTo>
                  <a:cubicBezTo>
                    <a:pt x="294" y="852"/>
                    <a:pt x="319" y="594"/>
                    <a:pt x="301" y="331"/>
                  </a:cubicBezTo>
                  <a:cubicBezTo>
                    <a:pt x="294" y="244"/>
                    <a:pt x="288" y="163"/>
                    <a:pt x="282" y="76"/>
                  </a:cubicBezTo>
                  <a:cubicBezTo>
                    <a:pt x="282" y="56"/>
                    <a:pt x="276" y="30"/>
                    <a:pt x="264"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0"/>
            <p:cNvSpPr/>
            <p:nvPr/>
          </p:nvSpPr>
          <p:spPr>
            <a:xfrm rot="5400000" flipH="1">
              <a:off x="777220" y="497115"/>
              <a:ext cx="153569" cy="493575"/>
            </a:xfrm>
            <a:custGeom>
              <a:avLst/>
              <a:gdLst/>
              <a:ahLst/>
              <a:cxnLst/>
              <a:rect l="l" t="t" r="r" b="b"/>
              <a:pathLst>
                <a:path w="472" h="1517" extrusionOk="0">
                  <a:moveTo>
                    <a:pt x="414" y="1"/>
                  </a:moveTo>
                  <a:lnTo>
                    <a:pt x="414" y="1"/>
                  </a:lnTo>
                  <a:cubicBezTo>
                    <a:pt x="439" y="270"/>
                    <a:pt x="414" y="539"/>
                    <a:pt x="351" y="802"/>
                  </a:cubicBezTo>
                  <a:cubicBezTo>
                    <a:pt x="283" y="1065"/>
                    <a:pt x="157" y="1297"/>
                    <a:pt x="0" y="1517"/>
                  </a:cubicBezTo>
                  <a:cubicBezTo>
                    <a:pt x="163" y="1335"/>
                    <a:pt x="283" y="1135"/>
                    <a:pt x="351" y="897"/>
                  </a:cubicBezTo>
                  <a:cubicBezTo>
                    <a:pt x="433" y="602"/>
                    <a:pt x="471" y="307"/>
                    <a:pt x="414"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0"/>
            <p:cNvSpPr/>
            <p:nvPr/>
          </p:nvSpPr>
          <p:spPr>
            <a:xfrm rot="5400000" flipH="1">
              <a:off x="1156760" y="1123277"/>
              <a:ext cx="79713" cy="444771"/>
            </a:xfrm>
            <a:custGeom>
              <a:avLst/>
              <a:gdLst/>
              <a:ahLst/>
              <a:cxnLst/>
              <a:rect l="l" t="t" r="r" b="b"/>
              <a:pathLst>
                <a:path w="245" h="1367" extrusionOk="0">
                  <a:moveTo>
                    <a:pt x="50" y="1"/>
                  </a:moveTo>
                  <a:cubicBezTo>
                    <a:pt x="26" y="7"/>
                    <a:pt x="32" y="26"/>
                    <a:pt x="26" y="38"/>
                  </a:cubicBezTo>
                  <a:cubicBezTo>
                    <a:pt x="0" y="145"/>
                    <a:pt x="0" y="258"/>
                    <a:pt x="6" y="365"/>
                  </a:cubicBezTo>
                  <a:cubicBezTo>
                    <a:pt x="12" y="490"/>
                    <a:pt x="32" y="615"/>
                    <a:pt x="56" y="741"/>
                  </a:cubicBezTo>
                  <a:cubicBezTo>
                    <a:pt x="101" y="947"/>
                    <a:pt x="157" y="1155"/>
                    <a:pt x="238" y="1355"/>
                  </a:cubicBezTo>
                  <a:cubicBezTo>
                    <a:pt x="238" y="1358"/>
                    <a:pt x="241" y="1360"/>
                    <a:pt x="242" y="1362"/>
                  </a:cubicBezTo>
                  <a:lnTo>
                    <a:pt x="242" y="1362"/>
                  </a:lnTo>
                  <a:cubicBezTo>
                    <a:pt x="213" y="1282"/>
                    <a:pt x="200" y="1203"/>
                    <a:pt x="182" y="1123"/>
                  </a:cubicBezTo>
                  <a:cubicBezTo>
                    <a:pt x="107" y="860"/>
                    <a:pt x="44" y="590"/>
                    <a:pt x="38" y="314"/>
                  </a:cubicBezTo>
                  <a:cubicBezTo>
                    <a:pt x="32" y="226"/>
                    <a:pt x="38" y="139"/>
                    <a:pt x="50" y="50"/>
                  </a:cubicBezTo>
                  <a:cubicBezTo>
                    <a:pt x="50" y="32"/>
                    <a:pt x="56" y="19"/>
                    <a:pt x="50" y="1"/>
                  </a:cubicBezTo>
                  <a:close/>
                  <a:moveTo>
                    <a:pt x="242" y="1362"/>
                  </a:moveTo>
                  <a:cubicBezTo>
                    <a:pt x="243" y="1364"/>
                    <a:pt x="244" y="1365"/>
                    <a:pt x="244" y="1367"/>
                  </a:cubicBezTo>
                  <a:cubicBezTo>
                    <a:pt x="244" y="1364"/>
                    <a:pt x="243" y="1363"/>
                    <a:pt x="242" y="1362"/>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0"/>
            <p:cNvSpPr/>
            <p:nvPr/>
          </p:nvSpPr>
          <p:spPr>
            <a:xfrm rot="5400000" flipH="1">
              <a:off x="540028" y="1000128"/>
              <a:ext cx="267444" cy="336099"/>
            </a:xfrm>
            <a:custGeom>
              <a:avLst/>
              <a:gdLst/>
              <a:ahLst/>
              <a:cxnLst/>
              <a:rect l="l" t="t" r="r" b="b"/>
              <a:pathLst>
                <a:path w="822" h="1033" extrusionOk="0">
                  <a:moveTo>
                    <a:pt x="1" y="0"/>
                  </a:moveTo>
                  <a:lnTo>
                    <a:pt x="1" y="0"/>
                  </a:lnTo>
                  <a:cubicBezTo>
                    <a:pt x="19" y="75"/>
                    <a:pt x="38" y="139"/>
                    <a:pt x="70" y="200"/>
                  </a:cubicBezTo>
                  <a:cubicBezTo>
                    <a:pt x="100" y="263"/>
                    <a:pt x="125" y="333"/>
                    <a:pt x="157" y="396"/>
                  </a:cubicBezTo>
                  <a:cubicBezTo>
                    <a:pt x="220" y="533"/>
                    <a:pt x="307" y="652"/>
                    <a:pt x="401" y="772"/>
                  </a:cubicBezTo>
                  <a:cubicBezTo>
                    <a:pt x="458" y="834"/>
                    <a:pt x="514" y="897"/>
                    <a:pt x="583" y="946"/>
                  </a:cubicBezTo>
                  <a:cubicBezTo>
                    <a:pt x="646" y="990"/>
                    <a:pt x="709" y="1022"/>
                    <a:pt x="784" y="1028"/>
                  </a:cubicBezTo>
                  <a:cubicBezTo>
                    <a:pt x="789" y="1031"/>
                    <a:pt x="795" y="1033"/>
                    <a:pt x="800" y="1033"/>
                  </a:cubicBezTo>
                  <a:cubicBezTo>
                    <a:pt x="807" y="1033"/>
                    <a:pt x="814" y="1029"/>
                    <a:pt x="822" y="1022"/>
                  </a:cubicBezTo>
                  <a:cubicBezTo>
                    <a:pt x="822" y="1009"/>
                    <a:pt x="802" y="1009"/>
                    <a:pt x="796" y="1009"/>
                  </a:cubicBezTo>
                  <a:cubicBezTo>
                    <a:pt x="684" y="990"/>
                    <a:pt x="596" y="928"/>
                    <a:pt x="521" y="847"/>
                  </a:cubicBezTo>
                  <a:cubicBezTo>
                    <a:pt x="395" y="721"/>
                    <a:pt x="288" y="584"/>
                    <a:pt x="207" y="433"/>
                  </a:cubicBezTo>
                  <a:cubicBezTo>
                    <a:pt x="145" y="313"/>
                    <a:pt x="94" y="194"/>
                    <a:pt x="44" y="69"/>
                  </a:cubicBezTo>
                  <a:cubicBezTo>
                    <a:pt x="38" y="50"/>
                    <a:pt x="32" y="26"/>
                    <a:pt x="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0"/>
            <p:cNvSpPr/>
            <p:nvPr/>
          </p:nvSpPr>
          <p:spPr>
            <a:xfrm rot="5400000" flipH="1">
              <a:off x="841806" y="398367"/>
              <a:ext cx="156822" cy="454857"/>
            </a:xfrm>
            <a:custGeom>
              <a:avLst/>
              <a:gdLst/>
              <a:ahLst/>
              <a:cxnLst/>
              <a:rect l="l" t="t" r="r" b="b"/>
              <a:pathLst>
                <a:path w="482" h="1398" extrusionOk="0">
                  <a:moveTo>
                    <a:pt x="470" y="0"/>
                  </a:moveTo>
                  <a:cubicBezTo>
                    <a:pt x="457" y="251"/>
                    <a:pt x="432" y="501"/>
                    <a:pt x="357" y="740"/>
                  </a:cubicBezTo>
                  <a:cubicBezTo>
                    <a:pt x="275" y="978"/>
                    <a:pt x="163" y="1197"/>
                    <a:pt x="0" y="1397"/>
                  </a:cubicBezTo>
                  <a:cubicBezTo>
                    <a:pt x="30" y="1397"/>
                    <a:pt x="38" y="1379"/>
                    <a:pt x="50" y="1366"/>
                  </a:cubicBezTo>
                  <a:cubicBezTo>
                    <a:pt x="105" y="1304"/>
                    <a:pt x="151" y="1235"/>
                    <a:pt x="194" y="1160"/>
                  </a:cubicBezTo>
                  <a:cubicBezTo>
                    <a:pt x="400" y="815"/>
                    <a:pt x="482" y="439"/>
                    <a:pt x="476" y="38"/>
                  </a:cubicBezTo>
                  <a:cubicBezTo>
                    <a:pt x="476" y="26"/>
                    <a:pt x="482" y="12"/>
                    <a:pt x="47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0"/>
            <p:cNvSpPr/>
            <p:nvPr/>
          </p:nvSpPr>
          <p:spPr>
            <a:xfrm rot="5400000" flipH="1">
              <a:off x="726462" y="378682"/>
              <a:ext cx="206277" cy="314626"/>
            </a:xfrm>
            <a:custGeom>
              <a:avLst/>
              <a:gdLst/>
              <a:ahLst/>
              <a:cxnLst/>
              <a:rect l="l" t="t" r="r" b="b"/>
              <a:pathLst>
                <a:path w="634" h="967" extrusionOk="0">
                  <a:moveTo>
                    <a:pt x="634" y="1"/>
                  </a:moveTo>
                  <a:cubicBezTo>
                    <a:pt x="614" y="21"/>
                    <a:pt x="602" y="39"/>
                    <a:pt x="596" y="58"/>
                  </a:cubicBezTo>
                  <a:cubicBezTo>
                    <a:pt x="539" y="183"/>
                    <a:pt x="483" y="302"/>
                    <a:pt x="420" y="421"/>
                  </a:cubicBezTo>
                  <a:cubicBezTo>
                    <a:pt x="345" y="559"/>
                    <a:pt x="263" y="691"/>
                    <a:pt x="157" y="810"/>
                  </a:cubicBezTo>
                  <a:cubicBezTo>
                    <a:pt x="113" y="860"/>
                    <a:pt x="56" y="909"/>
                    <a:pt x="0" y="967"/>
                  </a:cubicBezTo>
                  <a:cubicBezTo>
                    <a:pt x="32" y="961"/>
                    <a:pt x="50" y="941"/>
                    <a:pt x="69" y="929"/>
                  </a:cubicBezTo>
                  <a:cubicBezTo>
                    <a:pt x="188" y="828"/>
                    <a:pt x="282" y="709"/>
                    <a:pt x="364" y="579"/>
                  </a:cubicBezTo>
                  <a:cubicBezTo>
                    <a:pt x="470" y="403"/>
                    <a:pt x="552" y="215"/>
                    <a:pt x="627" y="27"/>
                  </a:cubicBezTo>
                  <a:cubicBezTo>
                    <a:pt x="634" y="21"/>
                    <a:pt x="634" y="15"/>
                    <a:pt x="634"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0"/>
            <p:cNvSpPr/>
            <p:nvPr/>
          </p:nvSpPr>
          <p:spPr>
            <a:xfrm rot="5400000" flipH="1">
              <a:off x="1344659" y="1082443"/>
              <a:ext cx="42947" cy="392062"/>
            </a:xfrm>
            <a:custGeom>
              <a:avLst/>
              <a:gdLst/>
              <a:ahLst/>
              <a:cxnLst/>
              <a:rect l="l" t="t" r="r" b="b"/>
              <a:pathLst>
                <a:path w="132" h="1205" extrusionOk="0">
                  <a:moveTo>
                    <a:pt x="44" y="0"/>
                  </a:moveTo>
                  <a:cubicBezTo>
                    <a:pt x="32" y="0"/>
                    <a:pt x="32" y="16"/>
                    <a:pt x="32" y="21"/>
                  </a:cubicBezTo>
                  <a:cubicBezTo>
                    <a:pt x="19" y="71"/>
                    <a:pt x="13" y="120"/>
                    <a:pt x="13" y="172"/>
                  </a:cubicBezTo>
                  <a:cubicBezTo>
                    <a:pt x="1" y="397"/>
                    <a:pt x="13" y="623"/>
                    <a:pt x="56" y="842"/>
                  </a:cubicBezTo>
                  <a:cubicBezTo>
                    <a:pt x="70" y="936"/>
                    <a:pt x="88" y="1023"/>
                    <a:pt x="101" y="1112"/>
                  </a:cubicBezTo>
                  <a:cubicBezTo>
                    <a:pt x="107" y="1143"/>
                    <a:pt x="125" y="1173"/>
                    <a:pt x="132" y="1205"/>
                  </a:cubicBezTo>
                  <a:cubicBezTo>
                    <a:pt x="64" y="805"/>
                    <a:pt x="1" y="409"/>
                    <a:pt x="50" y="2"/>
                  </a:cubicBezTo>
                  <a:cubicBezTo>
                    <a:pt x="48" y="1"/>
                    <a:pt x="46" y="0"/>
                    <a:pt x="44"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0"/>
            <p:cNvSpPr/>
            <p:nvPr/>
          </p:nvSpPr>
          <p:spPr>
            <a:xfrm rot="5400000" flipH="1">
              <a:off x="538563" y="1437255"/>
              <a:ext cx="269396" cy="263544"/>
            </a:xfrm>
            <a:custGeom>
              <a:avLst/>
              <a:gdLst/>
              <a:ahLst/>
              <a:cxnLst/>
              <a:rect l="l" t="t" r="r" b="b"/>
              <a:pathLst>
                <a:path w="828" h="810" extrusionOk="0">
                  <a:moveTo>
                    <a:pt x="1" y="0"/>
                  </a:moveTo>
                  <a:cubicBezTo>
                    <a:pt x="101" y="320"/>
                    <a:pt x="490" y="746"/>
                    <a:pt x="828" y="809"/>
                  </a:cubicBezTo>
                  <a:cubicBezTo>
                    <a:pt x="822" y="796"/>
                    <a:pt x="808" y="796"/>
                    <a:pt x="802" y="796"/>
                  </a:cubicBezTo>
                  <a:cubicBezTo>
                    <a:pt x="577" y="708"/>
                    <a:pt x="402" y="558"/>
                    <a:pt x="252" y="376"/>
                  </a:cubicBezTo>
                  <a:cubicBezTo>
                    <a:pt x="169" y="275"/>
                    <a:pt x="94" y="170"/>
                    <a:pt x="38" y="57"/>
                  </a:cubicBezTo>
                  <a:cubicBezTo>
                    <a:pt x="32" y="38"/>
                    <a:pt x="19" y="26"/>
                    <a:pt x="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0"/>
            <p:cNvSpPr/>
            <p:nvPr/>
          </p:nvSpPr>
          <p:spPr>
            <a:xfrm rot="5400000" flipH="1">
              <a:off x="916963" y="761146"/>
              <a:ext cx="49129" cy="395966"/>
            </a:xfrm>
            <a:custGeom>
              <a:avLst/>
              <a:gdLst/>
              <a:ahLst/>
              <a:cxnLst/>
              <a:rect l="l" t="t" r="r" b="b"/>
              <a:pathLst>
                <a:path w="151" h="1217" extrusionOk="0">
                  <a:moveTo>
                    <a:pt x="0" y="1"/>
                  </a:moveTo>
                  <a:cubicBezTo>
                    <a:pt x="32" y="213"/>
                    <a:pt x="56" y="414"/>
                    <a:pt x="70" y="614"/>
                  </a:cubicBezTo>
                  <a:cubicBezTo>
                    <a:pt x="88" y="814"/>
                    <a:pt x="82" y="1016"/>
                    <a:pt x="76" y="1216"/>
                  </a:cubicBezTo>
                  <a:cubicBezTo>
                    <a:pt x="151" y="903"/>
                    <a:pt x="62" y="157"/>
                    <a:pt x="0"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0"/>
            <p:cNvSpPr/>
            <p:nvPr/>
          </p:nvSpPr>
          <p:spPr>
            <a:xfrm rot="5400000" flipH="1">
              <a:off x="831230" y="275867"/>
              <a:ext cx="181875" cy="324712"/>
            </a:xfrm>
            <a:custGeom>
              <a:avLst/>
              <a:gdLst/>
              <a:ahLst/>
              <a:cxnLst/>
              <a:rect l="l" t="t" r="r" b="b"/>
              <a:pathLst>
                <a:path w="559" h="998" extrusionOk="0">
                  <a:moveTo>
                    <a:pt x="545" y="0"/>
                  </a:moveTo>
                  <a:cubicBezTo>
                    <a:pt x="533" y="32"/>
                    <a:pt x="515" y="69"/>
                    <a:pt x="496" y="101"/>
                  </a:cubicBezTo>
                  <a:cubicBezTo>
                    <a:pt x="440" y="226"/>
                    <a:pt x="383" y="352"/>
                    <a:pt x="320" y="477"/>
                  </a:cubicBezTo>
                  <a:cubicBezTo>
                    <a:pt x="232" y="653"/>
                    <a:pt x="139" y="821"/>
                    <a:pt x="13" y="972"/>
                  </a:cubicBezTo>
                  <a:cubicBezTo>
                    <a:pt x="7" y="978"/>
                    <a:pt x="1" y="984"/>
                    <a:pt x="1" y="997"/>
                  </a:cubicBezTo>
                  <a:cubicBezTo>
                    <a:pt x="19" y="997"/>
                    <a:pt x="26" y="978"/>
                    <a:pt x="32" y="966"/>
                  </a:cubicBezTo>
                  <a:cubicBezTo>
                    <a:pt x="132" y="853"/>
                    <a:pt x="220" y="734"/>
                    <a:pt x="289" y="602"/>
                  </a:cubicBezTo>
                  <a:cubicBezTo>
                    <a:pt x="389" y="408"/>
                    <a:pt x="470" y="202"/>
                    <a:pt x="559" y="6"/>
                  </a:cubicBezTo>
                  <a:cubicBezTo>
                    <a:pt x="559" y="6"/>
                    <a:pt x="553" y="0"/>
                    <a:pt x="545"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20"/>
            <p:cNvSpPr/>
            <p:nvPr/>
          </p:nvSpPr>
          <p:spPr>
            <a:xfrm rot="5400000" flipH="1">
              <a:off x="1366785" y="784736"/>
              <a:ext cx="126564" cy="299984"/>
            </a:xfrm>
            <a:custGeom>
              <a:avLst/>
              <a:gdLst/>
              <a:ahLst/>
              <a:cxnLst/>
              <a:rect l="l" t="t" r="r" b="b"/>
              <a:pathLst>
                <a:path w="389" h="922" extrusionOk="0">
                  <a:moveTo>
                    <a:pt x="1" y="1"/>
                  </a:moveTo>
                  <a:cubicBezTo>
                    <a:pt x="1" y="33"/>
                    <a:pt x="13" y="51"/>
                    <a:pt x="25" y="70"/>
                  </a:cubicBezTo>
                  <a:cubicBezTo>
                    <a:pt x="100" y="189"/>
                    <a:pt x="163" y="320"/>
                    <a:pt x="213" y="458"/>
                  </a:cubicBezTo>
                  <a:cubicBezTo>
                    <a:pt x="276" y="603"/>
                    <a:pt x="326" y="747"/>
                    <a:pt x="377" y="897"/>
                  </a:cubicBezTo>
                  <a:cubicBezTo>
                    <a:pt x="381" y="901"/>
                    <a:pt x="384" y="905"/>
                    <a:pt x="387" y="910"/>
                  </a:cubicBezTo>
                  <a:lnTo>
                    <a:pt x="387" y="910"/>
                  </a:lnTo>
                  <a:cubicBezTo>
                    <a:pt x="355" y="746"/>
                    <a:pt x="300" y="586"/>
                    <a:pt x="238" y="433"/>
                  </a:cubicBezTo>
                  <a:cubicBezTo>
                    <a:pt x="195" y="320"/>
                    <a:pt x="151" y="207"/>
                    <a:pt x="82" y="100"/>
                  </a:cubicBezTo>
                  <a:cubicBezTo>
                    <a:pt x="56" y="70"/>
                    <a:pt x="31" y="33"/>
                    <a:pt x="1" y="1"/>
                  </a:cubicBezTo>
                  <a:close/>
                  <a:moveTo>
                    <a:pt x="387" y="910"/>
                  </a:moveTo>
                  <a:cubicBezTo>
                    <a:pt x="387" y="914"/>
                    <a:pt x="388" y="918"/>
                    <a:pt x="389" y="921"/>
                  </a:cubicBezTo>
                  <a:cubicBezTo>
                    <a:pt x="389" y="917"/>
                    <a:pt x="388" y="914"/>
                    <a:pt x="387" y="91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0"/>
            <p:cNvSpPr/>
            <p:nvPr/>
          </p:nvSpPr>
          <p:spPr>
            <a:xfrm rot="5400000" flipH="1">
              <a:off x="1356535" y="503133"/>
              <a:ext cx="87847" cy="257687"/>
            </a:xfrm>
            <a:custGeom>
              <a:avLst/>
              <a:gdLst/>
              <a:ahLst/>
              <a:cxnLst/>
              <a:rect l="l" t="t" r="r" b="b"/>
              <a:pathLst>
                <a:path w="270" h="792" extrusionOk="0">
                  <a:moveTo>
                    <a:pt x="10" y="0"/>
                  </a:moveTo>
                  <a:cubicBezTo>
                    <a:pt x="7" y="0"/>
                    <a:pt x="4" y="1"/>
                    <a:pt x="0" y="1"/>
                  </a:cubicBezTo>
                  <a:cubicBezTo>
                    <a:pt x="18" y="45"/>
                    <a:pt x="38" y="83"/>
                    <a:pt x="64" y="120"/>
                  </a:cubicBezTo>
                  <a:cubicBezTo>
                    <a:pt x="101" y="183"/>
                    <a:pt x="125" y="253"/>
                    <a:pt x="145" y="328"/>
                  </a:cubicBezTo>
                  <a:cubicBezTo>
                    <a:pt x="194" y="459"/>
                    <a:pt x="226" y="597"/>
                    <a:pt x="252" y="741"/>
                  </a:cubicBezTo>
                  <a:cubicBezTo>
                    <a:pt x="258" y="759"/>
                    <a:pt x="264" y="772"/>
                    <a:pt x="270" y="791"/>
                  </a:cubicBezTo>
                  <a:cubicBezTo>
                    <a:pt x="270" y="716"/>
                    <a:pt x="258" y="641"/>
                    <a:pt x="244" y="565"/>
                  </a:cubicBezTo>
                  <a:cubicBezTo>
                    <a:pt x="220" y="447"/>
                    <a:pt x="188" y="328"/>
                    <a:pt x="145" y="207"/>
                  </a:cubicBezTo>
                  <a:cubicBezTo>
                    <a:pt x="119" y="146"/>
                    <a:pt x="88" y="89"/>
                    <a:pt x="50" y="33"/>
                  </a:cubicBezTo>
                  <a:cubicBezTo>
                    <a:pt x="45" y="21"/>
                    <a:pt x="35" y="0"/>
                    <a:pt x="1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0"/>
            <p:cNvSpPr/>
            <p:nvPr/>
          </p:nvSpPr>
          <p:spPr>
            <a:xfrm rot="5400000" flipH="1">
              <a:off x="946572" y="1453522"/>
              <a:ext cx="110622" cy="340980"/>
            </a:xfrm>
            <a:custGeom>
              <a:avLst/>
              <a:gdLst/>
              <a:ahLst/>
              <a:cxnLst/>
              <a:rect l="l" t="t" r="r" b="b"/>
              <a:pathLst>
                <a:path w="340" h="1048" extrusionOk="0">
                  <a:moveTo>
                    <a:pt x="1" y="1"/>
                  </a:moveTo>
                  <a:cubicBezTo>
                    <a:pt x="33" y="377"/>
                    <a:pt x="126" y="735"/>
                    <a:pt x="339" y="1048"/>
                  </a:cubicBezTo>
                  <a:cubicBezTo>
                    <a:pt x="264" y="878"/>
                    <a:pt x="169" y="721"/>
                    <a:pt x="120" y="539"/>
                  </a:cubicBezTo>
                  <a:cubicBezTo>
                    <a:pt x="70" y="365"/>
                    <a:pt x="26" y="183"/>
                    <a:pt x="1"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0"/>
            <p:cNvSpPr/>
            <p:nvPr/>
          </p:nvSpPr>
          <p:spPr>
            <a:xfrm rot="5400000" flipH="1">
              <a:off x="1003511" y="193712"/>
              <a:ext cx="135023" cy="234586"/>
            </a:xfrm>
            <a:custGeom>
              <a:avLst/>
              <a:gdLst/>
              <a:ahLst/>
              <a:cxnLst/>
              <a:rect l="l" t="t" r="r" b="b"/>
              <a:pathLst>
                <a:path w="415" h="721" extrusionOk="0">
                  <a:moveTo>
                    <a:pt x="415" y="0"/>
                  </a:moveTo>
                  <a:cubicBezTo>
                    <a:pt x="391" y="0"/>
                    <a:pt x="383" y="18"/>
                    <a:pt x="377" y="24"/>
                  </a:cubicBezTo>
                  <a:cubicBezTo>
                    <a:pt x="327" y="81"/>
                    <a:pt x="290" y="151"/>
                    <a:pt x="258" y="212"/>
                  </a:cubicBezTo>
                  <a:cubicBezTo>
                    <a:pt x="171" y="376"/>
                    <a:pt x="96" y="545"/>
                    <a:pt x="7" y="701"/>
                  </a:cubicBezTo>
                  <a:cubicBezTo>
                    <a:pt x="7" y="709"/>
                    <a:pt x="1" y="715"/>
                    <a:pt x="15" y="721"/>
                  </a:cubicBezTo>
                  <a:cubicBezTo>
                    <a:pt x="33" y="683"/>
                    <a:pt x="58" y="652"/>
                    <a:pt x="76" y="614"/>
                  </a:cubicBezTo>
                  <a:cubicBezTo>
                    <a:pt x="133" y="521"/>
                    <a:pt x="183" y="426"/>
                    <a:pt x="227" y="333"/>
                  </a:cubicBezTo>
                  <a:cubicBezTo>
                    <a:pt x="284" y="220"/>
                    <a:pt x="339" y="107"/>
                    <a:pt x="415"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0"/>
            <p:cNvSpPr/>
            <p:nvPr/>
          </p:nvSpPr>
          <p:spPr>
            <a:xfrm rot="5400000" flipH="1">
              <a:off x="1261364" y="1177124"/>
              <a:ext cx="31234" cy="304214"/>
            </a:xfrm>
            <a:custGeom>
              <a:avLst/>
              <a:gdLst/>
              <a:ahLst/>
              <a:cxnLst/>
              <a:rect l="l" t="t" r="r" b="b"/>
              <a:pathLst>
                <a:path w="96" h="935" extrusionOk="0">
                  <a:moveTo>
                    <a:pt x="26" y="0"/>
                  </a:moveTo>
                  <a:cubicBezTo>
                    <a:pt x="6" y="69"/>
                    <a:pt x="6" y="139"/>
                    <a:pt x="6" y="208"/>
                  </a:cubicBezTo>
                  <a:cubicBezTo>
                    <a:pt x="6" y="388"/>
                    <a:pt x="20" y="576"/>
                    <a:pt x="57" y="758"/>
                  </a:cubicBezTo>
                  <a:cubicBezTo>
                    <a:pt x="63" y="815"/>
                    <a:pt x="69" y="877"/>
                    <a:pt x="95" y="934"/>
                  </a:cubicBezTo>
                  <a:cubicBezTo>
                    <a:pt x="51" y="621"/>
                    <a:pt x="0" y="313"/>
                    <a:pt x="2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0"/>
            <p:cNvSpPr/>
            <p:nvPr/>
          </p:nvSpPr>
          <p:spPr>
            <a:xfrm rot="5400000" flipH="1">
              <a:off x="853027" y="1675907"/>
              <a:ext cx="79387" cy="204002"/>
            </a:xfrm>
            <a:custGeom>
              <a:avLst/>
              <a:gdLst/>
              <a:ahLst/>
              <a:cxnLst/>
              <a:rect l="l" t="t" r="r" b="b"/>
              <a:pathLst>
                <a:path w="244" h="627" extrusionOk="0">
                  <a:moveTo>
                    <a:pt x="18" y="1"/>
                  </a:moveTo>
                  <a:cubicBezTo>
                    <a:pt x="0" y="25"/>
                    <a:pt x="0" y="45"/>
                    <a:pt x="6" y="63"/>
                  </a:cubicBezTo>
                  <a:cubicBezTo>
                    <a:pt x="30" y="144"/>
                    <a:pt x="44" y="219"/>
                    <a:pt x="81" y="294"/>
                  </a:cubicBezTo>
                  <a:cubicBezTo>
                    <a:pt x="113" y="351"/>
                    <a:pt x="125" y="415"/>
                    <a:pt x="157" y="470"/>
                  </a:cubicBezTo>
                  <a:cubicBezTo>
                    <a:pt x="181" y="520"/>
                    <a:pt x="212" y="577"/>
                    <a:pt x="244" y="627"/>
                  </a:cubicBezTo>
                  <a:cubicBezTo>
                    <a:pt x="218" y="557"/>
                    <a:pt x="188" y="490"/>
                    <a:pt x="157" y="421"/>
                  </a:cubicBezTo>
                  <a:cubicBezTo>
                    <a:pt x="125" y="351"/>
                    <a:pt x="106" y="282"/>
                    <a:pt x="81" y="213"/>
                  </a:cubicBezTo>
                  <a:cubicBezTo>
                    <a:pt x="50" y="144"/>
                    <a:pt x="50" y="69"/>
                    <a:pt x="1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0"/>
            <p:cNvSpPr/>
            <p:nvPr/>
          </p:nvSpPr>
          <p:spPr>
            <a:xfrm rot="5400000" flipH="1">
              <a:off x="1072813" y="1243661"/>
              <a:ext cx="68000" cy="232634"/>
            </a:xfrm>
            <a:custGeom>
              <a:avLst/>
              <a:gdLst/>
              <a:ahLst/>
              <a:cxnLst/>
              <a:rect l="l" t="t" r="r" b="b"/>
              <a:pathLst>
                <a:path w="209" h="715" extrusionOk="0">
                  <a:moveTo>
                    <a:pt x="1" y="0"/>
                  </a:moveTo>
                  <a:cubicBezTo>
                    <a:pt x="20" y="252"/>
                    <a:pt x="90" y="489"/>
                    <a:pt x="208" y="715"/>
                  </a:cubicBezTo>
                  <a:cubicBezTo>
                    <a:pt x="171" y="596"/>
                    <a:pt x="127" y="477"/>
                    <a:pt x="90" y="357"/>
                  </a:cubicBezTo>
                  <a:cubicBezTo>
                    <a:pt x="52" y="238"/>
                    <a:pt x="32" y="119"/>
                    <a:pt x="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0"/>
            <p:cNvSpPr/>
            <p:nvPr/>
          </p:nvSpPr>
          <p:spPr>
            <a:xfrm rot="5400000" flipH="1">
              <a:off x="1113646" y="1543158"/>
              <a:ext cx="40995" cy="206605"/>
            </a:xfrm>
            <a:custGeom>
              <a:avLst/>
              <a:gdLst/>
              <a:ahLst/>
              <a:cxnLst/>
              <a:rect l="l" t="t" r="r" b="b"/>
              <a:pathLst>
                <a:path w="126" h="635" extrusionOk="0">
                  <a:moveTo>
                    <a:pt x="44" y="1"/>
                  </a:moveTo>
                  <a:cubicBezTo>
                    <a:pt x="1" y="88"/>
                    <a:pt x="50" y="458"/>
                    <a:pt x="125" y="634"/>
                  </a:cubicBezTo>
                  <a:cubicBezTo>
                    <a:pt x="101" y="533"/>
                    <a:pt x="88" y="427"/>
                    <a:pt x="70" y="320"/>
                  </a:cubicBezTo>
                  <a:cubicBezTo>
                    <a:pt x="56" y="220"/>
                    <a:pt x="50" y="114"/>
                    <a:pt x="44"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0"/>
            <p:cNvSpPr/>
            <p:nvPr/>
          </p:nvSpPr>
          <p:spPr>
            <a:xfrm rot="5400000" flipH="1">
              <a:off x="1516614" y="1122300"/>
              <a:ext cx="22450" cy="169514"/>
            </a:xfrm>
            <a:custGeom>
              <a:avLst/>
              <a:gdLst/>
              <a:ahLst/>
              <a:cxnLst/>
              <a:rect l="l" t="t" r="r" b="b"/>
              <a:pathLst>
                <a:path w="69" h="521" extrusionOk="0">
                  <a:moveTo>
                    <a:pt x="38" y="0"/>
                  </a:moveTo>
                  <a:cubicBezTo>
                    <a:pt x="1" y="81"/>
                    <a:pt x="19" y="396"/>
                    <a:pt x="69" y="521"/>
                  </a:cubicBezTo>
                  <a:cubicBezTo>
                    <a:pt x="44" y="345"/>
                    <a:pt x="50" y="176"/>
                    <a:pt x="50" y="6"/>
                  </a:cubicBezTo>
                  <a:cubicBezTo>
                    <a:pt x="50" y="6"/>
                    <a:pt x="44" y="0"/>
                    <a:pt x="38"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20"/>
            <p:cNvSpPr/>
            <p:nvPr/>
          </p:nvSpPr>
          <p:spPr>
            <a:xfrm rot="5400000" flipH="1">
              <a:off x="1222157" y="1460028"/>
              <a:ext cx="58890" cy="166911"/>
            </a:xfrm>
            <a:custGeom>
              <a:avLst/>
              <a:gdLst/>
              <a:ahLst/>
              <a:cxnLst/>
              <a:rect l="l" t="t" r="r" b="b"/>
              <a:pathLst>
                <a:path w="181" h="513" extrusionOk="0">
                  <a:moveTo>
                    <a:pt x="6" y="0"/>
                  </a:moveTo>
                  <a:lnTo>
                    <a:pt x="6" y="0"/>
                  </a:lnTo>
                  <a:cubicBezTo>
                    <a:pt x="0" y="75"/>
                    <a:pt x="18" y="137"/>
                    <a:pt x="30" y="200"/>
                  </a:cubicBezTo>
                  <a:cubicBezTo>
                    <a:pt x="44" y="275"/>
                    <a:pt x="62" y="344"/>
                    <a:pt x="100" y="408"/>
                  </a:cubicBezTo>
                  <a:cubicBezTo>
                    <a:pt x="119" y="445"/>
                    <a:pt x="137" y="483"/>
                    <a:pt x="181" y="513"/>
                  </a:cubicBezTo>
                  <a:cubicBezTo>
                    <a:pt x="175" y="469"/>
                    <a:pt x="151" y="445"/>
                    <a:pt x="137" y="420"/>
                  </a:cubicBezTo>
                  <a:cubicBezTo>
                    <a:pt x="119" y="388"/>
                    <a:pt x="106" y="357"/>
                    <a:pt x="94" y="319"/>
                  </a:cubicBezTo>
                  <a:cubicBezTo>
                    <a:pt x="82" y="287"/>
                    <a:pt x="68" y="250"/>
                    <a:pt x="56" y="212"/>
                  </a:cubicBezTo>
                  <a:cubicBezTo>
                    <a:pt x="44" y="182"/>
                    <a:pt x="38" y="150"/>
                    <a:pt x="30" y="113"/>
                  </a:cubicBezTo>
                  <a:cubicBezTo>
                    <a:pt x="24" y="81"/>
                    <a:pt x="18" y="44"/>
                    <a:pt x="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0"/>
            <p:cNvSpPr/>
            <p:nvPr/>
          </p:nvSpPr>
          <p:spPr>
            <a:xfrm rot="5400000" flipH="1">
              <a:off x="1180184" y="1420008"/>
              <a:ext cx="40995" cy="138604"/>
            </a:xfrm>
            <a:custGeom>
              <a:avLst/>
              <a:gdLst/>
              <a:ahLst/>
              <a:cxnLst/>
              <a:rect l="l" t="t" r="r" b="b"/>
              <a:pathLst>
                <a:path w="126" h="426" extrusionOk="0">
                  <a:moveTo>
                    <a:pt x="0" y="0"/>
                  </a:moveTo>
                  <a:cubicBezTo>
                    <a:pt x="12" y="157"/>
                    <a:pt x="62" y="295"/>
                    <a:pt x="119" y="426"/>
                  </a:cubicBezTo>
                  <a:cubicBezTo>
                    <a:pt x="125" y="396"/>
                    <a:pt x="125" y="396"/>
                    <a:pt x="119" y="358"/>
                  </a:cubicBezTo>
                  <a:cubicBezTo>
                    <a:pt x="88" y="263"/>
                    <a:pt x="50" y="170"/>
                    <a:pt x="18" y="75"/>
                  </a:cubicBezTo>
                  <a:cubicBezTo>
                    <a:pt x="12" y="50"/>
                    <a:pt x="6" y="26"/>
                    <a:pt x="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20"/>
            <p:cNvSpPr/>
            <p:nvPr/>
          </p:nvSpPr>
          <p:spPr>
            <a:xfrm rot="5400000" flipH="1">
              <a:off x="1435110" y="548846"/>
              <a:ext cx="61493" cy="147715"/>
            </a:xfrm>
            <a:custGeom>
              <a:avLst/>
              <a:gdLst/>
              <a:ahLst/>
              <a:cxnLst/>
              <a:rect l="l" t="t" r="r" b="b"/>
              <a:pathLst>
                <a:path w="189" h="454" extrusionOk="0">
                  <a:moveTo>
                    <a:pt x="10" y="1"/>
                  </a:moveTo>
                  <a:cubicBezTo>
                    <a:pt x="7" y="1"/>
                    <a:pt x="4" y="1"/>
                    <a:pt x="1" y="2"/>
                  </a:cubicBezTo>
                  <a:cubicBezTo>
                    <a:pt x="82" y="146"/>
                    <a:pt x="138" y="303"/>
                    <a:pt x="189" y="453"/>
                  </a:cubicBezTo>
                  <a:cubicBezTo>
                    <a:pt x="163" y="309"/>
                    <a:pt x="119" y="164"/>
                    <a:pt x="44" y="33"/>
                  </a:cubicBezTo>
                  <a:cubicBezTo>
                    <a:pt x="39" y="23"/>
                    <a:pt x="33" y="1"/>
                    <a:pt x="10"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20"/>
            <p:cNvSpPr/>
            <p:nvPr/>
          </p:nvSpPr>
          <p:spPr>
            <a:xfrm rot="5400000" flipH="1">
              <a:off x="1228175" y="1412687"/>
              <a:ext cx="34813" cy="139255"/>
            </a:xfrm>
            <a:custGeom>
              <a:avLst/>
              <a:gdLst/>
              <a:ahLst/>
              <a:cxnLst/>
              <a:rect l="l" t="t" r="r" b="b"/>
              <a:pathLst>
                <a:path w="107" h="428" extrusionOk="0">
                  <a:moveTo>
                    <a:pt x="25" y="1"/>
                  </a:moveTo>
                  <a:lnTo>
                    <a:pt x="25" y="1"/>
                  </a:lnTo>
                  <a:cubicBezTo>
                    <a:pt x="1" y="76"/>
                    <a:pt x="45" y="302"/>
                    <a:pt x="106" y="428"/>
                  </a:cubicBezTo>
                  <a:cubicBezTo>
                    <a:pt x="94" y="277"/>
                    <a:pt x="45" y="139"/>
                    <a:pt x="2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0"/>
            <p:cNvSpPr/>
            <p:nvPr/>
          </p:nvSpPr>
          <p:spPr>
            <a:xfrm rot="5400000" flipH="1">
              <a:off x="1567046" y="898775"/>
              <a:ext cx="108019" cy="41646"/>
            </a:xfrm>
            <a:custGeom>
              <a:avLst/>
              <a:gdLst/>
              <a:ahLst/>
              <a:cxnLst/>
              <a:rect l="l" t="t" r="r" b="b"/>
              <a:pathLst>
                <a:path w="332" h="128" extrusionOk="0">
                  <a:moveTo>
                    <a:pt x="272" y="1"/>
                  </a:moveTo>
                  <a:cubicBezTo>
                    <a:pt x="174" y="1"/>
                    <a:pt x="47" y="56"/>
                    <a:pt x="1" y="128"/>
                  </a:cubicBezTo>
                  <a:cubicBezTo>
                    <a:pt x="106" y="72"/>
                    <a:pt x="213" y="21"/>
                    <a:pt x="332" y="9"/>
                  </a:cubicBezTo>
                  <a:cubicBezTo>
                    <a:pt x="314" y="3"/>
                    <a:pt x="294" y="1"/>
                    <a:pt x="272"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0"/>
            <p:cNvSpPr/>
            <p:nvPr/>
          </p:nvSpPr>
          <p:spPr>
            <a:xfrm rot="5400000" flipH="1">
              <a:off x="897439" y="1700472"/>
              <a:ext cx="43273" cy="122662"/>
            </a:xfrm>
            <a:custGeom>
              <a:avLst/>
              <a:gdLst/>
              <a:ahLst/>
              <a:cxnLst/>
              <a:rect l="l" t="t" r="r" b="b"/>
              <a:pathLst>
                <a:path w="133" h="377" extrusionOk="0">
                  <a:moveTo>
                    <a:pt x="20" y="1"/>
                  </a:moveTo>
                  <a:cubicBezTo>
                    <a:pt x="1" y="62"/>
                    <a:pt x="58" y="258"/>
                    <a:pt x="133" y="377"/>
                  </a:cubicBezTo>
                  <a:cubicBezTo>
                    <a:pt x="89" y="250"/>
                    <a:pt x="64" y="125"/>
                    <a:pt x="20"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0"/>
            <p:cNvSpPr/>
            <p:nvPr/>
          </p:nvSpPr>
          <p:spPr>
            <a:xfrm rot="5400000" flipH="1">
              <a:off x="1544434" y="851760"/>
              <a:ext cx="128516" cy="33838"/>
            </a:xfrm>
            <a:custGeom>
              <a:avLst/>
              <a:gdLst/>
              <a:ahLst/>
              <a:cxnLst/>
              <a:rect l="l" t="t" r="r" b="b"/>
              <a:pathLst>
                <a:path w="395" h="104" extrusionOk="0">
                  <a:moveTo>
                    <a:pt x="274" y="0"/>
                  </a:moveTo>
                  <a:cubicBezTo>
                    <a:pt x="167" y="0"/>
                    <a:pt x="50" y="41"/>
                    <a:pt x="1" y="103"/>
                  </a:cubicBezTo>
                  <a:cubicBezTo>
                    <a:pt x="64" y="78"/>
                    <a:pt x="120" y="40"/>
                    <a:pt x="195" y="34"/>
                  </a:cubicBezTo>
                  <a:cubicBezTo>
                    <a:pt x="258" y="28"/>
                    <a:pt x="327" y="28"/>
                    <a:pt x="395" y="22"/>
                  </a:cubicBezTo>
                  <a:cubicBezTo>
                    <a:pt x="360" y="7"/>
                    <a:pt x="318" y="0"/>
                    <a:pt x="274"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0"/>
            <p:cNvSpPr/>
            <p:nvPr/>
          </p:nvSpPr>
          <p:spPr>
            <a:xfrm rot="5400000" flipH="1">
              <a:off x="1566233" y="968891"/>
              <a:ext cx="108019" cy="47828"/>
            </a:xfrm>
            <a:custGeom>
              <a:avLst/>
              <a:gdLst/>
              <a:ahLst/>
              <a:cxnLst/>
              <a:rect l="l" t="t" r="r" b="b"/>
              <a:pathLst>
                <a:path w="332" h="147" extrusionOk="0">
                  <a:moveTo>
                    <a:pt x="276" y="1"/>
                  </a:moveTo>
                  <a:cubicBezTo>
                    <a:pt x="174" y="1"/>
                    <a:pt x="37" y="74"/>
                    <a:pt x="0" y="147"/>
                  </a:cubicBezTo>
                  <a:cubicBezTo>
                    <a:pt x="56" y="117"/>
                    <a:pt x="100" y="79"/>
                    <a:pt x="151" y="60"/>
                  </a:cubicBezTo>
                  <a:cubicBezTo>
                    <a:pt x="206" y="34"/>
                    <a:pt x="264" y="16"/>
                    <a:pt x="331" y="10"/>
                  </a:cubicBezTo>
                  <a:cubicBezTo>
                    <a:pt x="315" y="4"/>
                    <a:pt x="296" y="1"/>
                    <a:pt x="276"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20"/>
            <p:cNvSpPr/>
            <p:nvPr/>
          </p:nvSpPr>
          <p:spPr>
            <a:xfrm rot="5400000" flipH="1">
              <a:off x="1513686" y="747806"/>
              <a:ext cx="112248" cy="37417"/>
            </a:xfrm>
            <a:custGeom>
              <a:avLst/>
              <a:gdLst/>
              <a:ahLst/>
              <a:cxnLst/>
              <a:rect l="l" t="t" r="r" b="b"/>
              <a:pathLst>
                <a:path w="345" h="115" extrusionOk="0">
                  <a:moveTo>
                    <a:pt x="102" y="0"/>
                  </a:moveTo>
                  <a:cubicBezTo>
                    <a:pt x="91" y="0"/>
                    <a:pt x="80" y="1"/>
                    <a:pt x="69" y="1"/>
                  </a:cubicBezTo>
                  <a:cubicBezTo>
                    <a:pt x="44" y="1"/>
                    <a:pt x="18" y="1"/>
                    <a:pt x="0" y="21"/>
                  </a:cubicBezTo>
                  <a:cubicBezTo>
                    <a:pt x="163" y="21"/>
                    <a:pt x="188" y="27"/>
                    <a:pt x="339" y="114"/>
                  </a:cubicBezTo>
                  <a:cubicBezTo>
                    <a:pt x="345" y="102"/>
                    <a:pt x="339" y="89"/>
                    <a:pt x="327" y="83"/>
                  </a:cubicBezTo>
                  <a:cubicBezTo>
                    <a:pt x="266" y="22"/>
                    <a:pt x="185" y="0"/>
                    <a:pt x="102"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0"/>
            <p:cNvSpPr/>
            <p:nvPr/>
          </p:nvSpPr>
          <p:spPr>
            <a:xfrm rot="5400000" flipH="1">
              <a:off x="1396228" y="1513713"/>
              <a:ext cx="40995" cy="90451"/>
            </a:xfrm>
            <a:custGeom>
              <a:avLst/>
              <a:gdLst/>
              <a:ahLst/>
              <a:cxnLst/>
              <a:rect l="l" t="t" r="r" b="b"/>
              <a:pathLst>
                <a:path w="126" h="278" extrusionOk="0">
                  <a:moveTo>
                    <a:pt x="126" y="0"/>
                  </a:moveTo>
                  <a:cubicBezTo>
                    <a:pt x="38" y="32"/>
                    <a:pt x="1" y="164"/>
                    <a:pt x="44" y="277"/>
                  </a:cubicBezTo>
                  <a:cubicBezTo>
                    <a:pt x="44" y="176"/>
                    <a:pt x="50" y="83"/>
                    <a:pt x="12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0"/>
            <p:cNvSpPr/>
            <p:nvPr/>
          </p:nvSpPr>
          <p:spPr>
            <a:xfrm rot="5400000" flipH="1">
              <a:off x="1407452" y="1480037"/>
              <a:ext cx="22775" cy="77762"/>
            </a:xfrm>
            <a:custGeom>
              <a:avLst/>
              <a:gdLst/>
              <a:ahLst/>
              <a:cxnLst/>
              <a:rect l="l" t="t" r="r" b="b"/>
              <a:pathLst>
                <a:path w="70" h="239" extrusionOk="0">
                  <a:moveTo>
                    <a:pt x="69" y="1"/>
                  </a:moveTo>
                  <a:lnTo>
                    <a:pt x="69" y="1"/>
                  </a:lnTo>
                  <a:cubicBezTo>
                    <a:pt x="26" y="39"/>
                    <a:pt x="6" y="88"/>
                    <a:pt x="6" y="145"/>
                  </a:cubicBezTo>
                  <a:cubicBezTo>
                    <a:pt x="6" y="175"/>
                    <a:pt x="0" y="213"/>
                    <a:pt x="44" y="239"/>
                  </a:cubicBezTo>
                  <a:cubicBezTo>
                    <a:pt x="44" y="195"/>
                    <a:pt x="32" y="157"/>
                    <a:pt x="38" y="114"/>
                  </a:cubicBezTo>
                  <a:cubicBezTo>
                    <a:pt x="44" y="76"/>
                    <a:pt x="63" y="45"/>
                    <a:pt x="69"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20"/>
            <p:cNvSpPr/>
            <p:nvPr/>
          </p:nvSpPr>
          <p:spPr>
            <a:xfrm rot="5400000" flipH="1">
              <a:off x="1340101" y="1372016"/>
              <a:ext cx="16593" cy="91752"/>
            </a:xfrm>
            <a:custGeom>
              <a:avLst/>
              <a:gdLst/>
              <a:ahLst/>
              <a:cxnLst/>
              <a:rect l="l" t="t" r="r" b="b"/>
              <a:pathLst>
                <a:path w="51" h="282" extrusionOk="0">
                  <a:moveTo>
                    <a:pt x="1" y="0"/>
                  </a:moveTo>
                  <a:lnTo>
                    <a:pt x="1" y="0"/>
                  </a:lnTo>
                  <a:cubicBezTo>
                    <a:pt x="13" y="93"/>
                    <a:pt x="25" y="188"/>
                    <a:pt x="25" y="281"/>
                  </a:cubicBezTo>
                  <a:cubicBezTo>
                    <a:pt x="44" y="238"/>
                    <a:pt x="50" y="206"/>
                    <a:pt x="38" y="138"/>
                  </a:cubicBezTo>
                  <a:cubicBezTo>
                    <a:pt x="31" y="87"/>
                    <a:pt x="31" y="38"/>
                    <a:pt x="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0"/>
            <p:cNvSpPr/>
            <p:nvPr/>
          </p:nvSpPr>
          <p:spPr>
            <a:xfrm rot="5400000" flipH="1">
              <a:off x="1424534" y="1409596"/>
              <a:ext cx="41320" cy="69953"/>
            </a:xfrm>
            <a:custGeom>
              <a:avLst/>
              <a:gdLst/>
              <a:ahLst/>
              <a:cxnLst/>
              <a:rect l="l" t="t" r="r" b="b"/>
              <a:pathLst>
                <a:path w="127" h="215" extrusionOk="0">
                  <a:moveTo>
                    <a:pt x="127" y="1"/>
                  </a:moveTo>
                  <a:lnTo>
                    <a:pt x="127" y="1"/>
                  </a:lnTo>
                  <a:cubicBezTo>
                    <a:pt x="45" y="19"/>
                    <a:pt x="0" y="132"/>
                    <a:pt x="38" y="214"/>
                  </a:cubicBezTo>
                  <a:cubicBezTo>
                    <a:pt x="45" y="132"/>
                    <a:pt x="57" y="64"/>
                    <a:pt x="127"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0"/>
            <p:cNvSpPr/>
            <p:nvPr/>
          </p:nvSpPr>
          <p:spPr>
            <a:xfrm rot="5400000" flipH="1">
              <a:off x="1554356" y="833377"/>
              <a:ext cx="73531" cy="19522"/>
            </a:xfrm>
            <a:custGeom>
              <a:avLst/>
              <a:gdLst/>
              <a:ahLst/>
              <a:cxnLst/>
              <a:rect l="l" t="t" r="r" b="b"/>
              <a:pathLst>
                <a:path w="226" h="60" extrusionOk="0">
                  <a:moveTo>
                    <a:pt x="154" y="1"/>
                  </a:moveTo>
                  <a:cubicBezTo>
                    <a:pt x="87" y="1"/>
                    <a:pt x="33" y="21"/>
                    <a:pt x="0" y="59"/>
                  </a:cubicBezTo>
                  <a:cubicBezTo>
                    <a:pt x="4" y="59"/>
                    <a:pt x="8" y="60"/>
                    <a:pt x="11" y="60"/>
                  </a:cubicBezTo>
                  <a:cubicBezTo>
                    <a:pt x="48" y="60"/>
                    <a:pt x="73" y="33"/>
                    <a:pt x="113" y="33"/>
                  </a:cubicBezTo>
                  <a:cubicBezTo>
                    <a:pt x="151" y="27"/>
                    <a:pt x="188" y="14"/>
                    <a:pt x="226" y="8"/>
                  </a:cubicBezTo>
                  <a:cubicBezTo>
                    <a:pt x="201" y="3"/>
                    <a:pt x="177" y="1"/>
                    <a:pt x="154"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20"/>
            <p:cNvSpPr/>
            <p:nvPr/>
          </p:nvSpPr>
          <p:spPr>
            <a:xfrm rot="5400000" flipH="1">
              <a:off x="1388907" y="1557149"/>
              <a:ext cx="37091" cy="68001"/>
            </a:xfrm>
            <a:custGeom>
              <a:avLst/>
              <a:gdLst/>
              <a:ahLst/>
              <a:cxnLst/>
              <a:rect l="l" t="t" r="r" b="b"/>
              <a:pathLst>
                <a:path w="114" h="209" extrusionOk="0">
                  <a:moveTo>
                    <a:pt x="113" y="1"/>
                  </a:moveTo>
                  <a:cubicBezTo>
                    <a:pt x="44" y="26"/>
                    <a:pt x="1" y="133"/>
                    <a:pt x="25" y="208"/>
                  </a:cubicBezTo>
                  <a:cubicBezTo>
                    <a:pt x="38" y="133"/>
                    <a:pt x="56" y="64"/>
                    <a:pt x="113"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3527484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dk1"/>
        </a:solidFill>
        <a:effectLst/>
      </p:bgPr>
    </p:bg>
    <p:spTree>
      <p:nvGrpSpPr>
        <p:cNvPr id="1" name="Shape 767"/>
        <p:cNvGrpSpPr/>
        <p:nvPr/>
      </p:nvGrpSpPr>
      <p:grpSpPr>
        <a:xfrm>
          <a:off x="0" y="0"/>
          <a:ext cx="0" cy="0"/>
          <a:chOff x="0" y="0"/>
          <a:chExt cx="0" cy="0"/>
        </a:xfrm>
      </p:grpSpPr>
      <p:sp>
        <p:nvSpPr>
          <p:cNvPr id="768" name="Google Shape;768;p21"/>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0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769" name="Google Shape;769;p21"/>
          <p:cNvSpPr/>
          <p:nvPr/>
        </p:nvSpPr>
        <p:spPr>
          <a:xfrm rot="-4907668">
            <a:off x="1173256" y="-185940"/>
            <a:ext cx="1963437" cy="1920523"/>
          </a:xfrm>
          <a:custGeom>
            <a:avLst/>
            <a:gdLst/>
            <a:ahLst/>
            <a:cxnLst/>
            <a:rect l="l" t="t" r="r" b="b"/>
            <a:pathLst>
              <a:path w="9620" h="9410" extrusionOk="0">
                <a:moveTo>
                  <a:pt x="1699" y="353"/>
                </a:moveTo>
                <a:cubicBezTo>
                  <a:pt x="1705" y="359"/>
                  <a:pt x="1705" y="365"/>
                  <a:pt x="1705" y="371"/>
                </a:cubicBezTo>
                <a:cubicBezTo>
                  <a:pt x="1724" y="440"/>
                  <a:pt x="1748" y="509"/>
                  <a:pt x="1774" y="578"/>
                </a:cubicBezTo>
                <a:cubicBezTo>
                  <a:pt x="1818" y="717"/>
                  <a:pt x="1849" y="854"/>
                  <a:pt x="1869" y="998"/>
                </a:cubicBezTo>
                <a:cubicBezTo>
                  <a:pt x="1906" y="1281"/>
                  <a:pt x="1893" y="1568"/>
                  <a:pt x="1906" y="1857"/>
                </a:cubicBezTo>
                <a:cubicBezTo>
                  <a:pt x="1906" y="1888"/>
                  <a:pt x="1912" y="1926"/>
                  <a:pt x="1912" y="1958"/>
                </a:cubicBezTo>
                <a:cubicBezTo>
                  <a:pt x="1906" y="1926"/>
                  <a:pt x="1899" y="1894"/>
                  <a:pt x="1893" y="1863"/>
                </a:cubicBezTo>
                <a:cubicBezTo>
                  <a:pt x="1869" y="1687"/>
                  <a:pt x="1837" y="1518"/>
                  <a:pt x="1818" y="1342"/>
                </a:cubicBezTo>
                <a:cubicBezTo>
                  <a:pt x="1794" y="1168"/>
                  <a:pt x="1768" y="992"/>
                  <a:pt x="1748" y="816"/>
                </a:cubicBezTo>
                <a:cubicBezTo>
                  <a:pt x="1736" y="723"/>
                  <a:pt x="1724" y="622"/>
                  <a:pt x="1718" y="521"/>
                </a:cubicBezTo>
                <a:cubicBezTo>
                  <a:pt x="1711" y="466"/>
                  <a:pt x="1705" y="408"/>
                  <a:pt x="1699" y="353"/>
                </a:cubicBezTo>
                <a:close/>
                <a:moveTo>
                  <a:pt x="1718" y="278"/>
                </a:moveTo>
                <a:lnTo>
                  <a:pt x="1718" y="278"/>
                </a:lnTo>
                <a:cubicBezTo>
                  <a:pt x="1730" y="309"/>
                  <a:pt x="1742" y="341"/>
                  <a:pt x="1756" y="365"/>
                </a:cubicBezTo>
                <a:cubicBezTo>
                  <a:pt x="1794" y="446"/>
                  <a:pt x="1824" y="535"/>
                  <a:pt x="1855" y="616"/>
                </a:cubicBezTo>
                <a:cubicBezTo>
                  <a:pt x="1918" y="784"/>
                  <a:pt x="1962" y="954"/>
                  <a:pt x="1982" y="1136"/>
                </a:cubicBezTo>
                <a:cubicBezTo>
                  <a:pt x="2019" y="1481"/>
                  <a:pt x="1950" y="1825"/>
                  <a:pt x="1950" y="2176"/>
                </a:cubicBezTo>
                <a:cubicBezTo>
                  <a:pt x="1944" y="2158"/>
                  <a:pt x="1944" y="2138"/>
                  <a:pt x="1936" y="2120"/>
                </a:cubicBezTo>
                <a:cubicBezTo>
                  <a:pt x="1930" y="2045"/>
                  <a:pt x="1924" y="1976"/>
                  <a:pt x="1924" y="1907"/>
                </a:cubicBezTo>
                <a:cubicBezTo>
                  <a:pt x="1918" y="1762"/>
                  <a:pt x="1918" y="1619"/>
                  <a:pt x="1918" y="1475"/>
                </a:cubicBezTo>
                <a:cubicBezTo>
                  <a:pt x="1906" y="1186"/>
                  <a:pt x="1893" y="897"/>
                  <a:pt x="1818" y="628"/>
                </a:cubicBezTo>
                <a:cubicBezTo>
                  <a:pt x="1800" y="547"/>
                  <a:pt x="1774" y="472"/>
                  <a:pt x="1748" y="396"/>
                </a:cubicBezTo>
                <a:cubicBezTo>
                  <a:pt x="1736" y="359"/>
                  <a:pt x="1724" y="321"/>
                  <a:pt x="1718" y="278"/>
                </a:cubicBezTo>
                <a:close/>
                <a:moveTo>
                  <a:pt x="1687" y="296"/>
                </a:moveTo>
                <a:cubicBezTo>
                  <a:pt x="1687" y="365"/>
                  <a:pt x="1693" y="428"/>
                  <a:pt x="1699" y="497"/>
                </a:cubicBezTo>
                <a:cubicBezTo>
                  <a:pt x="1711" y="578"/>
                  <a:pt x="1718" y="666"/>
                  <a:pt x="1730" y="754"/>
                </a:cubicBezTo>
                <a:cubicBezTo>
                  <a:pt x="1742" y="929"/>
                  <a:pt x="1762" y="1111"/>
                  <a:pt x="1786" y="1287"/>
                </a:cubicBezTo>
                <a:cubicBezTo>
                  <a:pt x="1831" y="1631"/>
                  <a:pt x="1881" y="1982"/>
                  <a:pt x="1944" y="2326"/>
                </a:cubicBezTo>
                <a:cubicBezTo>
                  <a:pt x="1944" y="2333"/>
                  <a:pt x="1944" y="2339"/>
                  <a:pt x="1945" y="2344"/>
                </a:cubicBezTo>
                <a:lnTo>
                  <a:pt x="1945" y="2344"/>
                </a:lnTo>
                <a:cubicBezTo>
                  <a:pt x="1778" y="1743"/>
                  <a:pt x="1687" y="1124"/>
                  <a:pt x="1687" y="503"/>
                </a:cubicBezTo>
                <a:cubicBezTo>
                  <a:pt x="1681" y="434"/>
                  <a:pt x="1681" y="365"/>
                  <a:pt x="1687" y="296"/>
                </a:cubicBezTo>
                <a:close/>
                <a:moveTo>
                  <a:pt x="3072" y="472"/>
                </a:moveTo>
                <a:cubicBezTo>
                  <a:pt x="2983" y="660"/>
                  <a:pt x="2877" y="848"/>
                  <a:pt x="2777" y="1030"/>
                </a:cubicBezTo>
                <a:cubicBezTo>
                  <a:pt x="2595" y="1342"/>
                  <a:pt x="2413" y="1669"/>
                  <a:pt x="2320" y="2025"/>
                </a:cubicBezTo>
                <a:cubicBezTo>
                  <a:pt x="2282" y="2170"/>
                  <a:pt x="2257" y="2320"/>
                  <a:pt x="2251" y="2471"/>
                </a:cubicBezTo>
                <a:cubicBezTo>
                  <a:pt x="2231" y="2358"/>
                  <a:pt x="2213" y="2245"/>
                  <a:pt x="2213" y="2132"/>
                </a:cubicBezTo>
                <a:cubicBezTo>
                  <a:pt x="2213" y="1944"/>
                  <a:pt x="2245" y="1750"/>
                  <a:pt x="2312" y="1574"/>
                </a:cubicBezTo>
                <a:cubicBezTo>
                  <a:pt x="2382" y="1386"/>
                  <a:pt x="2488" y="1218"/>
                  <a:pt x="2607" y="1067"/>
                </a:cubicBezTo>
                <a:cubicBezTo>
                  <a:pt x="2734" y="905"/>
                  <a:pt x="2870" y="760"/>
                  <a:pt x="2989" y="596"/>
                </a:cubicBezTo>
                <a:cubicBezTo>
                  <a:pt x="3021" y="553"/>
                  <a:pt x="3046" y="515"/>
                  <a:pt x="3072" y="472"/>
                </a:cubicBezTo>
                <a:close/>
                <a:moveTo>
                  <a:pt x="3266" y="321"/>
                </a:moveTo>
                <a:lnTo>
                  <a:pt x="3266" y="559"/>
                </a:lnTo>
                <a:cubicBezTo>
                  <a:pt x="3247" y="634"/>
                  <a:pt x="3222" y="709"/>
                  <a:pt x="3197" y="778"/>
                </a:cubicBezTo>
                <a:cubicBezTo>
                  <a:pt x="3128" y="942"/>
                  <a:pt x="3052" y="1099"/>
                  <a:pt x="2977" y="1255"/>
                </a:cubicBezTo>
                <a:cubicBezTo>
                  <a:pt x="2902" y="1418"/>
                  <a:pt x="2821" y="1574"/>
                  <a:pt x="2740" y="1725"/>
                </a:cubicBezTo>
                <a:cubicBezTo>
                  <a:pt x="2658" y="1882"/>
                  <a:pt x="2576" y="2033"/>
                  <a:pt x="2494" y="2183"/>
                </a:cubicBezTo>
                <a:cubicBezTo>
                  <a:pt x="2451" y="2265"/>
                  <a:pt x="2407" y="2346"/>
                  <a:pt x="2370" y="2427"/>
                </a:cubicBezTo>
                <a:cubicBezTo>
                  <a:pt x="2364" y="2453"/>
                  <a:pt x="2350" y="2477"/>
                  <a:pt x="2344" y="2496"/>
                </a:cubicBezTo>
                <a:cubicBezTo>
                  <a:pt x="2350" y="2453"/>
                  <a:pt x="2358" y="2409"/>
                  <a:pt x="2370" y="2371"/>
                </a:cubicBezTo>
                <a:cubicBezTo>
                  <a:pt x="2425" y="2101"/>
                  <a:pt x="2526" y="1857"/>
                  <a:pt x="2658" y="1619"/>
                </a:cubicBezTo>
                <a:cubicBezTo>
                  <a:pt x="2789" y="1374"/>
                  <a:pt x="2940" y="1142"/>
                  <a:pt x="3065" y="897"/>
                </a:cubicBezTo>
                <a:cubicBezTo>
                  <a:pt x="3153" y="717"/>
                  <a:pt x="3228" y="521"/>
                  <a:pt x="3266" y="321"/>
                </a:cubicBezTo>
                <a:close/>
                <a:moveTo>
                  <a:pt x="3253" y="108"/>
                </a:moveTo>
                <a:lnTo>
                  <a:pt x="3253" y="108"/>
                </a:lnTo>
                <a:cubicBezTo>
                  <a:pt x="3241" y="214"/>
                  <a:pt x="3228" y="321"/>
                  <a:pt x="3203" y="428"/>
                </a:cubicBezTo>
                <a:cubicBezTo>
                  <a:pt x="3165" y="559"/>
                  <a:pt x="3116" y="691"/>
                  <a:pt x="3059" y="816"/>
                </a:cubicBezTo>
                <a:cubicBezTo>
                  <a:pt x="2940" y="1067"/>
                  <a:pt x="2789" y="1299"/>
                  <a:pt x="2651" y="1537"/>
                </a:cubicBezTo>
                <a:cubicBezTo>
                  <a:pt x="2520" y="1776"/>
                  <a:pt x="2413" y="2019"/>
                  <a:pt x="2344" y="2283"/>
                </a:cubicBezTo>
                <a:cubicBezTo>
                  <a:pt x="2320" y="2389"/>
                  <a:pt x="2300" y="2496"/>
                  <a:pt x="2288" y="2609"/>
                </a:cubicBezTo>
                <a:cubicBezTo>
                  <a:pt x="2282" y="2583"/>
                  <a:pt x="2275" y="2559"/>
                  <a:pt x="2269" y="2534"/>
                </a:cubicBezTo>
                <a:cubicBezTo>
                  <a:pt x="2269" y="2471"/>
                  <a:pt x="2269" y="2409"/>
                  <a:pt x="2275" y="2346"/>
                </a:cubicBezTo>
                <a:cubicBezTo>
                  <a:pt x="2282" y="2258"/>
                  <a:pt x="2300" y="2164"/>
                  <a:pt x="2320" y="2076"/>
                </a:cubicBezTo>
                <a:cubicBezTo>
                  <a:pt x="2364" y="1901"/>
                  <a:pt x="2433" y="1725"/>
                  <a:pt x="2508" y="1562"/>
                </a:cubicBezTo>
                <a:cubicBezTo>
                  <a:pt x="2664" y="1236"/>
                  <a:pt x="2864" y="929"/>
                  <a:pt x="3034" y="610"/>
                </a:cubicBezTo>
                <a:cubicBezTo>
                  <a:pt x="3122" y="446"/>
                  <a:pt x="3197" y="284"/>
                  <a:pt x="3253" y="108"/>
                </a:cubicBezTo>
                <a:close/>
                <a:moveTo>
                  <a:pt x="3253" y="697"/>
                </a:moveTo>
                <a:lnTo>
                  <a:pt x="3253" y="703"/>
                </a:lnTo>
                <a:cubicBezTo>
                  <a:pt x="3247" y="723"/>
                  <a:pt x="3247" y="741"/>
                  <a:pt x="3247" y="760"/>
                </a:cubicBezTo>
                <a:cubicBezTo>
                  <a:pt x="3241" y="784"/>
                  <a:pt x="3234" y="810"/>
                  <a:pt x="3228" y="836"/>
                </a:cubicBezTo>
                <a:cubicBezTo>
                  <a:pt x="3209" y="905"/>
                  <a:pt x="3185" y="980"/>
                  <a:pt x="3159" y="1048"/>
                </a:cubicBezTo>
                <a:cubicBezTo>
                  <a:pt x="3110" y="1186"/>
                  <a:pt x="3052" y="1330"/>
                  <a:pt x="2989" y="1461"/>
                </a:cubicBezTo>
                <a:cubicBezTo>
                  <a:pt x="2858" y="1732"/>
                  <a:pt x="2714" y="1995"/>
                  <a:pt x="2558" y="2245"/>
                </a:cubicBezTo>
                <a:cubicBezTo>
                  <a:pt x="2482" y="2377"/>
                  <a:pt x="2407" y="2502"/>
                  <a:pt x="2326" y="2635"/>
                </a:cubicBezTo>
                <a:cubicBezTo>
                  <a:pt x="2326" y="2615"/>
                  <a:pt x="2332" y="2603"/>
                  <a:pt x="2332" y="2589"/>
                </a:cubicBezTo>
                <a:cubicBezTo>
                  <a:pt x="2344" y="2540"/>
                  <a:pt x="2358" y="2496"/>
                  <a:pt x="2376" y="2447"/>
                </a:cubicBezTo>
                <a:cubicBezTo>
                  <a:pt x="2407" y="2371"/>
                  <a:pt x="2445" y="2302"/>
                  <a:pt x="2482" y="2227"/>
                </a:cubicBezTo>
                <a:cubicBezTo>
                  <a:pt x="2564" y="2076"/>
                  <a:pt x="2651" y="1932"/>
                  <a:pt x="2734" y="1776"/>
                </a:cubicBezTo>
                <a:cubicBezTo>
                  <a:pt x="2821" y="1625"/>
                  <a:pt x="2896" y="1461"/>
                  <a:pt x="2977" y="1305"/>
                </a:cubicBezTo>
                <a:cubicBezTo>
                  <a:pt x="3052" y="1148"/>
                  <a:pt x="3128" y="986"/>
                  <a:pt x="3203" y="830"/>
                </a:cubicBezTo>
                <a:cubicBezTo>
                  <a:pt x="3215" y="784"/>
                  <a:pt x="3234" y="741"/>
                  <a:pt x="3253" y="697"/>
                </a:cubicBezTo>
                <a:close/>
                <a:moveTo>
                  <a:pt x="1448" y="596"/>
                </a:moveTo>
                <a:lnTo>
                  <a:pt x="1448" y="596"/>
                </a:lnTo>
                <a:cubicBezTo>
                  <a:pt x="1392" y="810"/>
                  <a:pt x="1372" y="1036"/>
                  <a:pt x="1392" y="1255"/>
                </a:cubicBezTo>
                <a:cubicBezTo>
                  <a:pt x="1423" y="1637"/>
                  <a:pt x="1554" y="1995"/>
                  <a:pt x="1730" y="2334"/>
                </a:cubicBezTo>
                <a:cubicBezTo>
                  <a:pt x="1774" y="2427"/>
                  <a:pt x="1831" y="2522"/>
                  <a:pt x="1887" y="2609"/>
                </a:cubicBezTo>
                <a:cubicBezTo>
                  <a:pt x="1893" y="2621"/>
                  <a:pt x="1899" y="2635"/>
                  <a:pt x="1906" y="2647"/>
                </a:cubicBezTo>
                <a:lnTo>
                  <a:pt x="1736" y="2421"/>
                </a:lnTo>
                <a:cubicBezTo>
                  <a:pt x="1612" y="2251"/>
                  <a:pt x="1499" y="2083"/>
                  <a:pt x="1417" y="1894"/>
                </a:cubicBezTo>
                <a:cubicBezTo>
                  <a:pt x="1335" y="1719"/>
                  <a:pt x="1279" y="1524"/>
                  <a:pt x="1273" y="1324"/>
                </a:cubicBezTo>
                <a:cubicBezTo>
                  <a:pt x="1273" y="1130"/>
                  <a:pt x="1317" y="935"/>
                  <a:pt x="1386" y="754"/>
                </a:cubicBezTo>
                <a:cubicBezTo>
                  <a:pt x="1404" y="703"/>
                  <a:pt x="1423" y="648"/>
                  <a:pt x="1448" y="596"/>
                </a:cubicBezTo>
                <a:close/>
                <a:moveTo>
                  <a:pt x="1630" y="258"/>
                </a:moveTo>
                <a:lnTo>
                  <a:pt x="1630" y="258"/>
                </a:lnTo>
                <a:cubicBezTo>
                  <a:pt x="1605" y="327"/>
                  <a:pt x="1586" y="396"/>
                  <a:pt x="1568" y="460"/>
                </a:cubicBezTo>
                <a:cubicBezTo>
                  <a:pt x="1548" y="547"/>
                  <a:pt x="1536" y="634"/>
                  <a:pt x="1530" y="723"/>
                </a:cubicBezTo>
                <a:cubicBezTo>
                  <a:pt x="1517" y="897"/>
                  <a:pt x="1523" y="1073"/>
                  <a:pt x="1548" y="1249"/>
                </a:cubicBezTo>
                <a:cubicBezTo>
                  <a:pt x="1586" y="1606"/>
                  <a:pt x="1673" y="1958"/>
                  <a:pt x="1800" y="2296"/>
                </a:cubicBezTo>
                <a:cubicBezTo>
                  <a:pt x="1841" y="2419"/>
                  <a:pt x="1892" y="2537"/>
                  <a:pt x="1946" y="2656"/>
                </a:cubicBezTo>
                <a:lnTo>
                  <a:pt x="1946" y="2656"/>
                </a:lnTo>
                <a:cubicBezTo>
                  <a:pt x="1940" y="2645"/>
                  <a:pt x="1932" y="2635"/>
                  <a:pt x="1924" y="2627"/>
                </a:cubicBezTo>
                <a:cubicBezTo>
                  <a:pt x="1881" y="2546"/>
                  <a:pt x="1831" y="2465"/>
                  <a:pt x="1786" y="2383"/>
                </a:cubicBezTo>
                <a:cubicBezTo>
                  <a:pt x="1693" y="2213"/>
                  <a:pt x="1612" y="2045"/>
                  <a:pt x="1548" y="1869"/>
                </a:cubicBezTo>
                <a:cubicBezTo>
                  <a:pt x="1423" y="1524"/>
                  <a:pt x="1366" y="1154"/>
                  <a:pt x="1423" y="792"/>
                </a:cubicBezTo>
                <a:cubicBezTo>
                  <a:pt x="1436" y="703"/>
                  <a:pt x="1455" y="616"/>
                  <a:pt x="1479" y="529"/>
                </a:cubicBezTo>
                <a:cubicBezTo>
                  <a:pt x="1530" y="434"/>
                  <a:pt x="1580" y="347"/>
                  <a:pt x="1630" y="258"/>
                </a:cubicBezTo>
                <a:close/>
                <a:moveTo>
                  <a:pt x="1661" y="215"/>
                </a:moveTo>
                <a:cubicBezTo>
                  <a:pt x="1624" y="1046"/>
                  <a:pt x="1749" y="1884"/>
                  <a:pt x="1993" y="2671"/>
                </a:cubicBezTo>
                <a:lnTo>
                  <a:pt x="1993" y="2671"/>
                </a:lnTo>
                <a:cubicBezTo>
                  <a:pt x="1865" y="2406"/>
                  <a:pt x="1761" y="2127"/>
                  <a:pt x="1687" y="1845"/>
                </a:cubicBezTo>
                <a:cubicBezTo>
                  <a:pt x="1592" y="1499"/>
                  <a:pt x="1530" y="1142"/>
                  <a:pt x="1548" y="792"/>
                </a:cubicBezTo>
                <a:cubicBezTo>
                  <a:pt x="1548" y="691"/>
                  <a:pt x="1560" y="596"/>
                  <a:pt x="1580" y="503"/>
                </a:cubicBezTo>
                <a:cubicBezTo>
                  <a:pt x="1598" y="403"/>
                  <a:pt x="1629" y="310"/>
                  <a:pt x="1661" y="215"/>
                </a:cubicBezTo>
                <a:close/>
                <a:moveTo>
                  <a:pt x="3209" y="980"/>
                </a:moveTo>
                <a:lnTo>
                  <a:pt x="3209" y="980"/>
                </a:lnTo>
                <a:cubicBezTo>
                  <a:pt x="3197" y="1042"/>
                  <a:pt x="3185" y="1105"/>
                  <a:pt x="3171" y="1174"/>
                </a:cubicBezTo>
                <a:cubicBezTo>
                  <a:pt x="3122" y="1356"/>
                  <a:pt x="3059" y="1530"/>
                  <a:pt x="2983" y="1706"/>
                </a:cubicBezTo>
                <a:cubicBezTo>
                  <a:pt x="2908" y="1882"/>
                  <a:pt x="2815" y="2045"/>
                  <a:pt x="2708" y="2201"/>
                </a:cubicBezTo>
                <a:cubicBezTo>
                  <a:pt x="2658" y="2283"/>
                  <a:pt x="2601" y="2358"/>
                  <a:pt x="2538" y="2427"/>
                </a:cubicBezTo>
                <a:cubicBezTo>
                  <a:pt x="2482" y="2502"/>
                  <a:pt x="2413" y="2571"/>
                  <a:pt x="2350" y="2641"/>
                </a:cubicBezTo>
                <a:cubicBezTo>
                  <a:pt x="2344" y="2653"/>
                  <a:pt x="2332" y="2665"/>
                  <a:pt x="2326" y="2672"/>
                </a:cubicBezTo>
                <a:lnTo>
                  <a:pt x="2326" y="2659"/>
                </a:lnTo>
                <a:cubicBezTo>
                  <a:pt x="2482" y="2415"/>
                  <a:pt x="2633" y="2164"/>
                  <a:pt x="2777" y="1913"/>
                </a:cubicBezTo>
                <a:cubicBezTo>
                  <a:pt x="2846" y="1782"/>
                  <a:pt x="2922" y="1643"/>
                  <a:pt x="2983" y="1512"/>
                </a:cubicBezTo>
                <a:cubicBezTo>
                  <a:pt x="3052" y="1374"/>
                  <a:pt x="3116" y="1236"/>
                  <a:pt x="3165" y="1093"/>
                </a:cubicBezTo>
                <a:cubicBezTo>
                  <a:pt x="3185" y="1055"/>
                  <a:pt x="3197" y="1018"/>
                  <a:pt x="3209" y="980"/>
                </a:cubicBezTo>
                <a:close/>
                <a:moveTo>
                  <a:pt x="1994" y="2673"/>
                </a:moveTo>
                <a:lnTo>
                  <a:pt x="1994" y="2673"/>
                </a:lnTo>
                <a:cubicBezTo>
                  <a:pt x="2000" y="2678"/>
                  <a:pt x="2000" y="2684"/>
                  <a:pt x="2000" y="2684"/>
                </a:cubicBezTo>
                <a:cubicBezTo>
                  <a:pt x="1998" y="2680"/>
                  <a:pt x="1996" y="2676"/>
                  <a:pt x="1994" y="2673"/>
                </a:cubicBezTo>
                <a:close/>
                <a:moveTo>
                  <a:pt x="458" y="2841"/>
                </a:moveTo>
                <a:cubicBezTo>
                  <a:pt x="483" y="2860"/>
                  <a:pt x="507" y="2884"/>
                  <a:pt x="533" y="2904"/>
                </a:cubicBezTo>
                <a:cubicBezTo>
                  <a:pt x="689" y="3017"/>
                  <a:pt x="840" y="3135"/>
                  <a:pt x="990" y="3254"/>
                </a:cubicBezTo>
                <a:cubicBezTo>
                  <a:pt x="1297" y="3486"/>
                  <a:pt x="1605" y="3718"/>
                  <a:pt x="1912" y="3957"/>
                </a:cubicBezTo>
                <a:cubicBezTo>
                  <a:pt x="1994" y="4018"/>
                  <a:pt x="2081" y="4082"/>
                  <a:pt x="2162" y="4151"/>
                </a:cubicBezTo>
                <a:cubicBezTo>
                  <a:pt x="2132" y="4131"/>
                  <a:pt x="2100" y="4119"/>
                  <a:pt x="2069" y="4101"/>
                </a:cubicBezTo>
                <a:cubicBezTo>
                  <a:pt x="1786" y="3975"/>
                  <a:pt x="1505" y="3856"/>
                  <a:pt x="1260" y="3662"/>
                </a:cubicBezTo>
                <a:cubicBezTo>
                  <a:pt x="1041" y="3492"/>
                  <a:pt x="859" y="3280"/>
                  <a:pt x="671" y="3066"/>
                </a:cubicBezTo>
                <a:cubicBezTo>
                  <a:pt x="602" y="2991"/>
                  <a:pt x="533" y="2916"/>
                  <a:pt x="458" y="2841"/>
                </a:cubicBezTo>
                <a:close/>
                <a:moveTo>
                  <a:pt x="244" y="2522"/>
                </a:moveTo>
                <a:cubicBezTo>
                  <a:pt x="408" y="2540"/>
                  <a:pt x="577" y="2565"/>
                  <a:pt x="741" y="2597"/>
                </a:cubicBezTo>
                <a:cubicBezTo>
                  <a:pt x="990" y="2647"/>
                  <a:pt x="1235" y="2728"/>
                  <a:pt x="1461" y="2853"/>
                </a:cubicBezTo>
                <a:cubicBezTo>
                  <a:pt x="1687" y="2979"/>
                  <a:pt x="1881" y="3161"/>
                  <a:pt x="2043" y="3367"/>
                </a:cubicBezTo>
                <a:cubicBezTo>
                  <a:pt x="2207" y="3575"/>
                  <a:pt x="2344" y="3806"/>
                  <a:pt x="2476" y="4044"/>
                </a:cubicBezTo>
                <a:cubicBezTo>
                  <a:pt x="2508" y="4094"/>
                  <a:pt x="2532" y="4145"/>
                  <a:pt x="2564" y="4200"/>
                </a:cubicBezTo>
                <a:cubicBezTo>
                  <a:pt x="2413" y="4018"/>
                  <a:pt x="2257" y="3844"/>
                  <a:pt x="2087" y="3680"/>
                </a:cubicBezTo>
                <a:cubicBezTo>
                  <a:pt x="1899" y="3486"/>
                  <a:pt x="1693" y="3311"/>
                  <a:pt x="1479" y="3147"/>
                </a:cubicBezTo>
                <a:cubicBezTo>
                  <a:pt x="1267" y="2997"/>
                  <a:pt x="1047" y="2853"/>
                  <a:pt x="808" y="2740"/>
                </a:cubicBezTo>
                <a:cubicBezTo>
                  <a:pt x="628" y="2653"/>
                  <a:pt x="440" y="2577"/>
                  <a:pt x="244" y="2522"/>
                </a:cubicBezTo>
                <a:close/>
                <a:moveTo>
                  <a:pt x="82" y="2514"/>
                </a:moveTo>
                <a:lnTo>
                  <a:pt x="82" y="2514"/>
                </a:lnTo>
                <a:cubicBezTo>
                  <a:pt x="276" y="2627"/>
                  <a:pt x="477" y="2734"/>
                  <a:pt x="665" y="2853"/>
                </a:cubicBezTo>
                <a:cubicBezTo>
                  <a:pt x="871" y="2973"/>
                  <a:pt x="1065" y="3098"/>
                  <a:pt x="1260" y="3236"/>
                </a:cubicBezTo>
                <a:cubicBezTo>
                  <a:pt x="1442" y="3373"/>
                  <a:pt x="1618" y="3523"/>
                  <a:pt x="1786" y="3680"/>
                </a:cubicBezTo>
                <a:cubicBezTo>
                  <a:pt x="1950" y="3844"/>
                  <a:pt x="2106" y="4006"/>
                  <a:pt x="2275" y="4157"/>
                </a:cubicBezTo>
                <a:cubicBezTo>
                  <a:pt x="2332" y="4206"/>
                  <a:pt x="2382" y="4251"/>
                  <a:pt x="2439" y="4295"/>
                </a:cubicBezTo>
                <a:cubicBezTo>
                  <a:pt x="2388" y="4264"/>
                  <a:pt x="2338" y="4238"/>
                  <a:pt x="2288" y="4206"/>
                </a:cubicBezTo>
                <a:cubicBezTo>
                  <a:pt x="2263" y="4188"/>
                  <a:pt x="2237" y="4169"/>
                  <a:pt x="2213" y="4151"/>
                </a:cubicBezTo>
                <a:cubicBezTo>
                  <a:pt x="2138" y="4094"/>
                  <a:pt x="2057" y="4038"/>
                  <a:pt x="1982" y="3975"/>
                </a:cubicBezTo>
                <a:cubicBezTo>
                  <a:pt x="1831" y="3862"/>
                  <a:pt x="1673" y="3743"/>
                  <a:pt x="1523" y="3630"/>
                </a:cubicBezTo>
                <a:cubicBezTo>
                  <a:pt x="1216" y="3393"/>
                  <a:pt x="909" y="3161"/>
                  <a:pt x="602" y="2928"/>
                </a:cubicBezTo>
                <a:cubicBezTo>
                  <a:pt x="521" y="2872"/>
                  <a:pt x="446" y="2809"/>
                  <a:pt x="365" y="2747"/>
                </a:cubicBezTo>
                <a:cubicBezTo>
                  <a:pt x="276" y="2665"/>
                  <a:pt x="183" y="2583"/>
                  <a:pt x="82" y="2514"/>
                </a:cubicBezTo>
                <a:close/>
                <a:moveTo>
                  <a:pt x="101" y="2508"/>
                </a:moveTo>
                <a:lnTo>
                  <a:pt x="101" y="2508"/>
                </a:lnTo>
                <a:cubicBezTo>
                  <a:pt x="307" y="2565"/>
                  <a:pt x="515" y="2641"/>
                  <a:pt x="709" y="2734"/>
                </a:cubicBezTo>
                <a:cubicBezTo>
                  <a:pt x="947" y="2841"/>
                  <a:pt x="1172" y="2979"/>
                  <a:pt x="1386" y="3129"/>
                </a:cubicBezTo>
                <a:cubicBezTo>
                  <a:pt x="1598" y="3286"/>
                  <a:pt x="1806" y="3454"/>
                  <a:pt x="1994" y="3642"/>
                </a:cubicBezTo>
                <a:cubicBezTo>
                  <a:pt x="2194" y="3838"/>
                  <a:pt x="2382" y="4044"/>
                  <a:pt x="2558" y="4258"/>
                </a:cubicBezTo>
                <a:cubicBezTo>
                  <a:pt x="2613" y="4327"/>
                  <a:pt x="2670" y="4394"/>
                  <a:pt x="2726" y="4464"/>
                </a:cubicBezTo>
                <a:lnTo>
                  <a:pt x="2734" y="4470"/>
                </a:lnTo>
                <a:cubicBezTo>
                  <a:pt x="2702" y="4452"/>
                  <a:pt x="2670" y="4426"/>
                  <a:pt x="2639" y="4408"/>
                </a:cubicBezTo>
                <a:cubicBezTo>
                  <a:pt x="2546" y="4345"/>
                  <a:pt x="2457" y="4276"/>
                  <a:pt x="2370" y="4200"/>
                </a:cubicBezTo>
                <a:cubicBezTo>
                  <a:pt x="2194" y="4056"/>
                  <a:pt x="2031" y="3887"/>
                  <a:pt x="1869" y="3731"/>
                </a:cubicBezTo>
                <a:cubicBezTo>
                  <a:pt x="1705" y="3567"/>
                  <a:pt x="1530" y="3411"/>
                  <a:pt x="1348" y="3274"/>
                </a:cubicBezTo>
                <a:cubicBezTo>
                  <a:pt x="1160" y="3129"/>
                  <a:pt x="959" y="2997"/>
                  <a:pt x="753" y="2878"/>
                </a:cubicBezTo>
                <a:cubicBezTo>
                  <a:pt x="553" y="2753"/>
                  <a:pt x="345" y="2641"/>
                  <a:pt x="139" y="2528"/>
                </a:cubicBezTo>
                <a:cubicBezTo>
                  <a:pt x="125" y="2522"/>
                  <a:pt x="113" y="2514"/>
                  <a:pt x="101" y="2508"/>
                </a:cubicBezTo>
                <a:close/>
                <a:moveTo>
                  <a:pt x="5309" y="3335"/>
                </a:moveTo>
                <a:lnTo>
                  <a:pt x="5309" y="3335"/>
                </a:lnTo>
                <a:cubicBezTo>
                  <a:pt x="5303" y="3462"/>
                  <a:pt x="5283" y="3581"/>
                  <a:pt x="5246" y="3705"/>
                </a:cubicBezTo>
                <a:cubicBezTo>
                  <a:pt x="5208" y="3838"/>
                  <a:pt x="5146" y="3963"/>
                  <a:pt x="5077" y="4082"/>
                </a:cubicBezTo>
                <a:cubicBezTo>
                  <a:pt x="4927" y="4319"/>
                  <a:pt x="4739" y="4521"/>
                  <a:pt x="4545" y="4721"/>
                </a:cubicBezTo>
                <a:cubicBezTo>
                  <a:pt x="4539" y="4727"/>
                  <a:pt x="4531" y="4733"/>
                  <a:pt x="4525" y="4740"/>
                </a:cubicBezTo>
                <a:cubicBezTo>
                  <a:pt x="4545" y="4703"/>
                  <a:pt x="4563" y="4658"/>
                  <a:pt x="4582" y="4620"/>
                </a:cubicBezTo>
                <a:cubicBezTo>
                  <a:pt x="4638" y="4507"/>
                  <a:pt x="4701" y="4402"/>
                  <a:pt x="4770" y="4301"/>
                </a:cubicBezTo>
                <a:cubicBezTo>
                  <a:pt x="4901" y="4094"/>
                  <a:pt x="5046" y="3894"/>
                  <a:pt x="5164" y="3680"/>
                </a:cubicBezTo>
                <a:cubicBezTo>
                  <a:pt x="5221" y="3567"/>
                  <a:pt x="5277" y="3454"/>
                  <a:pt x="5309" y="3335"/>
                </a:cubicBezTo>
                <a:close/>
                <a:moveTo>
                  <a:pt x="5334" y="3546"/>
                </a:moveTo>
                <a:cubicBezTo>
                  <a:pt x="5334" y="3727"/>
                  <a:pt x="5302" y="3900"/>
                  <a:pt x="5234" y="4069"/>
                </a:cubicBezTo>
                <a:cubicBezTo>
                  <a:pt x="5178" y="4200"/>
                  <a:pt x="5109" y="4319"/>
                  <a:pt x="5020" y="4426"/>
                </a:cubicBezTo>
                <a:cubicBezTo>
                  <a:pt x="4927" y="4539"/>
                  <a:pt x="4820" y="4628"/>
                  <a:pt x="4701" y="4715"/>
                </a:cubicBezTo>
                <a:cubicBezTo>
                  <a:pt x="4657" y="4752"/>
                  <a:pt x="4606" y="4790"/>
                  <a:pt x="4557" y="4828"/>
                </a:cubicBezTo>
                <a:cubicBezTo>
                  <a:pt x="4588" y="4796"/>
                  <a:pt x="4620" y="4770"/>
                  <a:pt x="4644" y="4740"/>
                </a:cubicBezTo>
                <a:cubicBezTo>
                  <a:pt x="4739" y="4652"/>
                  <a:pt x="4839" y="4564"/>
                  <a:pt x="4921" y="4464"/>
                </a:cubicBezTo>
                <a:cubicBezTo>
                  <a:pt x="5083" y="4264"/>
                  <a:pt x="5208" y="4038"/>
                  <a:pt x="5277" y="3793"/>
                </a:cubicBezTo>
                <a:cubicBezTo>
                  <a:pt x="5303" y="3725"/>
                  <a:pt x="5315" y="3656"/>
                  <a:pt x="5328" y="3581"/>
                </a:cubicBezTo>
                <a:cubicBezTo>
                  <a:pt x="5334" y="3568"/>
                  <a:pt x="5334" y="3557"/>
                  <a:pt x="5334" y="3546"/>
                </a:cubicBezTo>
                <a:close/>
                <a:moveTo>
                  <a:pt x="5309" y="3304"/>
                </a:moveTo>
                <a:cubicBezTo>
                  <a:pt x="5271" y="3417"/>
                  <a:pt x="5221" y="3530"/>
                  <a:pt x="5164" y="3630"/>
                </a:cubicBezTo>
                <a:cubicBezTo>
                  <a:pt x="5109" y="3743"/>
                  <a:pt x="5046" y="3850"/>
                  <a:pt x="4976" y="3951"/>
                </a:cubicBezTo>
                <a:cubicBezTo>
                  <a:pt x="4839" y="4157"/>
                  <a:pt x="4689" y="4351"/>
                  <a:pt x="4569" y="4570"/>
                </a:cubicBezTo>
                <a:cubicBezTo>
                  <a:pt x="4539" y="4628"/>
                  <a:pt x="4507" y="4689"/>
                  <a:pt x="4481" y="4752"/>
                </a:cubicBezTo>
                <a:cubicBezTo>
                  <a:pt x="4475" y="4770"/>
                  <a:pt x="4469" y="4790"/>
                  <a:pt x="4463" y="4808"/>
                </a:cubicBezTo>
                <a:lnTo>
                  <a:pt x="4456" y="4808"/>
                </a:lnTo>
                <a:cubicBezTo>
                  <a:pt x="4456" y="4816"/>
                  <a:pt x="4450" y="4828"/>
                  <a:pt x="4444" y="4840"/>
                </a:cubicBezTo>
                <a:cubicBezTo>
                  <a:pt x="4438" y="4846"/>
                  <a:pt x="4438" y="4853"/>
                  <a:pt x="4432" y="4859"/>
                </a:cubicBezTo>
                <a:cubicBezTo>
                  <a:pt x="4475" y="4703"/>
                  <a:pt x="4531" y="4552"/>
                  <a:pt x="4600" y="4408"/>
                </a:cubicBezTo>
                <a:cubicBezTo>
                  <a:pt x="4689" y="4214"/>
                  <a:pt x="4802" y="4026"/>
                  <a:pt x="4921" y="3844"/>
                </a:cubicBezTo>
                <a:cubicBezTo>
                  <a:pt x="5039" y="3662"/>
                  <a:pt x="5170" y="3492"/>
                  <a:pt x="5303" y="3311"/>
                </a:cubicBezTo>
                <a:lnTo>
                  <a:pt x="5309" y="3304"/>
                </a:lnTo>
                <a:close/>
                <a:moveTo>
                  <a:pt x="5265" y="3749"/>
                </a:moveTo>
                <a:lnTo>
                  <a:pt x="5265" y="3749"/>
                </a:lnTo>
                <a:cubicBezTo>
                  <a:pt x="5234" y="3868"/>
                  <a:pt x="5184" y="3988"/>
                  <a:pt x="5127" y="4101"/>
                </a:cubicBezTo>
                <a:cubicBezTo>
                  <a:pt x="5071" y="4214"/>
                  <a:pt x="5002" y="4319"/>
                  <a:pt x="4921" y="4420"/>
                </a:cubicBezTo>
                <a:cubicBezTo>
                  <a:pt x="4839" y="4527"/>
                  <a:pt x="4745" y="4614"/>
                  <a:pt x="4651" y="4703"/>
                </a:cubicBezTo>
                <a:cubicBezTo>
                  <a:pt x="4594" y="4746"/>
                  <a:pt x="4545" y="4796"/>
                  <a:pt x="4493" y="4853"/>
                </a:cubicBezTo>
                <a:cubicBezTo>
                  <a:pt x="4487" y="4859"/>
                  <a:pt x="4481" y="4871"/>
                  <a:pt x="4469" y="4883"/>
                </a:cubicBezTo>
                <a:cubicBezTo>
                  <a:pt x="4469" y="4877"/>
                  <a:pt x="4475" y="4871"/>
                  <a:pt x="4475" y="4871"/>
                </a:cubicBezTo>
                <a:cubicBezTo>
                  <a:pt x="4481" y="4846"/>
                  <a:pt x="4487" y="4828"/>
                  <a:pt x="4501" y="4808"/>
                </a:cubicBezTo>
                <a:cubicBezTo>
                  <a:pt x="4513" y="4790"/>
                  <a:pt x="4531" y="4770"/>
                  <a:pt x="4551" y="4752"/>
                </a:cubicBezTo>
                <a:cubicBezTo>
                  <a:pt x="4644" y="4652"/>
                  <a:pt x="4745" y="4552"/>
                  <a:pt x="4832" y="4452"/>
                </a:cubicBezTo>
                <a:cubicBezTo>
                  <a:pt x="5014" y="4238"/>
                  <a:pt x="5170" y="4006"/>
                  <a:pt x="5265" y="3749"/>
                </a:cubicBezTo>
                <a:close/>
                <a:moveTo>
                  <a:pt x="5265" y="3292"/>
                </a:moveTo>
                <a:lnTo>
                  <a:pt x="5265" y="3292"/>
                </a:lnTo>
                <a:cubicBezTo>
                  <a:pt x="5215" y="3355"/>
                  <a:pt x="5170" y="3424"/>
                  <a:pt x="5121" y="3492"/>
                </a:cubicBezTo>
                <a:cubicBezTo>
                  <a:pt x="5052" y="3581"/>
                  <a:pt x="4990" y="3668"/>
                  <a:pt x="4927" y="3763"/>
                </a:cubicBezTo>
                <a:cubicBezTo>
                  <a:pt x="4808" y="3943"/>
                  <a:pt x="4689" y="4131"/>
                  <a:pt x="4594" y="4327"/>
                </a:cubicBezTo>
                <a:cubicBezTo>
                  <a:pt x="4501" y="4521"/>
                  <a:pt x="4418" y="4721"/>
                  <a:pt x="4375" y="4928"/>
                </a:cubicBezTo>
                <a:cubicBezTo>
                  <a:pt x="4369" y="4940"/>
                  <a:pt x="4369" y="4958"/>
                  <a:pt x="4363" y="4972"/>
                </a:cubicBezTo>
                <a:cubicBezTo>
                  <a:pt x="4325" y="4703"/>
                  <a:pt x="4351" y="4420"/>
                  <a:pt x="4450" y="4163"/>
                </a:cubicBezTo>
                <a:cubicBezTo>
                  <a:pt x="4551" y="3906"/>
                  <a:pt x="4719" y="3674"/>
                  <a:pt x="4939" y="3499"/>
                </a:cubicBezTo>
                <a:cubicBezTo>
                  <a:pt x="5039" y="3417"/>
                  <a:pt x="5152" y="3349"/>
                  <a:pt x="5265" y="3292"/>
                </a:cubicBezTo>
                <a:close/>
                <a:moveTo>
                  <a:pt x="3498" y="2615"/>
                </a:moveTo>
                <a:cubicBezTo>
                  <a:pt x="3498" y="2747"/>
                  <a:pt x="3510" y="2878"/>
                  <a:pt x="3529" y="3011"/>
                </a:cubicBezTo>
                <a:cubicBezTo>
                  <a:pt x="3573" y="3260"/>
                  <a:pt x="3648" y="3505"/>
                  <a:pt x="3729" y="3743"/>
                </a:cubicBezTo>
                <a:cubicBezTo>
                  <a:pt x="3805" y="3988"/>
                  <a:pt x="3892" y="4226"/>
                  <a:pt x="3955" y="4470"/>
                </a:cubicBezTo>
                <a:cubicBezTo>
                  <a:pt x="4012" y="4683"/>
                  <a:pt x="4050" y="4897"/>
                  <a:pt x="4093" y="5109"/>
                </a:cubicBezTo>
                <a:cubicBezTo>
                  <a:pt x="4068" y="5053"/>
                  <a:pt x="4050" y="4996"/>
                  <a:pt x="4030" y="4946"/>
                </a:cubicBezTo>
                <a:cubicBezTo>
                  <a:pt x="3955" y="4746"/>
                  <a:pt x="3880" y="4545"/>
                  <a:pt x="3805" y="4345"/>
                </a:cubicBezTo>
                <a:cubicBezTo>
                  <a:pt x="3729" y="4151"/>
                  <a:pt x="3666" y="3943"/>
                  <a:pt x="3611" y="3743"/>
                </a:cubicBezTo>
                <a:cubicBezTo>
                  <a:pt x="3553" y="3537"/>
                  <a:pt x="3516" y="3329"/>
                  <a:pt x="3498" y="3123"/>
                </a:cubicBezTo>
                <a:cubicBezTo>
                  <a:pt x="3478" y="2953"/>
                  <a:pt x="3478" y="2785"/>
                  <a:pt x="3498" y="2615"/>
                </a:cubicBezTo>
                <a:close/>
                <a:moveTo>
                  <a:pt x="3241" y="2722"/>
                </a:moveTo>
                <a:lnTo>
                  <a:pt x="3241" y="2722"/>
                </a:lnTo>
                <a:cubicBezTo>
                  <a:pt x="3215" y="2803"/>
                  <a:pt x="3191" y="2878"/>
                  <a:pt x="3171" y="2959"/>
                </a:cubicBezTo>
                <a:cubicBezTo>
                  <a:pt x="3110" y="3211"/>
                  <a:pt x="3096" y="3474"/>
                  <a:pt x="3128" y="3725"/>
                </a:cubicBezTo>
                <a:cubicBezTo>
                  <a:pt x="3159" y="3981"/>
                  <a:pt x="3234" y="4238"/>
                  <a:pt x="3347" y="4477"/>
                </a:cubicBezTo>
                <a:cubicBezTo>
                  <a:pt x="3454" y="4715"/>
                  <a:pt x="3599" y="4934"/>
                  <a:pt x="3761" y="5140"/>
                </a:cubicBezTo>
                <a:cubicBezTo>
                  <a:pt x="3790" y="5178"/>
                  <a:pt x="3820" y="5213"/>
                  <a:pt x="3852" y="5249"/>
                </a:cubicBezTo>
                <a:lnTo>
                  <a:pt x="3852" y="5249"/>
                </a:lnTo>
                <a:cubicBezTo>
                  <a:pt x="3708" y="5097"/>
                  <a:pt x="3558" y="4949"/>
                  <a:pt x="3429" y="4790"/>
                </a:cubicBezTo>
                <a:cubicBezTo>
                  <a:pt x="3347" y="4683"/>
                  <a:pt x="3272" y="4576"/>
                  <a:pt x="3215" y="4458"/>
                </a:cubicBezTo>
                <a:cubicBezTo>
                  <a:pt x="3147" y="4327"/>
                  <a:pt x="3096" y="4182"/>
                  <a:pt x="3059" y="4038"/>
                </a:cubicBezTo>
                <a:cubicBezTo>
                  <a:pt x="2997" y="3749"/>
                  <a:pt x="3003" y="3442"/>
                  <a:pt x="3078" y="3153"/>
                </a:cubicBezTo>
                <a:cubicBezTo>
                  <a:pt x="3116" y="3003"/>
                  <a:pt x="3171" y="2860"/>
                  <a:pt x="3241" y="2722"/>
                </a:cubicBezTo>
                <a:close/>
                <a:moveTo>
                  <a:pt x="3516" y="2308"/>
                </a:moveTo>
                <a:lnTo>
                  <a:pt x="3516" y="2308"/>
                </a:lnTo>
                <a:cubicBezTo>
                  <a:pt x="3504" y="2340"/>
                  <a:pt x="3486" y="2377"/>
                  <a:pt x="3472" y="2409"/>
                </a:cubicBezTo>
                <a:cubicBezTo>
                  <a:pt x="3466" y="2447"/>
                  <a:pt x="3454" y="2484"/>
                  <a:pt x="3448" y="2514"/>
                </a:cubicBezTo>
                <a:cubicBezTo>
                  <a:pt x="3429" y="2589"/>
                  <a:pt x="3410" y="2665"/>
                  <a:pt x="3397" y="2747"/>
                </a:cubicBezTo>
                <a:cubicBezTo>
                  <a:pt x="3373" y="2898"/>
                  <a:pt x="3353" y="3048"/>
                  <a:pt x="3353" y="3199"/>
                </a:cubicBezTo>
                <a:cubicBezTo>
                  <a:pt x="3341" y="3505"/>
                  <a:pt x="3373" y="3806"/>
                  <a:pt x="3441" y="4107"/>
                </a:cubicBezTo>
                <a:cubicBezTo>
                  <a:pt x="3516" y="4408"/>
                  <a:pt x="3636" y="4695"/>
                  <a:pt x="3779" y="4972"/>
                </a:cubicBezTo>
                <a:cubicBezTo>
                  <a:pt x="3842" y="5097"/>
                  <a:pt x="3911" y="5216"/>
                  <a:pt x="3975" y="5334"/>
                </a:cubicBezTo>
                <a:cubicBezTo>
                  <a:pt x="3937" y="5291"/>
                  <a:pt x="3899" y="5253"/>
                  <a:pt x="3862" y="5210"/>
                </a:cubicBezTo>
                <a:cubicBezTo>
                  <a:pt x="3692" y="5010"/>
                  <a:pt x="3541" y="4796"/>
                  <a:pt x="3423" y="4564"/>
                </a:cubicBezTo>
                <a:cubicBezTo>
                  <a:pt x="3304" y="4333"/>
                  <a:pt x="3209" y="4088"/>
                  <a:pt x="3165" y="3830"/>
                </a:cubicBezTo>
                <a:cubicBezTo>
                  <a:pt x="3122" y="3581"/>
                  <a:pt x="3122" y="3323"/>
                  <a:pt x="3165" y="3066"/>
                </a:cubicBezTo>
                <a:cubicBezTo>
                  <a:pt x="3197" y="2898"/>
                  <a:pt x="3253" y="2728"/>
                  <a:pt x="3328" y="2571"/>
                </a:cubicBezTo>
                <a:cubicBezTo>
                  <a:pt x="3365" y="2508"/>
                  <a:pt x="3410" y="2439"/>
                  <a:pt x="3454" y="2377"/>
                </a:cubicBezTo>
                <a:cubicBezTo>
                  <a:pt x="3472" y="2352"/>
                  <a:pt x="3492" y="2326"/>
                  <a:pt x="3516" y="2308"/>
                </a:cubicBezTo>
                <a:close/>
                <a:moveTo>
                  <a:pt x="3981" y="5390"/>
                </a:moveTo>
                <a:cubicBezTo>
                  <a:pt x="3986" y="5396"/>
                  <a:pt x="3991" y="5401"/>
                  <a:pt x="3996" y="5407"/>
                </a:cubicBezTo>
                <a:lnTo>
                  <a:pt x="3996" y="5407"/>
                </a:lnTo>
                <a:cubicBezTo>
                  <a:pt x="3991" y="5401"/>
                  <a:pt x="3986" y="5396"/>
                  <a:pt x="3981" y="5390"/>
                </a:cubicBezTo>
                <a:close/>
                <a:moveTo>
                  <a:pt x="3504" y="2471"/>
                </a:moveTo>
                <a:lnTo>
                  <a:pt x="3504" y="2477"/>
                </a:lnTo>
                <a:cubicBezTo>
                  <a:pt x="3466" y="2659"/>
                  <a:pt x="3460" y="2847"/>
                  <a:pt x="3472" y="3035"/>
                </a:cubicBezTo>
                <a:cubicBezTo>
                  <a:pt x="3486" y="3248"/>
                  <a:pt x="3516" y="3454"/>
                  <a:pt x="3567" y="3662"/>
                </a:cubicBezTo>
                <a:cubicBezTo>
                  <a:pt x="3617" y="3868"/>
                  <a:pt x="3680" y="4069"/>
                  <a:pt x="3749" y="4270"/>
                </a:cubicBezTo>
                <a:cubicBezTo>
                  <a:pt x="3824" y="4470"/>
                  <a:pt x="3899" y="4671"/>
                  <a:pt x="3975" y="4871"/>
                </a:cubicBezTo>
                <a:cubicBezTo>
                  <a:pt x="4030" y="5022"/>
                  <a:pt x="4080" y="5166"/>
                  <a:pt x="4131" y="5316"/>
                </a:cubicBezTo>
                <a:cubicBezTo>
                  <a:pt x="4149" y="5386"/>
                  <a:pt x="4163" y="5447"/>
                  <a:pt x="4181" y="5510"/>
                </a:cubicBezTo>
                <a:cubicBezTo>
                  <a:pt x="4163" y="5479"/>
                  <a:pt x="4143" y="5441"/>
                  <a:pt x="4125" y="5404"/>
                </a:cubicBezTo>
                <a:cubicBezTo>
                  <a:pt x="4080" y="5310"/>
                  <a:pt x="4030" y="5210"/>
                  <a:pt x="3987" y="5109"/>
                </a:cubicBezTo>
                <a:cubicBezTo>
                  <a:pt x="3899" y="4909"/>
                  <a:pt x="3811" y="4709"/>
                  <a:pt x="3735" y="4507"/>
                </a:cubicBezTo>
                <a:cubicBezTo>
                  <a:pt x="3660" y="4307"/>
                  <a:pt x="3591" y="4101"/>
                  <a:pt x="3541" y="3894"/>
                </a:cubicBezTo>
                <a:cubicBezTo>
                  <a:pt x="3486" y="3680"/>
                  <a:pt x="3454" y="3468"/>
                  <a:pt x="3441" y="3248"/>
                </a:cubicBezTo>
                <a:cubicBezTo>
                  <a:pt x="3429" y="3029"/>
                  <a:pt x="3435" y="2809"/>
                  <a:pt x="3472" y="2597"/>
                </a:cubicBezTo>
                <a:cubicBezTo>
                  <a:pt x="3478" y="2583"/>
                  <a:pt x="3478" y="2571"/>
                  <a:pt x="3478" y="2559"/>
                </a:cubicBezTo>
                <a:cubicBezTo>
                  <a:pt x="3486" y="2534"/>
                  <a:pt x="3498" y="2502"/>
                  <a:pt x="3504" y="2471"/>
                </a:cubicBezTo>
                <a:close/>
                <a:moveTo>
                  <a:pt x="3429" y="2860"/>
                </a:moveTo>
                <a:cubicBezTo>
                  <a:pt x="3416" y="2959"/>
                  <a:pt x="3416" y="3060"/>
                  <a:pt x="3416" y="3161"/>
                </a:cubicBezTo>
                <a:cubicBezTo>
                  <a:pt x="3423" y="3379"/>
                  <a:pt x="3454" y="3599"/>
                  <a:pt x="3498" y="3812"/>
                </a:cubicBezTo>
                <a:cubicBezTo>
                  <a:pt x="3541" y="4026"/>
                  <a:pt x="3605" y="4232"/>
                  <a:pt x="3680" y="4432"/>
                </a:cubicBezTo>
                <a:cubicBezTo>
                  <a:pt x="3749" y="4640"/>
                  <a:pt x="3830" y="4840"/>
                  <a:pt x="3917" y="5041"/>
                </a:cubicBezTo>
                <a:cubicBezTo>
                  <a:pt x="3999" y="5216"/>
                  <a:pt x="4080" y="5392"/>
                  <a:pt x="4169" y="5560"/>
                </a:cubicBezTo>
                <a:cubicBezTo>
                  <a:pt x="4149" y="5542"/>
                  <a:pt x="4137" y="5523"/>
                  <a:pt x="4117" y="5498"/>
                </a:cubicBezTo>
                <a:lnTo>
                  <a:pt x="4111" y="5492"/>
                </a:lnTo>
                <a:cubicBezTo>
                  <a:pt x="4030" y="5354"/>
                  <a:pt x="3955" y="5210"/>
                  <a:pt x="3880" y="5071"/>
                </a:cubicBezTo>
                <a:cubicBezTo>
                  <a:pt x="3735" y="4796"/>
                  <a:pt x="3605" y="4515"/>
                  <a:pt x="3516" y="4214"/>
                </a:cubicBezTo>
                <a:cubicBezTo>
                  <a:pt x="3435" y="3925"/>
                  <a:pt x="3391" y="3624"/>
                  <a:pt x="3391" y="3323"/>
                </a:cubicBezTo>
                <a:cubicBezTo>
                  <a:pt x="3391" y="3167"/>
                  <a:pt x="3403" y="3011"/>
                  <a:pt x="3429" y="2860"/>
                </a:cubicBezTo>
                <a:close/>
                <a:moveTo>
                  <a:pt x="2152" y="5272"/>
                </a:moveTo>
                <a:cubicBezTo>
                  <a:pt x="2364" y="5272"/>
                  <a:pt x="2576" y="5303"/>
                  <a:pt x="2777" y="5366"/>
                </a:cubicBezTo>
                <a:cubicBezTo>
                  <a:pt x="2959" y="5423"/>
                  <a:pt x="3140" y="5504"/>
                  <a:pt x="3304" y="5611"/>
                </a:cubicBezTo>
                <a:cubicBezTo>
                  <a:pt x="3147" y="5523"/>
                  <a:pt x="2971" y="5473"/>
                  <a:pt x="2795" y="5429"/>
                </a:cubicBezTo>
                <a:cubicBezTo>
                  <a:pt x="2570" y="5380"/>
                  <a:pt x="2338" y="5348"/>
                  <a:pt x="2100" y="5348"/>
                </a:cubicBezTo>
                <a:cubicBezTo>
                  <a:pt x="1881" y="5348"/>
                  <a:pt x="1661" y="5372"/>
                  <a:pt x="1448" y="5429"/>
                </a:cubicBezTo>
                <a:cubicBezTo>
                  <a:pt x="1323" y="5461"/>
                  <a:pt x="1204" y="5504"/>
                  <a:pt x="1091" y="5560"/>
                </a:cubicBezTo>
                <a:cubicBezTo>
                  <a:pt x="1192" y="5498"/>
                  <a:pt x="1291" y="5447"/>
                  <a:pt x="1404" y="5410"/>
                </a:cubicBezTo>
                <a:cubicBezTo>
                  <a:pt x="1624" y="5328"/>
                  <a:pt x="1861" y="5285"/>
                  <a:pt x="2094" y="5273"/>
                </a:cubicBezTo>
                <a:cubicBezTo>
                  <a:pt x="2114" y="5272"/>
                  <a:pt x="2133" y="5272"/>
                  <a:pt x="2152" y="5272"/>
                </a:cubicBezTo>
                <a:close/>
                <a:moveTo>
                  <a:pt x="2019" y="5366"/>
                </a:moveTo>
                <a:cubicBezTo>
                  <a:pt x="2251" y="5366"/>
                  <a:pt x="2476" y="5392"/>
                  <a:pt x="2702" y="5441"/>
                </a:cubicBezTo>
                <a:cubicBezTo>
                  <a:pt x="2914" y="5485"/>
                  <a:pt x="3128" y="5548"/>
                  <a:pt x="3316" y="5655"/>
                </a:cubicBezTo>
                <a:cubicBezTo>
                  <a:pt x="3403" y="5705"/>
                  <a:pt x="3486" y="5768"/>
                  <a:pt x="3561" y="5837"/>
                </a:cubicBezTo>
                <a:cubicBezTo>
                  <a:pt x="3328" y="5686"/>
                  <a:pt x="3065" y="5586"/>
                  <a:pt x="2795" y="5530"/>
                </a:cubicBezTo>
                <a:cubicBezTo>
                  <a:pt x="2601" y="5486"/>
                  <a:pt x="2404" y="5468"/>
                  <a:pt x="2206" y="5468"/>
                </a:cubicBezTo>
                <a:cubicBezTo>
                  <a:pt x="2091" y="5468"/>
                  <a:pt x="1976" y="5474"/>
                  <a:pt x="1861" y="5485"/>
                </a:cubicBezTo>
                <a:cubicBezTo>
                  <a:pt x="1699" y="5504"/>
                  <a:pt x="1536" y="5530"/>
                  <a:pt x="1372" y="5568"/>
                </a:cubicBezTo>
                <a:cubicBezTo>
                  <a:pt x="1216" y="5611"/>
                  <a:pt x="1053" y="5655"/>
                  <a:pt x="903" y="5711"/>
                </a:cubicBezTo>
                <a:cubicBezTo>
                  <a:pt x="883" y="5718"/>
                  <a:pt x="859" y="5730"/>
                  <a:pt x="840" y="5736"/>
                </a:cubicBezTo>
                <a:lnTo>
                  <a:pt x="834" y="5730"/>
                </a:lnTo>
                <a:cubicBezTo>
                  <a:pt x="853" y="5711"/>
                  <a:pt x="877" y="5692"/>
                  <a:pt x="903" y="5680"/>
                </a:cubicBezTo>
                <a:cubicBezTo>
                  <a:pt x="959" y="5643"/>
                  <a:pt x="1022" y="5605"/>
                  <a:pt x="1085" y="5574"/>
                </a:cubicBezTo>
                <a:cubicBezTo>
                  <a:pt x="1178" y="5530"/>
                  <a:pt x="1279" y="5492"/>
                  <a:pt x="1380" y="5467"/>
                </a:cubicBezTo>
                <a:cubicBezTo>
                  <a:pt x="1586" y="5404"/>
                  <a:pt x="1800" y="5372"/>
                  <a:pt x="2019" y="5366"/>
                </a:cubicBezTo>
                <a:close/>
                <a:moveTo>
                  <a:pt x="3674" y="5906"/>
                </a:moveTo>
                <a:cubicBezTo>
                  <a:pt x="3686" y="5918"/>
                  <a:pt x="3698" y="5924"/>
                  <a:pt x="3704" y="5936"/>
                </a:cubicBezTo>
                <a:lnTo>
                  <a:pt x="3674" y="5906"/>
                </a:lnTo>
                <a:close/>
                <a:moveTo>
                  <a:pt x="3704" y="5936"/>
                </a:moveTo>
                <a:lnTo>
                  <a:pt x="3711" y="5944"/>
                </a:lnTo>
                <a:cubicBezTo>
                  <a:pt x="3711" y="5944"/>
                  <a:pt x="3704" y="5944"/>
                  <a:pt x="3704" y="5936"/>
                </a:cubicBezTo>
                <a:close/>
                <a:moveTo>
                  <a:pt x="966" y="5805"/>
                </a:moveTo>
                <a:cubicBezTo>
                  <a:pt x="1081" y="5845"/>
                  <a:pt x="1205" y="5857"/>
                  <a:pt x="1327" y="5857"/>
                </a:cubicBezTo>
                <a:cubicBezTo>
                  <a:pt x="1357" y="5857"/>
                  <a:pt x="1388" y="5856"/>
                  <a:pt x="1417" y="5855"/>
                </a:cubicBezTo>
                <a:cubicBezTo>
                  <a:pt x="1612" y="5855"/>
                  <a:pt x="1806" y="5831"/>
                  <a:pt x="2000" y="5817"/>
                </a:cubicBezTo>
                <a:cubicBezTo>
                  <a:pt x="2055" y="5816"/>
                  <a:pt x="2111" y="5815"/>
                  <a:pt x="2166" y="5815"/>
                </a:cubicBezTo>
                <a:cubicBezTo>
                  <a:pt x="2517" y="5815"/>
                  <a:pt x="2863" y="5848"/>
                  <a:pt x="3203" y="5918"/>
                </a:cubicBezTo>
                <a:cubicBezTo>
                  <a:pt x="3313" y="5943"/>
                  <a:pt x="3423" y="5967"/>
                  <a:pt x="3528" y="5997"/>
                </a:cubicBezTo>
                <a:lnTo>
                  <a:pt x="3528" y="5997"/>
                </a:lnTo>
                <a:cubicBezTo>
                  <a:pt x="3457" y="5986"/>
                  <a:pt x="3386" y="5973"/>
                  <a:pt x="3310" y="5968"/>
                </a:cubicBezTo>
                <a:cubicBezTo>
                  <a:pt x="3110" y="5944"/>
                  <a:pt x="2908" y="5930"/>
                  <a:pt x="2708" y="5930"/>
                </a:cubicBezTo>
                <a:cubicBezTo>
                  <a:pt x="2508" y="5930"/>
                  <a:pt x="2300" y="5944"/>
                  <a:pt x="2100" y="5956"/>
                </a:cubicBezTo>
                <a:cubicBezTo>
                  <a:pt x="1972" y="5963"/>
                  <a:pt x="1843" y="5972"/>
                  <a:pt x="1714" y="5972"/>
                </a:cubicBezTo>
                <a:cubicBezTo>
                  <a:pt x="1640" y="5972"/>
                  <a:pt x="1566" y="5969"/>
                  <a:pt x="1493" y="5962"/>
                </a:cubicBezTo>
                <a:cubicBezTo>
                  <a:pt x="1329" y="5944"/>
                  <a:pt x="1160" y="5906"/>
                  <a:pt x="1010" y="5837"/>
                </a:cubicBezTo>
                <a:cubicBezTo>
                  <a:pt x="990" y="5823"/>
                  <a:pt x="978" y="5817"/>
                  <a:pt x="966" y="5805"/>
                </a:cubicBezTo>
                <a:close/>
                <a:moveTo>
                  <a:pt x="2219" y="5514"/>
                </a:moveTo>
                <a:cubicBezTo>
                  <a:pt x="2376" y="5514"/>
                  <a:pt x="2532" y="5526"/>
                  <a:pt x="2688" y="5554"/>
                </a:cubicBezTo>
                <a:cubicBezTo>
                  <a:pt x="2977" y="5605"/>
                  <a:pt x="3266" y="5705"/>
                  <a:pt x="3516" y="5861"/>
                </a:cubicBezTo>
                <a:cubicBezTo>
                  <a:pt x="3585" y="5906"/>
                  <a:pt x="3654" y="5956"/>
                  <a:pt x="3723" y="6005"/>
                </a:cubicBezTo>
                <a:cubicBezTo>
                  <a:pt x="3723" y="6011"/>
                  <a:pt x="3723" y="6011"/>
                  <a:pt x="3729" y="6019"/>
                </a:cubicBezTo>
                <a:cubicBezTo>
                  <a:pt x="3680" y="5999"/>
                  <a:pt x="3629" y="5987"/>
                  <a:pt x="3579" y="5974"/>
                </a:cubicBezTo>
                <a:cubicBezTo>
                  <a:pt x="3486" y="5944"/>
                  <a:pt x="3385" y="5918"/>
                  <a:pt x="3284" y="5899"/>
                </a:cubicBezTo>
                <a:cubicBezTo>
                  <a:pt x="3090" y="5855"/>
                  <a:pt x="2890" y="5831"/>
                  <a:pt x="2688" y="5811"/>
                </a:cubicBezTo>
                <a:cubicBezTo>
                  <a:pt x="2545" y="5798"/>
                  <a:pt x="2398" y="5790"/>
                  <a:pt x="2250" y="5790"/>
                </a:cubicBezTo>
                <a:cubicBezTo>
                  <a:pt x="2198" y="5790"/>
                  <a:pt x="2146" y="5791"/>
                  <a:pt x="2094" y="5793"/>
                </a:cubicBezTo>
                <a:cubicBezTo>
                  <a:pt x="1893" y="5799"/>
                  <a:pt x="1699" y="5817"/>
                  <a:pt x="1505" y="5831"/>
                </a:cubicBezTo>
                <a:cubicBezTo>
                  <a:pt x="1459" y="5834"/>
                  <a:pt x="1413" y="5835"/>
                  <a:pt x="1367" y="5835"/>
                </a:cubicBezTo>
                <a:cubicBezTo>
                  <a:pt x="1206" y="5835"/>
                  <a:pt x="1047" y="5817"/>
                  <a:pt x="891" y="5768"/>
                </a:cubicBezTo>
                <a:cubicBezTo>
                  <a:pt x="891" y="5762"/>
                  <a:pt x="883" y="5762"/>
                  <a:pt x="883" y="5762"/>
                </a:cubicBezTo>
                <a:cubicBezTo>
                  <a:pt x="1010" y="5724"/>
                  <a:pt x="1141" y="5680"/>
                  <a:pt x="1273" y="5643"/>
                </a:cubicBezTo>
                <a:cubicBezTo>
                  <a:pt x="1430" y="5605"/>
                  <a:pt x="1586" y="5568"/>
                  <a:pt x="1748" y="5548"/>
                </a:cubicBezTo>
                <a:cubicBezTo>
                  <a:pt x="1906" y="5526"/>
                  <a:pt x="2062" y="5514"/>
                  <a:pt x="2219" y="5514"/>
                </a:cubicBezTo>
                <a:close/>
                <a:moveTo>
                  <a:pt x="1147" y="5906"/>
                </a:moveTo>
                <a:lnTo>
                  <a:pt x="1147" y="5906"/>
                </a:lnTo>
                <a:cubicBezTo>
                  <a:pt x="1335" y="5971"/>
                  <a:pt x="1537" y="5991"/>
                  <a:pt x="1738" y="5991"/>
                </a:cubicBezTo>
                <a:cubicBezTo>
                  <a:pt x="1826" y="5991"/>
                  <a:pt x="1914" y="5987"/>
                  <a:pt x="2000" y="5981"/>
                </a:cubicBezTo>
                <a:cubicBezTo>
                  <a:pt x="2207" y="5968"/>
                  <a:pt x="2413" y="5956"/>
                  <a:pt x="2621" y="5956"/>
                </a:cubicBezTo>
                <a:cubicBezTo>
                  <a:pt x="2821" y="5956"/>
                  <a:pt x="3021" y="5968"/>
                  <a:pt x="3228" y="5993"/>
                </a:cubicBezTo>
                <a:cubicBezTo>
                  <a:pt x="3266" y="5999"/>
                  <a:pt x="3304" y="6005"/>
                  <a:pt x="3341" y="6005"/>
                </a:cubicBezTo>
                <a:cubicBezTo>
                  <a:pt x="3147" y="6005"/>
                  <a:pt x="2952" y="6025"/>
                  <a:pt x="2758" y="6049"/>
                </a:cubicBezTo>
                <a:cubicBezTo>
                  <a:pt x="2532" y="6081"/>
                  <a:pt x="2306" y="6118"/>
                  <a:pt x="2075" y="6124"/>
                </a:cubicBezTo>
                <a:cubicBezTo>
                  <a:pt x="2054" y="6125"/>
                  <a:pt x="2033" y="6125"/>
                  <a:pt x="2012" y="6125"/>
                </a:cubicBezTo>
                <a:cubicBezTo>
                  <a:pt x="1814" y="6125"/>
                  <a:pt x="1623" y="6093"/>
                  <a:pt x="1436" y="6031"/>
                </a:cubicBezTo>
                <a:cubicBezTo>
                  <a:pt x="1335" y="5993"/>
                  <a:pt x="1241" y="5956"/>
                  <a:pt x="1147" y="5906"/>
                </a:cubicBezTo>
                <a:close/>
                <a:moveTo>
                  <a:pt x="5704" y="4853"/>
                </a:moveTo>
                <a:lnTo>
                  <a:pt x="5704" y="4853"/>
                </a:lnTo>
                <a:cubicBezTo>
                  <a:pt x="5780" y="5010"/>
                  <a:pt x="5835" y="5172"/>
                  <a:pt x="5879" y="5334"/>
                </a:cubicBezTo>
                <a:cubicBezTo>
                  <a:pt x="5942" y="5574"/>
                  <a:pt x="5986" y="5811"/>
                  <a:pt x="6029" y="6049"/>
                </a:cubicBezTo>
                <a:cubicBezTo>
                  <a:pt x="6073" y="6294"/>
                  <a:pt x="6118" y="6532"/>
                  <a:pt x="6186" y="6771"/>
                </a:cubicBezTo>
                <a:cubicBezTo>
                  <a:pt x="6249" y="7009"/>
                  <a:pt x="6336" y="7246"/>
                  <a:pt x="6443" y="7472"/>
                </a:cubicBezTo>
                <a:cubicBezTo>
                  <a:pt x="6456" y="7497"/>
                  <a:pt x="6468" y="7523"/>
                  <a:pt x="6480" y="7553"/>
                </a:cubicBezTo>
                <a:cubicBezTo>
                  <a:pt x="6393" y="7379"/>
                  <a:pt x="6312" y="7203"/>
                  <a:pt x="6243" y="7021"/>
                </a:cubicBezTo>
                <a:cubicBezTo>
                  <a:pt x="6162" y="6801"/>
                  <a:pt x="6092" y="6583"/>
                  <a:pt x="6029" y="6363"/>
                </a:cubicBezTo>
                <a:cubicBezTo>
                  <a:pt x="5968" y="6132"/>
                  <a:pt x="5910" y="5893"/>
                  <a:pt x="5861" y="5655"/>
                </a:cubicBezTo>
                <a:cubicBezTo>
                  <a:pt x="5817" y="5461"/>
                  <a:pt x="5780" y="5267"/>
                  <a:pt x="5742" y="5071"/>
                </a:cubicBezTo>
                <a:cubicBezTo>
                  <a:pt x="5734" y="4996"/>
                  <a:pt x="5722" y="4921"/>
                  <a:pt x="5704" y="4853"/>
                </a:cubicBezTo>
                <a:close/>
                <a:moveTo>
                  <a:pt x="6156" y="5410"/>
                </a:moveTo>
                <a:cubicBezTo>
                  <a:pt x="6274" y="5611"/>
                  <a:pt x="6381" y="5823"/>
                  <a:pt x="6474" y="6037"/>
                </a:cubicBezTo>
                <a:cubicBezTo>
                  <a:pt x="6587" y="6300"/>
                  <a:pt x="6688" y="6569"/>
                  <a:pt x="6763" y="6846"/>
                </a:cubicBezTo>
                <a:cubicBezTo>
                  <a:pt x="6844" y="7121"/>
                  <a:pt x="6900" y="7403"/>
                  <a:pt x="6938" y="7685"/>
                </a:cubicBezTo>
                <a:cubicBezTo>
                  <a:pt x="6945" y="7711"/>
                  <a:pt x="6945" y="7735"/>
                  <a:pt x="6951" y="7767"/>
                </a:cubicBezTo>
                <a:cubicBezTo>
                  <a:pt x="6938" y="7723"/>
                  <a:pt x="6926" y="7685"/>
                  <a:pt x="6920" y="7642"/>
                </a:cubicBezTo>
                <a:cubicBezTo>
                  <a:pt x="6863" y="7428"/>
                  <a:pt x="6801" y="7215"/>
                  <a:pt x="6738" y="7009"/>
                </a:cubicBezTo>
                <a:cubicBezTo>
                  <a:pt x="6675" y="6795"/>
                  <a:pt x="6613" y="6589"/>
                  <a:pt x="6544" y="6381"/>
                </a:cubicBezTo>
                <a:cubicBezTo>
                  <a:pt x="6468" y="6175"/>
                  <a:pt x="6393" y="5968"/>
                  <a:pt x="6312" y="5768"/>
                </a:cubicBezTo>
                <a:cubicBezTo>
                  <a:pt x="6261" y="5643"/>
                  <a:pt x="6205" y="5530"/>
                  <a:pt x="6156" y="5410"/>
                </a:cubicBezTo>
                <a:close/>
                <a:moveTo>
                  <a:pt x="3692" y="7541"/>
                </a:moveTo>
                <a:cubicBezTo>
                  <a:pt x="3937" y="7541"/>
                  <a:pt x="4181" y="7567"/>
                  <a:pt x="4426" y="7610"/>
                </a:cubicBezTo>
                <a:cubicBezTo>
                  <a:pt x="4675" y="7654"/>
                  <a:pt x="4933" y="7717"/>
                  <a:pt x="5184" y="7792"/>
                </a:cubicBezTo>
                <a:cubicBezTo>
                  <a:pt x="5202" y="7798"/>
                  <a:pt x="5221" y="7804"/>
                  <a:pt x="5240" y="7810"/>
                </a:cubicBezTo>
                <a:cubicBezTo>
                  <a:pt x="4933" y="7749"/>
                  <a:pt x="4626" y="7698"/>
                  <a:pt x="4313" y="7666"/>
                </a:cubicBezTo>
                <a:cubicBezTo>
                  <a:pt x="4112" y="7647"/>
                  <a:pt x="3906" y="7637"/>
                  <a:pt x="3701" y="7637"/>
                </a:cubicBezTo>
                <a:cubicBezTo>
                  <a:pt x="3578" y="7637"/>
                  <a:pt x="3456" y="7641"/>
                  <a:pt x="3335" y="7648"/>
                </a:cubicBezTo>
                <a:cubicBezTo>
                  <a:pt x="3171" y="7654"/>
                  <a:pt x="3009" y="7673"/>
                  <a:pt x="2846" y="7698"/>
                </a:cubicBezTo>
                <a:cubicBezTo>
                  <a:pt x="2764" y="7711"/>
                  <a:pt x="2682" y="7729"/>
                  <a:pt x="2601" y="7741"/>
                </a:cubicBezTo>
                <a:cubicBezTo>
                  <a:pt x="2726" y="7698"/>
                  <a:pt x="2852" y="7654"/>
                  <a:pt x="2983" y="7622"/>
                </a:cubicBezTo>
                <a:cubicBezTo>
                  <a:pt x="3215" y="7573"/>
                  <a:pt x="3454" y="7547"/>
                  <a:pt x="3692" y="7541"/>
                </a:cubicBezTo>
                <a:close/>
                <a:moveTo>
                  <a:pt x="5647" y="4677"/>
                </a:moveTo>
                <a:lnTo>
                  <a:pt x="5647" y="4677"/>
                </a:lnTo>
                <a:cubicBezTo>
                  <a:pt x="5653" y="4683"/>
                  <a:pt x="5659" y="4695"/>
                  <a:pt x="5667" y="4703"/>
                </a:cubicBezTo>
                <a:cubicBezTo>
                  <a:pt x="5716" y="4778"/>
                  <a:pt x="5766" y="4853"/>
                  <a:pt x="5810" y="4928"/>
                </a:cubicBezTo>
                <a:cubicBezTo>
                  <a:pt x="5885" y="5053"/>
                  <a:pt x="5954" y="5184"/>
                  <a:pt x="6017" y="5316"/>
                </a:cubicBezTo>
                <a:cubicBezTo>
                  <a:pt x="6142" y="5574"/>
                  <a:pt x="6243" y="5843"/>
                  <a:pt x="6324" y="6118"/>
                </a:cubicBezTo>
                <a:cubicBezTo>
                  <a:pt x="6405" y="6401"/>
                  <a:pt x="6462" y="6688"/>
                  <a:pt x="6500" y="6983"/>
                </a:cubicBezTo>
                <a:cubicBezTo>
                  <a:pt x="6532" y="7278"/>
                  <a:pt x="6562" y="7585"/>
                  <a:pt x="6688" y="7854"/>
                </a:cubicBezTo>
                <a:cubicBezTo>
                  <a:pt x="6694" y="7867"/>
                  <a:pt x="6700" y="7880"/>
                  <a:pt x="6706" y="7892"/>
                </a:cubicBezTo>
                <a:cubicBezTo>
                  <a:pt x="6700" y="7886"/>
                  <a:pt x="6694" y="7873"/>
                  <a:pt x="6694" y="7867"/>
                </a:cubicBezTo>
                <a:cubicBezTo>
                  <a:pt x="6625" y="7761"/>
                  <a:pt x="6562" y="7648"/>
                  <a:pt x="6506" y="7535"/>
                </a:cubicBezTo>
                <a:cubicBezTo>
                  <a:pt x="6399" y="7309"/>
                  <a:pt x="6306" y="7078"/>
                  <a:pt x="6231" y="6833"/>
                </a:cubicBezTo>
                <a:cubicBezTo>
                  <a:pt x="6162" y="6601"/>
                  <a:pt x="6110" y="6357"/>
                  <a:pt x="6067" y="6118"/>
                </a:cubicBezTo>
                <a:cubicBezTo>
                  <a:pt x="6023" y="5880"/>
                  <a:pt x="5980" y="5635"/>
                  <a:pt x="5916" y="5404"/>
                </a:cubicBezTo>
                <a:cubicBezTo>
                  <a:pt x="5861" y="5184"/>
                  <a:pt x="5786" y="4972"/>
                  <a:pt x="5679" y="4778"/>
                </a:cubicBezTo>
                <a:cubicBezTo>
                  <a:pt x="5679" y="4764"/>
                  <a:pt x="5673" y="4752"/>
                  <a:pt x="5673" y="4746"/>
                </a:cubicBezTo>
                <a:cubicBezTo>
                  <a:pt x="5667" y="4727"/>
                  <a:pt x="5659" y="4715"/>
                  <a:pt x="5653" y="4703"/>
                </a:cubicBezTo>
                <a:cubicBezTo>
                  <a:pt x="5653" y="4695"/>
                  <a:pt x="5647" y="4683"/>
                  <a:pt x="5647" y="4677"/>
                </a:cubicBezTo>
                <a:close/>
                <a:moveTo>
                  <a:pt x="5748" y="5192"/>
                </a:moveTo>
                <a:cubicBezTo>
                  <a:pt x="5772" y="5316"/>
                  <a:pt x="5798" y="5447"/>
                  <a:pt x="5823" y="5574"/>
                </a:cubicBezTo>
                <a:cubicBezTo>
                  <a:pt x="5867" y="5817"/>
                  <a:pt x="5922" y="6056"/>
                  <a:pt x="5986" y="6294"/>
                </a:cubicBezTo>
                <a:cubicBezTo>
                  <a:pt x="6043" y="6514"/>
                  <a:pt x="6110" y="6739"/>
                  <a:pt x="6186" y="6951"/>
                </a:cubicBezTo>
                <a:cubicBezTo>
                  <a:pt x="6268" y="7165"/>
                  <a:pt x="6356" y="7373"/>
                  <a:pt x="6456" y="7567"/>
                </a:cubicBezTo>
                <a:cubicBezTo>
                  <a:pt x="6512" y="7679"/>
                  <a:pt x="6575" y="7792"/>
                  <a:pt x="6644" y="7905"/>
                </a:cubicBezTo>
                <a:cubicBezTo>
                  <a:pt x="6512" y="7761"/>
                  <a:pt x="6399" y="7604"/>
                  <a:pt x="6298" y="7440"/>
                </a:cubicBezTo>
                <a:cubicBezTo>
                  <a:pt x="6136" y="7171"/>
                  <a:pt x="6017" y="6870"/>
                  <a:pt x="5930" y="6563"/>
                </a:cubicBezTo>
                <a:cubicBezTo>
                  <a:pt x="5847" y="6257"/>
                  <a:pt x="5798" y="5944"/>
                  <a:pt x="5772" y="5623"/>
                </a:cubicBezTo>
                <a:cubicBezTo>
                  <a:pt x="5766" y="5492"/>
                  <a:pt x="5760" y="5366"/>
                  <a:pt x="5748" y="5241"/>
                </a:cubicBezTo>
                <a:lnTo>
                  <a:pt x="5748" y="5192"/>
                </a:lnTo>
                <a:close/>
                <a:moveTo>
                  <a:pt x="3651" y="7682"/>
                </a:moveTo>
                <a:cubicBezTo>
                  <a:pt x="3834" y="7682"/>
                  <a:pt x="4017" y="7690"/>
                  <a:pt x="4200" y="7704"/>
                </a:cubicBezTo>
                <a:cubicBezTo>
                  <a:pt x="4531" y="7729"/>
                  <a:pt x="4857" y="7779"/>
                  <a:pt x="5178" y="7842"/>
                </a:cubicBezTo>
                <a:cubicBezTo>
                  <a:pt x="5340" y="7873"/>
                  <a:pt x="5503" y="7911"/>
                  <a:pt x="5667" y="7949"/>
                </a:cubicBezTo>
                <a:cubicBezTo>
                  <a:pt x="5704" y="7961"/>
                  <a:pt x="5742" y="7974"/>
                  <a:pt x="5772" y="7986"/>
                </a:cubicBezTo>
                <a:lnTo>
                  <a:pt x="5710" y="7986"/>
                </a:lnTo>
                <a:cubicBezTo>
                  <a:pt x="5516" y="7929"/>
                  <a:pt x="5321" y="7886"/>
                  <a:pt x="5121" y="7848"/>
                </a:cubicBezTo>
                <a:cubicBezTo>
                  <a:pt x="4895" y="7810"/>
                  <a:pt x="4669" y="7779"/>
                  <a:pt x="4444" y="7755"/>
                </a:cubicBezTo>
                <a:cubicBezTo>
                  <a:pt x="4212" y="7735"/>
                  <a:pt x="3987" y="7723"/>
                  <a:pt x="3755" y="7717"/>
                </a:cubicBezTo>
                <a:cubicBezTo>
                  <a:pt x="3529" y="7717"/>
                  <a:pt x="3298" y="7723"/>
                  <a:pt x="3072" y="7735"/>
                </a:cubicBezTo>
                <a:cubicBezTo>
                  <a:pt x="2940" y="7749"/>
                  <a:pt x="2815" y="7761"/>
                  <a:pt x="2682" y="7773"/>
                </a:cubicBezTo>
                <a:cubicBezTo>
                  <a:pt x="2858" y="7741"/>
                  <a:pt x="3040" y="7717"/>
                  <a:pt x="3222" y="7698"/>
                </a:cubicBezTo>
                <a:cubicBezTo>
                  <a:pt x="3365" y="7687"/>
                  <a:pt x="3508" y="7682"/>
                  <a:pt x="3651" y="7682"/>
                </a:cubicBezTo>
                <a:close/>
                <a:moveTo>
                  <a:pt x="3674" y="7735"/>
                </a:moveTo>
                <a:cubicBezTo>
                  <a:pt x="3899" y="7735"/>
                  <a:pt x="4131" y="7749"/>
                  <a:pt x="4357" y="7767"/>
                </a:cubicBezTo>
                <a:cubicBezTo>
                  <a:pt x="4582" y="7786"/>
                  <a:pt x="4808" y="7816"/>
                  <a:pt x="5033" y="7854"/>
                </a:cubicBezTo>
                <a:cubicBezTo>
                  <a:pt x="5240" y="7892"/>
                  <a:pt x="5447" y="7937"/>
                  <a:pt x="5653" y="7986"/>
                </a:cubicBezTo>
                <a:cubicBezTo>
                  <a:pt x="5604" y="7986"/>
                  <a:pt x="5560" y="7986"/>
                  <a:pt x="5516" y="7992"/>
                </a:cubicBezTo>
                <a:cubicBezTo>
                  <a:pt x="5215" y="7967"/>
                  <a:pt x="4907" y="7955"/>
                  <a:pt x="4600" y="7955"/>
                </a:cubicBezTo>
                <a:cubicBezTo>
                  <a:pt x="4238" y="7955"/>
                  <a:pt x="3880" y="7955"/>
                  <a:pt x="3516" y="7949"/>
                </a:cubicBezTo>
                <a:cubicBezTo>
                  <a:pt x="3153" y="7943"/>
                  <a:pt x="2795" y="7923"/>
                  <a:pt x="2439" y="7873"/>
                </a:cubicBezTo>
                <a:cubicBezTo>
                  <a:pt x="2413" y="7873"/>
                  <a:pt x="2388" y="7867"/>
                  <a:pt x="2364" y="7867"/>
                </a:cubicBezTo>
                <a:cubicBezTo>
                  <a:pt x="2364" y="7867"/>
                  <a:pt x="2358" y="7861"/>
                  <a:pt x="2350" y="7861"/>
                </a:cubicBezTo>
                <a:cubicBezTo>
                  <a:pt x="2364" y="7854"/>
                  <a:pt x="2376" y="7848"/>
                  <a:pt x="2388" y="7842"/>
                </a:cubicBezTo>
                <a:cubicBezTo>
                  <a:pt x="2476" y="7830"/>
                  <a:pt x="2558" y="7810"/>
                  <a:pt x="2645" y="7804"/>
                </a:cubicBezTo>
                <a:cubicBezTo>
                  <a:pt x="2758" y="7786"/>
                  <a:pt x="2877" y="7773"/>
                  <a:pt x="2989" y="7767"/>
                </a:cubicBezTo>
                <a:cubicBezTo>
                  <a:pt x="3215" y="7749"/>
                  <a:pt x="3448" y="7735"/>
                  <a:pt x="3674" y="7735"/>
                </a:cubicBezTo>
                <a:close/>
                <a:moveTo>
                  <a:pt x="2425" y="7892"/>
                </a:moveTo>
                <a:cubicBezTo>
                  <a:pt x="2740" y="7943"/>
                  <a:pt x="3059" y="7961"/>
                  <a:pt x="3379" y="7967"/>
                </a:cubicBezTo>
                <a:cubicBezTo>
                  <a:pt x="3735" y="7980"/>
                  <a:pt x="4093" y="7974"/>
                  <a:pt x="4450" y="7980"/>
                </a:cubicBezTo>
                <a:cubicBezTo>
                  <a:pt x="4757" y="7980"/>
                  <a:pt x="5058" y="7986"/>
                  <a:pt x="5366" y="8004"/>
                </a:cubicBezTo>
                <a:lnTo>
                  <a:pt x="5146" y="8004"/>
                </a:lnTo>
                <a:cubicBezTo>
                  <a:pt x="4915" y="8004"/>
                  <a:pt x="4675" y="8012"/>
                  <a:pt x="4438" y="8024"/>
                </a:cubicBezTo>
                <a:cubicBezTo>
                  <a:pt x="4200" y="8036"/>
                  <a:pt x="3961" y="8055"/>
                  <a:pt x="3723" y="8068"/>
                </a:cubicBezTo>
                <a:cubicBezTo>
                  <a:pt x="3605" y="8074"/>
                  <a:pt x="3487" y="8079"/>
                  <a:pt x="3369" y="8079"/>
                </a:cubicBezTo>
                <a:cubicBezTo>
                  <a:pt x="3255" y="8079"/>
                  <a:pt x="3141" y="8074"/>
                  <a:pt x="3027" y="8062"/>
                </a:cubicBezTo>
                <a:cubicBezTo>
                  <a:pt x="2821" y="8036"/>
                  <a:pt x="2613" y="7986"/>
                  <a:pt x="2425" y="7892"/>
                </a:cubicBezTo>
                <a:close/>
                <a:moveTo>
                  <a:pt x="2382" y="7886"/>
                </a:moveTo>
                <a:cubicBezTo>
                  <a:pt x="2552" y="7980"/>
                  <a:pt x="2746" y="8030"/>
                  <a:pt x="2934" y="8062"/>
                </a:cubicBezTo>
                <a:cubicBezTo>
                  <a:pt x="3095" y="8088"/>
                  <a:pt x="3256" y="8096"/>
                  <a:pt x="3419" y="8096"/>
                </a:cubicBezTo>
                <a:cubicBezTo>
                  <a:pt x="3485" y="8096"/>
                  <a:pt x="3550" y="8095"/>
                  <a:pt x="3617" y="8093"/>
                </a:cubicBezTo>
                <a:cubicBezTo>
                  <a:pt x="3854" y="8087"/>
                  <a:pt x="4093" y="8068"/>
                  <a:pt x="4331" y="8055"/>
                </a:cubicBezTo>
                <a:cubicBezTo>
                  <a:pt x="4576" y="8042"/>
                  <a:pt x="4814" y="8036"/>
                  <a:pt x="5058" y="8036"/>
                </a:cubicBezTo>
                <a:lnTo>
                  <a:pt x="5133" y="8036"/>
                </a:lnTo>
                <a:cubicBezTo>
                  <a:pt x="5065" y="8049"/>
                  <a:pt x="4996" y="8062"/>
                  <a:pt x="4921" y="8074"/>
                </a:cubicBezTo>
                <a:cubicBezTo>
                  <a:pt x="4751" y="8093"/>
                  <a:pt x="4576" y="8111"/>
                  <a:pt x="4406" y="8125"/>
                </a:cubicBezTo>
                <a:cubicBezTo>
                  <a:pt x="4175" y="8143"/>
                  <a:pt x="3943" y="8155"/>
                  <a:pt x="3704" y="8155"/>
                </a:cubicBezTo>
                <a:cubicBezTo>
                  <a:pt x="3486" y="8155"/>
                  <a:pt x="3266" y="8137"/>
                  <a:pt x="3046" y="8099"/>
                </a:cubicBezTo>
                <a:cubicBezTo>
                  <a:pt x="2833" y="8062"/>
                  <a:pt x="2621" y="7998"/>
                  <a:pt x="2419" y="7911"/>
                </a:cubicBezTo>
                <a:cubicBezTo>
                  <a:pt x="2395" y="7905"/>
                  <a:pt x="2376" y="7892"/>
                  <a:pt x="2358" y="7886"/>
                </a:cubicBezTo>
                <a:close/>
                <a:moveTo>
                  <a:pt x="6876" y="8192"/>
                </a:moveTo>
                <a:lnTo>
                  <a:pt x="6876" y="8200"/>
                </a:lnTo>
                <a:lnTo>
                  <a:pt x="6870" y="8192"/>
                </a:lnTo>
                <a:close/>
                <a:moveTo>
                  <a:pt x="6888" y="8206"/>
                </a:moveTo>
                <a:cubicBezTo>
                  <a:pt x="6894" y="8206"/>
                  <a:pt x="6894" y="8206"/>
                  <a:pt x="6900" y="8212"/>
                </a:cubicBezTo>
                <a:cubicBezTo>
                  <a:pt x="6894" y="8206"/>
                  <a:pt x="6888" y="8206"/>
                  <a:pt x="6888" y="8206"/>
                </a:cubicBezTo>
                <a:close/>
                <a:moveTo>
                  <a:pt x="2576" y="7992"/>
                </a:moveTo>
                <a:lnTo>
                  <a:pt x="2576" y="7992"/>
                </a:lnTo>
                <a:cubicBezTo>
                  <a:pt x="2702" y="8036"/>
                  <a:pt x="2827" y="8074"/>
                  <a:pt x="2959" y="8099"/>
                </a:cubicBezTo>
                <a:cubicBezTo>
                  <a:pt x="3177" y="8143"/>
                  <a:pt x="3397" y="8168"/>
                  <a:pt x="3617" y="8174"/>
                </a:cubicBezTo>
                <a:cubicBezTo>
                  <a:pt x="3672" y="8176"/>
                  <a:pt x="3728" y="8177"/>
                  <a:pt x="3784" y="8177"/>
                </a:cubicBezTo>
                <a:cubicBezTo>
                  <a:pt x="3956" y="8177"/>
                  <a:pt x="4129" y="8170"/>
                  <a:pt x="4299" y="8155"/>
                </a:cubicBezTo>
                <a:cubicBezTo>
                  <a:pt x="4426" y="8149"/>
                  <a:pt x="4551" y="8137"/>
                  <a:pt x="4675" y="8125"/>
                </a:cubicBezTo>
                <a:lnTo>
                  <a:pt x="4675" y="8125"/>
                </a:lnTo>
                <a:cubicBezTo>
                  <a:pt x="4626" y="8137"/>
                  <a:pt x="4582" y="8149"/>
                  <a:pt x="4531" y="8155"/>
                </a:cubicBezTo>
                <a:cubicBezTo>
                  <a:pt x="4281" y="8206"/>
                  <a:pt x="4024" y="8244"/>
                  <a:pt x="3773" y="8244"/>
                </a:cubicBezTo>
                <a:cubicBezTo>
                  <a:pt x="3756" y="8244"/>
                  <a:pt x="3739" y="8244"/>
                  <a:pt x="3722" y="8244"/>
                </a:cubicBezTo>
                <a:cubicBezTo>
                  <a:pt x="3495" y="8244"/>
                  <a:pt x="3267" y="8208"/>
                  <a:pt x="3046" y="8155"/>
                </a:cubicBezTo>
                <a:cubicBezTo>
                  <a:pt x="2928" y="8125"/>
                  <a:pt x="2809" y="8087"/>
                  <a:pt x="2688" y="8042"/>
                </a:cubicBezTo>
                <a:cubicBezTo>
                  <a:pt x="2651" y="8024"/>
                  <a:pt x="2613" y="8012"/>
                  <a:pt x="2576" y="7992"/>
                </a:cubicBezTo>
                <a:close/>
                <a:moveTo>
                  <a:pt x="5960" y="5103"/>
                </a:moveTo>
                <a:lnTo>
                  <a:pt x="5960" y="5103"/>
                </a:lnTo>
                <a:cubicBezTo>
                  <a:pt x="5998" y="5160"/>
                  <a:pt x="6035" y="5216"/>
                  <a:pt x="6073" y="5279"/>
                </a:cubicBezTo>
                <a:cubicBezTo>
                  <a:pt x="6073" y="5279"/>
                  <a:pt x="6080" y="5285"/>
                  <a:pt x="6080" y="5291"/>
                </a:cubicBezTo>
                <a:cubicBezTo>
                  <a:pt x="6142" y="5423"/>
                  <a:pt x="6205" y="5560"/>
                  <a:pt x="6261" y="5698"/>
                </a:cubicBezTo>
                <a:cubicBezTo>
                  <a:pt x="6350" y="5899"/>
                  <a:pt x="6425" y="6100"/>
                  <a:pt x="6494" y="6306"/>
                </a:cubicBezTo>
                <a:cubicBezTo>
                  <a:pt x="6569" y="6514"/>
                  <a:pt x="6631" y="6726"/>
                  <a:pt x="6694" y="6933"/>
                </a:cubicBezTo>
                <a:cubicBezTo>
                  <a:pt x="6757" y="7147"/>
                  <a:pt x="6813" y="7359"/>
                  <a:pt x="6876" y="7573"/>
                </a:cubicBezTo>
                <a:cubicBezTo>
                  <a:pt x="6908" y="7698"/>
                  <a:pt x="6938" y="7824"/>
                  <a:pt x="6969" y="7949"/>
                </a:cubicBezTo>
                <a:cubicBezTo>
                  <a:pt x="6975" y="8004"/>
                  <a:pt x="6989" y="8068"/>
                  <a:pt x="7007" y="8125"/>
                </a:cubicBezTo>
                <a:cubicBezTo>
                  <a:pt x="7013" y="8149"/>
                  <a:pt x="7026" y="8168"/>
                  <a:pt x="7033" y="8186"/>
                </a:cubicBezTo>
                <a:cubicBezTo>
                  <a:pt x="7033" y="8192"/>
                  <a:pt x="7039" y="8200"/>
                  <a:pt x="7039" y="8212"/>
                </a:cubicBezTo>
                <a:cubicBezTo>
                  <a:pt x="7045" y="8230"/>
                  <a:pt x="7045" y="8244"/>
                  <a:pt x="7051" y="8262"/>
                </a:cubicBezTo>
                <a:cubicBezTo>
                  <a:pt x="6926" y="8168"/>
                  <a:pt x="6825" y="8036"/>
                  <a:pt x="6757" y="7892"/>
                </a:cubicBezTo>
                <a:cubicBezTo>
                  <a:pt x="6619" y="7636"/>
                  <a:pt x="6581" y="7335"/>
                  <a:pt x="6550" y="7046"/>
                </a:cubicBezTo>
                <a:cubicBezTo>
                  <a:pt x="6532" y="6896"/>
                  <a:pt x="6512" y="6751"/>
                  <a:pt x="6486" y="6607"/>
                </a:cubicBezTo>
                <a:cubicBezTo>
                  <a:pt x="6462" y="6463"/>
                  <a:pt x="6431" y="6326"/>
                  <a:pt x="6393" y="6187"/>
                </a:cubicBezTo>
                <a:cubicBezTo>
                  <a:pt x="6318" y="5912"/>
                  <a:pt x="6217" y="5643"/>
                  <a:pt x="6098" y="5380"/>
                </a:cubicBezTo>
                <a:cubicBezTo>
                  <a:pt x="6055" y="5285"/>
                  <a:pt x="6011" y="5192"/>
                  <a:pt x="5960" y="5103"/>
                </a:cubicBezTo>
                <a:close/>
                <a:moveTo>
                  <a:pt x="7076" y="8268"/>
                </a:moveTo>
                <a:lnTo>
                  <a:pt x="7076" y="8268"/>
                </a:lnTo>
                <a:cubicBezTo>
                  <a:pt x="7082" y="8281"/>
                  <a:pt x="7088" y="8287"/>
                  <a:pt x="7096" y="8293"/>
                </a:cubicBezTo>
                <a:cubicBezTo>
                  <a:pt x="7088" y="8287"/>
                  <a:pt x="7082" y="8287"/>
                  <a:pt x="7082" y="8281"/>
                </a:cubicBezTo>
                <a:cubicBezTo>
                  <a:pt x="7082" y="8275"/>
                  <a:pt x="7076" y="8275"/>
                  <a:pt x="7076" y="8268"/>
                </a:cubicBezTo>
                <a:close/>
                <a:moveTo>
                  <a:pt x="3250" y="1"/>
                </a:moveTo>
                <a:cubicBezTo>
                  <a:pt x="3247" y="1"/>
                  <a:pt x="3243" y="3"/>
                  <a:pt x="3241" y="8"/>
                </a:cubicBezTo>
                <a:cubicBezTo>
                  <a:pt x="3228" y="52"/>
                  <a:pt x="3215" y="102"/>
                  <a:pt x="3203" y="145"/>
                </a:cubicBezTo>
                <a:cubicBezTo>
                  <a:pt x="3185" y="190"/>
                  <a:pt x="3165" y="234"/>
                  <a:pt x="3147" y="278"/>
                </a:cubicBezTo>
                <a:cubicBezTo>
                  <a:pt x="3102" y="371"/>
                  <a:pt x="3052" y="454"/>
                  <a:pt x="2997" y="535"/>
                </a:cubicBezTo>
                <a:cubicBezTo>
                  <a:pt x="2877" y="703"/>
                  <a:pt x="2740" y="848"/>
                  <a:pt x="2613" y="1010"/>
                </a:cubicBezTo>
                <a:cubicBezTo>
                  <a:pt x="2488" y="1160"/>
                  <a:pt x="2370" y="1324"/>
                  <a:pt x="2294" y="1512"/>
                </a:cubicBezTo>
                <a:cubicBezTo>
                  <a:pt x="2225" y="1687"/>
                  <a:pt x="2188" y="1882"/>
                  <a:pt x="2182" y="2070"/>
                </a:cubicBezTo>
                <a:cubicBezTo>
                  <a:pt x="2176" y="2265"/>
                  <a:pt x="2200" y="2459"/>
                  <a:pt x="2263" y="2641"/>
                </a:cubicBezTo>
                <a:cubicBezTo>
                  <a:pt x="2269" y="2659"/>
                  <a:pt x="2275" y="2678"/>
                  <a:pt x="2282" y="2696"/>
                </a:cubicBezTo>
                <a:cubicBezTo>
                  <a:pt x="2269" y="2823"/>
                  <a:pt x="2269" y="2941"/>
                  <a:pt x="2282" y="3066"/>
                </a:cubicBezTo>
                <a:cubicBezTo>
                  <a:pt x="2288" y="3205"/>
                  <a:pt x="2306" y="3335"/>
                  <a:pt x="2338" y="3468"/>
                </a:cubicBezTo>
                <a:cubicBezTo>
                  <a:pt x="2269" y="3304"/>
                  <a:pt x="2200" y="3141"/>
                  <a:pt x="2138" y="2973"/>
                </a:cubicBezTo>
                <a:lnTo>
                  <a:pt x="2138" y="2959"/>
                </a:lnTo>
                <a:lnTo>
                  <a:pt x="2138" y="2947"/>
                </a:lnTo>
                <a:cubicBezTo>
                  <a:pt x="2132" y="2935"/>
                  <a:pt x="2132" y="2928"/>
                  <a:pt x="2132" y="2916"/>
                </a:cubicBezTo>
                <a:cubicBezTo>
                  <a:pt x="2124" y="2898"/>
                  <a:pt x="2124" y="2872"/>
                  <a:pt x="2118" y="2853"/>
                </a:cubicBezTo>
                <a:cubicBezTo>
                  <a:pt x="2112" y="2835"/>
                  <a:pt x="2106" y="2809"/>
                  <a:pt x="2100" y="2791"/>
                </a:cubicBezTo>
                <a:cubicBezTo>
                  <a:pt x="2094" y="2771"/>
                  <a:pt x="2087" y="2753"/>
                  <a:pt x="2075" y="2734"/>
                </a:cubicBezTo>
                <a:cubicBezTo>
                  <a:pt x="2075" y="2728"/>
                  <a:pt x="2069" y="2728"/>
                  <a:pt x="2069" y="2728"/>
                </a:cubicBezTo>
                <a:cubicBezTo>
                  <a:pt x="2063" y="2710"/>
                  <a:pt x="2057" y="2690"/>
                  <a:pt x="2049" y="2672"/>
                </a:cubicBezTo>
                <a:cubicBezTo>
                  <a:pt x="2037" y="2635"/>
                  <a:pt x="2025" y="2589"/>
                  <a:pt x="2019" y="2546"/>
                </a:cubicBezTo>
                <a:cubicBezTo>
                  <a:pt x="2006" y="2465"/>
                  <a:pt x="1994" y="2377"/>
                  <a:pt x="1994" y="2289"/>
                </a:cubicBezTo>
                <a:cubicBezTo>
                  <a:pt x="1982" y="2108"/>
                  <a:pt x="2000" y="1932"/>
                  <a:pt x="2012" y="1750"/>
                </a:cubicBezTo>
                <a:cubicBezTo>
                  <a:pt x="2025" y="1562"/>
                  <a:pt x="2037" y="1374"/>
                  <a:pt x="2025" y="1186"/>
                </a:cubicBezTo>
                <a:cubicBezTo>
                  <a:pt x="2012" y="1004"/>
                  <a:pt x="1968" y="836"/>
                  <a:pt x="1912" y="666"/>
                </a:cubicBezTo>
                <a:cubicBezTo>
                  <a:pt x="1881" y="572"/>
                  <a:pt x="1843" y="478"/>
                  <a:pt x="1800" y="390"/>
                </a:cubicBezTo>
                <a:cubicBezTo>
                  <a:pt x="1780" y="341"/>
                  <a:pt x="1762" y="296"/>
                  <a:pt x="1736" y="252"/>
                </a:cubicBezTo>
                <a:cubicBezTo>
                  <a:pt x="1724" y="220"/>
                  <a:pt x="1711" y="190"/>
                  <a:pt x="1693" y="159"/>
                </a:cubicBezTo>
                <a:cubicBezTo>
                  <a:pt x="1693" y="159"/>
                  <a:pt x="1693" y="153"/>
                  <a:pt x="1687" y="153"/>
                </a:cubicBezTo>
                <a:lnTo>
                  <a:pt x="1687" y="145"/>
                </a:lnTo>
                <a:cubicBezTo>
                  <a:pt x="1681" y="139"/>
                  <a:pt x="1673" y="127"/>
                  <a:pt x="1667" y="121"/>
                </a:cubicBezTo>
                <a:cubicBezTo>
                  <a:pt x="1665" y="119"/>
                  <a:pt x="1664" y="119"/>
                  <a:pt x="1662" y="119"/>
                </a:cubicBezTo>
                <a:cubicBezTo>
                  <a:pt x="1658" y="119"/>
                  <a:pt x="1655" y="123"/>
                  <a:pt x="1655" y="127"/>
                </a:cubicBezTo>
                <a:cubicBezTo>
                  <a:pt x="1661" y="127"/>
                  <a:pt x="1661" y="133"/>
                  <a:pt x="1661" y="139"/>
                </a:cubicBezTo>
                <a:cubicBezTo>
                  <a:pt x="1655" y="139"/>
                  <a:pt x="1655" y="139"/>
                  <a:pt x="1655" y="145"/>
                </a:cubicBezTo>
                <a:cubicBezTo>
                  <a:pt x="1636" y="171"/>
                  <a:pt x="1624" y="190"/>
                  <a:pt x="1612" y="214"/>
                </a:cubicBezTo>
                <a:lnTo>
                  <a:pt x="1605" y="214"/>
                </a:lnTo>
                <a:cubicBezTo>
                  <a:pt x="1605" y="228"/>
                  <a:pt x="1598" y="234"/>
                  <a:pt x="1592" y="246"/>
                </a:cubicBezTo>
                <a:cubicBezTo>
                  <a:pt x="1511" y="384"/>
                  <a:pt x="1430" y="521"/>
                  <a:pt x="1372" y="672"/>
                </a:cubicBezTo>
                <a:cubicBezTo>
                  <a:pt x="1297" y="854"/>
                  <a:pt x="1247" y="1048"/>
                  <a:pt x="1241" y="1243"/>
                </a:cubicBezTo>
                <a:cubicBezTo>
                  <a:pt x="1229" y="1443"/>
                  <a:pt x="1273" y="1643"/>
                  <a:pt x="1348" y="1831"/>
                </a:cubicBezTo>
                <a:cubicBezTo>
                  <a:pt x="1423" y="2019"/>
                  <a:pt x="1530" y="2201"/>
                  <a:pt x="1655" y="2364"/>
                </a:cubicBezTo>
                <a:cubicBezTo>
                  <a:pt x="1711" y="2453"/>
                  <a:pt x="1774" y="2534"/>
                  <a:pt x="1843" y="2621"/>
                </a:cubicBezTo>
                <a:cubicBezTo>
                  <a:pt x="1875" y="2665"/>
                  <a:pt x="1912" y="2710"/>
                  <a:pt x="1944" y="2753"/>
                </a:cubicBezTo>
                <a:cubicBezTo>
                  <a:pt x="1974" y="2785"/>
                  <a:pt x="2000" y="2823"/>
                  <a:pt x="2031" y="2860"/>
                </a:cubicBezTo>
                <a:cubicBezTo>
                  <a:pt x="2031" y="2866"/>
                  <a:pt x="2031" y="2866"/>
                  <a:pt x="2037" y="2872"/>
                </a:cubicBezTo>
                <a:cubicBezTo>
                  <a:pt x="2043" y="2878"/>
                  <a:pt x="2043" y="2878"/>
                  <a:pt x="2049" y="2884"/>
                </a:cubicBezTo>
                <a:cubicBezTo>
                  <a:pt x="2057" y="2898"/>
                  <a:pt x="2057" y="2904"/>
                  <a:pt x="2057" y="2910"/>
                </a:cubicBezTo>
                <a:cubicBezTo>
                  <a:pt x="2060" y="2917"/>
                  <a:pt x="2064" y="2920"/>
                  <a:pt x="2067" y="2920"/>
                </a:cubicBezTo>
                <a:cubicBezTo>
                  <a:pt x="2070" y="2920"/>
                  <a:pt x="2072" y="2918"/>
                  <a:pt x="2075" y="2916"/>
                </a:cubicBezTo>
                <a:cubicBezTo>
                  <a:pt x="2075" y="2922"/>
                  <a:pt x="2081" y="2922"/>
                  <a:pt x="2081" y="2928"/>
                </a:cubicBezTo>
                <a:cubicBezTo>
                  <a:pt x="2182" y="3205"/>
                  <a:pt x="2294" y="3480"/>
                  <a:pt x="2419" y="3743"/>
                </a:cubicBezTo>
                <a:cubicBezTo>
                  <a:pt x="2425" y="3775"/>
                  <a:pt x="2439" y="3800"/>
                  <a:pt x="2451" y="3830"/>
                </a:cubicBezTo>
                <a:cubicBezTo>
                  <a:pt x="2463" y="3856"/>
                  <a:pt x="2476" y="3887"/>
                  <a:pt x="2488" y="3919"/>
                </a:cubicBezTo>
                <a:cubicBezTo>
                  <a:pt x="2491" y="3922"/>
                  <a:pt x="2494" y="3924"/>
                  <a:pt x="2498" y="3924"/>
                </a:cubicBezTo>
                <a:cubicBezTo>
                  <a:pt x="2501" y="3924"/>
                  <a:pt x="2504" y="3922"/>
                  <a:pt x="2508" y="3919"/>
                </a:cubicBezTo>
                <a:cubicBezTo>
                  <a:pt x="2613" y="4145"/>
                  <a:pt x="2740" y="4364"/>
                  <a:pt x="2870" y="4570"/>
                </a:cubicBezTo>
                <a:cubicBezTo>
                  <a:pt x="2827" y="4521"/>
                  <a:pt x="2789" y="4470"/>
                  <a:pt x="2752" y="4420"/>
                </a:cubicBezTo>
                <a:cubicBezTo>
                  <a:pt x="2682" y="4313"/>
                  <a:pt x="2621" y="4206"/>
                  <a:pt x="2558" y="4094"/>
                </a:cubicBezTo>
                <a:cubicBezTo>
                  <a:pt x="2419" y="3862"/>
                  <a:pt x="2288" y="3624"/>
                  <a:pt x="2124" y="3405"/>
                </a:cubicBezTo>
                <a:cubicBezTo>
                  <a:pt x="1968" y="3191"/>
                  <a:pt x="1780" y="3003"/>
                  <a:pt x="1554" y="2866"/>
                </a:cubicBezTo>
                <a:cubicBezTo>
                  <a:pt x="1335" y="2728"/>
                  <a:pt x="1091" y="2641"/>
                  <a:pt x="840" y="2583"/>
                </a:cubicBezTo>
                <a:cubicBezTo>
                  <a:pt x="583" y="2528"/>
                  <a:pt x="327" y="2496"/>
                  <a:pt x="64" y="2471"/>
                </a:cubicBezTo>
                <a:lnTo>
                  <a:pt x="19" y="2471"/>
                </a:lnTo>
                <a:cubicBezTo>
                  <a:pt x="13" y="2477"/>
                  <a:pt x="7" y="2490"/>
                  <a:pt x="1" y="2496"/>
                </a:cubicBezTo>
                <a:lnTo>
                  <a:pt x="7" y="2496"/>
                </a:lnTo>
                <a:cubicBezTo>
                  <a:pt x="44" y="2528"/>
                  <a:pt x="88" y="2552"/>
                  <a:pt x="131" y="2589"/>
                </a:cubicBezTo>
                <a:cubicBezTo>
                  <a:pt x="131" y="2589"/>
                  <a:pt x="139" y="2589"/>
                  <a:pt x="139" y="2597"/>
                </a:cubicBezTo>
                <a:cubicBezTo>
                  <a:pt x="195" y="2635"/>
                  <a:pt x="244" y="2678"/>
                  <a:pt x="289" y="2728"/>
                </a:cubicBezTo>
                <a:cubicBezTo>
                  <a:pt x="395" y="2823"/>
                  <a:pt x="489" y="2922"/>
                  <a:pt x="583" y="3029"/>
                </a:cubicBezTo>
                <a:cubicBezTo>
                  <a:pt x="765" y="3236"/>
                  <a:pt x="947" y="3448"/>
                  <a:pt x="1160" y="3630"/>
                </a:cubicBezTo>
                <a:cubicBezTo>
                  <a:pt x="1267" y="3731"/>
                  <a:pt x="1386" y="3812"/>
                  <a:pt x="1511" y="3881"/>
                </a:cubicBezTo>
                <a:cubicBezTo>
                  <a:pt x="1649" y="3963"/>
                  <a:pt x="1786" y="4026"/>
                  <a:pt x="1930" y="4088"/>
                </a:cubicBezTo>
                <a:cubicBezTo>
                  <a:pt x="2069" y="4151"/>
                  <a:pt x="2213" y="4220"/>
                  <a:pt x="2350" y="4295"/>
                </a:cubicBezTo>
                <a:cubicBezTo>
                  <a:pt x="2482" y="4370"/>
                  <a:pt x="2607" y="4458"/>
                  <a:pt x="2720" y="4564"/>
                </a:cubicBezTo>
                <a:cubicBezTo>
                  <a:pt x="2952" y="4764"/>
                  <a:pt x="3140" y="5010"/>
                  <a:pt x="3322" y="5253"/>
                </a:cubicBezTo>
                <a:cubicBezTo>
                  <a:pt x="3341" y="5285"/>
                  <a:pt x="3365" y="5316"/>
                  <a:pt x="3391" y="5342"/>
                </a:cubicBezTo>
                <a:cubicBezTo>
                  <a:pt x="3391" y="5348"/>
                  <a:pt x="3397" y="5348"/>
                  <a:pt x="3403" y="5348"/>
                </a:cubicBezTo>
                <a:cubicBezTo>
                  <a:pt x="3817" y="5887"/>
                  <a:pt x="4287" y="6375"/>
                  <a:pt x="4794" y="6821"/>
                </a:cubicBezTo>
                <a:cubicBezTo>
                  <a:pt x="4701" y="6777"/>
                  <a:pt x="4606" y="6726"/>
                  <a:pt x="4519" y="6664"/>
                </a:cubicBezTo>
                <a:cubicBezTo>
                  <a:pt x="4412" y="6589"/>
                  <a:pt x="4319" y="6500"/>
                  <a:pt x="4218" y="6407"/>
                </a:cubicBezTo>
                <a:cubicBezTo>
                  <a:pt x="4163" y="6357"/>
                  <a:pt x="4105" y="6300"/>
                  <a:pt x="4050" y="6244"/>
                </a:cubicBezTo>
                <a:cubicBezTo>
                  <a:pt x="4042" y="6237"/>
                  <a:pt x="4042" y="6237"/>
                  <a:pt x="4042" y="6231"/>
                </a:cubicBezTo>
                <a:cubicBezTo>
                  <a:pt x="4030" y="6213"/>
                  <a:pt x="4018" y="6199"/>
                  <a:pt x="4005" y="6181"/>
                </a:cubicBezTo>
                <a:cubicBezTo>
                  <a:pt x="3981" y="6150"/>
                  <a:pt x="3955" y="6118"/>
                  <a:pt x="3923" y="6087"/>
                </a:cubicBezTo>
                <a:lnTo>
                  <a:pt x="3917" y="6087"/>
                </a:lnTo>
                <a:cubicBezTo>
                  <a:pt x="3917" y="6081"/>
                  <a:pt x="3911" y="6081"/>
                  <a:pt x="3905" y="6075"/>
                </a:cubicBezTo>
                <a:cubicBezTo>
                  <a:pt x="3874" y="6049"/>
                  <a:pt x="3842" y="6025"/>
                  <a:pt x="3811" y="5999"/>
                </a:cubicBezTo>
                <a:cubicBezTo>
                  <a:pt x="3767" y="5944"/>
                  <a:pt x="3717" y="5893"/>
                  <a:pt x="3674" y="5849"/>
                </a:cubicBezTo>
                <a:cubicBezTo>
                  <a:pt x="3660" y="5831"/>
                  <a:pt x="3654" y="5817"/>
                  <a:pt x="3648" y="5805"/>
                </a:cubicBezTo>
                <a:cubicBezTo>
                  <a:pt x="3642" y="5805"/>
                  <a:pt x="3636" y="5805"/>
                  <a:pt x="3636" y="5811"/>
                </a:cubicBezTo>
                <a:cubicBezTo>
                  <a:pt x="3579" y="5762"/>
                  <a:pt x="3523" y="5718"/>
                  <a:pt x="3466" y="5673"/>
                </a:cubicBezTo>
                <a:cubicBezTo>
                  <a:pt x="3284" y="5536"/>
                  <a:pt x="3078" y="5429"/>
                  <a:pt x="2864" y="5354"/>
                </a:cubicBezTo>
                <a:cubicBezTo>
                  <a:pt x="2645" y="5273"/>
                  <a:pt x="2413" y="5235"/>
                  <a:pt x="2182" y="5235"/>
                </a:cubicBezTo>
                <a:cubicBezTo>
                  <a:pt x="2165" y="5235"/>
                  <a:pt x="2149" y="5235"/>
                  <a:pt x="2132" y="5235"/>
                </a:cubicBezTo>
                <a:cubicBezTo>
                  <a:pt x="1910" y="5235"/>
                  <a:pt x="1683" y="5272"/>
                  <a:pt x="1473" y="5342"/>
                </a:cubicBezTo>
                <a:cubicBezTo>
                  <a:pt x="1247" y="5417"/>
                  <a:pt x="1028" y="5530"/>
                  <a:pt x="834" y="5673"/>
                </a:cubicBezTo>
                <a:cubicBezTo>
                  <a:pt x="816" y="5692"/>
                  <a:pt x="790" y="5711"/>
                  <a:pt x="765" y="5730"/>
                </a:cubicBezTo>
                <a:cubicBezTo>
                  <a:pt x="747" y="5742"/>
                  <a:pt x="765" y="5768"/>
                  <a:pt x="784" y="5768"/>
                </a:cubicBezTo>
                <a:cubicBezTo>
                  <a:pt x="779" y="5773"/>
                  <a:pt x="782" y="5781"/>
                  <a:pt x="790" y="5781"/>
                </a:cubicBezTo>
                <a:cubicBezTo>
                  <a:pt x="792" y="5781"/>
                  <a:pt x="794" y="5781"/>
                  <a:pt x="796" y="5780"/>
                </a:cubicBezTo>
                <a:cubicBezTo>
                  <a:pt x="808" y="5780"/>
                  <a:pt x="828" y="5774"/>
                  <a:pt x="840" y="5768"/>
                </a:cubicBezTo>
                <a:cubicBezTo>
                  <a:pt x="996" y="5880"/>
                  <a:pt x="1166" y="5968"/>
                  <a:pt x="1342" y="6037"/>
                </a:cubicBezTo>
                <a:cubicBezTo>
                  <a:pt x="1542" y="6112"/>
                  <a:pt x="1748" y="6156"/>
                  <a:pt x="1962" y="6162"/>
                </a:cubicBezTo>
                <a:cubicBezTo>
                  <a:pt x="1985" y="6163"/>
                  <a:pt x="2008" y="6163"/>
                  <a:pt x="2031" y="6163"/>
                </a:cubicBezTo>
                <a:cubicBezTo>
                  <a:pt x="2234" y="6163"/>
                  <a:pt x="2442" y="6135"/>
                  <a:pt x="2645" y="6106"/>
                </a:cubicBezTo>
                <a:cubicBezTo>
                  <a:pt x="2858" y="6075"/>
                  <a:pt x="3072" y="6049"/>
                  <a:pt x="3284" y="6049"/>
                </a:cubicBezTo>
                <a:cubicBezTo>
                  <a:pt x="3486" y="6049"/>
                  <a:pt x="3686" y="6081"/>
                  <a:pt x="3874" y="6162"/>
                </a:cubicBezTo>
                <a:cubicBezTo>
                  <a:pt x="3892" y="6169"/>
                  <a:pt x="3905" y="6175"/>
                  <a:pt x="3923" y="6187"/>
                </a:cubicBezTo>
                <a:cubicBezTo>
                  <a:pt x="3955" y="6213"/>
                  <a:pt x="3987" y="6244"/>
                  <a:pt x="4018" y="6275"/>
                </a:cubicBezTo>
                <a:cubicBezTo>
                  <a:pt x="4024" y="6282"/>
                  <a:pt x="4030" y="6294"/>
                  <a:pt x="4036" y="6294"/>
                </a:cubicBezTo>
                <a:cubicBezTo>
                  <a:pt x="4036" y="6300"/>
                  <a:pt x="4042" y="6300"/>
                  <a:pt x="4042" y="6300"/>
                </a:cubicBezTo>
                <a:cubicBezTo>
                  <a:pt x="4080" y="6332"/>
                  <a:pt x="4111" y="6357"/>
                  <a:pt x="4143" y="6387"/>
                </a:cubicBezTo>
                <a:cubicBezTo>
                  <a:pt x="4331" y="6569"/>
                  <a:pt x="4531" y="6745"/>
                  <a:pt x="4776" y="6846"/>
                </a:cubicBezTo>
                <a:cubicBezTo>
                  <a:pt x="4802" y="6852"/>
                  <a:pt x="4826" y="6864"/>
                  <a:pt x="4851" y="6870"/>
                </a:cubicBezTo>
                <a:cubicBezTo>
                  <a:pt x="5479" y="7397"/>
                  <a:pt x="6162" y="7861"/>
                  <a:pt x="6876" y="8256"/>
                </a:cubicBezTo>
                <a:cubicBezTo>
                  <a:pt x="6838" y="8244"/>
                  <a:pt x="6801" y="8230"/>
                  <a:pt x="6763" y="8218"/>
                </a:cubicBezTo>
                <a:cubicBezTo>
                  <a:pt x="6607" y="8168"/>
                  <a:pt x="6443" y="8117"/>
                  <a:pt x="6280" y="8074"/>
                </a:cubicBezTo>
                <a:cubicBezTo>
                  <a:pt x="6067" y="8012"/>
                  <a:pt x="5847" y="7949"/>
                  <a:pt x="5629" y="7899"/>
                </a:cubicBezTo>
                <a:cubicBezTo>
                  <a:pt x="5516" y="7854"/>
                  <a:pt x="5396" y="7816"/>
                  <a:pt x="5283" y="7779"/>
                </a:cubicBezTo>
                <a:cubicBezTo>
                  <a:pt x="5033" y="7704"/>
                  <a:pt x="4776" y="7636"/>
                  <a:pt x="4519" y="7585"/>
                </a:cubicBezTo>
                <a:cubicBezTo>
                  <a:pt x="4275" y="7541"/>
                  <a:pt x="4024" y="7509"/>
                  <a:pt x="3773" y="7503"/>
                </a:cubicBezTo>
                <a:cubicBezTo>
                  <a:pt x="3535" y="7503"/>
                  <a:pt x="3298" y="7523"/>
                  <a:pt x="3059" y="7567"/>
                </a:cubicBezTo>
                <a:cubicBezTo>
                  <a:pt x="2827" y="7616"/>
                  <a:pt x="2601" y="7691"/>
                  <a:pt x="2388" y="7798"/>
                </a:cubicBezTo>
                <a:cubicBezTo>
                  <a:pt x="2382" y="7798"/>
                  <a:pt x="2376" y="7798"/>
                  <a:pt x="2370" y="7804"/>
                </a:cubicBezTo>
                <a:cubicBezTo>
                  <a:pt x="2332" y="7816"/>
                  <a:pt x="2294" y="7824"/>
                  <a:pt x="2257" y="7836"/>
                </a:cubicBezTo>
                <a:cubicBezTo>
                  <a:pt x="2237" y="7842"/>
                  <a:pt x="2245" y="7873"/>
                  <a:pt x="2263" y="7873"/>
                </a:cubicBezTo>
                <a:lnTo>
                  <a:pt x="2269" y="7867"/>
                </a:lnTo>
                <a:cubicBezTo>
                  <a:pt x="2476" y="7998"/>
                  <a:pt x="2702" y="8099"/>
                  <a:pt x="2934" y="8168"/>
                </a:cubicBezTo>
                <a:cubicBezTo>
                  <a:pt x="3171" y="8237"/>
                  <a:pt x="3416" y="8275"/>
                  <a:pt x="3660" y="8287"/>
                </a:cubicBezTo>
                <a:cubicBezTo>
                  <a:pt x="3685" y="8288"/>
                  <a:pt x="3710" y="8288"/>
                  <a:pt x="3735" y="8288"/>
                </a:cubicBezTo>
                <a:cubicBezTo>
                  <a:pt x="3966" y="8288"/>
                  <a:pt x="4193" y="8263"/>
                  <a:pt x="4418" y="8224"/>
                </a:cubicBezTo>
                <a:cubicBezTo>
                  <a:pt x="4651" y="8180"/>
                  <a:pt x="4877" y="8131"/>
                  <a:pt x="5109" y="8087"/>
                </a:cubicBezTo>
                <a:cubicBezTo>
                  <a:pt x="5208" y="8080"/>
                  <a:pt x="5309" y="8074"/>
                  <a:pt x="5410" y="8068"/>
                </a:cubicBezTo>
                <a:cubicBezTo>
                  <a:pt x="5528" y="8062"/>
                  <a:pt x="5653" y="8062"/>
                  <a:pt x="5780" y="8055"/>
                </a:cubicBezTo>
                <a:lnTo>
                  <a:pt x="5841" y="8055"/>
                </a:lnTo>
                <a:cubicBezTo>
                  <a:pt x="6035" y="8080"/>
                  <a:pt x="6237" y="8117"/>
                  <a:pt x="6425" y="8162"/>
                </a:cubicBezTo>
                <a:cubicBezTo>
                  <a:pt x="6456" y="8168"/>
                  <a:pt x="6486" y="8180"/>
                  <a:pt x="6518" y="8186"/>
                </a:cubicBezTo>
                <a:cubicBezTo>
                  <a:pt x="6562" y="8200"/>
                  <a:pt x="6607" y="8212"/>
                  <a:pt x="6644" y="8224"/>
                </a:cubicBezTo>
                <a:cubicBezTo>
                  <a:pt x="6700" y="8237"/>
                  <a:pt x="6757" y="8256"/>
                  <a:pt x="6807" y="8275"/>
                </a:cubicBezTo>
                <a:cubicBezTo>
                  <a:pt x="6951" y="8319"/>
                  <a:pt x="7088" y="8374"/>
                  <a:pt x="7227" y="8444"/>
                </a:cubicBezTo>
                <a:cubicBezTo>
                  <a:pt x="7290" y="8481"/>
                  <a:pt x="7359" y="8519"/>
                  <a:pt x="7427" y="8550"/>
                </a:cubicBezTo>
                <a:cubicBezTo>
                  <a:pt x="7458" y="8562"/>
                  <a:pt x="7490" y="8582"/>
                  <a:pt x="7527" y="8594"/>
                </a:cubicBezTo>
                <a:lnTo>
                  <a:pt x="7539" y="8594"/>
                </a:lnTo>
                <a:cubicBezTo>
                  <a:pt x="7553" y="8600"/>
                  <a:pt x="7559" y="8606"/>
                  <a:pt x="7571" y="8606"/>
                </a:cubicBezTo>
                <a:cubicBezTo>
                  <a:pt x="7577" y="8614"/>
                  <a:pt x="7585" y="8620"/>
                  <a:pt x="7591" y="8626"/>
                </a:cubicBezTo>
                <a:cubicBezTo>
                  <a:pt x="7603" y="8632"/>
                  <a:pt x="7622" y="8651"/>
                  <a:pt x="7640" y="8651"/>
                </a:cubicBezTo>
                <a:cubicBezTo>
                  <a:pt x="7646" y="8651"/>
                  <a:pt x="7646" y="8651"/>
                  <a:pt x="7652" y="8644"/>
                </a:cubicBezTo>
                <a:cubicBezTo>
                  <a:pt x="8179" y="8895"/>
                  <a:pt x="8719" y="9114"/>
                  <a:pt x="9269" y="9302"/>
                </a:cubicBezTo>
                <a:cubicBezTo>
                  <a:pt x="9370" y="9340"/>
                  <a:pt x="9471" y="9372"/>
                  <a:pt x="9570" y="9409"/>
                </a:cubicBezTo>
                <a:cubicBezTo>
                  <a:pt x="9572" y="9410"/>
                  <a:pt x="9574" y="9410"/>
                  <a:pt x="9576" y="9410"/>
                </a:cubicBezTo>
                <a:cubicBezTo>
                  <a:pt x="9604" y="9410"/>
                  <a:pt x="9619" y="9371"/>
                  <a:pt x="9590" y="9366"/>
                </a:cubicBezTo>
                <a:cubicBezTo>
                  <a:pt x="8901" y="9132"/>
                  <a:pt x="8216" y="8869"/>
                  <a:pt x="7559" y="8550"/>
                </a:cubicBezTo>
                <a:cubicBezTo>
                  <a:pt x="7533" y="8531"/>
                  <a:pt x="7502" y="8513"/>
                  <a:pt x="7472" y="8493"/>
                </a:cubicBezTo>
                <a:cubicBezTo>
                  <a:pt x="7440" y="8469"/>
                  <a:pt x="7409" y="8450"/>
                  <a:pt x="7377" y="8432"/>
                </a:cubicBezTo>
                <a:cubicBezTo>
                  <a:pt x="7365" y="8418"/>
                  <a:pt x="7345" y="8412"/>
                  <a:pt x="7333" y="8406"/>
                </a:cubicBezTo>
                <a:cubicBezTo>
                  <a:pt x="7314" y="8394"/>
                  <a:pt x="7296" y="8388"/>
                  <a:pt x="7276" y="8380"/>
                </a:cubicBezTo>
                <a:lnTo>
                  <a:pt x="7270" y="8380"/>
                </a:lnTo>
                <a:cubicBezTo>
                  <a:pt x="7246" y="8374"/>
                  <a:pt x="7221" y="8362"/>
                  <a:pt x="7201" y="8356"/>
                </a:cubicBezTo>
                <a:cubicBezTo>
                  <a:pt x="7139" y="8305"/>
                  <a:pt x="7088" y="8244"/>
                  <a:pt x="7064" y="8174"/>
                </a:cubicBezTo>
                <a:cubicBezTo>
                  <a:pt x="7051" y="8143"/>
                  <a:pt x="7039" y="8111"/>
                  <a:pt x="7033" y="8074"/>
                </a:cubicBezTo>
                <a:cubicBezTo>
                  <a:pt x="7033" y="8074"/>
                  <a:pt x="7026" y="8068"/>
                  <a:pt x="7026" y="8062"/>
                </a:cubicBezTo>
                <a:cubicBezTo>
                  <a:pt x="7001" y="7955"/>
                  <a:pt x="6995" y="7836"/>
                  <a:pt x="6983" y="7729"/>
                </a:cubicBezTo>
                <a:cubicBezTo>
                  <a:pt x="6951" y="7448"/>
                  <a:pt x="6894" y="7165"/>
                  <a:pt x="6819" y="6896"/>
                </a:cubicBezTo>
                <a:cubicBezTo>
                  <a:pt x="6744" y="6621"/>
                  <a:pt x="6656" y="6350"/>
                  <a:pt x="6544" y="6087"/>
                </a:cubicBezTo>
                <a:cubicBezTo>
                  <a:pt x="6431" y="5831"/>
                  <a:pt x="6298" y="5574"/>
                  <a:pt x="6156" y="5334"/>
                </a:cubicBezTo>
                <a:cubicBezTo>
                  <a:pt x="6023" y="5109"/>
                  <a:pt x="5873" y="4891"/>
                  <a:pt x="5710" y="4683"/>
                </a:cubicBezTo>
                <a:cubicBezTo>
                  <a:pt x="5697" y="4671"/>
                  <a:pt x="5685" y="4652"/>
                  <a:pt x="5673" y="4634"/>
                </a:cubicBezTo>
                <a:cubicBezTo>
                  <a:pt x="5653" y="4602"/>
                  <a:pt x="5629" y="4576"/>
                  <a:pt x="5604" y="4552"/>
                </a:cubicBezTo>
                <a:cubicBezTo>
                  <a:pt x="5604" y="4545"/>
                  <a:pt x="5592" y="4545"/>
                  <a:pt x="5584" y="4545"/>
                </a:cubicBezTo>
                <a:cubicBezTo>
                  <a:pt x="5572" y="4545"/>
                  <a:pt x="5560" y="4558"/>
                  <a:pt x="5566" y="4570"/>
                </a:cubicBezTo>
                <a:cubicBezTo>
                  <a:pt x="5560" y="4576"/>
                  <a:pt x="5560" y="4582"/>
                  <a:pt x="5560" y="4590"/>
                </a:cubicBezTo>
                <a:cubicBezTo>
                  <a:pt x="5598" y="4658"/>
                  <a:pt x="5629" y="4727"/>
                  <a:pt x="5653" y="4802"/>
                </a:cubicBezTo>
                <a:cubicBezTo>
                  <a:pt x="5673" y="4883"/>
                  <a:pt x="5685" y="4966"/>
                  <a:pt x="5697" y="5047"/>
                </a:cubicBezTo>
                <a:cubicBezTo>
                  <a:pt x="5710" y="5146"/>
                  <a:pt x="5716" y="5253"/>
                  <a:pt x="5722" y="5360"/>
                </a:cubicBezTo>
                <a:lnTo>
                  <a:pt x="5722" y="5386"/>
                </a:lnTo>
                <a:cubicBezTo>
                  <a:pt x="5716" y="5392"/>
                  <a:pt x="5722" y="5392"/>
                  <a:pt x="5722" y="5398"/>
                </a:cubicBezTo>
                <a:cubicBezTo>
                  <a:pt x="5728" y="5441"/>
                  <a:pt x="5728" y="5485"/>
                  <a:pt x="5728" y="5530"/>
                </a:cubicBezTo>
                <a:cubicBezTo>
                  <a:pt x="5748" y="5855"/>
                  <a:pt x="5792" y="6175"/>
                  <a:pt x="5867" y="6488"/>
                </a:cubicBezTo>
                <a:cubicBezTo>
                  <a:pt x="5948" y="6801"/>
                  <a:pt x="6061" y="7102"/>
                  <a:pt x="6217" y="7385"/>
                </a:cubicBezTo>
                <a:cubicBezTo>
                  <a:pt x="6362" y="7636"/>
                  <a:pt x="6532" y="7861"/>
                  <a:pt x="6738" y="8062"/>
                </a:cubicBezTo>
                <a:cubicBezTo>
                  <a:pt x="6750" y="8074"/>
                  <a:pt x="6763" y="8093"/>
                  <a:pt x="6781" y="8105"/>
                </a:cubicBezTo>
                <a:cubicBezTo>
                  <a:pt x="6787" y="8111"/>
                  <a:pt x="6795" y="8125"/>
                  <a:pt x="6801" y="8137"/>
                </a:cubicBezTo>
                <a:cubicBezTo>
                  <a:pt x="6813" y="8149"/>
                  <a:pt x="6819" y="8162"/>
                  <a:pt x="6832" y="8174"/>
                </a:cubicBezTo>
                <a:cubicBezTo>
                  <a:pt x="6223" y="7836"/>
                  <a:pt x="5641" y="7448"/>
                  <a:pt x="5095" y="7009"/>
                </a:cubicBezTo>
                <a:cubicBezTo>
                  <a:pt x="5008" y="6939"/>
                  <a:pt x="4927" y="6870"/>
                  <a:pt x="4839" y="6795"/>
                </a:cubicBezTo>
                <a:cubicBezTo>
                  <a:pt x="4739" y="6595"/>
                  <a:pt x="4626" y="6401"/>
                  <a:pt x="4519" y="6207"/>
                </a:cubicBezTo>
                <a:lnTo>
                  <a:pt x="4519" y="6199"/>
                </a:lnTo>
                <a:cubicBezTo>
                  <a:pt x="4481" y="6106"/>
                  <a:pt x="4438" y="6011"/>
                  <a:pt x="4412" y="5912"/>
                </a:cubicBezTo>
                <a:cubicBezTo>
                  <a:pt x="4388" y="5817"/>
                  <a:pt x="4369" y="5718"/>
                  <a:pt x="4357" y="5617"/>
                </a:cubicBezTo>
                <a:cubicBezTo>
                  <a:pt x="4343" y="5435"/>
                  <a:pt x="4351" y="5253"/>
                  <a:pt x="4381" y="5071"/>
                </a:cubicBezTo>
                <a:lnTo>
                  <a:pt x="4394" y="5071"/>
                </a:lnTo>
                <a:cubicBezTo>
                  <a:pt x="4400" y="5065"/>
                  <a:pt x="4406" y="5053"/>
                  <a:pt x="4400" y="5041"/>
                </a:cubicBezTo>
                <a:cubicBezTo>
                  <a:pt x="4438" y="4990"/>
                  <a:pt x="4481" y="4940"/>
                  <a:pt x="4531" y="4903"/>
                </a:cubicBezTo>
                <a:cubicBezTo>
                  <a:pt x="4582" y="4853"/>
                  <a:pt x="4644" y="4808"/>
                  <a:pt x="4701" y="4764"/>
                </a:cubicBezTo>
                <a:cubicBezTo>
                  <a:pt x="4820" y="4677"/>
                  <a:pt x="4933" y="4590"/>
                  <a:pt x="5027" y="4477"/>
                </a:cubicBezTo>
                <a:cubicBezTo>
                  <a:pt x="5215" y="4264"/>
                  <a:pt x="5334" y="3994"/>
                  <a:pt x="5366" y="3718"/>
                </a:cubicBezTo>
                <a:cubicBezTo>
                  <a:pt x="5384" y="3561"/>
                  <a:pt x="5378" y="3399"/>
                  <a:pt x="5346" y="3248"/>
                </a:cubicBezTo>
                <a:cubicBezTo>
                  <a:pt x="5356" y="3233"/>
                  <a:pt x="5343" y="3219"/>
                  <a:pt x="5331" y="3219"/>
                </a:cubicBezTo>
                <a:cubicBezTo>
                  <a:pt x="5327" y="3219"/>
                  <a:pt x="5324" y="3220"/>
                  <a:pt x="5321" y="3223"/>
                </a:cubicBezTo>
                <a:lnTo>
                  <a:pt x="5315" y="3229"/>
                </a:lnTo>
                <a:cubicBezTo>
                  <a:pt x="5058" y="3329"/>
                  <a:pt x="4826" y="3505"/>
                  <a:pt x="4651" y="3725"/>
                </a:cubicBezTo>
                <a:cubicBezTo>
                  <a:pt x="4463" y="3963"/>
                  <a:pt x="4351" y="4244"/>
                  <a:pt x="4319" y="4545"/>
                </a:cubicBezTo>
                <a:cubicBezTo>
                  <a:pt x="4293" y="4721"/>
                  <a:pt x="4305" y="4897"/>
                  <a:pt x="4343" y="5065"/>
                </a:cubicBezTo>
                <a:lnTo>
                  <a:pt x="4343" y="5071"/>
                </a:lnTo>
                <a:cubicBezTo>
                  <a:pt x="4319" y="5229"/>
                  <a:pt x="4305" y="5392"/>
                  <a:pt x="4319" y="5548"/>
                </a:cubicBezTo>
                <a:cubicBezTo>
                  <a:pt x="4331" y="5718"/>
                  <a:pt x="4363" y="5887"/>
                  <a:pt x="4426" y="6049"/>
                </a:cubicBezTo>
                <a:cubicBezTo>
                  <a:pt x="4412" y="6025"/>
                  <a:pt x="4400" y="6005"/>
                  <a:pt x="4394" y="5987"/>
                </a:cubicBezTo>
                <a:cubicBezTo>
                  <a:pt x="4375" y="5936"/>
                  <a:pt x="4351" y="5893"/>
                  <a:pt x="4325" y="5843"/>
                </a:cubicBezTo>
                <a:cubicBezTo>
                  <a:pt x="4313" y="5817"/>
                  <a:pt x="4305" y="5793"/>
                  <a:pt x="4293" y="5762"/>
                </a:cubicBezTo>
                <a:cubicBezTo>
                  <a:pt x="4287" y="5748"/>
                  <a:pt x="4281" y="5730"/>
                  <a:pt x="4275" y="5711"/>
                </a:cubicBezTo>
                <a:lnTo>
                  <a:pt x="4275" y="5705"/>
                </a:lnTo>
                <a:cubicBezTo>
                  <a:pt x="4275" y="5698"/>
                  <a:pt x="4268" y="5692"/>
                  <a:pt x="4268" y="5686"/>
                </a:cubicBezTo>
                <a:cubicBezTo>
                  <a:pt x="4256" y="5655"/>
                  <a:pt x="4250" y="5629"/>
                  <a:pt x="4238" y="5598"/>
                </a:cubicBezTo>
                <a:cubicBezTo>
                  <a:pt x="4238" y="5586"/>
                  <a:pt x="4230" y="5568"/>
                  <a:pt x="4230" y="5554"/>
                </a:cubicBezTo>
                <a:lnTo>
                  <a:pt x="4230" y="5548"/>
                </a:lnTo>
                <a:cubicBezTo>
                  <a:pt x="4218" y="5504"/>
                  <a:pt x="4206" y="5461"/>
                  <a:pt x="4193" y="5417"/>
                </a:cubicBezTo>
                <a:cubicBezTo>
                  <a:pt x="4181" y="5360"/>
                  <a:pt x="4169" y="5310"/>
                  <a:pt x="4155" y="5253"/>
                </a:cubicBezTo>
                <a:cubicBezTo>
                  <a:pt x="4111" y="5016"/>
                  <a:pt x="4074" y="4784"/>
                  <a:pt x="4024" y="4552"/>
                </a:cubicBezTo>
                <a:cubicBezTo>
                  <a:pt x="3961" y="4307"/>
                  <a:pt x="3880" y="4069"/>
                  <a:pt x="3805" y="3830"/>
                </a:cubicBezTo>
                <a:cubicBezTo>
                  <a:pt x="3723" y="3593"/>
                  <a:pt x="3642" y="3355"/>
                  <a:pt x="3591" y="3110"/>
                </a:cubicBezTo>
                <a:cubicBezTo>
                  <a:pt x="3541" y="2866"/>
                  <a:pt x="3523" y="2609"/>
                  <a:pt x="3553" y="2364"/>
                </a:cubicBezTo>
                <a:cubicBezTo>
                  <a:pt x="3561" y="2334"/>
                  <a:pt x="3567" y="2302"/>
                  <a:pt x="3573" y="2271"/>
                </a:cubicBezTo>
                <a:cubicBezTo>
                  <a:pt x="3573" y="2258"/>
                  <a:pt x="3561" y="2245"/>
                  <a:pt x="3547" y="2245"/>
                </a:cubicBezTo>
                <a:cubicBezTo>
                  <a:pt x="3535" y="2251"/>
                  <a:pt x="3516" y="2251"/>
                  <a:pt x="3504" y="2258"/>
                </a:cubicBezTo>
                <a:cubicBezTo>
                  <a:pt x="3492" y="2258"/>
                  <a:pt x="3486" y="2265"/>
                  <a:pt x="3486" y="2277"/>
                </a:cubicBezTo>
                <a:cubicBezTo>
                  <a:pt x="3441" y="2326"/>
                  <a:pt x="3410" y="2383"/>
                  <a:pt x="3373" y="2439"/>
                </a:cubicBezTo>
                <a:cubicBezTo>
                  <a:pt x="3247" y="2621"/>
                  <a:pt x="3140" y="2829"/>
                  <a:pt x="3078" y="3041"/>
                </a:cubicBezTo>
                <a:cubicBezTo>
                  <a:pt x="2983" y="3323"/>
                  <a:pt x="2959" y="3624"/>
                  <a:pt x="3003" y="3919"/>
                </a:cubicBezTo>
                <a:cubicBezTo>
                  <a:pt x="3046" y="4206"/>
                  <a:pt x="3153" y="4477"/>
                  <a:pt x="3322" y="4709"/>
                </a:cubicBezTo>
                <a:cubicBezTo>
                  <a:pt x="3478" y="4928"/>
                  <a:pt x="3666" y="5109"/>
                  <a:pt x="3848" y="5304"/>
                </a:cubicBezTo>
                <a:cubicBezTo>
                  <a:pt x="3975" y="5435"/>
                  <a:pt x="4093" y="5574"/>
                  <a:pt x="4200" y="5724"/>
                </a:cubicBezTo>
                <a:cubicBezTo>
                  <a:pt x="4218" y="5756"/>
                  <a:pt x="4238" y="5786"/>
                  <a:pt x="4256" y="5823"/>
                </a:cubicBezTo>
                <a:cubicBezTo>
                  <a:pt x="4418" y="6118"/>
                  <a:pt x="4588" y="6407"/>
                  <a:pt x="4757" y="6702"/>
                </a:cubicBezTo>
                <a:cubicBezTo>
                  <a:pt x="4770" y="6720"/>
                  <a:pt x="4782" y="6739"/>
                  <a:pt x="4788" y="6757"/>
                </a:cubicBezTo>
                <a:cubicBezTo>
                  <a:pt x="4250" y="6288"/>
                  <a:pt x="3761" y="5768"/>
                  <a:pt x="3335" y="5192"/>
                </a:cubicBezTo>
                <a:cubicBezTo>
                  <a:pt x="2977" y="4709"/>
                  <a:pt x="2670" y="4188"/>
                  <a:pt x="2413" y="3636"/>
                </a:cubicBezTo>
                <a:cubicBezTo>
                  <a:pt x="2370" y="3480"/>
                  <a:pt x="2338" y="3317"/>
                  <a:pt x="2320" y="3147"/>
                </a:cubicBezTo>
                <a:cubicBezTo>
                  <a:pt x="2306" y="3003"/>
                  <a:pt x="2306" y="2860"/>
                  <a:pt x="2320" y="2710"/>
                </a:cubicBezTo>
                <a:cubicBezTo>
                  <a:pt x="2395" y="2647"/>
                  <a:pt x="2457" y="2577"/>
                  <a:pt x="2520" y="2508"/>
                </a:cubicBezTo>
                <a:cubicBezTo>
                  <a:pt x="2583" y="2433"/>
                  <a:pt x="2645" y="2358"/>
                  <a:pt x="2702" y="2283"/>
                </a:cubicBezTo>
                <a:cubicBezTo>
                  <a:pt x="2809" y="2126"/>
                  <a:pt x="2908" y="1958"/>
                  <a:pt x="2989" y="1788"/>
                </a:cubicBezTo>
                <a:cubicBezTo>
                  <a:pt x="3072" y="1612"/>
                  <a:pt x="3140" y="1431"/>
                  <a:pt x="3191" y="1249"/>
                </a:cubicBezTo>
                <a:cubicBezTo>
                  <a:pt x="3241" y="1067"/>
                  <a:pt x="3278" y="879"/>
                  <a:pt x="3290" y="685"/>
                </a:cubicBezTo>
                <a:cubicBezTo>
                  <a:pt x="3310" y="497"/>
                  <a:pt x="3316" y="303"/>
                  <a:pt x="3298" y="115"/>
                </a:cubicBezTo>
                <a:cubicBezTo>
                  <a:pt x="3298" y="90"/>
                  <a:pt x="3290" y="64"/>
                  <a:pt x="3290" y="46"/>
                </a:cubicBezTo>
                <a:cubicBezTo>
                  <a:pt x="3290" y="40"/>
                  <a:pt x="3284" y="32"/>
                  <a:pt x="3284" y="32"/>
                </a:cubicBezTo>
                <a:lnTo>
                  <a:pt x="3284" y="26"/>
                </a:lnTo>
                <a:cubicBezTo>
                  <a:pt x="3278" y="14"/>
                  <a:pt x="3266" y="14"/>
                  <a:pt x="3260" y="14"/>
                </a:cubicBezTo>
                <a:lnTo>
                  <a:pt x="3260" y="8"/>
                </a:lnTo>
                <a:cubicBezTo>
                  <a:pt x="3260" y="5"/>
                  <a:pt x="3255" y="1"/>
                  <a:pt x="325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2281511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dk1"/>
        </a:solidFill>
        <a:effectLst/>
      </p:bgPr>
    </p:bg>
    <p:spTree>
      <p:nvGrpSpPr>
        <p:cNvPr id="1" name="Shape 770"/>
        <p:cNvGrpSpPr/>
        <p:nvPr/>
      </p:nvGrpSpPr>
      <p:grpSpPr>
        <a:xfrm>
          <a:off x="0" y="0"/>
          <a:ext cx="0" cy="0"/>
          <a:chOff x="0" y="0"/>
          <a:chExt cx="0" cy="0"/>
        </a:xfrm>
      </p:grpSpPr>
      <p:sp>
        <p:nvSpPr>
          <p:cNvPr id="771" name="Google Shape;771;p22"/>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72" name="Google Shape;772;p22"/>
          <p:cNvGrpSpPr/>
          <p:nvPr/>
        </p:nvGrpSpPr>
        <p:grpSpPr>
          <a:xfrm>
            <a:off x="10069200" y="4556500"/>
            <a:ext cx="2057931" cy="2378769"/>
            <a:chOff x="7551900" y="3417374"/>
            <a:chExt cx="1543448" cy="1784077"/>
          </a:xfrm>
        </p:grpSpPr>
        <p:sp>
          <p:nvSpPr>
            <p:cNvPr id="773" name="Google Shape;773;p22"/>
            <p:cNvSpPr/>
            <p:nvPr/>
          </p:nvSpPr>
          <p:spPr>
            <a:xfrm>
              <a:off x="7551900" y="3417374"/>
              <a:ext cx="1543448" cy="1784077"/>
            </a:xfrm>
            <a:custGeom>
              <a:avLst/>
              <a:gdLst/>
              <a:ahLst/>
              <a:cxnLst/>
              <a:rect l="l" t="t" r="r" b="b"/>
              <a:pathLst>
                <a:path w="6651" h="7688" extrusionOk="0">
                  <a:moveTo>
                    <a:pt x="3297" y="312"/>
                  </a:moveTo>
                  <a:lnTo>
                    <a:pt x="3297" y="312"/>
                  </a:lnTo>
                  <a:cubicBezTo>
                    <a:pt x="3272" y="381"/>
                    <a:pt x="3266" y="438"/>
                    <a:pt x="3253" y="500"/>
                  </a:cubicBezTo>
                  <a:cubicBezTo>
                    <a:pt x="3241" y="551"/>
                    <a:pt x="3215" y="594"/>
                    <a:pt x="3191" y="638"/>
                  </a:cubicBezTo>
                  <a:cubicBezTo>
                    <a:pt x="3160" y="688"/>
                    <a:pt x="3128" y="739"/>
                    <a:pt x="3090" y="776"/>
                  </a:cubicBezTo>
                  <a:cubicBezTo>
                    <a:pt x="3021" y="864"/>
                    <a:pt x="2952" y="951"/>
                    <a:pt x="2914" y="1064"/>
                  </a:cubicBezTo>
                  <a:cubicBezTo>
                    <a:pt x="2859" y="982"/>
                    <a:pt x="2802" y="907"/>
                    <a:pt x="2732" y="832"/>
                  </a:cubicBezTo>
                  <a:cubicBezTo>
                    <a:pt x="2764" y="782"/>
                    <a:pt x="2802" y="739"/>
                    <a:pt x="2845" y="701"/>
                  </a:cubicBezTo>
                  <a:cubicBezTo>
                    <a:pt x="2877" y="663"/>
                    <a:pt x="2914" y="632"/>
                    <a:pt x="2958" y="606"/>
                  </a:cubicBezTo>
                  <a:cubicBezTo>
                    <a:pt x="3059" y="537"/>
                    <a:pt x="3146" y="456"/>
                    <a:pt x="3229" y="369"/>
                  </a:cubicBezTo>
                  <a:cubicBezTo>
                    <a:pt x="3247" y="349"/>
                    <a:pt x="3266" y="331"/>
                    <a:pt x="3297" y="312"/>
                  </a:cubicBezTo>
                  <a:close/>
                  <a:moveTo>
                    <a:pt x="4312" y="167"/>
                  </a:moveTo>
                  <a:cubicBezTo>
                    <a:pt x="4369" y="293"/>
                    <a:pt x="4425" y="418"/>
                    <a:pt x="4482" y="543"/>
                  </a:cubicBezTo>
                  <a:cubicBezTo>
                    <a:pt x="4563" y="725"/>
                    <a:pt x="4626" y="907"/>
                    <a:pt x="4670" y="1101"/>
                  </a:cubicBezTo>
                  <a:cubicBezTo>
                    <a:pt x="4682" y="1152"/>
                    <a:pt x="4695" y="1196"/>
                    <a:pt x="4695" y="1246"/>
                  </a:cubicBezTo>
                  <a:cubicBezTo>
                    <a:pt x="4682" y="1240"/>
                    <a:pt x="4682" y="1228"/>
                    <a:pt x="4682" y="1214"/>
                  </a:cubicBezTo>
                  <a:cubicBezTo>
                    <a:pt x="4632" y="1070"/>
                    <a:pt x="4557" y="933"/>
                    <a:pt x="4470" y="800"/>
                  </a:cubicBezTo>
                  <a:cubicBezTo>
                    <a:pt x="4419" y="719"/>
                    <a:pt x="4369" y="638"/>
                    <a:pt x="4331" y="557"/>
                  </a:cubicBezTo>
                  <a:cubicBezTo>
                    <a:pt x="4312" y="500"/>
                    <a:pt x="4294" y="444"/>
                    <a:pt x="4300" y="387"/>
                  </a:cubicBezTo>
                  <a:lnTo>
                    <a:pt x="4300" y="199"/>
                  </a:lnTo>
                  <a:cubicBezTo>
                    <a:pt x="4300" y="193"/>
                    <a:pt x="4300" y="181"/>
                    <a:pt x="4312" y="167"/>
                  </a:cubicBezTo>
                  <a:close/>
                  <a:moveTo>
                    <a:pt x="3396" y="261"/>
                  </a:moveTo>
                  <a:cubicBezTo>
                    <a:pt x="3412" y="261"/>
                    <a:pt x="3429" y="268"/>
                    <a:pt x="3447" y="280"/>
                  </a:cubicBezTo>
                  <a:cubicBezTo>
                    <a:pt x="3473" y="293"/>
                    <a:pt x="3485" y="312"/>
                    <a:pt x="3498" y="337"/>
                  </a:cubicBezTo>
                  <a:cubicBezTo>
                    <a:pt x="3536" y="400"/>
                    <a:pt x="3573" y="462"/>
                    <a:pt x="3611" y="531"/>
                  </a:cubicBezTo>
                  <a:cubicBezTo>
                    <a:pt x="3611" y="537"/>
                    <a:pt x="3617" y="543"/>
                    <a:pt x="3617" y="551"/>
                  </a:cubicBezTo>
                  <a:cubicBezTo>
                    <a:pt x="3642" y="594"/>
                    <a:pt x="3635" y="626"/>
                    <a:pt x="3597" y="670"/>
                  </a:cubicBezTo>
                  <a:cubicBezTo>
                    <a:pt x="3391" y="907"/>
                    <a:pt x="3241" y="1182"/>
                    <a:pt x="3154" y="1491"/>
                  </a:cubicBezTo>
                  <a:cubicBezTo>
                    <a:pt x="3154" y="1497"/>
                    <a:pt x="3154" y="1503"/>
                    <a:pt x="3146" y="1515"/>
                  </a:cubicBezTo>
                  <a:lnTo>
                    <a:pt x="3140" y="1521"/>
                  </a:lnTo>
                  <a:cubicBezTo>
                    <a:pt x="3102" y="1402"/>
                    <a:pt x="3059" y="1295"/>
                    <a:pt x="3003" y="1196"/>
                  </a:cubicBezTo>
                  <a:cubicBezTo>
                    <a:pt x="2984" y="1164"/>
                    <a:pt x="2978" y="1133"/>
                    <a:pt x="2990" y="1095"/>
                  </a:cubicBezTo>
                  <a:cubicBezTo>
                    <a:pt x="3009" y="1008"/>
                    <a:pt x="3059" y="927"/>
                    <a:pt x="3109" y="844"/>
                  </a:cubicBezTo>
                  <a:cubicBezTo>
                    <a:pt x="3160" y="782"/>
                    <a:pt x="3209" y="713"/>
                    <a:pt x="3241" y="638"/>
                  </a:cubicBezTo>
                  <a:cubicBezTo>
                    <a:pt x="3272" y="569"/>
                    <a:pt x="3291" y="494"/>
                    <a:pt x="3297" y="418"/>
                  </a:cubicBezTo>
                  <a:cubicBezTo>
                    <a:pt x="3304" y="375"/>
                    <a:pt x="3316" y="337"/>
                    <a:pt x="3334" y="299"/>
                  </a:cubicBezTo>
                  <a:cubicBezTo>
                    <a:pt x="3353" y="274"/>
                    <a:pt x="3373" y="261"/>
                    <a:pt x="3396" y="261"/>
                  </a:cubicBezTo>
                  <a:close/>
                  <a:moveTo>
                    <a:pt x="5247" y="705"/>
                  </a:moveTo>
                  <a:cubicBezTo>
                    <a:pt x="5278" y="705"/>
                    <a:pt x="5292" y="723"/>
                    <a:pt x="5297" y="763"/>
                  </a:cubicBezTo>
                  <a:cubicBezTo>
                    <a:pt x="5321" y="907"/>
                    <a:pt x="5341" y="1058"/>
                    <a:pt x="5327" y="1202"/>
                  </a:cubicBezTo>
                  <a:cubicBezTo>
                    <a:pt x="5327" y="1234"/>
                    <a:pt x="5321" y="1258"/>
                    <a:pt x="5315" y="1289"/>
                  </a:cubicBezTo>
                  <a:cubicBezTo>
                    <a:pt x="5271" y="1315"/>
                    <a:pt x="5234" y="1340"/>
                    <a:pt x="5190" y="1358"/>
                  </a:cubicBezTo>
                  <a:cubicBezTo>
                    <a:pt x="5102" y="1402"/>
                    <a:pt x="5020" y="1453"/>
                    <a:pt x="4939" y="1509"/>
                  </a:cubicBezTo>
                  <a:cubicBezTo>
                    <a:pt x="4864" y="1566"/>
                    <a:pt x="4801" y="1628"/>
                    <a:pt x="4751" y="1709"/>
                  </a:cubicBezTo>
                  <a:cubicBezTo>
                    <a:pt x="4757" y="1459"/>
                    <a:pt x="4745" y="1208"/>
                    <a:pt x="4664" y="964"/>
                  </a:cubicBezTo>
                  <a:cubicBezTo>
                    <a:pt x="4713" y="913"/>
                    <a:pt x="4771" y="876"/>
                    <a:pt x="4838" y="852"/>
                  </a:cubicBezTo>
                  <a:cubicBezTo>
                    <a:pt x="4889" y="832"/>
                    <a:pt x="4939" y="814"/>
                    <a:pt x="4989" y="794"/>
                  </a:cubicBezTo>
                  <a:cubicBezTo>
                    <a:pt x="5058" y="769"/>
                    <a:pt x="5121" y="745"/>
                    <a:pt x="5184" y="719"/>
                  </a:cubicBezTo>
                  <a:cubicBezTo>
                    <a:pt x="5190" y="719"/>
                    <a:pt x="5196" y="719"/>
                    <a:pt x="5202" y="713"/>
                  </a:cubicBezTo>
                  <a:cubicBezTo>
                    <a:pt x="5220" y="708"/>
                    <a:pt x="5235" y="705"/>
                    <a:pt x="5247" y="705"/>
                  </a:cubicBezTo>
                  <a:close/>
                  <a:moveTo>
                    <a:pt x="5598" y="1252"/>
                  </a:moveTo>
                  <a:cubicBezTo>
                    <a:pt x="5622" y="1295"/>
                    <a:pt x="5628" y="1346"/>
                    <a:pt x="5635" y="1390"/>
                  </a:cubicBezTo>
                  <a:cubicBezTo>
                    <a:pt x="5660" y="1515"/>
                    <a:pt x="5685" y="1641"/>
                    <a:pt x="5697" y="1766"/>
                  </a:cubicBezTo>
                  <a:cubicBezTo>
                    <a:pt x="5717" y="1954"/>
                    <a:pt x="5697" y="2136"/>
                    <a:pt x="5622" y="2318"/>
                  </a:cubicBezTo>
                  <a:cubicBezTo>
                    <a:pt x="5598" y="2386"/>
                    <a:pt x="5560" y="2443"/>
                    <a:pt x="5491" y="2481"/>
                  </a:cubicBezTo>
                  <a:cubicBezTo>
                    <a:pt x="5447" y="2506"/>
                    <a:pt x="5410" y="2544"/>
                    <a:pt x="5365" y="2574"/>
                  </a:cubicBezTo>
                  <a:cubicBezTo>
                    <a:pt x="5347" y="2556"/>
                    <a:pt x="5347" y="2524"/>
                    <a:pt x="5341" y="2506"/>
                  </a:cubicBezTo>
                  <a:cubicBezTo>
                    <a:pt x="5327" y="2399"/>
                    <a:pt x="5341" y="2292"/>
                    <a:pt x="5347" y="2186"/>
                  </a:cubicBezTo>
                  <a:cubicBezTo>
                    <a:pt x="5359" y="1998"/>
                    <a:pt x="5428" y="1822"/>
                    <a:pt x="5491" y="1653"/>
                  </a:cubicBezTo>
                  <a:cubicBezTo>
                    <a:pt x="5515" y="1590"/>
                    <a:pt x="5541" y="1528"/>
                    <a:pt x="5566" y="1465"/>
                  </a:cubicBezTo>
                  <a:cubicBezTo>
                    <a:pt x="5590" y="1396"/>
                    <a:pt x="5598" y="1327"/>
                    <a:pt x="5598" y="1252"/>
                  </a:cubicBezTo>
                  <a:close/>
                  <a:moveTo>
                    <a:pt x="1912" y="310"/>
                  </a:moveTo>
                  <a:cubicBezTo>
                    <a:pt x="1931" y="310"/>
                    <a:pt x="1945" y="320"/>
                    <a:pt x="1956" y="331"/>
                  </a:cubicBezTo>
                  <a:cubicBezTo>
                    <a:pt x="2081" y="418"/>
                    <a:pt x="2220" y="494"/>
                    <a:pt x="2350" y="569"/>
                  </a:cubicBezTo>
                  <a:cubicBezTo>
                    <a:pt x="2526" y="670"/>
                    <a:pt x="2677" y="800"/>
                    <a:pt x="2796" y="957"/>
                  </a:cubicBezTo>
                  <a:cubicBezTo>
                    <a:pt x="2859" y="1040"/>
                    <a:pt x="2920" y="1115"/>
                    <a:pt x="2972" y="1202"/>
                  </a:cubicBezTo>
                  <a:cubicBezTo>
                    <a:pt x="3033" y="1321"/>
                    <a:pt x="3090" y="1440"/>
                    <a:pt x="3122" y="1572"/>
                  </a:cubicBezTo>
                  <a:cubicBezTo>
                    <a:pt x="3134" y="1616"/>
                    <a:pt x="3116" y="1653"/>
                    <a:pt x="3109" y="1691"/>
                  </a:cubicBezTo>
                  <a:cubicBezTo>
                    <a:pt x="3090" y="1841"/>
                    <a:pt x="3078" y="1986"/>
                    <a:pt x="3090" y="2136"/>
                  </a:cubicBezTo>
                  <a:cubicBezTo>
                    <a:pt x="3096" y="2192"/>
                    <a:pt x="3102" y="2255"/>
                    <a:pt x="3116" y="2311"/>
                  </a:cubicBezTo>
                  <a:cubicBezTo>
                    <a:pt x="3128" y="2368"/>
                    <a:pt x="3146" y="2423"/>
                    <a:pt x="3166" y="2487"/>
                  </a:cubicBezTo>
                  <a:cubicBezTo>
                    <a:pt x="3140" y="2493"/>
                    <a:pt x="3116" y="2506"/>
                    <a:pt x="3090" y="2518"/>
                  </a:cubicBezTo>
                  <a:cubicBezTo>
                    <a:pt x="3070" y="2508"/>
                    <a:pt x="3051" y="2503"/>
                    <a:pt x="3033" y="2503"/>
                  </a:cubicBezTo>
                  <a:cubicBezTo>
                    <a:pt x="2993" y="2503"/>
                    <a:pt x="2958" y="2526"/>
                    <a:pt x="2928" y="2568"/>
                  </a:cubicBezTo>
                  <a:cubicBezTo>
                    <a:pt x="2914" y="2564"/>
                    <a:pt x="2901" y="2562"/>
                    <a:pt x="2888" y="2562"/>
                  </a:cubicBezTo>
                  <a:cubicBezTo>
                    <a:pt x="2841" y="2562"/>
                    <a:pt x="2801" y="2586"/>
                    <a:pt x="2778" y="2631"/>
                  </a:cubicBezTo>
                  <a:cubicBezTo>
                    <a:pt x="2726" y="2311"/>
                    <a:pt x="2596" y="2023"/>
                    <a:pt x="2426" y="1754"/>
                  </a:cubicBezTo>
                  <a:cubicBezTo>
                    <a:pt x="2238" y="1459"/>
                    <a:pt x="1980" y="1252"/>
                    <a:pt x="1649" y="1145"/>
                  </a:cubicBezTo>
                  <a:cubicBezTo>
                    <a:pt x="1624" y="1133"/>
                    <a:pt x="1586" y="1127"/>
                    <a:pt x="1561" y="1107"/>
                  </a:cubicBezTo>
                  <a:cubicBezTo>
                    <a:pt x="1561" y="1046"/>
                    <a:pt x="1580" y="988"/>
                    <a:pt x="1612" y="939"/>
                  </a:cubicBezTo>
                  <a:cubicBezTo>
                    <a:pt x="1636" y="876"/>
                    <a:pt x="1668" y="814"/>
                    <a:pt x="1699" y="757"/>
                  </a:cubicBezTo>
                  <a:cubicBezTo>
                    <a:pt x="1749" y="670"/>
                    <a:pt x="1792" y="575"/>
                    <a:pt x="1824" y="475"/>
                  </a:cubicBezTo>
                  <a:cubicBezTo>
                    <a:pt x="1837" y="438"/>
                    <a:pt x="1856" y="400"/>
                    <a:pt x="1868" y="363"/>
                  </a:cubicBezTo>
                  <a:cubicBezTo>
                    <a:pt x="1875" y="343"/>
                    <a:pt x="1887" y="325"/>
                    <a:pt x="1899" y="312"/>
                  </a:cubicBezTo>
                  <a:cubicBezTo>
                    <a:pt x="1904" y="310"/>
                    <a:pt x="1908" y="310"/>
                    <a:pt x="1912" y="310"/>
                  </a:cubicBezTo>
                  <a:close/>
                  <a:moveTo>
                    <a:pt x="127" y="2177"/>
                  </a:moveTo>
                  <a:cubicBezTo>
                    <a:pt x="135" y="2177"/>
                    <a:pt x="143" y="2178"/>
                    <a:pt x="151" y="2180"/>
                  </a:cubicBezTo>
                  <a:cubicBezTo>
                    <a:pt x="427" y="2223"/>
                    <a:pt x="678" y="2324"/>
                    <a:pt x="890" y="2506"/>
                  </a:cubicBezTo>
                  <a:cubicBezTo>
                    <a:pt x="1048" y="2631"/>
                    <a:pt x="1185" y="2769"/>
                    <a:pt x="1311" y="2926"/>
                  </a:cubicBezTo>
                  <a:cubicBezTo>
                    <a:pt x="1317" y="2926"/>
                    <a:pt x="1323" y="2932"/>
                    <a:pt x="1323" y="2938"/>
                  </a:cubicBezTo>
                  <a:cubicBezTo>
                    <a:pt x="1320" y="2940"/>
                    <a:pt x="1317" y="2940"/>
                    <a:pt x="1315" y="2940"/>
                  </a:cubicBezTo>
                  <a:cubicBezTo>
                    <a:pt x="1310" y="2940"/>
                    <a:pt x="1309" y="2936"/>
                    <a:pt x="1304" y="2932"/>
                  </a:cubicBezTo>
                  <a:cubicBezTo>
                    <a:pt x="1003" y="2687"/>
                    <a:pt x="672" y="2506"/>
                    <a:pt x="302" y="2393"/>
                  </a:cubicBezTo>
                  <a:cubicBezTo>
                    <a:pt x="233" y="2368"/>
                    <a:pt x="163" y="2342"/>
                    <a:pt x="100" y="2311"/>
                  </a:cubicBezTo>
                  <a:cubicBezTo>
                    <a:pt x="82" y="2299"/>
                    <a:pt x="63" y="2286"/>
                    <a:pt x="45" y="2273"/>
                  </a:cubicBezTo>
                  <a:cubicBezTo>
                    <a:pt x="19" y="2249"/>
                    <a:pt x="19" y="2217"/>
                    <a:pt x="51" y="2198"/>
                  </a:cubicBezTo>
                  <a:cubicBezTo>
                    <a:pt x="74" y="2184"/>
                    <a:pt x="101" y="2177"/>
                    <a:pt x="127" y="2177"/>
                  </a:cubicBezTo>
                  <a:close/>
                  <a:moveTo>
                    <a:pt x="4241" y="30"/>
                  </a:moveTo>
                  <a:cubicBezTo>
                    <a:pt x="4255" y="30"/>
                    <a:pt x="4264" y="38"/>
                    <a:pt x="4268" y="54"/>
                  </a:cubicBezTo>
                  <a:cubicBezTo>
                    <a:pt x="4282" y="92"/>
                    <a:pt x="4282" y="137"/>
                    <a:pt x="4274" y="175"/>
                  </a:cubicBezTo>
                  <a:cubicBezTo>
                    <a:pt x="4262" y="287"/>
                    <a:pt x="4262" y="393"/>
                    <a:pt x="4274" y="500"/>
                  </a:cubicBezTo>
                  <a:cubicBezTo>
                    <a:pt x="4288" y="606"/>
                    <a:pt x="4312" y="701"/>
                    <a:pt x="4363" y="788"/>
                  </a:cubicBezTo>
                  <a:cubicBezTo>
                    <a:pt x="4401" y="858"/>
                    <a:pt x="4444" y="927"/>
                    <a:pt x="4494" y="988"/>
                  </a:cubicBezTo>
                  <a:cubicBezTo>
                    <a:pt x="4557" y="1077"/>
                    <a:pt x="4620" y="1170"/>
                    <a:pt x="4664" y="1277"/>
                  </a:cubicBezTo>
                  <a:cubicBezTo>
                    <a:pt x="4695" y="1364"/>
                    <a:pt x="4713" y="1459"/>
                    <a:pt x="4719" y="1552"/>
                  </a:cubicBezTo>
                  <a:cubicBezTo>
                    <a:pt x="4719" y="1772"/>
                    <a:pt x="4676" y="1986"/>
                    <a:pt x="4595" y="2186"/>
                  </a:cubicBezTo>
                  <a:cubicBezTo>
                    <a:pt x="4513" y="2405"/>
                    <a:pt x="4407" y="2611"/>
                    <a:pt x="4268" y="2799"/>
                  </a:cubicBezTo>
                  <a:cubicBezTo>
                    <a:pt x="4219" y="2863"/>
                    <a:pt x="4161" y="2912"/>
                    <a:pt x="4106" y="2969"/>
                  </a:cubicBezTo>
                  <a:cubicBezTo>
                    <a:pt x="4094" y="2981"/>
                    <a:pt x="4074" y="2987"/>
                    <a:pt x="4062" y="2995"/>
                  </a:cubicBezTo>
                  <a:cubicBezTo>
                    <a:pt x="3987" y="3019"/>
                    <a:pt x="3918" y="3057"/>
                    <a:pt x="3843" y="3057"/>
                  </a:cubicBezTo>
                  <a:cubicBezTo>
                    <a:pt x="3827" y="3057"/>
                    <a:pt x="3817" y="3065"/>
                    <a:pt x="3804" y="3065"/>
                  </a:cubicBezTo>
                  <a:cubicBezTo>
                    <a:pt x="3800" y="3065"/>
                    <a:pt x="3797" y="3064"/>
                    <a:pt x="3793" y="3063"/>
                  </a:cubicBezTo>
                  <a:cubicBezTo>
                    <a:pt x="3811" y="3007"/>
                    <a:pt x="3843" y="2957"/>
                    <a:pt x="3793" y="2906"/>
                  </a:cubicBezTo>
                  <a:cubicBezTo>
                    <a:pt x="3823" y="2837"/>
                    <a:pt x="3805" y="2775"/>
                    <a:pt x="3748" y="2732"/>
                  </a:cubicBezTo>
                  <a:cubicBezTo>
                    <a:pt x="3730" y="2643"/>
                    <a:pt x="3704" y="2619"/>
                    <a:pt x="3623" y="2599"/>
                  </a:cubicBezTo>
                  <a:cubicBezTo>
                    <a:pt x="3579" y="2530"/>
                    <a:pt x="3560" y="2524"/>
                    <a:pt x="3435" y="2524"/>
                  </a:cubicBezTo>
                  <a:cubicBezTo>
                    <a:pt x="3414" y="2500"/>
                    <a:pt x="3390" y="2492"/>
                    <a:pt x="3365" y="2492"/>
                  </a:cubicBezTo>
                  <a:cubicBezTo>
                    <a:pt x="3337" y="2492"/>
                    <a:pt x="3307" y="2502"/>
                    <a:pt x="3278" y="2512"/>
                  </a:cubicBezTo>
                  <a:cubicBezTo>
                    <a:pt x="3256" y="2500"/>
                    <a:pt x="3235" y="2485"/>
                    <a:pt x="3206" y="2485"/>
                  </a:cubicBezTo>
                  <a:cubicBezTo>
                    <a:pt x="3201" y="2485"/>
                    <a:pt x="3196" y="2486"/>
                    <a:pt x="3191" y="2487"/>
                  </a:cubicBezTo>
                  <a:cubicBezTo>
                    <a:pt x="3166" y="2417"/>
                    <a:pt x="3146" y="2348"/>
                    <a:pt x="3134" y="2280"/>
                  </a:cubicBezTo>
                  <a:cubicBezTo>
                    <a:pt x="3116" y="2160"/>
                    <a:pt x="3109" y="2035"/>
                    <a:pt x="3116" y="1916"/>
                  </a:cubicBezTo>
                  <a:cubicBezTo>
                    <a:pt x="3122" y="1822"/>
                    <a:pt x="3134" y="1734"/>
                    <a:pt x="3154" y="1641"/>
                  </a:cubicBezTo>
                  <a:cubicBezTo>
                    <a:pt x="3191" y="1453"/>
                    <a:pt x="3253" y="1277"/>
                    <a:pt x="3334" y="1115"/>
                  </a:cubicBezTo>
                  <a:cubicBezTo>
                    <a:pt x="3423" y="951"/>
                    <a:pt x="3530" y="800"/>
                    <a:pt x="3648" y="656"/>
                  </a:cubicBezTo>
                  <a:cubicBezTo>
                    <a:pt x="3730" y="563"/>
                    <a:pt x="3817" y="481"/>
                    <a:pt x="3898" y="387"/>
                  </a:cubicBezTo>
                  <a:cubicBezTo>
                    <a:pt x="3967" y="306"/>
                    <a:pt x="4043" y="230"/>
                    <a:pt x="4112" y="149"/>
                  </a:cubicBezTo>
                  <a:cubicBezTo>
                    <a:pt x="4137" y="117"/>
                    <a:pt x="4161" y="86"/>
                    <a:pt x="4193" y="62"/>
                  </a:cubicBezTo>
                  <a:cubicBezTo>
                    <a:pt x="4199" y="48"/>
                    <a:pt x="4213" y="42"/>
                    <a:pt x="4219" y="36"/>
                  </a:cubicBezTo>
                  <a:cubicBezTo>
                    <a:pt x="4227" y="32"/>
                    <a:pt x="4235" y="30"/>
                    <a:pt x="4241" y="30"/>
                  </a:cubicBezTo>
                  <a:close/>
                  <a:moveTo>
                    <a:pt x="5552" y="1155"/>
                  </a:moveTo>
                  <a:cubicBezTo>
                    <a:pt x="5557" y="1155"/>
                    <a:pt x="5561" y="1156"/>
                    <a:pt x="5566" y="1158"/>
                  </a:cubicBezTo>
                  <a:cubicBezTo>
                    <a:pt x="5584" y="1170"/>
                    <a:pt x="5578" y="1196"/>
                    <a:pt x="5578" y="1214"/>
                  </a:cubicBezTo>
                  <a:cubicBezTo>
                    <a:pt x="5578" y="1315"/>
                    <a:pt x="5560" y="1408"/>
                    <a:pt x="5523" y="1503"/>
                  </a:cubicBezTo>
                  <a:cubicBezTo>
                    <a:pt x="5453" y="1659"/>
                    <a:pt x="5390" y="1822"/>
                    <a:pt x="5327" y="1986"/>
                  </a:cubicBezTo>
                  <a:cubicBezTo>
                    <a:pt x="5278" y="2098"/>
                    <a:pt x="5259" y="2223"/>
                    <a:pt x="5252" y="2342"/>
                  </a:cubicBezTo>
                  <a:cubicBezTo>
                    <a:pt x="5246" y="2431"/>
                    <a:pt x="5259" y="2512"/>
                    <a:pt x="5271" y="2593"/>
                  </a:cubicBezTo>
                  <a:cubicBezTo>
                    <a:pt x="5278" y="2611"/>
                    <a:pt x="5278" y="2625"/>
                    <a:pt x="5284" y="2643"/>
                  </a:cubicBezTo>
                  <a:cubicBezTo>
                    <a:pt x="5259" y="2675"/>
                    <a:pt x="5228" y="2706"/>
                    <a:pt x="5202" y="2738"/>
                  </a:cubicBezTo>
                  <a:cubicBezTo>
                    <a:pt x="5121" y="2825"/>
                    <a:pt x="5052" y="2926"/>
                    <a:pt x="4983" y="3025"/>
                  </a:cubicBezTo>
                  <a:cubicBezTo>
                    <a:pt x="4959" y="3057"/>
                    <a:pt x="4933" y="3094"/>
                    <a:pt x="4907" y="3126"/>
                  </a:cubicBezTo>
                  <a:cubicBezTo>
                    <a:pt x="4832" y="3227"/>
                    <a:pt x="4739" y="3282"/>
                    <a:pt x="4626" y="3326"/>
                  </a:cubicBezTo>
                  <a:cubicBezTo>
                    <a:pt x="4589" y="3338"/>
                    <a:pt x="4550" y="3353"/>
                    <a:pt x="4508" y="3353"/>
                  </a:cubicBezTo>
                  <a:cubicBezTo>
                    <a:pt x="4501" y="3353"/>
                    <a:pt x="4495" y="3352"/>
                    <a:pt x="4488" y="3351"/>
                  </a:cubicBezTo>
                  <a:cubicBezTo>
                    <a:pt x="4470" y="3258"/>
                    <a:pt x="4438" y="3175"/>
                    <a:pt x="4381" y="3100"/>
                  </a:cubicBezTo>
                  <a:cubicBezTo>
                    <a:pt x="4319" y="3033"/>
                    <a:pt x="4244" y="2987"/>
                    <a:pt x="4155" y="2987"/>
                  </a:cubicBezTo>
                  <a:cubicBezTo>
                    <a:pt x="4143" y="2969"/>
                    <a:pt x="4155" y="2969"/>
                    <a:pt x="4161" y="2963"/>
                  </a:cubicBezTo>
                  <a:cubicBezTo>
                    <a:pt x="4300" y="2837"/>
                    <a:pt x="4395" y="2675"/>
                    <a:pt x="4482" y="2512"/>
                  </a:cubicBezTo>
                  <a:cubicBezTo>
                    <a:pt x="4589" y="2324"/>
                    <a:pt x="4658" y="2123"/>
                    <a:pt x="4719" y="1910"/>
                  </a:cubicBezTo>
                  <a:cubicBezTo>
                    <a:pt x="4733" y="1853"/>
                    <a:pt x="4745" y="1792"/>
                    <a:pt x="4783" y="1728"/>
                  </a:cubicBezTo>
                  <a:cubicBezTo>
                    <a:pt x="4826" y="1653"/>
                    <a:pt x="4889" y="1590"/>
                    <a:pt x="4959" y="1540"/>
                  </a:cubicBezTo>
                  <a:cubicBezTo>
                    <a:pt x="5026" y="1483"/>
                    <a:pt x="5102" y="1440"/>
                    <a:pt x="5184" y="1396"/>
                  </a:cubicBezTo>
                  <a:cubicBezTo>
                    <a:pt x="5208" y="1390"/>
                    <a:pt x="5228" y="1378"/>
                    <a:pt x="5246" y="1364"/>
                  </a:cubicBezTo>
                  <a:cubicBezTo>
                    <a:pt x="5347" y="1315"/>
                    <a:pt x="5434" y="1258"/>
                    <a:pt x="5509" y="1182"/>
                  </a:cubicBezTo>
                  <a:cubicBezTo>
                    <a:pt x="5525" y="1173"/>
                    <a:pt x="5536" y="1155"/>
                    <a:pt x="5552" y="1155"/>
                  </a:cubicBezTo>
                  <a:close/>
                  <a:moveTo>
                    <a:pt x="1054" y="994"/>
                  </a:moveTo>
                  <a:cubicBezTo>
                    <a:pt x="1072" y="1020"/>
                    <a:pt x="1091" y="1052"/>
                    <a:pt x="1109" y="1077"/>
                  </a:cubicBezTo>
                  <a:cubicBezTo>
                    <a:pt x="1167" y="1164"/>
                    <a:pt x="1228" y="1246"/>
                    <a:pt x="1279" y="1340"/>
                  </a:cubicBezTo>
                  <a:cubicBezTo>
                    <a:pt x="1404" y="1546"/>
                    <a:pt x="1499" y="1766"/>
                    <a:pt x="1549" y="2004"/>
                  </a:cubicBezTo>
                  <a:cubicBezTo>
                    <a:pt x="1567" y="2085"/>
                    <a:pt x="1574" y="2168"/>
                    <a:pt x="1580" y="2255"/>
                  </a:cubicBezTo>
                  <a:cubicBezTo>
                    <a:pt x="1592" y="2393"/>
                    <a:pt x="1598" y="2536"/>
                    <a:pt x="1604" y="2681"/>
                  </a:cubicBezTo>
                  <a:cubicBezTo>
                    <a:pt x="1612" y="2813"/>
                    <a:pt x="1624" y="2938"/>
                    <a:pt x="1649" y="3063"/>
                  </a:cubicBezTo>
                  <a:cubicBezTo>
                    <a:pt x="1674" y="3169"/>
                    <a:pt x="1711" y="3264"/>
                    <a:pt x="1768" y="3357"/>
                  </a:cubicBezTo>
                  <a:cubicBezTo>
                    <a:pt x="1774" y="3377"/>
                    <a:pt x="1786" y="3395"/>
                    <a:pt x="1800" y="3421"/>
                  </a:cubicBezTo>
                  <a:cubicBezTo>
                    <a:pt x="1786" y="3421"/>
                    <a:pt x="1780" y="3409"/>
                    <a:pt x="1774" y="3401"/>
                  </a:cubicBezTo>
                  <a:cubicBezTo>
                    <a:pt x="1699" y="3326"/>
                    <a:pt x="1630" y="3258"/>
                    <a:pt x="1567" y="3175"/>
                  </a:cubicBezTo>
                  <a:cubicBezTo>
                    <a:pt x="1537" y="3138"/>
                    <a:pt x="1517" y="3094"/>
                    <a:pt x="1492" y="3051"/>
                  </a:cubicBezTo>
                  <a:cubicBezTo>
                    <a:pt x="1424" y="2912"/>
                    <a:pt x="1361" y="2769"/>
                    <a:pt x="1335" y="2611"/>
                  </a:cubicBezTo>
                  <a:cubicBezTo>
                    <a:pt x="1317" y="2544"/>
                    <a:pt x="1311" y="2474"/>
                    <a:pt x="1304" y="2399"/>
                  </a:cubicBezTo>
                  <a:cubicBezTo>
                    <a:pt x="1297" y="2336"/>
                    <a:pt x="1291" y="2267"/>
                    <a:pt x="1285" y="2205"/>
                  </a:cubicBezTo>
                  <a:cubicBezTo>
                    <a:pt x="1285" y="2154"/>
                    <a:pt x="1279" y="2098"/>
                    <a:pt x="1279" y="2047"/>
                  </a:cubicBezTo>
                  <a:cubicBezTo>
                    <a:pt x="1273" y="1960"/>
                    <a:pt x="1266" y="1873"/>
                    <a:pt x="1254" y="1784"/>
                  </a:cubicBezTo>
                  <a:cubicBezTo>
                    <a:pt x="1222" y="1540"/>
                    <a:pt x="1167" y="1295"/>
                    <a:pt x="1072" y="1064"/>
                  </a:cubicBezTo>
                  <a:cubicBezTo>
                    <a:pt x="1066" y="1046"/>
                    <a:pt x="1060" y="1026"/>
                    <a:pt x="1054" y="1008"/>
                  </a:cubicBezTo>
                  <a:cubicBezTo>
                    <a:pt x="1048" y="1002"/>
                    <a:pt x="1054" y="1002"/>
                    <a:pt x="1054" y="994"/>
                  </a:cubicBezTo>
                  <a:close/>
                  <a:moveTo>
                    <a:pt x="3200" y="2514"/>
                  </a:moveTo>
                  <a:cubicBezTo>
                    <a:pt x="3222" y="2514"/>
                    <a:pt x="3245" y="2522"/>
                    <a:pt x="3266" y="2544"/>
                  </a:cubicBezTo>
                  <a:cubicBezTo>
                    <a:pt x="3284" y="2544"/>
                    <a:pt x="3304" y="2536"/>
                    <a:pt x="3316" y="2530"/>
                  </a:cubicBezTo>
                  <a:cubicBezTo>
                    <a:pt x="3330" y="2527"/>
                    <a:pt x="3345" y="2523"/>
                    <a:pt x="3359" y="2523"/>
                  </a:cubicBezTo>
                  <a:cubicBezTo>
                    <a:pt x="3376" y="2523"/>
                    <a:pt x="3393" y="2529"/>
                    <a:pt x="3409" y="2550"/>
                  </a:cubicBezTo>
                  <a:cubicBezTo>
                    <a:pt x="3417" y="2556"/>
                    <a:pt x="3429" y="2556"/>
                    <a:pt x="3435" y="2556"/>
                  </a:cubicBezTo>
                  <a:lnTo>
                    <a:pt x="3479" y="2556"/>
                  </a:lnTo>
                  <a:cubicBezTo>
                    <a:pt x="3485" y="2555"/>
                    <a:pt x="3491" y="2555"/>
                    <a:pt x="3497" y="2555"/>
                  </a:cubicBezTo>
                  <a:cubicBezTo>
                    <a:pt x="3540" y="2555"/>
                    <a:pt x="3575" y="2574"/>
                    <a:pt x="3591" y="2619"/>
                  </a:cubicBezTo>
                  <a:cubicBezTo>
                    <a:pt x="3611" y="2631"/>
                    <a:pt x="3623" y="2631"/>
                    <a:pt x="3642" y="2637"/>
                  </a:cubicBezTo>
                  <a:cubicBezTo>
                    <a:pt x="3680" y="2643"/>
                    <a:pt x="3710" y="2669"/>
                    <a:pt x="3710" y="2706"/>
                  </a:cubicBezTo>
                  <a:cubicBezTo>
                    <a:pt x="3718" y="2732"/>
                    <a:pt x="3724" y="2750"/>
                    <a:pt x="3742" y="2762"/>
                  </a:cubicBezTo>
                  <a:cubicBezTo>
                    <a:pt x="3773" y="2793"/>
                    <a:pt x="3785" y="2831"/>
                    <a:pt x="3773" y="2875"/>
                  </a:cubicBezTo>
                  <a:cubicBezTo>
                    <a:pt x="3761" y="2894"/>
                    <a:pt x="3767" y="2912"/>
                    <a:pt x="3779" y="2932"/>
                  </a:cubicBezTo>
                  <a:cubicBezTo>
                    <a:pt x="3799" y="2981"/>
                    <a:pt x="3773" y="3063"/>
                    <a:pt x="3724" y="3082"/>
                  </a:cubicBezTo>
                  <a:cubicBezTo>
                    <a:pt x="3661" y="3108"/>
                    <a:pt x="3611" y="3151"/>
                    <a:pt x="3567" y="3195"/>
                  </a:cubicBezTo>
                  <a:cubicBezTo>
                    <a:pt x="3542" y="3213"/>
                    <a:pt x="3522" y="3227"/>
                    <a:pt x="3492" y="3233"/>
                  </a:cubicBezTo>
                  <a:cubicBezTo>
                    <a:pt x="3310" y="3276"/>
                    <a:pt x="3128" y="3339"/>
                    <a:pt x="2966" y="3446"/>
                  </a:cubicBezTo>
                  <a:cubicBezTo>
                    <a:pt x="2958" y="3446"/>
                    <a:pt x="2958" y="3446"/>
                    <a:pt x="2946" y="3452"/>
                  </a:cubicBezTo>
                  <a:cubicBezTo>
                    <a:pt x="2925" y="3439"/>
                    <a:pt x="2908" y="3432"/>
                    <a:pt x="2888" y="3432"/>
                  </a:cubicBezTo>
                  <a:cubicBezTo>
                    <a:pt x="2877" y="3432"/>
                    <a:pt x="2866" y="3434"/>
                    <a:pt x="2853" y="3439"/>
                  </a:cubicBezTo>
                  <a:cubicBezTo>
                    <a:pt x="2843" y="3444"/>
                    <a:pt x="2834" y="3446"/>
                    <a:pt x="2826" y="3446"/>
                  </a:cubicBezTo>
                  <a:cubicBezTo>
                    <a:pt x="2800" y="3446"/>
                    <a:pt x="2777" y="3427"/>
                    <a:pt x="2758" y="3409"/>
                  </a:cubicBezTo>
                  <a:cubicBezTo>
                    <a:pt x="2746" y="3401"/>
                    <a:pt x="2740" y="3389"/>
                    <a:pt x="2726" y="3371"/>
                  </a:cubicBezTo>
                  <a:cubicBezTo>
                    <a:pt x="2717" y="3372"/>
                    <a:pt x="2708" y="3373"/>
                    <a:pt x="2700" y="3373"/>
                  </a:cubicBezTo>
                  <a:cubicBezTo>
                    <a:pt x="2623" y="3373"/>
                    <a:pt x="2581" y="3325"/>
                    <a:pt x="2570" y="3245"/>
                  </a:cubicBezTo>
                  <a:cubicBezTo>
                    <a:pt x="2564" y="3239"/>
                    <a:pt x="2552" y="3233"/>
                    <a:pt x="2544" y="3233"/>
                  </a:cubicBezTo>
                  <a:cubicBezTo>
                    <a:pt x="2507" y="3227"/>
                    <a:pt x="2489" y="3195"/>
                    <a:pt x="2483" y="3163"/>
                  </a:cubicBezTo>
                  <a:cubicBezTo>
                    <a:pt x="2477" y="3145"/>
                    <a:pt x="2477" y="3120"/>
                    <a:pt x="2483" y="3100"/>
                  </a:cubicBezTo>
                  <a:cubicBezTo>
                    <a:pt x="2495" y="3076"/>
                    <a:pt x="2489" y="3051"/>
                    <a:pt x="2483" y="3025"/>
                  </a:cubicBezTo>
                  <a:cubicBezTo>
                    <a:pt x="2463" y="2981"/>
                    <a:pt x="2477" y="2944"/>
                    <a:pt x="2514" y="2920"/>
                  </a:cubicBezTo>
                  <a:cubicBezTo>
                    <a:pt x="2532" y="2900"/>
                    <a:pt x="2552" y="2882"/>
                    <a:pt x="2558" y="2851"/>
                  </a:cubicBezTo>
                  <a:cubicBezTo>
                    <a:pt x="2564" y="2813"/>
                    <a:pt x="2582" y="2787"/>
                    <a:pt x="2620" y="2775"/>
                  </a:cubicBezTo>
                  <a:cubicBezTo>
                    <a:pt x="2639" y="2769"/>
                    <a:pt x="2651" y="2756"/>
                    <a:pt x="2657" y="2738"/>
                  </a:cubicBezTo>
                  <a:cubicBezTo>
                    <a:pt x="2671" y="2700"/>
                    <a:pt x="2702" y="2681"/>
                    <a:pt x="2740" y="2675"/>
                  </a:cubicBezTo>
                  <a:cubicBezTo>
                    <a:pt x="2770" y="2675"/>
                    <a:pt x="2790" y="2663"/>
                    <a:pt x="2808" y="2631"/>
                  </a:cubicBezTo>
                  <a:cubicBezTo>
                    <a:pt x="2829" y="2605"/>
                    <a:pt x="2855" y="2592"/>
                    <a:pt x="2884" y="2592"/>
                  </a:cubicBezTo>
                  <a:cubicBezTo>
                    <a:pt x="2890" y="2592"/>
                    <a:pt x="2896" y="2592"/>
                    <a:pt x="2902" y="2593"/>
                  </a:cubicBezTo>
                  <a:lnTo>
                    <a:pt x="2940" y="2593"/>
                  </a:lnTo>
                  <a:cubicBezTo>
                    <a:pt x="2966" y="2563"/>
                    <a:pt x="2994" y="2534"/>
                    <a:pt x="3032" y="2534"/>
                  </a:cubicBezTo>
                  <a:cubicBezTo>
                    <a:pt x="3049" y="2534"/>
                    <a:pt x="3069" y="2540"/>
                    <a:pt x="3090" y="2556"/>
                  </a:cubicBezTo>
                  <a:cubicBezTo>
                    <a:pt x="3125" y="2536"/>
                    <a:pt x="3163" y="2514"/>
                    <a:pt x="3200" y="2514"/>
                  </a:cubicBezTo>
                  <a:close/>
                  <a:moveTo>
                    <a:pt x="1052" y="861"/>
                  </a:moveTo>
                  <a:cubicBezTo>
                    <a:pt x="1067" y="861"/>
                    <a:pt x="1077" y="867"/>
                    <a:pt x="1091" y="876"/>
                  </a:cubicBezTo>
                  <a:cubicBezTo>
                    <a:pt x="1115" y="889"/>
                    <a:pt x="1135" y="907"/>
                    <a:pt x="1153" y="933"/>
                  </a:cubicBezTo>
                  <a:cubicBezTo>
                    <a:pt x="1242" y="1020"/>
                    <a:pt x="1349" y="1083"/>
                    <a:pt x="1467" y="1115"/>
                  </a:cubicBezTo>
                  <a:cubicBezTo>
                    <a:pt x="1574" y="1145"/>
                    <a:pt x="1674" y="1176"/>
                    <a:pt x="1774" y="1220"/>
                  </a:cubicBezTo>
                  <a:cubicBezTo>
                    <a:pt x="1968" y="1315"/>
                    <a:pt x="2131" y="1440"/>
                    <a:pt x="2275" y="1604"/>
                  </a:cubicBezTo>
                  <a:cubicBezTo>
                    <a:pt x="2370" y="1709"/>
                    <a:pt x="2445" y="1829"/>
                    <a:pt x="2507" y="1954"/>
                  </a:cubicBezTo>
                  <a:cubicBezTo>
                    <a:pt x="2596" y="2130"/>
                    <a:pt x="2677" y="2311"/>
                    <a:pt x="2720" y="2499"/>
                  </a:cubicBezTo>
                  <a:cubicBezTo>
                    <a:pt x="2726" y="2530"/>
                    <a:pt x="2732" y="2556"/>
                    <a:pt x="2732" y="2587"/>
                  </a:cubicBezTo>
                  <a:cubicBezTo>
                    <a:pt x="2740" y="2605"/>
                    <a:pt x="2732" y="2619"/>
                    <a:pt x="2732" y="2637"/>
                  </a:cubicBezTo>
                  <a:cubicBezTo>
                    <a:pt x="2714" y="2656"/>
                    <a:pt x="2689" y="2656"/>
                    <a:pt x="2671" y="2675"/>
                  </a:cubicBezTo>
                  <a:cubicBezTo>
                    <a:pt x="2645" y="2694"/>
                    <a:pt x="2639" y="2712"/>
                    <a:pt x="2627" y="2738"/>
                  </a:cubicBezTo>
                  <a:cubicBezTo>
                    <a:pt x="2544" y="2781"/>
                    <a:pt x="2544" y="2781"/>
                    <a:pt x="2520" y="2875"/>
                  </a:cubicBezTo>
                  <a:cubicBezTo>
                    <a:pt x="2483" y="2894"/>
                    <a:pt x="2451" y="2926"/>
                    <a:pt x="2445" y="2969"/>
                  </a:cubicBezTo>
                  <a:cubicBezTo>
                    <a:pt x="2439" y="2995"/>
                    <a:pt x="2445" y="3019"/>
                    <a:pt x="2451" y="3039"/>
                  </a:cubicBezTo>
                  <a:cubicBezTo>
                    <a:pt x="2457" y="3057"/>
                    <a:pt x="2463" y="3076"/>
                    <a:pt x="2451" y="3100"/>
                  </a:cubicBezTo>
                  <a:cubicBezTo>
                    <a:pt x="2445" y="3120"/>
                    <a:pt x="2445" y="3145"/>
                    <a:pt x="2451" y="3169"/>
                  </a:cubicBezTo>
                  <a:cubicBezTo>
                    <a:pt x="2463" y="3213"/>
                    <a:pt x="2483" y="3258"/>
                    <a:pt x="2538" y="3264"/>
                  </a:cubicBezTo>
                  <a:cubicBezTo>
                    <a:pt x="2557" y="3346"/>
                    <a:pt x="2602" y="3402"/>
                    <a:pt x="2686" y="3402"/>
                  </a:cubicBezTo>
                  <a:cubicBezTo>
                    <a:pt x="2691" y="3402"/>
                    <a:pt x="2697" y="3401"/>
                    <a:pt x="2702" y="3401"/>
                  </a:cubicBezTo>
                  <a:cubicBezTo>
                    <a:pt x="2714" y="3415"/>
                    <a:pt x="2726" y="3427"/>
                    <a:pt x="2740" y="3439"/>
                  </a:cubicBezTo>
                  <a:cubicBezTo>
                    <a:pt x="2768" y="3462"/>
                    <a:pt x="2799" y="3475"/>
                    <a:pt x="2836" y="3475"/>
                  </a:cubicBezTo>
                  <a:cubicBezTo>
                    <a:pt x="2849" y="3475"/>
                    <a:pt x="2862" y="3474"/>
                    <a:pt x="2877" y="3470"/>
                  </a:cubicBezTo>
                  <a:cubicBezTo>
                    <a:pt x="2882" y="3468"/>
                    <a:pt x="2886" y="3467"/>
                    <a:pt x="2891" y="3467"/>
                  </a:cubicBezTo>
                  <a:cubicBezTo>
                    <a:pt x="2900" y="3467"/>
                    <a:pt x="2909" y="3471"/>
                    <a:pt x="2920" y="3484"/>
                  </a:cubicBezTo>
                  <a:cubicBezTo>
                    <a:pt x="2871" y="3527"/>
                    <a:pt x="2827" y="3577"/>
                    <a:pt x="2784" y="3634"/>
                  </a:cubicBezTo>
                  <a:cubicBezTo>
                    <a:pt x="2758" y="3664"/>
                    <a:pt x="2714" y="3684"/>
                    <a:pt x="2677" y="3696"/>
                  </a:cubicBezTo>
                  <a:cubicBezTo>
                    <a:pt x="2604" y="3720"/>
                    <a:pt x="2529" y="3731"/>
                    <a:pt x="2453" y="3731"/>
                  </a:cubicBezTo>
                  <a:cubicBezTo>
                    <a:pt x="2411" y="3731"/>
                    <a:pt x="2369" y="3728"/>
                    <a:pt x="2326" y="3721"/>
                  </a:cubicBezTo>
                  <a:cubicBezTo>
                    <a:pt x="2188" y="3690"/>
                    <a:pt x="2056" y="3634"/>
                    <a:pt x="1943" y="3545"/>
                  </a:cubicBezTo>
                  <a:cubicBezTo>
                    <a:pt x="1913" y="3521"/>
                    <a:pt x="1887" y="3496"/>
                    <a:pt x="1868" y="3464"/>
                  </a:cubicBezTo>
                  <a:cubicBezTo>
                    <a:pt x="1830" y="3409"/>
                    <a:pt x="1800" y="3351"/>
                    <a:pt x="1768" y="3288"/>
                  </a:cubicBezTo>
                  <a:cubicBezTo>
                    <a:pt x="1705" y="3189"/>
                    <a:pt x="1680" y="3076"/>
                    <a:pt x="1662" y="2957"/>
                  </a:cubicBezTo>
                  <a:cubicBezTo>
                    <a:pt x="1649" y="2869"/>
                    <a:pt x="1655" y="2775"/>
                    <a:pt x="1662" y="2681"/>
                  </a:cubicBezTo>
                  <a:cubicBezTo>
                    <a:pt x="1668" y="2587"/>
                    <a:pt x="1668" y="2487"/>
                    <a:pt x="1655" y="2393"/>
                  </a:cubicBezTo>
                  <a:cubicBezTo>
                    <a:pt x="1649" y="2356"/>
                    <a:pt x="1649" y="2311"/>
                    <a:pt x="1642" y="2273"/>
                  </a:cubicBezTo>
                  <a:cubicBezTo>
                    <a:pt x="1630" y="2136"/>
                    <a:pt x="1598" y="2004"/>
                    <a:pt x="1555" y="1873"/>
                  </a:cubicBezTo>
                  <a:cubicBezTo>
                    <a:pt x="1467" y="1590"/>
                    <a:pt x="1329" y="1327"/>
                    <a:pt x="1147" y="1089"/>
                  </a:cubicBezTo>
                  <a:cubicBezTo>
                    <a:pt x="1109" y="1032"/>
                    <a:pt x="1078" y="982"/>
                    <a:pt x="1048" y="927"/>
                  </a:cubicBezTo>
                  <a:cubicBezTo>
                    <a:pt x="1034" y="907"/>
                    <a:pt x="1022" y="889"/>
                    <a:pt x="1034" y="864"/>
                  </a:cubicBezTo>
                  <a:cubicBezTo>
                    <a:pt x="1041" y="862"/>
                    <a:pt x="1047" y="861"/>
                    <a:pt x="1052" y="861"/>
                  </a:cubicBezTo>
                  <a:close/>
                  <a:moveTo>
                    <a:pt x="5465" y="3820"/>
                  </a:moveTo>
                  <a:cubicBezTo>
                    <a:pt x="5522" y="3820"/>
                    <a:pt x="5579" y="3834"/>
                    <a:pt x="5635" y="3860"/>
                  </a:cubicBezTo>
                  <a:cubicBezTo>
                    <a:pt x="5729" y="3909"/>
                    <a:pt x="5810" y="3979"/>
                    <a:pt x="5848" y="4085"/>
                  </a:cubicBezTo>
                  <a:cubicBezTo>
                    <a:pt x="5728" y="3979"/>
                    <a:pt x="5591" y="3927"/>
                    <a:pt x="5440" y="3927"/>
                  </a:cubicBezTo>
                  <a:cubicBezTo>
                    <a:pt x="5385" y="3927"/>
                    <a:pt x="5329" y="3934"/>
                    <a:pt x="5271" y="3947"/>
                  </a:cubicBezTo>
                  <a:cubicBezTo>
                    <a:pt x="5309" y="3909"/>
                    <a:pt x="5341" y="3872"/>
                    <a:pt x="5372" y="3840"/>
                  </a:cubicBezTo>
                  <a:cubicBezTo>
                    <a:pt x="5390" y="3828"/>
                    <a:pt x="5402" y="3822"/>
                    <a:pt x="5428" y="3822"/>
                  </a:cubicBezTo>
                  <a:cubicBezTo>
                    <a:pt x="5440" y="3821"/>
                    <a:pt x="5453" y="3820"/>
                    <a:pt x="5465" y="3820"/>
                  </a:cubicBezTo>
                  <a:close/>
                  <a:moveTo>
                    <a:pt x="1737" y="3421"/>
                  </a:moveTo>
                  <a:lnTo>
                    <a:pt x="1737" y="3421"/>
                  </a:lnTo>
                  <a:cubicBezTo>
                    <a:pt x="1780" y="3458"/>
                    <a:pt x="1824" y="3496"/>
                    <a:pt x="1868" y="3533"/>
                  </a:cubicBezTo>
                  <a:cubicBezTo>
                    <a:pt x="1980" y="3627"/>
                    <a:pt x="2107" y="3696"/>
                    <a:pt x="2257" y="3733"/>
                  </a:cubicBezTo>
                  <a:cubicBezTo>
                    <a:pt x="2324" y="3753"/>
                    <a:pt x="2391" y="3761"/>
                    <a:pt x="2459" y="3761"/>
                  </a:cubicBezTo>
                  <a:cubicBezTo>
                    <a:pt x="2479" y="3761"/>
                    <a:pt x="2500" y="3760"/>
                    <a:pt x="2520" y="3759"/>
                  </a:cubicBezTo>
                  <a:cubicBezTo>
                    <a:pt x="2576" y="3759"/>
                    <a:pt x="2633" y="3739"/>
                    <a:pt x="2689" y="3727"/>
                  </a:cubicBezTo>
                  <a:cubicBezTo>
                    <a:pt x="2702" y="3721"/>
                    <a:pt x="2714" y="3715"/>
                    <a:pt x="2740" y="3709"/>
                  </a:cubicBezTo>
                  <a:lnTo>
                    <a:pt x="2740" y="3709"/>
                  </a:lnTo>
                  <a:cubicBezTo>
                    <a:pt x="2683" y="3846"/>
                    <a:pt x="2645" y="3973"/>
                    <a:pt x="2683" y="4116"/>
                  </a:cubicBezTo>
                  <a:cubicBezTo>
                    <a:pt x="2633" y="4185"/>
                    <a:pt x="2564" y="4222"/>
                    <a:pt x="2477" y="4242"/>
                  </a:cubicBezTo>
                  <a:cubicBezTo>
                    <a:pt x="2470" y="4243"/>
                    <a:pt x="2464" y="4243"/>
                    <a:pt x="2457" y="4243"/>
                  </a:cubicBezTo>
                  <a:cubicBezTo>
                    <a:pt x="2428" y="4243"/>
                    <a:pt x="2401" y="4232"/>
                    <a:pt x="2370" y="4216"/>
                  </a:cubicBezTo>
                  <a:cubicBezTo>
                    <a:pt x="2200" y="4141"/>
                    <a:pt x="2069" y="4022"/>
                    <a:pt x="1968" y="3860"/>
                  </a:cubicBezTo>
                  <a:cubicBezTo>
                    <a:pt x="1943" y="3815"/>
                    <a:pt x="1919" y="3765"/>
                    <a:pt x="1893" y="3715"/>
                  </a:cubicBezTo>
                  <a:cubicBezTo>
                    <a:pt x="1844" y="3615"/>
                    <a:pt x="1792" y="3514"/>
                    <a:pt x="1737" y="3421"/>
                  </a:cubicBezTo>
                  <a:close/>
                  <a:moveTo>
                    <a:pt x="6475" y="2530"/>
                  </a:moveTo>
                  <a:cubicBezTo>
                    <a:pt x="6350" y="2605"/>
                    <a:pt x="6249" y="2700"/>
                    <a:pt x="6148" y="2807"/>
                  </a:cubicBezTo>
                  <a:cubicBezTo>
                    <a:pt x="6012" y="2957"/>
                    <a:pt x="5891" y="3126"/>
                    <a:pt x="5766" y="3288"/>
                  </a:cubicBezTo>
                  <a:cubicBezTo>
                    <a:pt x="5648" y="3458"/>
                    <a:pt x="5529" y="3621"/>
                    <a:pt x="5390" y="3771"/>
                  </a:cubicBezTo>
                  <a:cubicBezTo>
                    <a:pt x="5259" y="3915"/>
                    <a:pt x="5121" y="4054"/>
                    <a:pt x="4951" y="4153"/>
                  </a:cubicBezTo>
                  <a:cubicBezTo>
                    <a:pt x="4895" y="4191"/>
                    <a:pt x="4826" y="4222"/>
                    <a:pt x="4763" y="4254"/>
                  </a:cubicBezTo>
                  <a:cubicBezTo>
                    <a:pt x="4759" y="4254"/>
                    <a:pt x="4752" y="4259"/>
                    <a:pt x="4745" y="4259"/>
                  </a:cubicBezTo>
                  <a:cubicBezTo>
                    <a:pt x="4741" y="4259"/>
                    <a:pt x="4737" y="4258"/>
                    <a:pt x="4733" y="4254"/>
                  </a:cubicBezTo>
                  <a:cubicBezTo>
                    <a:pt x="4883" y="4129"/>
                    <a:pt x="4965" y="3959"/>
                    <a:pt x="5064" y="3797"/>
                  </a:cubicBezTo>
                  <a:cubicBezTo>
                    <a:pt x="5121" y="3696"/>
                    <a:pt x="5177" y="3597"/>
                    <a:pt x="5228" y="3496"/>
                  </a:cubicBezTo>
                  <a:cubicBezTo>
                    <a:pt x="5372" y="3221"/>
                    <a:pt x="5572" y="2981"/>
                    <a:pt x="5810" y="2787"/>
                  </a:cubicBezTo>
                  <a:cubicBezTo>
                    <a:pt x="5942" y="2681"/>
                    <a:pt x="6087" y="2593"/>
                    <a:pt x="6249" y="2562"/>
                  </a:cubicBezTo>
                  <a:cubicBezTo>
                    <a:pt x="6324" y="2544"/>
                    <a:pt x="6400" y="2530"/>
                    <a:pt x="6475" y="2530"/>
                  </a:cubicBezTo>
                  <a:close/>
                  <a:moveTo>
                    <a:pt x="132" y="2348"/>
                  </a:moveTo>
                  <a:cubicBezTo>
                    <a:pt x="270" y="2417"/>
                    <a:pt x="427" y="2455"/>
                    <a:pt x="571" y="2524"/>
                  </a:cubicBezTo>
                  <a:cubicBezTo>
                    <a:pt x="822" y="2637"/>
                    <a:pt x="1060" y="2775"/>
                    <a:pt x="1273" y="2950"/>
                  </a:cubicBezTo>
                  <a:cubicBezTo>
                    <a:pt x="1404" y="3057"/>
                    <a:pt x="1505" y="3189"/>
                    <a:pt x="1598" y="3326"/>
                  </a:cubicBezTo>
                  <a:cubicBezTo>
                    <a:pt x="1674" y="3439"/>
                    <a:pt x="1737" y="3559"/>
                    <a:pt x="1806" y="3678"/>
                  </a:cubicBezTo>
                  <a:cubicBezTo>
                    <a:pt x="1844" y="3739"/>
                    <a:pt x="1881" y="3809"/>
                    <a:pt x="1919" y="3872"/>
                  </a:cubicBezTo>
                  <a:cubicBezTo>
                    <a:pt x="2026" y="4040"/>
                    <a:pt x="2176" y="4161"/>
                    <a:pt x="2356" y="4248"/>
                  </a:cubicBezTo>
                  <a:cubicBezTo>
                    <a:pt x="2370" y="4248"/>
                    <a:pt x="2376" y="4254"/>
                    <a:pt x="2388" y="4260"/>
                  </a:cubicBezTo>
                  <a:cubicBezTo>
                    <a:pt x="2388" y="4260"/>
                    <a:pt x="2388" y="4266"/>
                    <a:pt x="2394" y="4266"/>
                  </a:cubicBezTo>
                  <a:cubicBezTo>
                    <a:pt x="2345" y="4275"/>
                    <a:pt x="2298" y="4280"/>
                    <a:pt x="2251" y="4280"/>
                  </a:cubicBezTo>
                  <a:cubicBezTo>
                    <a:pt x="2173" y="4280"/>
                    <a:pt x="2097" y="4268"/>
                    <a:pt x="2018" y="4248"/>
                  </a:cubicBezTo>
                  <a:cubicBezTo>
                    <a:pt x="1768" y="4179"/>
                    <a:pt x="1537" y="4060"/>
                    <a:pt x="1335" y="3884"/>
                  </a:cubicBezTo>
                  <a:cubicBezTo>
                    <a:pt x="1279" y="3840"/>
                    <a:pt x="1222" y="3791"/>
                    <a:pt x="1173" y="3739"/>
                  </a:cubicBezTo>
                  <a:cubicBezTo>
                    <a:pt x="1034" y="3615"/>
                    <a:pt x="927" y="3464"/>
                    <a:pt x="834" y="3308"/>
                  </a:cubicBezTo>
                  <a:cubicBezTo>
                    <a:pt x="684" y="3057"/>
                    <a:pt x="514" y="2819"/>
                    <a:pt x="333" y="2587"/>
                  </a:cubicBezTo>
                  <a:cubicBezTo>
                    <a:pt x="288" y="2530"/>
                    <a:pt x="245" y="2481"/>
                    <a:pt x="195" y="2431"/>
                  </a:cubicBezTo>
                  <a:cubicBezTo>
                    <a:pt x="169" y="2405"/>
                    <a:pt x="145" y="2386"/>
                    <a:pt x="120" y="2362"/>
                  </a:cubicBezTo>
                  <a:cubicBezTo>
                    <a:pt x="126" y="2362"/>
                    <a:pt x="126" y="2356"/>
                    <a:pt x="132" y="2348"/>
                  </a:cubicBezTo>
                  <a:close/>
                  <a:moveTo>
                    <a:pt x="6218" y="2299"/>
                  </a:moveTo>
                  <a:cubicBezTo>
                    <a:pt x="6362" y="2305"/>
                    <a:pt x="6487" y="2348"/>
                    <a:pt x="6600" y="2431"/>
                  </a:cubicBezTo>
                  <a:cubicBezTo>
                    <a:pt x="6606" y="2437"/>
                    <a:pt x="6613" y="2437"/>
                    <a:pt x="6613" y="2443"/>
                  </a:cubicBezTo>
                  <a:cubicBezTo>
                    <a:pt x="6613" y="2443"/>
                    <a:pt x="6619" y="2449"/>
                    <a:pt x="6619" y="2455"/>
                  </a:cubicBezTo>
                  <a:cubicBezTo>
                    <a:pt x="6582" y="2481"/>
                    <a:pt x="6538" y="2487"/>
                    <a:pt x="6500" y="2493"/>
                  </a:cubicBezTo>
                  <a:cubicBezTo>
                    <a:pt x="6406" y="2506"/>
                    <a:pt x="6312" y="2518"/>
                    <a:pt x="6224" y="2536"/>
                  </a:cubicBezTo>
                  <a:cubicBezTo>
                    <a:pt x="6067" y="2574"/>
                    <a:pt x="5929" y="2649"/>
                    <a:pt x="5804" y="2750"/>
                  </a:cubicBezTo>
                  <a:cubicBezTo>
                    <a:pt x="5560" y="2944"/>
                    <a:pt x="5359" y="3183"/>
                    <a:pt x="5208" y="3464"/>
                  </a:cubicBezTo>
                  <a:cubicBezTo>
                    <a:pt x="5147" y="3583"/>
                    <a:pt x="5083" y="3702"/>
                    <a:pt x="5014" y="3815"/>
                  </a:cubicBezTo>
                  <a:cubicBezTo>
                    <a:pt x="4933" y="3947"/>
                    <a:pt x="4838" y="4066"/>
                    <a:pt x="4725" y="4167"/>
                  </a:cubicBezTo>
                  <a:cubicBezTo>
                    <a:pt x="4644" y="4242"/>
                    <a:pt x="4557" y="4292"/>
                    <a:pt x="4450" y="4323"/>
                  </a:cubicBezTo>
                  <a:cubicBezTo>
                    <a:pt x="4405" y="4337"/>
                    <a:pt x="4359" y="4344"/>
                    <a:pt x="4315" y="4344"/>
                  </a:cubicBezTo>
                  <a:cubicBezTo>
                    <a:pt x="4260" y="4344"/>
                    <a:pt x="4207" y="4334"/>
                    <a:pt x="4155" y="4317"/>
                  </a:cubicBezTo>
                  <a:cubicBezTo>
                    <a:pt x="4118" y="4304"/>
                    <a:pt x="4086" y="4292"/>
                    <a:pt x="4056" y="4266"/>
                  </a:cubicBezTo>
                  <a:cubicBezTo>
                    <a:pt x="4331" y="4034"/>
                    <a:pt x="4476" y="3747"/>
                    <a:pt x="4494" y="3389"/>
                  </a:cubicBezTo>
                  <a:cubicBezTo>
                    <a:pt x="4500" y="3383"/>
                    <a:pt x="4507" y="3383"/>
                    <a:pt x="4513" y="3383"/>
                  </a:cubicBezTo>
                  <a:cubicBezTo>
                    <a:pt x="4632" y="3363"/>
                    <a:pt x="4739" y="3314"/>
                    <a:pt x="4832" y="3251"/>
                  </a:cubicBezTo>
                  <a:cubicBezTo>
                    <a:pt x="4895" y="3207"/>
                    <a:pt x="4933" y="3145"/>
                    <a:pt x="4977" y="3088"/>
                  </a:cubicBezTo>
                  <a:cubicBezTo>
                    <a:pt x="5046" y="3001"/>
                    <a:pt x="5102" y="2900"/>
                    <a:pt x="5177" y="2813"/>
                  </a:cubicBezTo>
                  <a:cubicBezTo>
                    <a:pt x="5347" y="2605"/>
                    <a:pt x="5560" y="2449"/>
                    <a:pt x="5804" y="2348"/>
                  </a:cubicBezTo>
                  <a:cubicBezTo>
                    <a:pt x="5879" y="2318"/>
                    <a:pt x="5960" y="2299"/>
                    <a:pt x="6042" y="2299"/>
                  </a:cubicBezTo>
                  <a:close/>
                  <a:moveTo>
                    <a:pt x="1636" y="4165"/>
                  </a:moveTo>
                  <a:cubicBezTo>
                    <a:pt x="1687" y="4165"/>
                    <a:pt x="1735" y="4177"/>
                    <a:pt x="1786" y="4198"/>
                  </a:cubicBezTo>
                  <a:cubicBezTo>
                    <a:pt x="1887" y="4242"/>
                    <a:pt x="1994" y="4279"/>
                    <a:pt x="2107" y="4298"/>
                  </a:cubicBezTo>
                  <a:cubicBezTo>
                    <a:pt x="2169" y="4307"/>
                    <a:pt x="2232" y="4314"/>
                    <a:pt x="2294" y="4314"/>
                  </a:cubicBezTo>
                  <a:cubicBezTo>
                    <a:pt x="2357" y="4314"/>
                    <a:pt x="2420" y="4307"/>
                    <a:pt x="2483" y="4292"/>
                  </a:cubicBezTo>
                  <a:cubicBezTo>
                    <a:pt x="2564" y="4273"/>
                    <a:pt x="2639" y="4236"/>
                    <a:pt x="2702" y="4185"/>
                  </a:cubicBezTo>
                  <a:cubicBezTo>
                    <a:pt x="2746" y="4285"/>
                    <a:pt x="2802" y="4373"/>
                    <a:pt x="2902" y="4436"/>
                  </a:cubicBezTo>
                  <a:cubicBezTo>
                    <a:pt x="2877" y="4454"/>
                    <a:pt x="2853" y="4454"/>
                    <a:pt x="2827" y="4461"/>
                  </a:cubicBezTo>
                  <a:cubicBezTo>
                    <a:pt x="2775" y="4471"/>
                    <a:pt x="2723" y="4476"/>
                    <a:pt x="2672" y="4476"/>
                  </a:cubicBezTo>
                  <a:cubicBezTo>
                    <a:pt x="2629" y="4476"/>
                    <a:pt x="2587" y="4473"/>
                    <a:pt x="2544" y="4467"/>
                  </a:cubicBezTo>
                  <a:cubicBezTo>
                    <a:pt x="2408" y="4454"/>
                    <a:pt x="2275" y="4424"/>
                    <a:pt x="2144" y="4404"/>
                  </a:cubicBezTo>
                  <a:cubicBezTo>
                    <a:pt x="2032" y="4392"/>
                    <a:pt x="1919" y="4379"/>
                    <a:pt x="1806" y="4373"/>
                  </a:cubicBezTo>
                  <a:cubicBezTo>
                    <a:pt x="1791" y="4372"/>
                    <a:pt x="1776" y="4372"/>
                    <a:pt x="1761" y="4372"/>
                  </a:cubicBezTo>
                  <a:cubicBezTo>
                    <a:pt x="1625" y="4372"/>
                    <a:pt x="1490" y="4395"/>
                    <a:pt x="1355" y="4416"/>
                  </a:cubicBezTo>
                  <a:cubicBezTo>
                    <a:pt x="1214" y="4445"/>
                    <a:pt x="1072" y="4468"/>
                    <a:pt x="926" y="4468"/>
                  </a:cubicBezTo>
                  <a:cubicBezTo>
                    <a:pt x="910" y="4468"/>
                    <a:pt x="894" y="4468"/>
                    <a:pt x="878" y="4467"/>
                  </a:cubicBezTo>
                  <a:cubicBezTo>
                    <a:pt x="834" y="4461"/>
                    <a:pt x="785" y="4454"/>
                    <a:pt x="739" y="4436"/>
                  </a:cubicBezTo>
                  <a:cubicBezTo>
                    <a:pt x="727" y="4430"/>
                    <a:pt x="709" y="4424"/>
                    <a:pt x="696" y="4398"/>
                  </a:cubicBezTo>
                  <a:cubicBezTo>
                    <a:pt x="727" y="4367"/>
                    <a:pt x="765" y="4355"/>
                    <a:pt x="803" y="4355"/>
                  </a:cubicBezTo>
                  <a:cubicBezTo>
                    <a:pt x="935" y="4341"/>
                    <a:pt x="1054" y="4317"/>
                    <a:pt x="1173" y="4266"/>
                  </a:cubicBezTo>
                  <a:cubicBezTo>
                    <a:pt x="1198" y="4254"/>
                    <a:pt x="1222" y="4248"/>
                    <a:pt x="1248" y="4236"/>
                  </a:cubicBezTo>
                  <a:cubicBezTo>
                    <a:pt x="1367" y="4198"/>
                    <a:pt x="1479" y="4173"/>
                    <a:pt x="1604" y="4167"/>
                  </a:cubicBezTo>
                  <a:cubicBezTo>
                    <a:pt x="1615" y="4166"/>
                    <a:pt x="1626" y="4165"/>
                    <a:pt x="1636" y="4165"/>
                  </a:cubicBezTo>
                  <a:close/>
                  <a:moveTo>
                    <a:pt x="4137" y="3017"/>
                  </a:moveTo>
                  <a:cubicBezTo>
                    <a:pt x="4215" y="3017"/>
                    <a:pt x="4285" y="3049"/>
                    <a:pt x="4343" y="3108"/>
                  </a:cubicBezTo>
                  <a:cubicBezTo>
                    <a:pt x="4407" y="3169"/>
                    <a:pt x="4438" y="3245"/>
                    <a:pt x="4450" y="3333"/>
                  </a:cubicBezTo>
                  <a:cubicBezTo>
                    <a:pt x="4482" y="3458"/>
                    <a:pt x="4444" y="3583"/>
                    <a:pt x="4407" y="3702"/>
                  </a:cubicBezTo>
                  <a:cubicBezTo>
                    <a:pt x="4363" y="3866"/>
                    <a:pt x="4274" y="4003"/>
                    <a:pt x="4155" y="4129"/>
                  </a:cubicBezTo>
                  <a:cubicBezTo>
                    <a:pt x="3973" y="4317"/>
                    <a:pt x="3755" y="4430"/>
                    <a:pt x="3498" y="4474"/>
                  </a:cubicBezTo>
                  <a:cubicBezTo>
                    <a:pt x="3447" y="4478"/>
                    <a:pt x="3396" y="4487"/>
                    <a:pt x="3352" y="4487"/>
                  </a:cubicBezTo>
                  <a:cubicBezTo>
                    <a:pt x="3342" y="4487"/>
                    <a:pt x="3332" y="4487"/>
                    <a:pt x="3322" y="4486"/>
                  </a:cubicBezTo>
                  <a:cubicBezTo>
                    <a:pt x="3309" y="4486"/>
                    <a:pt x="3296" y="4486"/>
                    <a:pt x="3284" y="4486"/>
                  </a:cubicBezTo>
                  <a:cubicBezTo>
                    <a:pt x="3175" y="4486"/>
                    <a:pt x="3080" y="4464"/>
                    <a:pt x="2990" y="4436"/>
                  </a:cubicBezTo>
                  <a:cubicBezTo>
                    <a:pt x="2934" y="4416"/>
                    <a:pt x="2883" y="4386"/>
                    <a:pt x="2839" y="4341"/>
                  </a:cubicBezTo>
                  <a:cubicBezTo>
                    <a:pt x="2764" y="4260"/>
                    <a:pt x="2720" y="4167"/>
                    <a:pt x="2702" y="4054"/>
                  </a:cubicBezTo>
                  <a:cubicBezTo>
                    <a:pt x="2695" y="3979"/>
                    <a:pt x="2702" y="3915"/>
                    <a:pt x="2720" y="3852"/>
                  </a:cubicBezTo>
                  <a:cubicBezTo>
                    <a:pt x="2778" y="3658"/>
                    <a:pt x="2896" y="3508"/>
                    <a:pt x="3078" y="3415"/>
                  </a:cubicBezTo>
                  <a:cubicBezTo>
                    <a:pt x="3215" y="3345"/>
                    <a:pt x="3360" y="3288"/>
                    <a:pt x="3516" y="3264"/>
                  </a:cubicBezTo>
                  <a:cubicBezTo>
                    <a:pt x="3536" y="3258"/>
                    <a:pt x="3554" y="3251"/>
                    <a:pt x="3567" y="3239"/>
                  </a:cubicBezTo>
                  <a:cubicBezTo>
                    <a:pt x="3579" y="3227"/>
                    <a:pt x="3591" y="3213"/>
                    <a:pt x="3611" y="3201"/>
                  </a:cubicBezTo>
                  <a:cubicBezTo>
                    <a:pt x="3673" y="3132"/>
                    <a:pt x="3761" y="3094"/>
                    <a:pt x="3855" y="3088"/>
                  </a:cubicBezTo>
                  <a:cubicBezTo>
                    <a:pt x="3906" y="3082"/>
                    <a:pt x="3955" y="3070"/>
                    <a:pt x="3999" y="3051"/>
                  </a:cubicBezTo>
                  <a:cubicBezTo>
                    <a:pt x="4025" y="3045"/>
                    <a:pt x="4043" y="3033"/>
                    <a:pt x="4068" y="3025"/>
                  </a:cubicBezTo>
                  <a:cubicBezTo>
                    <a:pt x="4092" y="3020"/>
                    <a:pt x="4115" y="3017"/>
                    <a:pt x="4137" y="3017"/>
                  </a:cubicBezTo>
                  <a:close/>
                  <a:moveTo>
                    <a:pt x="5480" y="3964"/>
                  </a:moveTo>
                  <a:cubicBezTo>
                    <a:pt x="5489" y="3964"/>
                    <a:pt x="5499" y="3965"/>
                    <a:pt x="5509" y="3965"/>
                  </a:cubicBezTo>
                  <a:cubicBezTo>
                    <a:pt x="5685" y="3979"/>
                    <a:pt x="5816" y="4060"/>
                    <a:pt x="5899" y="4210"/>
                  </a:cubicBezTo>
                  <a:cubicBezTo>
                    <a:pt x="5923" y="4248"/>
                    <a:pt x="5936" y="4292"/>
                    <a:pt x="5936" y="4335"/>
                  </a:cubicBezTo>
                  <a:cubicBezTo>
                    <a:pt x="5929" y="4392"/>
                    <a:pt x="5942" y="4448"/>
                    <a:pt x="5923" y="4511"/>
                  </a:cubicBezTo>
                  <a:cubicBezTo>
                    <a:pt x="5917" y="4517"/>
                    <a:pt x="5917" y="4529"/>
                    <a:pt x="5911" y="4543"/>
                  </a:cubicBezTo>
                  <a:cubicBezTo>
                    <a:pt x="5901" y="4557"/>
                    <a:pt x="5890" y="4569"/>
                    <a:pt x="5874" y="4569"/>
                  </a:cubicBezTo>
                  <a:cubicBezTo>
                    <a:pt x="5870" y="4569"/>
                    <a:pt x="5866" y="4568"/>
                    <a:pt x="5861" y="4567"/>
                  </a:cubicBezTo>
                  <a:cubicBezTo>
                    <a:pt x="5842" y="4561"/>
                    <a:pt x="5824" y="4555"/>
                    <a:pt x="5804" y="4543"/>
                  </a:cubicBezTo>
                  <a:cubicBezTo>
                    <a:pt x="5735" y="4517"/>
                    <a:pt x="5660" y="4486"/>
                    <a:pt x="5590" y="4461"/>
                  </a:cubicBezTo>
                  <a:cubicBezTo>
                    <a:pt x="5495" y="4430"/>
                    <a:pt x="5399" y="4415"/>
                    <a:pt x="5299" y="4415"/>
                  </a:cubicBezTo>
                  <a:cubicBezTo>
                    <a:pt x="5282" y="4415"/>
                    <a:pt x="5264" y="4415"/>
                    <a:pt x="5246" y="4416"/>
                  </a:cubicBezTo>
                  <a:cubicBezTo>
                    <a:pt x="5008" y="4436"/>
                    <a:pt x="4783" y="4517"/>
                    <a:pt x="4563" y="4604"/>
                  </a:cubicBezTo>
                  <a:cubicBezTo>
                    <a:pt x="4419" y="4662"/>
                    <a:pt x="4282" y="4731"/>
                    <a:pt x="4143" y="4800"/>
                  </a:cubicBezTo>
                  <a:cubicBezTo>
                    <a:pt x="4043" y="4850"/>
                    <a:pt x="3936" y="4893"/>
                    <a:pt x="3817" y="4919"/>
                  </a:cubicBezTo>
                  <a:cubicBezTo>
                    <a:pt x="3766" y="4931"/>
                    <a:pt x="3716" y="4937"/>
                    <a:pt x="3665" y="4937"/>
                  </a:cubicBezTo>
                  <a:cubicBezTo>
                    <a:pt x="3585" y="4937"/>
                    <a:pt x="3505" y="4921"/>
                    <a:pt x="3429" y="4887"/>
                  </a:cubicBezTo>
                  <a:cubicBezTo>
                    <a:pt x="3372" y="4862"/>
                    <a:pt x="3342" y="4830"/>
                    <a:pt x="3316" y="4780"/>
                  </a:cubicBezTo>
                  <a:cubicBezTo>
                    <a:pt x="3397" y="4705"/>
                    <a:pt x="3460" y="4624"/>
                    <a:pt x="3473" y="4511"/>
                  </a:cubicBezTo>
                  <a:cubicBezTo>
                    <a:pt x="3498" y="4492"/>
                    <a:pt x="3522" y="4499"/>
                    <a:pt x="3548" y="4492"/>
                  </a:cubicBezTo>
                  <a:cubicBezTo>
                    <a:pt x="3718" y="4461"/>
                    <a:pt x="3868" y="4398"/>
                    <a:pt x="4005" y="4298"/>
                  </a:cubicBezTo>
                  <a:cubicBezTo>
                    <a:pt x="4011" y="4298"/>
                    <a:pt x="4019" y="4292"/>
                    <a:pt x="4025" y="4292"/>
                  </a:cubicBezTo>
                  <a:cubicBezTo>
                    <a:pt x="4068" y="4317"/>
                    <a:pt x="4118" y="4335"/>
                    <a:pt x="4169" y="4355"/>
                  </a:cubicBezTo>
                  <a:cubicBezTo>
                    <a:pt x="4221" y="4370"/>
                    <a:pt x="4273" y="4376"/>
                    <a:pt x="4325" y="4376"/>
                  </a:cubicBezTo>
                  <a:cubicBezTo>
                    <a:pt x="4379" y="4376"/>
                    <a:pt x="4434" y="4370"/>
                    <a:pt x="4488" y="4361"/>
                  </a:cubicBezTo>
                  <a:cubicBezTo>
                    <a:pt x="4531" y="4355"/>
                    <a:pt x="4583" y="4341"/>
                    <a:pt x="4626" y="4329"/>
                  </a:cubicBezTo>
                  <a:cubicBezTo>
                    <a:pt x="4814" y="4285"/>
                    <a:pt x="4983" y="4191"/>
                    <a:pt x="5133" y="4066"/>
                  </a:cubicBezTo>
                  <a:cubicBezTo>
                    <a:pt x="5159" y="4040"/>
                    <a:pt x="5184" y="4028"/>
                    <a:pt x="5214" y="4016"/>
                  </a:cubicBezTo>
                  <a:cubicBezTo>
                    <a:pt x="5300" y="3988"/>
                    <a:pt x="5390" y="3964"/>
                    <a:pt x="5480" y="3964"/>
                  </a:cubicBezTo>
                  <a:close/>
                  <a:moveTo>
                    <a:pt x="1767" y="4406"/>
                  </a:moveTo>
                  <a:cubicBezTo>
                    <a:pt x="1795" y="4406"/>
                    <a:pt x="1822" y="4408"/>
                    <a:pt x="1850" y="4410"/>
                  </a:cubicBezTo>
                  <a:cubicBezTo>
                    <a:pt x="2038" y="4424"/>
                    <a:pt x="2226" y="4448"/>
                    <a:pt x="2414" y="4486"/>
                  </a:cubicBezTo>
                  <a:cubicBezTo>
                    <a:pt x="2485" y="4497"/>
                    <a:pt x="2561" y="4507"/>
                    <a:pt x="2635" y="4507"/>
                  </a:cubicBezTo>
                  <a:cubicBezTo>
                    <a:pt x="2651" y="4507"/>
                    <a:pt x="2667" y="4506"/>
                    <a:pt x="2683" y="4505"/>
                  </a:cubicBezTo>
                  <a:cubicBezTo>
                    <a:pt x="2770" y="4505"/>
                    <a:pt x="2859" y="4499"/>
                    <a:pt x="2940" y="4454"/>
                  </a:cubicBezTo>
                  <a:cubicBezTo>
                    <a:pt x="3062" y="4494"/>
                    <a:pt x="3191" y="4517"/>
                    <a:pt x="3322" y="4517"/>
                  </a:cubicBezTo>
                  <a:cubicBezTo>
                    <a:pt x="3360" y="4517"/>
                    <a:pt x="3397" y="4515"/>
                    <a:pt x="3435" y="4511"/>
                  </a:cubicBezTo>
                  <a:cubicBezTo>
                    <a:pt x="3441" y="4523"/>
                    <a:pt x="3441" y="4529"/>
                    <a:pt x="3435" y="4543"/>
                  </a:cubicBezTo>
                  <a:cubicBezTo>
                    <a:pt x="3409" y="4642"/>
                    <a:pt x="3348" y="4711"/>
                    <a:pt x="3272" y="4774"/>
                  </a:cubicBezTo>
                  <a:cubicBezTo>
                    <a:pt x="3128" y="4881"/>
                    <a:pt x="2972" y="4950"/>
                    <a:pt x="2796" y="4988"/>
                  </a:cubicBezTo>
                  <a:cubicBezTo>
                    <a:pt x="2723" y="5002"/>
                    <a:pt x="2649" y="5008"/>
                    <a:pt x="2575" y="5008"/>
                  </a:cubicBezTo>
                  <a:cubicBezTo>
                    <a:pt x="2523" y="5008"/>
                    <a:pt x="2471" y="5005"/>
                    <a:pt x="2420" y="5000"/>
                  </a:cubicBezTo>
                  <a:cubicBezTo>
                    <a:pt x="2194" y="4980"/>
                    <a:pt x="1988" y="4913"/>
                    <a:pt x="1780" y="4838"/>
                  </a:cubicBezTo>
                  <a:cubicBezTo>
                    <a:pt x="1543" y="4749"/>
                    <a:pt x="1304" y="4662"/>
                    <a:pt x="1066" y="4580"/>
                  </a:cubicBezTo>
                  <a:cubicBezTo>
                    <a:pt x="997" y="4555"/>
                    <a:pt x="915" y="4537"/>
                    <a:pt x="846" y="4511"/>
                  </a:cubicBezTo>
                  <a:cubicBezTo>
                    <a:pt x="834" y="4505"/>
                    <a:pt x="822" y="4499"/>
                    <a:pt x="809" y="4492"/>
                  </a:cubicBezTo>
                  <a:cubicBezTo>
                    <a:pt x="822" y="4486"/>
                    <a:pt x="834" y="4486"/>
                    <a:pt x="846" y="4486"/>
                  </a:cubicBezTo>
                  <a:cubicBezTo>
                    <a:pt x="887" y="4493"/>
                    <a:pt x="929" y="4495"/>
                    <a:pt x="972" y="4495"/>
                  </a:cubicBezTo>
                  <a:cubicBezTo>
                    <a:pt x="1045" y="4495"/>
                    <a:pt x="1119" y="4487"/>
                    <a:pt x="1191" y="4480"/>
                  </a:cubicBezTo>
                  <a:cubicBezTo>
                    <a:pt x="1291" y="4461"/>
                    <a:pt x="1392" y="4442"/>
                    <a:pt x="1492" y="4430"/>
                  </a:cubicBezTo>
                  <a:cubicBezTo>
                    <a:pt x="1584" y="4419"/>
                    <a:pt x="1676" y="4406"/>
                    <a:pt x="1767" y="4406"/>
                  </a:cubicBezTo>
                  <a:close/>
                  <a:moveTo>
                    <a:pt x="5331" y="4447"/>
                  </a:moveTo>
                  <a:cubicBezTo>
                    <a:pt x="5461" y="4447"/>
                    <a:pt x="5583" y="4479"/>
                    <a:pt x="5711" y="4543"/>
                  </a:cubicBezTo>
                  <a:cubicBezTo>
                    <a:pt x="5660" y="4549"/>
                    <a:pt x="5610" y="4549"/>
                    <a:pt x="5566" y="4555"/>
                  </a:cubicBezTo>
                  <a:cubicBezTo>
                    <a:pt x="5491" y="4567"/>
                    <a:pt x="5422" y="4592"/>
                    <a:pt x="5359" y="4630"/>
                  </a:cubicBezTo>
                  <a:cubicBezTo>
                    <a:pt x="5202" y="4711"/>
                    <a:pt x="5058" y="4806"/>
                    <a:pt x="4907" y="4893"/>
                  </a:cubicBezTo>
                  <a:cubicBezTo>
                    <a:pt x="4733" y="5000"/>
                    <a:pt x="4557" y="5093"/>
                    <a:pt x="4369" y="5168"/>
                  </a:cubicBezTo>
                  <a:cubicBezTo>
                    <a:pt x="4274" y="5214"/>
                    <a:pt x="4169" y="5238"/>
                    <a:pt x="4062" y="5238"/>
                  </a:cubicBezTo>
                  <a:cubicBezTo>
                    <a:pt x="3961" y="5238"/>
                    <a:pt x="3855" y="5220"/>
                    <a:pt x="3761" y="5168"/>
                  </a:cubicBezTo>
                  <a:cubicBezTo>
                    <a:pt x="3648" y="5113"/>
                    <a:pt x="3542" y="5032"/>
                    <a:pt x="3447" y="4937"/>
                  </a:cubicBezTo>
                  <a:cubicBezTo>
                    <a:pt x="3447" y="4937"/>
                    <a:pt x="3447" y="4931"/>
                    <a:pt x="3441" y="4931"/>
                  </a:cubicBezTo>
                  <a:cubicBezTo>
                    <a:pt x="3448" y="4928"/>
                    <a:pt x="3453" y="4926"/>
                    <a:pt x="3457" y="4926"/>
                  </a:cubicBezTo>
                  <a:cubicBezTo>
                    <a:pt x="3460" y="4926"/>
                    <a:pt x="3463" y="4928"/>
                    <a:pt x="3466" y="4931"/>
                  </a:cubicBezTo>
                  <a:cubicBezTo>
                    <a:pt x="3534" y="4957"/>
                    <a:pt x="3603" y="4967"/>
                    <a:pt x="3671" y="4967"/>
                  </a:cubicBezTo>
                  <a:cubicBezTo>
                    <a:pt x="3734" y="4967"/>
                    <a:pt x="3798" y="4958"/>
                    <a:pt x="3861" y="4943"/>
                  </a:cubicBezTo>
                  <a:cubicBezTo>
                    <a:pt x="3955" y="4919"/>
                    <a:pt x="4037" y="4887"/>
                    <a:pt x="4118" y="4844"/>
                  </a:cubicBezTo>
                  <a:cubicBezTo>
                    <a:pt x="4225" y="4792"/>
                    <a:pt x="4337" y="4737"/>
                    <a:pt x="4450" y="4687"/>
                  </a:cubicBezTo>
                  <a:cubicBezTo>
                    <a:pt x="4638" y="4604"/>
                    <a:pt x="4832" y="4529"/>
                    <a:pt x="5034" y="4480"/>
                  </a:cubicBezTo>
                  <a:cubicBezTo>
                    <a:pt x="5121" y="4461"/>
                    <a:pt x="5208" y="4448"/>
                    <a:pt x="5297" y="4448"/>
                  </a:cubicBezTo>
                  <a:cubicBezTo>
                    <a:pt x="5308" y="4447"/>
                    <a:pt x="5320" y="4447"/>
                    <a:pt x="5331" y="4447"/>
                  </a:cubicBezTo>
                  <a:close/>
                  <a:moveTo>
                    <a:pt x="4241" y="0"/>
                  </a:moveTo>
                  <a:cubicBezTo>
                    <a:pt x="4227" y="0"/>
                    <a:pt x="4212" y="6"/>
                    <a:pt x="4193" y="17"/>
                  </a:cubicBezTo>
                  <a:cubicBezTo>
                    <a:pt x="4161" y="36"/>
                    <a:pt x="4137" y="68"/>
                    <a:pt x="4112" y="99"/>
                  </a:cubicBezTo>
                  <a:cubicBezTo>
                    <a:pt x="3981" y="262"/>
                    <a:pt x="3837" y="412"/>
                    <a:pt x="3692" y="563"/>
                  </a:cubicBezTo>
                  <a:cubicBezTo>
                    <a:pt x="3680" y="575"/>
                    <a:pt x="3673" y="588"/>
                    <a:pt x="3661" y="588"/>
                  </a:cubicBezTo>
                  <a:cubicBezTo>
                    <a:pt x="3655" y="563"/>
                    <a:pt x="3642" y="537"/>
                    <a:pt x="3629" y="513"/>
                  </a:cubicBezTo>
                  <a:cubicBezTo>
                    <a:pt x="3597" y="450"/>
                    <a:pt x="3560" y="381"/>
                    <a:pt x="3522" y="318"/>
                  </a:cubicBezTo>
                  <a:cubicBezTo>
                    <a:pt x="3516" y="306"/>
                    <a:pt x="3510" y="299"/>
                    <a:pt x="3504" y="287"/>
                  </a:cubicBezTo>
                  <a:cubicBezTo>
                    <a:pt x="3474" y="252"/>
                    <a:pt x="3440" y="234"/>
                    <a:pt x="3403" y="234"/>
                  </a:cubicBezTo>
                  <a:cubicBezTo>
                    <a:pt x="3380" y="234"/>
                    <a:pt x="3355" y="241"/>
                    <a:pt x="3328" y="256"/>
                  </a:cubicBezTo>
                  <a:cubicBezTo>
                    <a:pt x="3278" y="280"/>
                    <a:pt x="3241" y="318"/>
                    <a:pt x="3203" y="355"/>
                  </a:cubicBezTo>
                  <a:cubicBezTo>
                    <a:pt x="3122" y="444"/>
                    <a:pt x="3033" y="519"/>
                    <a:pt x="2934" y="588"/>
                  </a:cubicBezTo>
                  <a:cubicBezTo>
                    <a:pt x="2871" y="632"/>
                    <a:pt x="2815" y="688"/>
                    <a:pt x="2764" y="745"/>
                  </a:cubicBezTo>
                  <a:cubicBezTo>
                    <a:pt x="2746" y="763"/>
                    <a:pt x="2732" y="788"/>
                    <a:pt x="2714" y="806"/>
                  </a:cubicBezTo>
                  <a:cubicBezTo>
                    <a:pt x="2708" y="800"/>
                    <a:pt x="2702" y="800"/>
                    <a:pt x="2702" y="800"/>
                  </a:cubicBezTo>
                  <a:cubicBezTo>
                    <a:pt x="2590" y="682"/>
                    <a:pt x="2457" y="588"/>
                    <a:pt x="2313" y="506"/>
                  </a:cubicBezTo>
                  <a:cubicBezTo>
                    <a:pt x="2200" y="450"/>
                    <a:pt x="2093" y="387"/>
                    <a:pt x="1988" y="312"/>
                  </a:cubicBezTo>
                  <a:cubicBezTo>
                    <a:pt x="1974" y="306"/>
                    <a:pt x="1962" y="293"/>
                    <a:pt x="1950" y="287"/>
                  </a:cubicBezTo>
                  <a:cubicBezTo>
                    <a:pt x="1933" y="281"/>
                    <a:pt x="1919" y="277"/>
                    <a:pt x="1907" y="277"/>
                  </a:cubicBezTo>
                  <a:cubicBezTo>
                    <a:pt x="1883" y="277"/>
                    <a:pt x="1866" y="291"/>
                    <a:pt x="1850" y="325"/>
                  </a:cubicBezTo>
                  <a:cubicBezTo>
                    <a:pt x="1830" y="363"/>
                    <a:pt x="1818" y="400"/>
                    <a:pt x="1806" y="444"/>
                  </a:cubicBezTo>
                  <a:cubicBezTo>
                    <a:pt x="1774" y="537"/>
                    <a:pt x="1737" y="632"/>
                    <a:pt x="1687" y="719"/>
                  </a:cubicBezTo>
                  <a:cubicBezTo>
                    <a:pt x="1618" y="844"/>
                    <a:pt x="1549" y="964"/>
                    <a:pt x="1529" y="1095"/>
                  </a:cubicBezTo>
                  <a:cubicBezTo>
                    <a:pt x="1386" y="1070"/>
                    <a:pt x="1266" y="1008"/>
                    <a:pt x="1173" y="907"/>
                  </a:cubicBezTo>
                  <a:cubicBezTo>
                    <a:pt x="1153" y="889"/>
                    <a:pt x="1135" y="876"/>
                    <a:pt x="1115" y="864"/>
                  </a:cubicBezTo>
                  <a:cubicBezTo>
                    <a:pt x="1103" y="852"/>
                    <a:pt x="1085" y="838"/>
                    <a:pt x="1066" y="838"/>
                  </a:cubicBezTo>
                  <a:cubicBezTo>
                    <a:pt x="1057" y="835"/>
                    <a:pt x="1048" y="834"/>
                    <a:pt x="1041" y="834"/>
                  </a:cubicBezTo>
                  <a:cubicBezTo>
                    <a:pt x="1017" y="834"/>
                    <a:pt x="1001" y="848"/>
                    <a:pt x="997" y="882"/>
                  </a:cubicBezTo>
                  <a:lnTo>
                    <a:pt x="997" y="927"/>
                  </a:lnTo>
                  <a:cubicBezTo>
                    <a:pt x="1003" y="970"/>
                    <a:pt x="1022" y="1014"/>
                    <a:pt x="1034" y="1058"/>
                  </a:cubicBezTo>
                  <a:cubicBezTo>
                    <a:pt x="1060" y="1115"/>
                    <a:pt x="1085" y="1170"/>
                    <a:pt x="1103" y="1228"/>
                  </a:cubicBezTo>
                  <a:cubicBezTo>
                    <a:pt x="1147" y="1384"/>
                    <a:pt x="1191" y="1534"/>
                    <a:pt x="1210" y="1691"/>
                  </a:cubicBezTo>
                  <a:cubicBezTo>
                    <a:pt x="1222" y="1766"/>
                    <a:pt x="1228" y="1835"/>
                    <a:pt x="1236" y="1904"/>
                  </a:cubicBezTo>
                  <a:cubicBezTo>
                    <a:pt x="1242" y="1954"/>
                    <a:pt x="1242" y="1998"/>
                    <a:pt x="1248" y="2047"/>
                  </a:cubicBezTo>
                  <a:cubicBezTo>
                    <a:pt x="1254" y="2160"/>
                    <a:pt x="1266" y="2280"/>
                    <a:pt x="1279" y="2393"/>
                  </a:cubicBezTo>
                  <a:cubicBezTo>
                    <a:pt x="1285" y="2461"/>
                    <a:pt x="1291" y="2524"/>
                    <a:pt x="1304" y="2587"/>
                  </a:cubicBezTo>
                  <a:cubicBezTo>
                    <a:pt x="1329" y="2732"/>
                    <a:pt x="1379" y="2863"/>
                    <a:pt x="1442" y="2995"/>
                  </a:cubicBezTo>
                  <a:cubicBezTo>
                    <a:pt x="1448" y="3007"/>
                    <a:pt x="1461" y="3019"/>
                    <a:pt x="1454" y="3039"/>
                  </a:cubicBezTo>
                  <a:cubicBezTo>
                    <a:pt x="1436" y="3013"/>
                    <a:pt x="1416" y="2995"/>
                    <a:pt x="1398" y="2975"/>
                  </a:cubicBezTo>
                  <a:cubicBezTo>
                    <a:pt x="1266" y="2819"/>
                    <a:pt x="1129" y="2669"/>
                    <a:pt x="973" y="2536"/>
                  </a:cubicBezTo>
                  <a:cubicBezTo>
                    <a:pt x="803" y="2380"/>
                    <a:pt x="609" y="2267"/>
                    <a:pt x="389" y="2205"/>
                  </a:cubicBezTo>
                  <a:cubicBezTo>
                    <a:pt x="296" y="2180"/>
                    <a:pt x="207" y="2154"/>
                    <a:pt x="108" y="2154"/>
                  </a:cubicBezTo>
                  <a:cubicBezTo>
                    <a:pt x="82" y="2154"/>
                    <a:pt x="63" y="2160"/>
                    <a:pt x="39" y="2174"/>
                  </a:cubicBezTo>
                  <a:cubicBezTo>
                    <a:pt x="7" y="2192"/>
                    <a:pt x="1" y="2223"/>
                    <a:pt x="7" y="2261"/>
                  </a:cubicBezTo>
                  <a:cubicBezTo>
                    <a:pt x="13" y="2286"/>
                    <a:pt x="32" y="2299"/>
                    <a:pt x="51" y="2318"/>
                  </a:cubicBezTo>
                  <a:cubicBezTo>
                    <a:pt x="151" y="2423"/>
                    <a:pt x="251" y="2530"/>
                    <a:pt x="339" y="2643"/>
                  </a:cubicBezTo>
                  <a:cubicBezTo>
                    <a:pt x="508" y="2869"/>
                    <a:pt x="672" y="3094"/>
                    <a:pt x="815" y="3333"/>
                  </a:cubicBezTo>
                  <a:cubicBezTo>
                    <a:pt x="921" y="3514"/>
                    <a:pt x="1048" y="3684"/>
                    <a:pt x="1210" y="3822"/>
                  </a:cubicBezTo>
                  <a:cubicBezTo>
                    <a:pt x="1335" y="3928"/>
                    <a:pt x="1467" y="4040"/>
                    <a:pt x="1612" y="4123"/>
                  </a:cubicBezTo>
                  <a:cubicBezTo>
                    <a:pt x="1618" y="4123"/>
                    <a:pt x="1624" y="4129"/>
                    <a:pt x="1630" y="4135"/>
                  </a:cubicBezTo>
                  <a:cubicBezTo>
                    <a:pt x="1598" y="4135"/>
                    <a:pt x="1567" y="4135"/>
                    <a:pt x="1537" y="4141"/>
                  </a:cubicBezTo>
                  <a:cubicBezTo>
                    <a:pt x="1404" y="4161"/>
                    <a:pt x="1279" y="4185"/>
                    <a:pt x="1153" y="4236"/>
                  </a:cubicBezTo>
                  <a:cubicBezTo>
                    <a:pt x="1097" y="4260"/>
                    <a:pt x="1040" y="4279"/>
                    <a:pt x="985" y="4298"/>
                  </a:cubicBezTo>
                  <a:cubicBezTo>
                    <a:pt x="915" y="4311"/>
                    <a:pt x="852" y="4311"/>
                    <a:pt x="791" y="4323"/>
                  </a:cubicBezTo>
                  <a:cubicBezTo>
                    <a:pt x="753" y="4329"/>
                    <a:pt x="715" y="4335"/>
                    <a:pt x="690" y="4361"/>
                  </a:cubicBezTo>
                  <a:cubicBezTo>
                    <a:pt x="658" y="4386"/>
                    <a:pt x="652" y="4410"/>
                    <a:pt x="684" y="4442"/>
                  </a:cubicBezTo>
                  <a:cubicBezTo>
                    <a:pt x="696" y="4461"/>
                    <a:pt x="715" y="4474"/>
                    <a:pt x="739" y="4492"/>
                  </a:cubicBezTo>
                  <a:cubicBezTo>
                    <a:pt x="791" y="4523"/>
                    <a:pt x="852" y="4549"/>
                    <a:pt x="909" y="4567"/>
                  </a:cubicBezTo>
                  <a:cubicBezTo>
                    <a:pt x="1153" y="4642"/>
                    <a:pt x="1398" y="4731"/>
                    <a:pt x="1636" y="4824"/>
                  </a:cubicBezTo>
                  <a:cubicBezTo>
                    <a:pt x="1887" y="4919"/>
                    <a:pt x="2138" y="5006"/>
                    <a:pt x="2414" y="5032"/>
                  </a:cubicBezTo>
                  <a:cubicBezTo>
                    <a:pt x="2468" y="5039"/>
                    <a:pt x="2523" y="5042"/>
                    <a:pt x="2578" y="5042"/>
                  </a:cubicBezTo>
                  <a:cubicBezTo>
                    <a:pt x="2617" y="5042"/>
                    <a:pt x="2656" y="5040"/>
                    <a:pt x="2695" y="5038"/>
                  </a:cubicBezTo>
                  <a:cubicBezTo>
                    <a:pt x="2845" y="5018"/>
                    <a:pt x="2984" y="4974"/>
                    <a:pt x="3116" y="4905"/>
                  </a:cubicBezTo>
                  <a:cubicBezTo>
                    <a:pt x="3128" y="4899"/>
                    <a:pt x="3140" y="4893"/>
                    <a:pt x="3160" y="4893"/>
                  </a:cubicBezTo>
                  <a:cubicBezTo>
                    <a:pt x="3166" y="4913"/>
                    <a:pt x="3166" y="4925"/>
                    <a:pt x="3166" y="4943"/>
                  </a:cubicBezTo>
                  <a:cubicBezTo>
                    <a:pt x="3166" y="5119"/>
                    <a:pt x="3166" y="5295"/>
                    <a:pt x="3172" y="5469"/>
                  </a:cubicBezTo>
                  <a:cubicBezTo>
                    <a:pt x="3178" y="5726"/>
                    <a:pt x="3178" y="5576"/>
                    <a:pt x="3184" y="5833"/>
                  </a:cubicBezTo>
                  <a:cubicBezTo>
                    <a:pt x="3184" y="5902"/>
                    <a:pt x="3178" y="5972"/>
                    <a:pt x="3178" y="6033"/>
                  </a:cubicBezTo>
                  <a:cubicBezTo>
                    <a:pt x="3178" y="6278"/>
                    <a:pt x="3166" y="6122"/>
                    <a:pt x="3166" y="6360"/>
                  </a:cubicBezTo>
                  <a:lnTo>
                    <a:pt x="3166" y="6391"/>
                  </a:lnTo>
                  <a:cubicBezTo>
                    <a:pt x="3154" y="6573"/>
                    <a:pt x="3146" y="6755"/>
                    <a:pt x="3134" y="6936"/>
                  </a:cubicBezTo>
                  <a:cubicBezTo>
                    <a:pt x="3128" y="7025"/>
                    <a:pt x="3128" y="7106"/>
                    <a:pt x="3122" y="7187"/>
                  </a:cubicBezTo>
                  <a:cubicBezTo>
                    <a:pt x="3116" y="7244"/>
                    <a:pt x="3116" y="7300"/>
                    <a:pt x="3109" y="7349"/>
                  </a:cubicBezTo>
                  <a:cubicBezTo>
                    <a:pt x="3102" y="7444"/>
                    <a:pt x="3090" y="7537"/>
                    <a:pt x="3084" y="7638"/>
                  </a:cubicBezTo>
                  <a:cubicBezTo>
                    <a:pt x="3084" y="7650"/>
                    <a:pt x="3078" y="7670"/>
                    <a:pt x="3084" y="7688"/>
                  </a:cubicBezTo>
                  <a:cubicBezTo>
                    <a:pt x="3109" y="7682"/>
                    <a:pt x="3116" y="7664"/>
                    <a:pt x="3116" y="7638"/>
                  </a:cubicBezTo>
                  <a:cubicBezTo>
                    <a:pt x="3122" y="7537"/>
                    <a:pt x="3134" y="7444"/>
                    <a:pt x="3140" y="7343"/>
                  </a:cubicBezTo>
                  <a:cubicBezTo>
                    <a:pt x="3160" y="7106"/>
                    <a:pt x="3172" y="6874"/>
                    <a:pt x="3184" y="6635"/>
                  </a:cubicBezTo>
                  <a:cubicBezTo>
                    <a:pt x="3191" y="6454"/>
                    <a:pt x="3197" y="6272"/>
                    <a:pt x="3203" y="6084"/>
                  </a:cubicBezTo>
                  <a:cubicBezTo>
                    <a:pt x="3205" y="6036"/>
                    <a:pt x="3206" y="6022"/>
                    <a:pt x="3207" y="6022"/>
                  </a:cubicBezTo>
                  <a:cubicBezTo>
                    <a:pt x="3208" y="6022"/>
                    <a:pt x="3209" y="6049"/>
                    <a:pt x="3209" y="6049"/>
                  </a:cubicBezTo>
                  <a:cubicBezTo>
                    <a:pt x="3209" y="6049"/>
                    <a:pt x="3209" y="6035"/>
                    <a:pt x="3209" y="5984"/>
                  </a:cubicBezTo>
                  <a:cubicBezTo>
                    <a:pt x="3215" y="5839"/>
                    <a:pt x="3215" y="5972"/>
                    <a:pt x="3209" y="5821"/>
                  </a:cubicBezTo>
                  <a:cubicBezTo>
                    <a:pt x="3203" y="5558"/>
                    <a:pt x="3203" y="5414"/>
                    <a:pt x="3197" y="5150"/>
                  </a:cubicBezTo>
                  <a:cubicBezTo>
                    <a:pt x="3197" y="5107"/>
                    <a:pt x="3203" y="5069"/>
                    <a:pt x="3235" y="5032"/>
                  </a:cubicBezTo>
                  <a:cubicBezTo>
                    <a:pt x="3235" y="5038"/>
                    <a:pt x="3241" y="5050"/>
                    <a:pt x="3241" y="5056"/>
                  </a:cubicBezTo>
                  <a:cubicBezTo>
                    <a:pt x="3247" y="5251"/>
                    <a:pt x="3253" y="5326"/>
                    <a:pt x="3253" y="5520"/>
                  </a:cubicBezTo>
                  <a:cubicBezTo>
                    <a:pt x="3259" y="5946"/>
                    <a:pt x="3266" y="5683"/>
                    <a:pt x="3247" y="6103"/>
                  </a:cubicBezTo>
                  <a:cubicBezTo>
                    <a:pt x="3247" y="6266"/>
                    <a:pt x="3241" y="6423"/>
                    <a:pt x="3235" y="6585"/>
                  </a:cubicBezTo>
                  <a:cubicBezTo>
                    <a:pt x="3229" y="6767"/>
                    <a:pt x="3215" y="6949"/>
                    <a:pt x="3209" y="7137"/>
                  </a:cubicBezTo>
                  <a:cubicBezTo>
                    <a:pt x="3197" y="7262"/>
                    <a:pt x="3191" y="7387"/>
                    <a:pt x="3178" y="7513"/>
                  </a:cubicBezTo>
                  <a:cubicBezTo>
                    <a:pt x="3178" y="7537"/>
                    <a:pt x="3172" y="7569"/>
                    <a:pt x="3178" y="7601"/>
                  </a:cubicBezTo>
                  <a:cubicBezTo>
                    <a:pt x="3197" y="7589"/>
                    <a:pt x="3203" y="7569"/>
                    <a:pt x="3209" y="7545"/>
                  </a:cubicBezTo>
                  <a:cubicBezTo>
                    <a:pt x="3215" y="7425"/>
                    <a:pt x="3229" y="7306"/>
                    <a:pt x="3235" y="7193"/>
                  </a:cubicBezTo>
                  <a:cubicBezTo>
                    <a:pt x="3241" y="7074"/>
                    <a:pt x="3247" y="6955"/>
                    <a:pt x="3253" y="6837"/>
                  </a:cubicBezTo>
                  <a:cubicBezTo>
                    <a:pt x="3259" y="6686"/>
                    <a:pt x="3272" y="6530"/>
                    <a:pt x="3278" y="6379"/>
                  </a:cubicBezTo>
                  <a:cubicBezTo>
                    <a:pt x="3278" y="6272"/>
                    <a:pt x="3278" y="6166"/>
                    <a:pt x="3284" y="6059"/>
                  </a:cubicBezTo>
                  <a:cubicBezTo>
                    <a:pt x="3291" y="5833"/>
                    <a:pt x="3291" y="6015"/>
                    <a:pt x="3291" y="5790"/>
                  </a:cubicBezTo>
                  <a:cubicBezTo>
                    <a:pt x="3291" y="5420"/>
                    <a:pt x="3278" y="5457"/>
                    <a:pt x="3272" y="5093"/>
                  </a:cubicBezTo>
                  <a:lnTo>
                    <a:pt x="3272" y="5018"/>
                  </a:lnTo>
                  <a:cubicBezTo>
                    <a:pt x="3272" y="4956"/>
                    <a:pt x="3272" y="4899"/>
                    <a:pt x="3266" y="4838"/>
                  </a:cubicBezTo>
                  <a:cubicBezTo>
                    <a:pt x="3266" y="4824"/>
                    <a:pt x="3272" y="4806"/>
                    <a:pt x="3291" y="4806"/>
                  </a:cubicBezTo>
                  <a:cubicBezTo>
                    <a:pt x="3291" y="4806"/>
                    <a:pt x="3297" y="4806"/>
                    <a:pt x="3297" y="4812"/>
                  </a:cubicBezTo>
                  <a:cubicBezTo>
                    <a:pt x="3403" y="4956"/>
                    <a:pt x="3536" y="5075"/>
                    <a:pt x="3692" y="5168"/>
                  </a:cubicBezTo>
                  <a:cubicBezTo>
                    <a:pt x="3803" y="5235"/>
                    <a:pt x="3920" y="5268"/>
                    <a:pt x="4043" y="5268"/>
                  </a:cubicBezTo>
                  <a:cubicBezTo>
                    <a:pt x="4094" y="5268"/>
                    <a:pt x="4146" y="5262"/>
                    <a:pt x="4199" y="5251"/>
                  </a:cubicBezTo>
                  <a:cubicBezTo>
                    <a:pt x="4294" y="5238"/>
                    <a:pt x="4375" y="5200"/>
                    <a:pt x="4462" y="5162"/>
                  </a:cubicBezTo>
                  <a:cubicBezTo>
                    <a:pt x="4644" y="5087"/>
                    <a:pt x="4814" y="4988"/>
                    <a:pt x="4983" y="4887"/>
                  </a:cubicBezTo>
                  <a:cubicBezTo>
                    <a:pt x="5115" y="4806"/>
                    <a:pt x="5240" y="4731"/>
                    <a:pt x="5378" y="4656"/>
                  </a:cubicBezTo>
                  <a:cubicBezTo>
                    <a:pt x="5472" y="4604"/>
                    <a:pt x="5578" y="4580"/>
                    <a:pt x="5691" y="4580"/>
                  </a:cubicBezTo>
                  <a:cubicBezTo>
                    <a:pt x="5741" y="4580"/>
                    <a:pt x="5792" y="4586"/>
                    <a:pt x="5842" y="4598"/>
                  </a:cubicBezTo>
                  <a:cubicBezTo>
                    <a:pt x="5854" y="4601"/>
                    <a:pt x="5865" y="4602"/>
                    <a:pt x="5875" y="4602"/>
                  </a:cubicBezTo>
                  <a:cubicBezTo>
                    <a:pt x="5917" y="4602"/>
                    <a:pt x="5940" y="4579"/>
                    <a:pt x="5954" y="4523"/>
                  </a:cubicBezTo>
                  <a:cubicBezTo>
                    <a:pt x="5974" y="4442"/>
                    <a:pt x="5974" y="4355"/>
                    <a:pt x="5960" y="4266"/>
                  </a:cubicBezTo>
                  <a:cubicBezTo>
                    <a:pt x="5942" y="4173"/>
                    <a:pt x="5899" y="4078"/>
                    <a:pt x="5848" y="4003"/>
                  </a:cubicBezTo>
                  <a:cubicBezTo>
                    <a:pt x="5754" y="3872"/>
                    <a:pt x="5628" y="3797"/>
                    <a:pt x="5466" y="3791"/>
                  </a:cubicBezTo>
                  <a:lnTo>
                    <a:pt x="5428" y="3791"/>
                  </a:lnTo>
                  <a:cubicBezTo>
                    <a:pt x="5428" y="3777"/>
                    <a:pt x="5440" y="3771"/>
                    <a:pt x="5447" y="3765"/>
                  </a:cubicBezTo>
                  <a:cubicBezTo>
                    <a:pt x="5485" y="3715"/>
                    <a:pt x="5523" y="3672"/>
                    <a:pt x="5560" y="3627"/>
                  </a:cubicBezTo>
                  <a:cubicBezTo>
                    <a:pt x="5679" y="3470"/>
                    <a:pt x="5798" y="3314"/>
                    <a:pt x="5911" y="3151"/>
                  </a:cubicBezTo>
                  <a:cubicBezTo>
                    <a:pt x="6004" y="3013"/>
                    <a:pt x="6124" y="2888"/>
                    <a:pt x="6243" y="2762"/>
                  </a:cubicBezTo>
                  <a:cubicBezTo>
                    <a:pt x="6324" y="2669"/>
                    <a:pt x="6425" y="2593"/>
                    <a:pt x="6530" y="2530"/>
                  </a:cubicBezTo>
                  <a:cubicBezTo>
                    <a:pt x="6562" y="2518"/>
                    <a:pt x="6588" y="2506"/>
                    <a:pt x="6619" y="2493"/>
                  </a:cubicBezTo>
                  <a:cubicBezTo>
                    <a:pt x="6643" y="2474"/>
                    <a:pt x="6651" y="2461"/>
                    <a:pt x="6631" y="2437"/>
                  </a:cubicBezTo>
                  <a:cubicBezTo>
                    <a:pt x="6619" y="2423"/>
                    <a:pt x="6613" y="2417"/>
                    <a:pt x="6606" y="2411"/>
                  </a:cubicBezTo>
                  <a:cubicBezTo>
                    <a:pt x="6556" y="2374"/>
                    <a:pt x="6506" y="2342"/>
                    <a:pt x="6449" y="2318"/>
                  </a:cubicBezTo>
                  <a:cubicBezTo>
                    <a:pt x="6342" y="2280"/>
                    <a:pt x="6230" y="2267"/>
                    <a:pt x="6117" y="2267"/>
                  </a:cubicBezTo>
                  <a:cubicBezTo>
                    <a:pt x="5960" y="2267"/>
                    <a:pt x="5804" y="2299"/>
                    <a:pt x="5666" y="2374"/>
                  </a:cubicBezTo>
                  <a:cubicBezTo>
                    <a:pt x="5656" y="2378"/>
                    <a:pt x="5650" y="2388"/>
                    <a:pt x="5642" y="2388"/>
                  </a:cubicBezTo>
                  <a:cubicBezTo>
                    <a:pt x="5640" y="2388"/>
                    <a:pt x="5638" y="2387"/>
                    <a:pt x="5635" y="2386"/>
                  </a:cubicBezTo>
                  <a:lnTo>
                    <a:pt x="5628" y="2386"/>
                  </a:lnTo>
                  <a:cubicBezTo>
                    <a:pt x="5635" y="2368"/>
                    <a:pt x="5642" y="2348"/>
                    <a:pt x="5654" y="2330"/>
                  </a:cubicBezTo>
                  <a:cubicBezTo>
                    <a:pt x="5735" y="2148"/>
                    <a:pt x="5748" y="1948"/>
                    <a:pt x="5729" y="1754"/>
                  </a:cubicBezTo>
                  <a:cubicBezTo>
                    <a:pt x="5711" y="1628"/>
                    <a:pt x="5691" y="1503"/>
                    <a:pt x="5666" y="1378"/>
                  </a:cubicBezTo>
                  <a:cubicBezTo>
                    <a:pt x="5654" y="1321"/>
                    <a:pt x="5642" y="1258"/>
                    <a:pt x="5628" y="1202"/>
                  </a:cubicBezTo>
                  <a:cubicBezTo>
                    <a:pt x="5614" y="1149"/>
                    <a:pt x="5588" y="1125"/>
                    <a:pt x="5558" y="1125"/>
                  </a:cubicBezTo>
                  <a:cubicBezTo>
                    <a:pt x="5535" y="1125"/>
                    <a:pt x="5509" y="1139"/>
                    <a:pt x="5485" y="1164"/>
                  </a:cubicBezTo>
                  <a:cubicBezTo>
                    <a:pt x="5460" y="1190"/>
                    <a:pt x="5428" y="1214"/>
                    <a:pt x="5396" y="1240"/>
                  </a:cubicBezTo>
                  <a:cubicBezTo>
                    <a:pt x="5384" y="1246"/>
                    <a:pt x="5372" y="1258"/>
                    <a:pt x="5353" y="1265"/>
                  </a:cubicBezTo>
                  <a:cubicBezTo>
                    <a:pt x="5353" y="1228"/>
                    <a:pt x="5359" y="1190"/>
                    <a:pt x="5359" y="1158"/>
                  </a:cubicBezTo>
                  <a:cubicBezTo>
                    <a:pt x="5365" y="1052"/>
                    <a:pt x="5353" y="945"/>
                    <a:pt x="5341" y="844"/>
                  </a:cubicBezTo>
                  <a:cubicBezTo>
                    <a:pt x="5335" y="806"/>
                    <a:pt x="5327" y="769"/>
                    <a:pt x="5321" y="731"/>
                  </a:cubicBezTo>
                  <a:cubicBezTo>
                    <a:pt x="5311" y="693"/>
                    <a:pt x="5280" y="674"/>
                    <a:pt x="5244" y="674"/>
                  </a:cubicBezTo>
                  <a:cubicBezTo>
                    <a:pt x="5239" y="674"/>
                    <a:pt x="5233" y="675"/>
                    <a:pt x="5228" y="676"/>
                  </a:cubicBezTo>
                  <a:cubicBezTo>
                    <a:pt x="5214" y="682"/>
                    <a:pt x="5202" y="688"/>
                    <a:pt x="5190" y="688"/>
                  </a:cubicBezTo>
                  <a:cubicBezTo>
                    <a:pt x="5102" y="725"/>
                    <a:pt x="5014" y="757"/>
                    <a:pt x="4927" y="788"/>
                  </a:cubicBezTo>
                  <a:cubicBezTo>
                    <a:pt x="4826" y="820"/>
                    <a:pt x="4739" y="858"/>
                    <a:pt x="4664" y="933"/>
                  </a:cubicBezTo>
                  <a:cubicBezTo>
                    <a:pt x="4658" y="919"/>
                    <a:pt x="4650" y="907"/>
                    <a:pt x="4650" y="901"/>
                  </a:cubicBezTo>
                  <a:cubicBezTo>
                    <a:pt x="4613" y="769"/>
                    <a:pt x="4557" y="644"/>
                    <a:pt x="4500" y="513"/>
                  </a:cubicBezTo>
                  <a:cubicBezTo>
                    <a:pt x="4438" y="369"/>
                    <a:pt x="4363" y="230"/>
                    <a:pt x="4319" y="80"/>
                  </a:cubicBezTo>
                  <a:cubicBezTo>
                    <a:pt x="4312" y="68"/>
                    <a:pt x="4306" y="54"/>
                    <a:pt x="4300" y="48"/>
                  </a:cubicBezTo>
                  <a:cubicBezTo>
                    <a:pt x="4284" y="17"/>
                    <a:pt x="4265" y="0"/>
                    <a:pt x="424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2"/>
            <p:cNvSpPr/>
            <p:nvPr/>
          </p:nvSpPr>
          <p:spPr>
            <a:xfrm>
              <a:off x="8354850" y="4177616"/>
              <a:ext cx="365266" cy="314209"/>
            </a:xfrm>
            <a:custGeom>
              <a:avLst/>
              <a:gdLst/>
              <a:ahLst/>
              <a:cxnLst/>
              <a:rect l="l" t="t" r="r" b="b"/>
              <a:pathLst>
                <a:path w="1574" h="1354" extrusionOk="0">
                  <a:moveTo>
                    <a:pt x="151" y="0"/>
                  </a:moveTo>
                  <a:cubicBezTo>
                    <a:pt x="137" y="20"/>
                    <a:pt x="131" y="32"/>
                    <a:pt x="125" y="44"/>
                  </a:cubicBezTo>
                  <a:cubicBezTo>
                    <a:pt x="32" y="251"/>
                    <a:pt x="0" y="457"/>
                    <a:pt x="19" y="683"/>
                  </a:cubicBezTo>
                  <a:cubicBezTo>
                    <a:pt x="32" y="802"/>
                    <a:pt x="38" y="922"/>
                    <a:pt x="50" y="1035"/>
                  </a:cubicBezTo>
                  <a:cubicBezTo>
                    <a:pt x="56" y="1073"/>
                    <a:pt x="70" y="1110"/>
                    <a:pt x="62" y="1148"/>
                  </a:cubicBezTo>
                  <a:cubicBezTo>
                    <a:pt x="56" y="1191"/>
                    <a:pt x="76" y="1216"/>
                    <a:pt x="113" y="1235"/>
                  </a:cubicBezTo>
                  <a:cubicBezTo>
                    <a:pt x="250" y="1304"/>
                    <a:pt x="395" y="1348"/>
                    <a:pt x="551" y="1354"/>
                  </a:cubicBezTo>
                  <a:cubicBezTo>
                    <a:pt x="701" y="1354"/>
                    <a:pt x="840" y="1328"/>
                    <a:pt x="984" y="1285"/>
                  </a:cubicBezTo>
                  <a:cubicBezTo>
                    <a:pt x="1166" y="1229"/>
                    <a:pt x="1354" y="1166"/>
                    <a:pt x="1536" y="1110"/>
                  </a:cubicBezTo>
                  <a:cubicBezTo>
                    <a:pt x="1548" y="1103"/>
                    <a:pt x="1566" y="1103"/>
                    <a:pt x="1574" y="1091"/>
                  </a:cubicBezTo>
                  <a:lnTo>
                    <a:pt x="1554" y="1091"/>
                  </a:lnTo>
                  <a:cubicBezTo>
                    <a:pt x="1378" y="1134"/>
                    <a:pt x="1204" y="1191"/>
                    <a:pt x="1034" y="1247"/>
                  </a:cubicBezTo>
                  <a:cubicBezTo>
                    <a:pt x="897" y="1291"/>
                    <a:pt x="759" y="1322"/>
                    <a:pt x="608" y="1328"/>
                  </a:cubicBezTo>
                  <a:cubicBezTo>
                    <a:pt x="489" y="1328"/>
                    <a:pt x="377" y="1310"/>
                    <a:pt x="264" y="1267"/>
                  </a:cubicBezTo>
                  <a:cubicBezTo>
                    <a:pt x="207" y="1241"/>
                    <a:pt x="145" y="1216"/>
                    <a:pt x="82" y="1191"/>
                  </a:cubicBezTo>
                  <a:cubicBezTo>
                    <a:pt x="82" y="1140"/>
                    <a:pt x="88" y="1097"/>
                    <a:pt x="82" y="1053"/>
                  </a:cubicBezTo>
                  <a:cubicBezTo>
                    <a:pt x="62" y="972"/>
                    <a:pt x="62" y="897"/>
                    <a:pt x="50" y="815"/>
                  </a:cubicBezTo>
                  <a:cubicBezTo>
                    <a:pt x="38" y="709"/>
                    <a:pt x="44" y="596"/>
                    <a:pt x="44" y="483"/>
                  </a:cubicBezTo>
                  <a:cubicBezTo>
                    <a:pt x="44" y="433"/>
                    <a:pt x="50" y="388"/>
                    <a:pt x="56" y="345"/>
                  </a:cubicBezTo>
                  <a:cubicBezTo>
                    <a:pt x="70" y="238"/>
                    <a:pt x="107" y="133"/>
                    <a:pt x="145" y="32"/>
                  </a:cubicBezTo>
                  <a:cubicBezTo>
                    <a:pt x="151" y="26"/>
                    <a:pt x="157" y="12"/>
                    <a:pt x="15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2"/>
            <p:cNvSpPr/>
            <p:nvPr/>
          </p:nvSpPr>
          <p:spPr>
            <a:xfrm>
              <a:off x="8567190" y="3763150"/>
              <a:ext cx="196557" cy="379418"/>
            </a:xfrm>
            <a:custGeom>
              <a:avLst/>
              <a:gdLst/>
              <a:ahLst/>
              <a:cxnLst/>
              <a:rect l="l" t="t" r="r" b="b"/>
              <a:pathLst>
                <a:path w="847" h="1635" extrusionOk="0">
                  <a:moveTo>
                    <a:pt x="847" y="1"/>
                  </a:moveTo>
                  <a:lnTo>
                    <a:pt x="847" y="1"/>
                  </a:lnTo>
                  <a:cubicBezTo>
                    <a:pt x="833" y="19"/>
                    <a:pt x="821" y="38"/>
                    <a:pt x="809" y="56"/>
                  </a:cubicBezTo>
                  <a:cubicBezTo>
                    <a:pt x="721" y="219"/>
                    <a:pt x="639" y="389"/>
                    <a:pt x="576" y="571"/>
                  </a:cubicBezTo>
                  <a:cubicBezTo>
                    <a:pt x="489" y="828"/>
                    <a:pt x="382" y="1078"/>
                    <a:pt x="238" y="1309"/>
                  </a:cubicBezTo>
                  <a:cubicBezTo>
                    <a:pt x="176" y="1416"/>
                    <a:pt x="107" y="1517"/>
                    <a:pt x="12" y="1604"/>
                  </a:cubicBezTo>
                  <a:cubicBezTo>
                    <a:pt x="6" y="1610"/>
                    <a:pt x="0" y="1618"/>
                    <a:pt x="0" y="1630"/>
                  </a:cubicBezTo>
                  <a:cubicBezTo>
                    <a:pt x="6" y="1633"/>
                    <a:pt x="11" y="1634"/>
                    <a:pt x="15" y="1634"/>
                  </a:cubicBezTo>
                  <a:cubicBezTo>
                    <a:pt x="19" y="1634"/>
                    <a:pt x="23" y="1633"/>
                    <a:pt x="26" y="1630"/>
                  </a:cubicBezTo>
                  <a:cubicBezTo>
                    <a:pt x="38" y="1618"/>
                    <a:pt x="57" y="1604"/>
                    <a:pt x="69" y="1592"/>
                  </a:cubicBezTo>
                  <a:cubicBezTo>
                    <a:pt x="144" y="1517"/>
                    <a:pt x="200" y="1430"/>
                    <a:pt x="257" y="1335"/>
                  </a:cubicBezTo>
                  <a:cubicBezTo>
                    <a:pt x="370" y="1153"/>
                    <a:pt x="463" y="959"/>
                    <a:pt x="538" y="759"/>
                  </a:cubicBezTo>
                  <a:cubicBezTo>
                    <a:pt x="596" y="602"/>
                    <a:pt x="645" y="445"/>
                    <a:pt x="708" y="294"/>
                  </a:cubicBezTo>
                  <a:cubicBezTo>
                    <a:pt x="752" y="195"/>
                    <a:pt x="802" y="100"/>
                    <a:pt x="84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22"/>
            <p:cNvSpPr/>
            <p:nvPr/>
          </p:nvSpPr>
          <p:spPr>
            <a:xfrm>
              <a:off x="8039239" y="3553828"/>
              <a:ext cx="164300" cy="466905"/>
            </a:xfrm>
            <a:custGeom>
              <a:avLst/>
              <a:gdLst/>
              <a:ahLst/>
              <a:cxnLst/>
              <a:rect l="l" t="t" r="r" b="b"/>
              <a:pathLst>
                <a:path w="708" h="2012" extrusionOk="0">
                  <a:moveTo>
                    <a:pt x="7" y="0"/>
                  </a:moveTo>
                  <a:cubicBezTo>
                    <a:pt x="1" y="12"/>
                    <a:pt x="13" y="24"/>
                    <a:pt x="13" y="38"/>
                  </a:cubicBezTo>
                  <a:cubicBezTo>
                    <a:pt x="76" y="181"/>
                    <a:pt x="138" y="331"/>
                    <a:pt x="207" y="482"/>
                  </a:cubicBezTo>
                  <a:cubicBezTo>
                    <a:pt x="308" y="707"/>
                    <a:pt x="407" y="940"/>
                    <a:pt x="490" y="1178"/>
                  </a:cubicBezTo>
                  <a:cubicBezTo>
                    <a:pt x="551" y="1360"/>
                    <a:pt x="614" y="1548"/>
                    <a:pt x="652" y="1736"/>
                  </a:cubicBezTo>
                  <a:cubicBezTo>
                    <a:pt x="664" y="1829"/>
                    <a:pt x="678" y="1918"/>
                    <a:pt x="690" y="2011"/>
                  </a:cubicBezTo>
                  <a:cubicBezTo>
                    <a:pt x="702" y="2005"/>
                    <a:pt x="702" y="1999"/>
                    <a:pt x="702" y="1999"/>
                  </a:cubicBezTo>
                  <a:cubicBezTo>
                    <a:pt x="708" y="1986"/>
                    <a:pt x="708" y="1974"/>
                    <a:pt x="702" y="1962"/>
                  </a:cubicBezTo>
                  <a:cubicBezTo>
                    <a:pt x="690" y="1835"/>
                    <a:pt x="670" y="1711"/>
                    <a:pt x="640" y="1592"/>
                  </a:cubicBezTo>
                  <a:cubicBezTo>
                    <a:pt x="583" y="1354"/>
                    <a:pt x="502" y="1128"/>
                    <a:pt x="414" y="903"/>
                  </a:cubicBezTo>
                  <a:cubicBezTo>
                    <a:pt x="314" y="664"/>
                    <a:pt x="201" y="432"/>
                    <a:pt x="100" y="194"/>
                  </a:cubicBezTo>
                  <a:cubicBezTo>
                    <a:pt x="68" y="125"/>
                    <a:pt x="38" y="62"/>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2"/>
            <p:cNvSpPr/>
            <p:nvPr/>
          </p:nvSpPr>
          <p:spPr>
            <a:xfrm>
              <a:off x="8069640" y="4247468"/>
              <a:ext cx="253412" cy="273367"/>
            </a:xfrm>
            <a:custGeom>
              <a:avLst/>
              <a:gdLst/>
              <a:ahLst/>
              <a:cxnLst/>
              <a:rect l="l" t="t" r="r" b="b"/>
              <a:pathLst>
                <a:path w="1092" h="1178" extrusionOk="0">
                  <a:moveTo>
                    <a:pt x="765" y="0"/>
                  </a:moveTo>
                  <a:cubicBezTo>
                    <a:pt x="747" y="81"/>
                    <a:pt x="741" y="162"/>
                    <a:pt x="747" y="245"/>
                  </a:cubicBezTo>
                  <a:cubicBezTo>
                    <a:pt x="747" y="326"/>
                    <a:pt x="759" y="414"/>
                    <a:pt x="784" y="495"/>
                  </a:cubicBezTo>
                  <a:cubicBezTo>
                    <a:pt x="834" y="671"/>
                    <a:pt x="903" y="833"/>
                    <a:pt x="1066" y="934"/>
                  </a:cubicBezTo>
                  <a:cubicBezTo>
                    <a:pt x="1060" y="960"/>
                    <a:pt x="1041" y="972"/>
                    <a:pt x="1022" y="990"/>
                  </a:cubicBezTo>
                  <a:cubicBezTo>
                    <a:pt x="984" y="1021"/>
                    <a:pt x="941" y="1047"/>
                    <a:pt x="897" y="1073"/>
                  </a:cubicBezTo>
                  <a:cubicBezTo>
                    <a:pt x="769" y="1137"/>
                    <a:pt x="635" y="1158"/>
                    <a:pt x="502" y="1158"/>
                  </a:cubicBezTo>
                  <a:cubicBezTo>
                    <a:pt x="467" y="1158"/>
                    <a:pt x="431" y="1156"/>
                    <a:pt x="396" y="1154"/>
                  </a:cubicBezTo>
                  <a:cubicBezTo>
                    <a:pt x="270" y="1140"/>
                    <a:pt x="151" y="1110"/>
                    <a:pt x="38" y="1065"/>
                  </a:cubicBezTo>
                  <a:cubicBezTo>
                    <a:pt x="28" y="1060"/>
                    <a:pt x="18" y="1051"/>
                    <a:pt x="8" y="1051"/>
                  </a:cubicBezTo>
                  <a:cubicBezTo>
                    <a:pt x="5" y="1051"/>
                    <a:pt x="3" y="1052"/>
                    <a:pt x="1" y="1053"/>
                  </a:cubicBezTo>
                  <a:cubicBezTo>
                    <a:pt x="1" y="1059"/>
                    <a:pt x="7" y="1059"/>
                    <a:pt x="7" y="1059"/>
                  </a:cubicBezTo>
                  <a:cubicBezTo>
                    <a:pt x="20" y="1065"/>
                    <a:pt x="32" y="1073"/>
                    <a:pt x="44" y="1079"/>
                  </a:cubicBezTo>
                  <a:cubicBezTo>
                    <a:pt x="189" y="1140"/>
                    <a:pt x="345" y="1178"/>
                    <a:pt x="509" y="1178"/>
                  </a:cubicBezTo>
                  <a:cubicBezTo>
                    <a:pt x="596" y="1178"/>
                    <a:pt x="689" y="1172"/>
                    <a:pt x="778" y="1140"/>
                  </a:cubicBezTo>
                  <a:cubicBezTo>
                    <a:pt x="903" y="1103"/>
                    <a:pt x="1004" y="1041"/>
                    <a:pt x="1091" y="934"/>
                  </a:cubicBezTo>
                  <a:cubicBezTo>
                    <a:pt x="1060" y="909"/>
                    <a:pt x="1035" y="890"/>
                    <a:pt x="1010" y="871"/>
                  </a:cubicBezTo>
                  <a:cubicBezTo>
                    <a:pt x="935" y="796"/>
                    <a:pt x="885" y="708"/>
                    <a:pt x="840" y="608"/>
                  </a:cubicBezTo>
                  <a:cubicBezTo>
                    <a:pt x="802" y="508"/>
                    <a:pt x="778" y="396"/>
                    <a:pt x="765" y="289"/>
                  </a:cubicBezTo>
                  <a:cubicBezTo>
                    <a:pt x="759" y="214"/>
                    <a:pt x="759" y="138"/>
                    <a:pt x="765" y="69"/>
                  </a:cubicBezTo>
                  <a:cubicBezTo>
                    <a:pt x="772" y="44"/>
                    <a:pt x="765" y="20"/>
                    <a:pt x="76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2"/>
            <p:cNvSpPr/>
            <p:nvPr/>
          </p:nvSpPr>
          <p:spPr>
            <a:xfrm>
              <a:off x="7755422" y="4075508"/>
              <a:ext cx="286829" cy="335327"/>
            </a:xfrm>
            <a:custGeom>
              <a:avLst/>
              <a:gdLst/>
              <a:ahLst/>
              <a:cxnLst/>
              <a:rect l="l" t="t" r="r" b="b"/>
              <a:pathLst>
                <a:path w="1236" h="1445" extrusionOk="0">
                  <a:moveTo>
                    <a:pt x="1" y="1"/>
                  </a:moveTo>
                  <a:lnTo>
                    <a:pt x="1" y="1"/>
                  </a:lnTo>
                  <a:cubicBezTo>
                    <a:pt x="7" y="27"/>
                    <a:pt x="13" y="52"/>
                    <a:pt x="20" y="76"/>
                  </a:cubicBezTo>
                  <a:cubicBezTo>
                    <a:pt x="126" y="460"/>
                    <a:pt x="314" y="791"/>
                    <a:pt x="584" y="1079"/>
                  </a:cubicBezTo>
                  <a:cubicBezTo>
                    <a:pt x="753" y="1261"/>
                    <a:pt x="953" y="1386"/>
                    <a:pt x="1192" y="1437"/>
                  </a:cubicBezTo>
                  <a:cubicBezTo>
                    <a:pt x="1203" y="1441"/>
                    <a:pt x="1211" y="1444"/>
                    <a:pt x="1219" y="1444"/>
                  </a:cubicBezTo>
                  <a:cubicBezTo>
                    <a:pt x="1225" y="1444"/>
                    <a:pt x="1231" y="1443"/>
                    <a:pt x="1236" y="1437"/>
                  </a:cubicBezTo>
                  <a:cubicBezTo>
                    <a:pt x="1192" y="1430"/>
                    <a:pt x="1155" y="1412"/>
                    <a:pt x="1117" y="1400"/>
                  </a:cubicBezTo>
                  <a:cubicBezTo>
                    <a:pt x="1042" y="1368"/>
                    <a:pt x="967" y="1337"/>
                    <a:pt x="897" y="1299"/>
                  </a:cubicBezTo>
                  <a:cubicBezTo>
                    <a:pt x="735" y="1204"/>
                    <a:pt x="609" y="1073"/>
                    <a:pt x="490" y="935"/>
                  </a:cubicBezTo>
                  <a:cubicBezTo>
                    <a:pt x="284" y="685"/>
                    <a:pt x="133" y="403"/>
                    <a:pt x="38" y="90"/>
                  </a:cubicBezTo>
                  <a:cubicBezTo>
                    <a:pt x="26" y="58"/>
                    <a:pt x="20" y="27"/>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22"/>
            <p:cNvSpPr/>
            <p:nvPr/>
          </p:nvSpPr>
          <p:spPr>
            <a:xfrm>
              <a:off x="8433288" y="3672877"/>
              <a:ext cx="141326" cy="407497"/>
            </a:xfrm>
            <a:custGeom>
              <a:avLst/>
              <a:gdLst/>
              <a:ahLst/>
              <a:cxnLst/>
              <a:rect l="l" t="t" r="r" b="b"/>
              <a:pathLst>
                <a:path w="609" h="1756" extrusionOk="0">
                  <a:moveTo>
                    <a:pt x="589" y="0"/>
                  </a:moveTo>
                  <a:cubicBezTo>
                    <a:pt x="583" y="6"/>
                    <a:pt x="583" y="6"/>
                    <a:pt x="583" y="14"/>
                  </a:cubicBezTo>
                  <a:cubicBezTo>
                    <a:pt x="583" y="139"/>
                    <a:pt x="589" y="269"/>
                    <a:pt x="577" y="396"/>
                  </a:cubicBezTo>
                  <a:cubicBezTo>
                    <a:pt x="565" y="489"/>
                    <a:pt x="559" y="590"/>
                    <a:pt x="539" y="683"/>
                  </a:cubicBezTo>
                  <a:cubicBezTo>
                    <a:pt x="502" y="928"/>
                    <a:pt x="421" y="1160"/>
                    <a:pt x="296" y="1373"/>
                  </a:cubicBezTo>
                  <a:cubicBezTo>
                    <a:pt x="221" y="1504"/>
                    <a:pt x="132" y="1631"/>
                    <a:pt x="13" y="1730"/>
                  </a:cubicBezTo>
                  <a:cubicBezTo>
                    <a:pt x="7" y="1736"/>
                    <a:pt x="1" y="1744"/>
                    <a:pt x="7" y="1756"/>
                  </a:cubicBezTo>
                  <a:cubicBezTo>
                    <a:pt x="39" y="1744"/>
                    <a:pt x="57" y="1724"/>
                    <a:pt x="82" y="1706"/>
                  </a:cubicBezTo>
                  <a:cubicBezTo>
                    <a:pt x="151" y="1643"/>
                    <a:pt x="207" y="1568"/>
                    <a:pt x="258" y="1486"/>
                  </a:cubicBezTo>
                  <a:cubicBezTo>
                    <a:pt x="452" y="1185"/>
                    <a:pt x="551" y="853"/>
                    <a:pt x="583" y="503"/>
                  </a:cubicBezTo>
                  <a:cubicBezTo>
                    <a:pt x="589" y="451"/>
                    <a:pt x="589" y="402"/>
                    <a:pt x="597" y="352"/>
                  </a:cubicBezTo>
                  <a:cubicBezTo>
                    <a:pt x="609" y="232"/>
                    <a:pt x="603" y="119"/>
                    <a:pt x="58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2"/>
            <p:cNvSpPr/>
            <p:nvPr/>
          </p:nvSpPr>
          <p:spPr>
            <a:xfrm>
              <a:off x="8465081" y="3422944"/>
              <a:ext cx="73332" cy="411674"/>
            </a:xfrm>
            <a:custGeom>
              <a:avLst/>
              <a:gdLst/>
              <a:ahLst/>
              <a:cxnLst/>
              <a:rect l="l" t="t" r="r" b="b"/>
              <a:pathLst>
                <a:path w="316" h="1774" extrusionOk="0">
                  <a:moveTo>
                    <a:pt x="302" y="0"/>
                  </a:moveTo>
                  <a:cubicBezTo>
                    <a:pt x="264" y="38"/>
                    <a:pt x="240" y="87"/>
                    <a:pt x="220" y="137"/>
                  </a:cubicBezTo>
                  <a:cubicBezTo>
                    <a:pt x="139" y="331"/>
                    <a:pt x="114" y="539"/>
                    <a:pt x="90" y="752"/>
                  </a:cubicBezTo>
                  <a:cubicBezTo>
                    <a:pt x="84" y="814"/>
                    <a:pt x="70" y="871"/>
                    <a:pt x="64" y="933"/>
                  </a:cubicBezTo>
                  <a:cubicBezTo>
                    <a:pt x="52" y="1034"/>
                    <a:pt x="32" y="1128"/>
                    <a:pt x="26" y="1222"/>
                  </a:cubicBezTo>
                  <a:cubicBezTo>
                    <a:pt x="26" y="1303"/>
                    <a:pt x="14" y="1384"/>
                    <a:pt x="20" y="1459"/>
                  </a:cubicBezTo>
                  <a:cubicBezTo>
                    <a:pt x="20" y="1473"/>
                    <a:pt x="14" y="1485"/>
                    <a:pt x="14" y="1497"/>
                  </a:cubicBezTo>
                  <a:cubicBezTo>
                    <a:pt x="8" y="1592"/>
                    <a:pt x="1" y="1679"/>
                    <a:pt x="1" y="1774"/>
                  </a:cubicBezTo>
                  <a:cubicBezTo>
                    <a:pt x="1" y="1722"/>
                    <a:pt x="14" y="1673"/>
                    <a:pt x="20" y="1623"/>
                  </a:cubicBezTo>
                  <a:cubicBezTo>
                    <a:pt x="20" y="1572"/>
                    <a:pt x="20" y="1528"/>
                    <a:pt x="26" y="1479"/>
                  </a:cubicBezTo>
                  <a:cubicBezTo>
                    <a:pt x="32" y="1422"/>
                    <a:pt x="46" y="1372"/>
                    <a:pt x="46" y="1316"/>
                  </a:cubicBezTo>
                  <a:cubicBezTo>
                    <a:pt x="52" y="1234"/>
                    <a:pt x="64" y="1158"/>
                    <a:pt x="70" y="1083"/>
                  </a:cubicBezTo>
                  <a:cubicBezTo>
                    <a:pt x="84" y="970"/>
                    <a:pt x="102" y="858"/>
                    <a:pt x="114" y="745"/>
                  </a:cubicBezTo>
                  <a:cubicBezTo>
                    <a:pt x="127" y="626"/>
                    <a:pt x="145" y="513"/>
                    <a:pt x="171" y="394"/>
                  </a:cubicBezTo>
                  <a:cubicBezTo>
                    <a:pt x="196" y="269"/>
                    <a:pt x="234" y="137"/>
                    <a:pt x="302" y="24"/>
                  </a:cubicBezTo>
                  <a:cubicBezTo>
                    <a:pt x="302" y="18"/>
                    <a:pt x="315" y="12"/>
                    <a:pt x="30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2"/>
            <p:cNvSpPr/>
            <p:nvPr/>
          </p:nvSpPr>
          <p:spPr>
            <a:xfrm>
              <a:off x="8655840" y="4066922"/>
              <a:ext cx="237168" cy="342289"/>
            </a:xfrm>
            <a:custGeom>
              <a:avLst/>
              <a:gdLst/>
              <a:ahLst/>
              <a:cxnLst/>
              <a:rect l="l" t="t" r="r" b="b"/>
              <a:pathLst>
                <a:path w="1022" h="1475" extrusionOk="0">
                  <a:moveTo>
                    <a:pt x="1015" y="0"/>
                  </a:moveTo>
                  <a:cubicBezTo>
                    <a:pt x="1003" y="20"/>
                    <a:pt x="984" y="38"/>
                    <a:pt x="972" y="58"/>
                  </a:cubicBezTo>
                  <a:cubicBezTo>
                    <a:pt x="928" y="113"/>
                    <a:pt x="891" y="182"/>
                    <a:pt x="853" y="246"/>
                  </a:cubicBezTo>
                  <a:cubicBezTo>
                    <a:pt x="772" y="390"/>
                    <a:pt x="709" y="540"/>
                    <a:pt x="633" y="691"/>
                  </a:cubicBezTo>
                  <a:cubicBezTo>
                    <a:pt x="564" y="835"/>
                    <a:pt x="489" y="978"/>
                    <a:pt x="396" y="1110"/>
                  </a:cubicBezTo>
                  <a:cubicBezTo>
                    <a:pt x="295" y="1249"/>
                    <a:pt x="182" y="1374"/>
                    <a:pt x="26" y="1449"/>
                  </a:cubicBezTo>
                  <a:cubicBezTo>
                    <a:pt x="20" y="1455"/>
                    <a:pt x="6" y="1455"/>
                    <a:pt x="0" y="1474"/>
                  </a:cubicBezTo>
                  <a:cubicBezTo>
                    <a:pt x="95" y="1443"/>
                    <a:pt x="164" y="1380"/>
                    <a:pt x="245" y="1330"/>
                  </a:cubicBezTo>
                  <a:cubicBezTo>
                    <a:pt x="251" y="1330"/>
                    <a:pt x="257" y="1324"/>
                    <a:pt x="257" y="1317"/>
                  </a:cubicBezTo>
                  <a:cubicBezTo>
                    <a:pt x="263" y="1298"/>
                    <a:pt x="277" y="1286"/>
                    <a:pt x="295" y="1273"/>
                  </a:cubicBezTo>
                  <a:cubicBezTo>
                    <a:pt x="382" y="1174"/>
                    <a:pt x="465" y="1061"/>
                    <a:pt x="533" y="940"/>
                  </a:cubicBezTo>
                  <a:cubicBezTo>
                    <a:pt x="596" y="835"/>
                    <a:pt x="653" y="715"/>
                    <a:pt x="709" y="596"/>
                  </a:cubicBezTo>
                  <a:cubicBezTo>
                    <a:pt x="796" y="396"/>
                    <a:pt x="891" y="188"/>
                    <a:pt x="1021" y="14"/>
                  </a:cubicBezTo>
                  <a:cubicBezTo>
                    <a:pt x="1021" y="8"/>
                    <a:pt x="1021" y="8"/>
                    <a:pt x="101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22"/>
            <p:cNvSpPr/>
            <p:nvPr/>
          </p:nvSpPr>
          <p:spPr>
            <a:xfrm>
              <a:off x="7943396" y="3981290"/>
              <a:ext cx="263391" cy="242967"/>
            </a:xfrm>
            <a:custGeom>
              <a:avLst/>
              <a:gdLst/>
              <a:ahLst/>
              <a:cxnLst/>
              <a:rect l="l" t="t" r="r" b="b"/>
              <a:pathLst>
                <a:path w="1135" h="1047" extrusionOk="0">
                  <a:moveTo>
                    <a:pt x="0" y="1"/>
                  </a:moveTo>
                  <a:lnTo>
                    <a:pt x="0" y="1"/>
                  </a:lnTo>
                  <a:cubicBezTo>
                    <a:pt x="12" y="44"/>
                    <a:pt x="30" y="88"/>
                    <a:pt x="50" y="126"/>
                  </a:cubicBezTo>
                  <a:cubicBezTo>
                    <a:pt x="143" y="326"/>
                    <a:pt x="250" y="520"/>
                    <a:pt x="394" y="690"/>
                  </a:cubicBezTo>
                  <a:cubicBezTo>
                    <a:pt x="527" y="834"/>
                    <a:pt x="669" y="941"/>
                    <a:pt x="851" y="1009"/>
                  </a:cubicBezTo>
                  <a:cubicBezTo>
                    <a:pt x="909" y="1028"/>
                    <a:pt x="970" y="1046"/>
                    <a:pt x="1033" y="1046"/>
                  </a:cubicBezTo>
                  <a:cubicBezTo>
                    <a:pt x="1065" y="1046"/>
                    <a:pt x="1103" y="1046"/>
                    <a:pt x="1134" y="1028"/>
                  </a:cubicBezTo>
                  <a:lnTo>
                    <a:pt x="1083" y="1028"/>
                  </a:lnTo>
                  <a:cubicBezTo>
                    <a:pt x="1045" y="1028"/>
                    <a:pt x="1008" y="1028"/>
                    <a:pt x="970" y="1016"/>
                  </a:cubicBezTo>
                  <a:cubicBezTo>
                    <a:pt x="764" y="965"/>
                    <a:pt x="588" y="852"/>
                    <a:pt x="444" y="696"/>
                  </a:cubicBezTo>
                  <a:cubicBezTo>
                    <a:pt x="313" y="551"/>
                    <a:pt x="206" y="395"/>
                    <a:pt x="113" y="219"/>
                  </a:cubicBezTo>
                  <a:cubicBezTo>
                    <a:pt x="75" y="144"/>
                    <a:pt x="38" y="76"/>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2"/>
            <p:cNvSpPr/>
            <p:nvPr/>
          </p:nvSpPr>
          <p:spPr>
            <a:xfrm>
              <a:off x="8415883" y="3674269"/>
              <a:ext cx="84471" cy="374081"/>
            </a:xfrm>
            <a:custGeom>
              <a:avLst/>
              <a:gdLst/>
              <a:ahLst/>
              <a:cxnLst/>
              <a:rect l="l" t="t" r="r" b="b"/>
              <a:pathLst>
                <a:path w="364" h="1612" extrusionOk="0">
                  <a:moveTo>
                    <a:pt x="345" y="0"/>
                  </a:moveTo>
                  <a:lnTo>
                    <a:pt x="345" y="20"/>
                  </a:lnTo>
                  <a:cubicBezTo>
                    <a:pt x="345" y="196"/>
                    <a:pt x="345" y="370"/>
                    <a:pt x="333" y="546"/>
                  </a:cubicBezTo>
                  <a:cubicBezTo>
                    <a:pt x="326" y="596"/>
                    <a:pt x="326" y="647"/>
                    <a:pt x="320" y="697"/>
                  </a:cubicBezTo>
                  <a:cubicBezTo>
                    <a:pt x="308" y="784"/>
                    <a:pt x="288" y="879"/>
                    <a:pt x="270" y="972"/>
                  </a:cubicBezTo>
                  <a:cubicBezTo>
                    <a:pt x="220" y="1192"/>
                    <a:pt x="145" y="1399"/>
                    <a:pt x="13" y="1587"/>
                  </a:cubicBezTo>
                  <a:cubicBezTo>
                    <a:pt x="13" y="1593"/>
                    <a:pt x="1" y="1599"/>
                    <a:pt x="13" y="1611"/>
                  </a:cubicBezTo>
                  <a:cubicBezTo>
                    <a:pt x="32" y="1605"/>
                    <a:pt x="38" y="1587"/>
                    <a:pt x="50" y="1574"/>
                  </a:cubicBezTo>
                  <a:cubicBezTo>
                    <a:pt x="114" y="1492"/>
                    <a:pt x="157" y="1392"/>
                    <a:pt x="195" y="1298"/>
                  </a:cubicBezTo>
                  <a:cubicBezTo>
                    <a:pt x="258" y="1148"/>
                    <a:pt x="296" y="991"/>
                    <a:pt x="320" y="835"/>
                  </a:cubicBezTo>
                  <a:cubicBezTo>
                    <a:pt x="351" y="671"/>
                    <a:pt x="363" y="503"/>
                    <a:pt x="363" y="333"/>
                  </a:cubicBezTo>
                  <a:cubicBezTo>
                    <a:pt x="357" y="220"/>
                    <a:pt x="363" y="107"/>
                    <a:pt x="34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2"/>
            <p:cNvSpPr/>
            <p:nvPr/>
          </p:nvSpPr>
          <p:spPr>
            <a:xfrm>
              <a:off x="8437465" y="3760133"/>
              <a:ext cx="184954" cy="353659"/>
            </a:xfrm>
            <a:custGeom>
              <a:avLst/>
              <a:gdLst/>
              <a:ahLst/>
              <a:cxnLst/>
              <a:rect l="l" t="t" r="r" b="b"/>
              <a:pathLst>
                <a:path w="797" h="1524" extrusionOk="0">
                  <a:moveTo>
                    <a:pt x="785" y="0"/>
                  </a:moveTo>
                  <a:lnTo>
                    <a:pt x="785" y="44"/>
                  </a:lnTo>
                  <a:cubicBezTo>
                    <a:pt x="785" y="133"/>
                    <a:pt x="767" y="214"/>
                    <a:pt x="753" y="301"/>
                  </a:cubicBezTo>
                  <a:cubicBezTo>
                    <a:pt x="684" y="621"/>
                    <a:pt x="559" y="916"/>
                    <a:pt x="365" y="1179"/>
                  </a:cubicBezTo>
                  <a:cubicBezTo>
                    <a:pt x="270" y="1316"/>
                    <a:pt x="157" y="1435"/>
                    <a:pt x="7" y="1510"/>
                  </a:cubicBezTo>
                  <a:cubicBezTo>
                    <a:pt x="1" y="1510"/>
                    <a:pt x="1" y="1518"/>
                    <a:pt x="7" y="1524"/>
                  </a:cubicBezTo>
                  <a:cubicBezTo>
                    <a:pt x="39" y="1524"/>
                    <a:pt x="70" y="1498"/>
                    <a:pt x="102" y="1480"/>
                  </a:cubicBezTo>
                  <a:cubicBezTo>
                    <a:pt x="203" y="1417"/>
                    <a:pt x="284" y="1330"/>
                    <a:pt x="359" y="1235"/>
                  </a:cubicBezTo>
                  <a:cubicBezTo>
                    <a:pt x="496" y="1047"/>
                    <a:pt x="597" y="847"/>
                    <a:pt x="678" y="633"/>
                  </a:cubicBezTo>
                  <a:cubicBezTo>
                    <a:pt x="741" y="445"/>
                    <a:pt x="785" y="251"/>
                    <a:pt x="797" y="57"/>
                  </a:cubicBezTo>
                  <a:cubicBezTo>
                    <a:pt x="797" y="44"/>
                    <a:pt x="797" y="26"/>
                    <a:pt x="78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22"/>
            <p:cNvSpPr/>
            <p:nvPr/>
          </p:nvSpPr>
          <p:spPr>
            <a:xfrm>
              <a:off x="7922742" y="3682856"/>
              <a:ext cx="205375" cy="255034"/>
            </a:xfrm>
            <a:custGeom>
              <a:avLst/>
              <a:gdLst/>
              <a:ahLst/>
              <a:cxnLst/>
              <a:rect l="l" t="t" r="r" b="b"/>
              <a:pathLst>
                <a:path w="885" h="1099" extrusionOk="0">
                  <a:moveTo>
                    <a:pt x="0" y="1"/>
                  </a:moveTo>
                  <a:cubicBezTo>
                    <a:pt x="95" y="70"/>
                    <a:pt x="188" y="139"/>
                    <a:pt x="277" y="220"/>
                  </a:cubicBezTo>
                  <a:cubicBezTo>
                    <a:pt x="364" y="302"/>
                    <a:pt x="440" y="390"/>
                    <a:pt x="515" y="484"/>
                  </a:cubicBezTo>
                  <a:cubicBezTo>
                    <a:pt x="590" y="578"/>
                    <a:pt x="653" y="678"/>
                    <a:pt x="715" y="778"/>
                  </a:cubicBezTo>
                  <a:cubicBezTo>
                    <a:pt x="778" y="879"/>
                    <a:pt x="822" y="992"/>
                    <a:pt x="879" y="1099"/>
                  </a:cubicBezTo>
                  <a:cubicBezTo>
                    <a:pt x="885" y="1085"/>
                    <a:pt x="879" y="1073"/>
                    <a:pt x="879" y="1067"/>
                  </a:cubicBezTo>
                  <a:cubicBezTo>
                    <a:pt x="841" y="960"/>
                    <a:pt x="796" y="866"/>
                    <a:pt x="740" y="772"/>
                  </a:cubicBezTo>
                  <a:cubicBezTo>
                    <a:pt x="584" y="490"/>
                    <a:pt x="382" y="246"/>
                    <a:pt x="119" y="58"/>
                  </a:cubicBezTo>
                  <a:cubicBezTo>
                    <a:pt x="113" y="58"/>
                    <a:pt x="107" y="52"/>
                    <a:pt x="107" y="46"/>
                  </a:cubicBezTo>
                  <a:cubicBezTo>
                    <a:pt x="70" y="32"/>
                    <a:pt x="38" y="1"/>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2"/>
            <p:cNvSpPr/>
            <p:nvPr/>
          </p:nvSpPr>
          <p:spPr>
            <a:xfrm>
              <a:off x="7829916" y="3665451"/>
              <a:ext cx="223940" cy="336487"/>
            </a:xfrm>
            <a:custGeom>
              <a:avLst/>
              <a:gdLst/>
              <a:ahLst/>
              <a:cxnLst/>
              <a:rect l="l" t="t" r="r" b="b"/>
              <a:pathLst>
                <a:path w="965" h="1450" extrusionOk="0">
                  <a:moveTo>
                    <a:pt x="0" y="1"/>
                  </a:moveTo>
                  <a:cubicBezTo>
                    <a:pt x="6" y="14"/>
                    <a:pt x="12" y="32"/>
                    <a:pt x="24" y="46"/>
                  </a:cubicBezTo>
                  <a:cubicBezTo>
                    <a:pt x="151" y="220"/>
                    <a:pt x="269" y="402"/>
                    <a:pt x="388" y="584"/>
                  </a:cubicBezTo>
                  <a:cubicBezTo>
                    <a:pt x="545" y="828"/>
                    <a:pt x="695" y="1079"/>
                    <a:pt x="865" y="1317"/>
                  </a:cubicBezTo>
                  <a:cubicBezTo>
                    <a:pt x="895" y="1362"/>
                    <a:pt x="927" y="1405"/>
                    <a:pt x="958" y="1449"/>
                  </a:cubicBezTo>
                  <a:lnTo>
                    <a:pt x="964" y="1449"/>
                  </a:lnTo>
                  <a:cubicBezTo>
                    <a:pt x="952" y="1424"/>
                    <a:pt x="940" y="1405"/>
                    <a:pt x="927" y="1380"/>
                  </a:cubicBezTo>
                  <a:cubicBezTo>
                    <a:pt x="764" y="1129"/>
                    <a:pt x="602" y="873"/>
                    <a:pt x="438" y="616"/>
                  </a:cubicBezTo>
                  <a:cubicBezTo>
                    <a:pt x="307" y="414"/>
                    <a:pt x="175" y="220"/>
                    <a:pt x="24" y="26"/>
                  </a:cubicBezTo>
                  <a:cubicBezTo>
                    <a:pt x="18" y="20"/>
                    <a:pt x="12" y="1"/>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2"/>
            <p:cNvSpPr/>
            <p:nvPr/>
          </p:nvSpPr>
          <p:spPr>
            <a:xfrm>
              <a:off x="8320040" y="3643869"/>
              <a:ext cx="52446" cy="359461"/>
            </a:xfrm>
            <a:custGeom>
              <a:avLst/>
              <a:gdLst/>
              <a:ahLst/>
              <a:cxnLst/>
              <a:rect l="l" t="t" r="r" b="b"/>
              <a:pathLst>
                <a:path w="226" h="1549" extrusionOk="0">
                  <a:moveTo>
                    <a:pt x="220" y="0"/>
                  </a:moveTo>
                  <a:cubicBezTo>
                    <a:pt x="182" y="76"/>
                    <a:pt x="113" y="258"/>
                    <a:pt x="81" y="382"/>
                  </a:cubicBezTo>
                  <a:cubicBezTo>
                    <a:pt x="24" y="602"/>
                    <a:pt x="6" y="828"/>
                    <a:pt x="0" y="1047"/>
                  </a:cubicBezTo>
                  <a:cubicBezTo>
                    <a:pt x="0" y="1172"/>
                    <a:pt x="12" y="1297"/>
                    <a:pt x="32" y="1417"/>
                  </a:cubicBezTo>
                  <a:cubicBezTo>
                    <a:pt x="38" y="1461"/>
                    <a:pt x="44" y="1505"/>
                    <a:pt x="69" y="1548"/>
                  </a:cubicBezTo>
                  <a:cubicBezTo>
                    <a:pt x="81" y="1536"/>
                    <a:pt x="75" y="1523"/>
                    <a:pt x="75" y="1517"/>
                  </a:cubicBezTo>
                  <a:cubicBezTo>
                    <a:pt x="44" y="1386"/>
                    <a:pt x="24" y="1253"/>
                    <a:pt x="24" y="1116"/>
                  </a:cubicBezTo>
                  <a:cubicBezTo>
                    <a:pt x="24" y="978"/>
                    <a:pt x="32" y="840"/>
                    <a:pt x="50" y="703"/>
                  </a:cubicBezTo>
                  <a:cubicBezTo>
                    <a:pt x="56" y="620"/>
                    <a:pt x="69" y="545"/>
                    <a:pt x="87" y="464"/>
                  </a:cubicBezTo>
                  <a:cubicBezTo>
                    <a:pt x="119" y="327"/>
                    <a:pt x="156" y="188"/>
                    <a:pt x="206" y="50"/>
                  </a:cubicBezTo>
                  <a:cubicBezTo>
                    <a:pt x="212" y="38"/>
                    <a:pt x="226" y="18"/>
                    <a:pt x="22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22"/>
            <p:cNvSpPr/>
            <p:nvPr/>
          </p:nvSpPr>
          <p:spPr>
            <a:xfrm>
              <a:off x="8575777" y="4078757"/>
              <a:ext cx="273602" cy="202588"/>
            </a:xfrm>
            <a:custGeom>
              <a:avLst/>
              <a:gdLst/>
              <a:ahLst/>
              <a:cxnLst/>
              <a:rect l="l" t="t" r="r" b="b"/>
              <a:pathLst>
                <a:path w="1179" h="873" extrusionOk="0">
                  <a:moveTo>
                    <a:pt x="1178" y="1"/>
                  </a:moveTo>
                  <a:lnTo>
                    <a:pt x="1178" y="1"/>
                  </a:lnTo>
                  <a:cubicBezTo>
                    <a:pt x="1154" y="13"/>
                    <a:pt x="1148" y="25"/>
                    <a:pt x="1141" y="32"/>
                  </a:cubicBezTo>
                  <a:cubicBezTo>
                    <a:pt x="1028" y="183"/>
                    <a:pt x="903" y="325"/>
                    <a:pt x="772" y="464"/>
                  </a:cubicBezTo>
                  <a:cubicBezTo>
                    <a:pt x="671" y="571"/>
                    <a:pt x="559" y="671"/>
                    <a:pt x="434" y="739"/>
                  </a:cubicBezTo>
                  <a:cubicBezTo>
                    <a:pt x="313" y="808"/>
                    <a:pt x="189" y="852"/>
                    <a:pt x="50" y="852"/>
                  </a:cubicBezTo>
                  <a:cubicBezTo>
                    <a:pt x="44" y="852"/>
                    <a:pt x="39" y="851"/>
                    <a:pt x="33" y="851"/>
                  </a:cubicBezTo>
                  <a:cubicBezTo>
                    <a:pt x="20" y="851"/>
                    <a:pt x="9" y="854"/>
                    <a:pt x="1" y="871"/>
                  </a:cubicBezTo>
                  <a:cubicBezTo>
                    <a:pt x="29" y="871"/>
                    <a:pt x="57" y="873"/>
                    <a:pt x="85" y="873"/>
                  </a:cubicBezTo>
                  <a:cubicBezTo>
                    <a:pt x="112" y="873"/>
                    <a:pt x="138" y="871"/>
                    <a:pt x="163" y="865"/>
                  </a:cubicBezTo>
                  <a:cubicBezTo>
                    <a:pt x="270" y="846"/>
                    <a:pt x="371" y="808"/>
                    <a:pt x="458" y="759"/>
                  </a:cubicBezTo>
                  <a:cubicBezTo>
                    <a:pt x="559" y="695"/>
                    <a:pt x="652" y="626"/>
                    <a:pt x="735" y="539"/>
                  </a:cubicBezTo>
                  <a:cubicBezTo>
                    <a:pt x="847" y="420"/>
                    <a:pt x="953" y="295"/>
                    <a:pt x="1060" y="163"/>
                  </a:cubicBezTo>
                  <a:cubicBezTo>
                    <a:pt x="1097" y="113"/>
                    <a:pt x="1135" y="62"/>
                    <a:pt x="117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22"/>
            <p:cNvSpPr/>
            <p:nvPr/>
          </p:nvSpPr>
          <p:spPr>
            <a:xfrm>
              <a:off x="7861709" y="4468393"/>
              <a:ext cx="320246" cy="115334"/>
            </a:xfrm>
            <a:custGeom>
              <a:avLst/>
              <a:gdLst/>
              <a:ahLst/>
              <a:cxnLst/>
              <a:rect l="l" t="t" r="r" b="b"/>
              <a:pathLst>
                <a:path w="1380" h="497" extrusionOk="0">
                  <a:moveTo>
                    <a:pt x="0" y="0"/>
                  </a:moveTo>
                  <a:cubicBezTo>
                    <a:pt x="0" y="0"/>
                    <a:pt x="6" y="8"/>
                    <a:pt x="14" y="8"/>
                  </a:cubicBezTo>
                  <a:cubicBezTo>
                    <a:pt x="214" y="83"/>
                    <a:pt x="402" y="182"/>
                    <a:pt x="590" y="277"/>
                  </a:cubicBezTo>
                  <a:cubicBezTo>
                    <a:pt x="728" y="352"/>
                    <a:pt x="871" y="408"/>
                    <a:pt x="1021" y="451"/>
                  </a:cubicBezTo>
                  <a:cubicBezTo>
                    <a:pt x="1107" y="474"/>
                    <a:pt x="1188" y="496"/>
                    <a:pt x="1272" y="496"/>
                  </a:cubicBezTo>
                  <a:cubicBezTo>
                    <a:pt x="1307" y="496"/>
                    <a:pt x="1343" y="492"/>
                    <a:pt x="1379" y="483"/>
                  </a:cubicBezTo>
                  <a:cubicBezTo>
                    <a:pt x="1342" y="477"/>
                    <a:pt x="1304" y="477"/>
                    <a:pt x="1273" y="477"/>
                  </a:cubicBezTo>
                  <a:lnTo>
                    <a:pt x="1223" y="477"/>
                  </a:lnTo>
                  <a:cubicBezTo>
                    <a:pt x="1085" y="451"/>
                    <a:pt x="954" y="414"/>
                    <a:pt x="827" y="358"/>
                  </a:cubicBezTo>
                  <a:cubicBezTo>
                    <a:pt x="677" y="295"/>
                    <a:pt x="533" y="220"/>
                    <a:pt x="390" y="145"/>
                  </a:cubicBezTo>
                  <a:cubicBezTo>
                    <a:pt x="263" y="83"/>
                    <a:pt x="132" y="32"/>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2"/>
            <p:cNvSpPr/>
            <p:nvPr/>
          </p:nvSpPr>
          <p:spPr>
            <a:xfrm>
              <a:off x="8719890" y="4071331"/>
              <a:ext cx="197949" cy="299822"/>
            </a:xfrm>
            <a:custGeom>
              <a:avLst/>
              <a:gdLst/>
              <a:ahLst/>
              <a:cxnLst/>
              <a:rect l="l" t="t" r="r" b="b"/>
              <a:pathLst>
                <a:path w="853" h="1292" extrusionOk="0">
                  <a:moveTo>
                    <a:pt x="852" y="1"/>
                  </a:moveTo>
                  <a:cubicBezTo>
                    <a:pt x="815" y="64"/>
                    <a:pt x="783" y="120"/>
                    <a:pt x="759" y="177"/>
                  </a:cubicBezTo>
                  <a:cubicBezTo>
                    <a:pt x="646" y="440"/>
                    <a:pt x="502" y="690"/>
                    <a:pt x="332" y="915"/>
                  </a:cubicBezTo>
                  <a:cubicBezTo>
                    <a:pt x="238" y="1042"/>
                    <a:pt x="144" y="1167"/>
                    <a:pt x="19" y="1267"/>
                  </a:cubicBezTo>
                  <a:cubicBezTo>
                    <a:pt x="13" y="1273"/>
                    <a:pt x="1" y="1273"/>
                    <a:pt x="7" y="1292"/>
                  </a:cubicBezTo>
                  <a:cubicBezTo>
                    <a:pt x="88" y="1242"/>
                    <a:pt x="157" y="1179"/>
                    <a:pt x="213" y="1110"/>
                  </a:cubicBezTo>
                  <a:cubicBezTo>
                    <a:pt x="326" y="979"/>
                    <a:pt x="420" y="840"/>
                    <a:pt x="514" y="696"/>
                  </a:cubicBezTo>
                  <a:cubicBezTo>
                    <a:pt x="646" y="484"/>
                    <a:pt x="745" y="252"/>
                    <a:pt x="846" y="19"/>
                  </a:cubicBezTo>
                  <a:cubicBezTo>
                    <a:pt x="846" y="19"/>
                    <a:pt x="846" y="13"/>
                    <a:pt x="85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22"/>
            <p:cNvSpPr/>
            <p:nvPr/>
          </p:nvSpPr>
          <p:spPr>
            <a:xfrm>
              <a:off x="7909746" y="3845997"/>
              <a:ext cx="177528" cy="294020"/>
            </a:xfrm>
            <a:custGeom>
              <a:avLst/>
              <a:gdLst/>
              <a:ahLst/>
              <a:cxnLst/>
              <a:rect l="l" t="t" r="r" b="b"/>
              <a:pathLst>
                <a:path w="765" h="1267" extrusionOk="0">
                  <a:moveTo>
                    <a:pt x="7" y="0"/>
                  </a:moveTo>
                  <a:lnTo>
                    <a:pt x="1" y="6"/>
                  </a:lnTo>
                  <a:cubicBezTo>
                    <a:pt x="1" y="12"/>
                    <a:pt x="7" y="20"/>
                    <a:pt x="7" y="20"/>
                  </a:cubicBezTo>
                  <a:cubicBezTo>
                    <a:pt x="56" y="139"/>
                    <a:pt x="100" y="257"/>
                    <a:pt x="157" y="376"/>
                  </a:cubicBezTo>
                  <a:cubicBezTo>
                    <a:pt x="270" y="640"/>
                    <a:pt x="420" y="885"/>
                    <a:pt x="602" y="1103"/>
                  </a:cubicBezTo>
                  <a:cubicBezTo>
                    <a:pt x="652" y="1166"/>
                    <a:pt x="709" y="1216"/>
                    <a:pt x="765" y="1267"/>
                  </a:cubicBezTo>
                  <a:cubicBezTo>
                    <a:pt x="759" y="1253"/>
                    <a:pt x="747" y="1241"/>
                    <a:pt x="733" y="1229"/>
                  </a:cubicBezTo>
                  <a:cubicBezTo>
                    <a:pt x="664" y="1154"/>
                    <a:pt x="602" y="1079"/>
                    <a:pt x="545" y="1004"/>
                  </a:cubicBezTo>
                  <a:cubicBezTo>
                    <a:pt x="371" y="758"/>
                    <a:pt x="232" y="495"/>
                    <a:pt x="113" y="226"/>
                  </a:cubicBezTo>
                  <a:cubicBezTo>
                    <a:pt x="76" y="151"/>
                    <a:pt x="44" y="75"/>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22"/>
            <p:cNvSpPr/>
            <p:nvPr/>
          </p:nvSpPr>
          <p:spPr>
            <a:xfrm>
              <a:off x="8488520" y="4117976"/>
              <a:ext cx="72868" cy="287986"/>
            </a:xfrm>
            <a:custGeom>
              <a:avLst/>
              <a:gdLst/>
              <a:ahLst/>
              <a:cxnLst/>
              <a:rect l="l" t="t" r="r" b="b"/>
              <a:pathLst>
                <a:path w="314" h="1241" extrusionOk="0">
                  <a:moveTo>
                    <a:pt x="76" y="0"/>
                  </a:moveTo>
                  <a:cubicBezTo>
                    <a:pt x="171" y="38"/>
                    <a:pt x="220" y="113"/>
                    <a:pt x="252" y="202"/>
                  </a:cubicBezTo>
                  <a:cubicBezTo>
                    <a:pt x="270" y="257"/>
                    <a:pt x="283" y="320"/>
                    <a:pt x="283" y="376"/>
                  </a:cubicBezTo>
                  <a:cubicBezTo>
                    <a:pt x="289" y="502"/>
                    <a:pt x="276" y="621"/>
                    <a:pt x="252" y="740"/>
                  </a:cubicBezTo>
                  <a:cubicBezTo>
                    <a:pt x="214" y="916"/>
                    <a:pt x="145" y="1072"/>
                    <a:pt x="20" y="1209"/>
                  </a:cubicBezTo>
                  <a:cubicBezTo>
                    <a:pt x="13" y="1217"/>
                    <a:pt x="1" y="1223"/>
                    <a:pt x="1" y="1241"/>
                  </a:cubicBezTo>
                  <a:cubicBezTo>
                    <a:pt x="32" y="1223"/>
                    <a:pt x="50" y="1203"/>
                    <a:pt x="70" y="1179"/>
                  </a:cubicBezTo>
                  <a:cubicBezTo>
                    <a:pt x="139" y="1104"/>
                    <a:pt x="189" y="1021"/>
                    <a:pt x="220" y="934"/>
                  </a:cubicBezTo>
                  <a:cubicBezTo>
                    <a:pt x="258" y="833"/>
                    <a:pt x="283" y="740"/>
                    <a:pt x="295" y="633"/>
                  </a:cubicBezTo>
                  <a:cubicBezTo>
                    <a:pt x="307" y="508"/>
                    <a:pt x="313" y="382"/>
                    <a:pt x="289" y="263"/>
                  </a:cubicBezTo>
                  <a:cubicBezTo>
                    <a:pt x="276" y="176"/>
                    <a:pt x="238" y="101"/>
                    <a:pt x="177" y="44"/>
                  </a:cubicBezTo>
                  <a:cubicBezTo>
                    <a:pt x="151" y="20"/>
                    <a:pt x="119" y="0"/>
                    <a:pt x="7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2"/>
            <p:cNvSpPr/>
            <p:nvPr/>
          </p:nvSpPr>
          <p:spPr>
            <a:xfrm>
              <a:off x="8427486" y="3438492"/>
              <a:ext cx="86095" cy="249232"/>
            </a:xfrm>
            <a:custGeom>
              <a:avLst/>
              <a:gdLst/>
              <a:ahLst/>
              <a:cxnLst/>
              <a:rect l="l" t="t" r="r" b="b"/>
              <a:pathLst>
                <a:path w="371" h="1074" extrusionOk="0">
                  <a:moveTo>
                    <a:pt x="370" y="1"/>
                  </a:moveTo>
                  <a:lnTo>
                    <a:pt x="370" y="1"/>
                  </a:lnTo>
                  <a:cubicBezTo>
                    <a:pt x="339" y="14"/>
                    <a:pt x="327" y="39"/>
                    <a:pt x="307" y="64"/>
                  </a:cubicBezTo>
                  <a:cubicBezTo>
                    <a:pt x="270" y="127"/>
                    <a:pt x="238" y="196"/>
                    <a:pt x="214" y="264"/>
                  </a:cubicBezTo>
                  <a:cubicBezTo>
                    <a:pt x="119" y="478"/>
                    <a:pt x="58" y="703"/>
                    <a:pt x="20" y="935"/>
                  </a:cubicBezTo>
                  <a:cubicBezTo>
                    <a:pt x="12" y="979"/>
                    <a:pt x="0" y="1016"/>
                    <a:pt x="12" y="1073"/>
                  </a:cubicBezTo>
                  <a:cubicBezTo>
                    <a:pt x="88" y="697"/>
                    <a:pt x="176" y="333"/>
                    <a:pt x="37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22"/>
            <p:cNvSpPr/>
            <p:nvPr/>
          </p:nvSpPr>
          <p:spPr>
            <a:xfrm>
              <a:off x="8350208" y="3691674"/>
              <a:ext cx="26455" cy="316066"/>
            </a:xfrm>
            <a:custGeom>
              <a:avLst/>
              <a:gdLst/>
              <a:ahLst/>
              <a:cxnLst/>
              <a:rect l="l" t="t" r="r" b="b"/>
              <a:pathLst>
                <a:path w="114" h="1362" extrusionOk="0">
                  <a:moveTo>
                    <a:pt x="114" y="0"/>
                  </a:moveTo>
                  <a:cubicBezTo>
                    <a:pt x="102" y="14"/>
                    <a:pt x="96" y="32"/>
                    <a:pt x="96" y="46"/>
                  </a:cubicBezTo>
                  <a:cubicBezTo>
                    <a:pt x="45" y="234"/>
                    <a:pt x="26" y="428"/>
                    <a:pt x="14" y="616"/>
                  </a:cubicBezTo>
                  <a:cubicBezTo>
                    <a:pt x="7" y="709"/>
                    <a:pt x="7" y="798"/>
                    <a:pt x="1" y="891"/>
                  </a:cubicBezTo>
                  <a:cubicBezTo>
                    <a:pt x="1" y="948"/>
                    <a:pt x="7" y="998"/>
                    <a:pt x="14" y="1053"/>
                  </a:cubicBezTo>
                  <a:cubicBezTo>
                    <a:pt x="14" y="1154"/>
                    <a:pt x="26" y="1241"/>
                    <a:pt x="45" y="1336"/>
                  </a:cubicBezTo>
                  <a:cubicBezTo>
                    <a:pt x="45" y="1348"/>
                    <a:pt x="45" y="1354"/>
                    <a:pt x="64" y="1362"/>
                  </a:cubicBezTo>
                  <a:cubicBezTo>
                    <a:pt x="52" y="1249"/>
                    <a:pt x="33" y="1136"/>
                    <a:pt x="33" y="1023"/>
                  </a:cubicBezTo>
                  <a:cubicBezTo>
                    <a:pt x="33" y="910"/>
                    <a:pt x="26" y="798"/>
                    <a:pt x="33" y="685"/>
                  </a:cubicBezTo>
                  <a:cubicBezTo>
                    <a:pt x="33" y="564"/>
                    <a:pt x="45" y="452"/>
                    <a:pt x="64" y="339"/>
                  </a:cubicBezTo>
                  <a:cubicBezTo>
                    <a:pt x="76" y="226"/>
                    <a:pt x="96" y="121"/>
                    <a:pt x="11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22"/>
            <p:cNvSpPr/>
            <p:nvPr/>
          </p:nvSpPr>
          <p:spPr>
            <a:xfrm>
              <a:off x="8559764" y="3616253"/>
              <a:ext cx="54071" cy="313049"/>
            </a:xfrm>
            <a:custGeom>
              <a:avLst/>
              <a:gdLst/>
              <a:ahLst/>
              <a:cxnLst/>
              <a:rect l="l" t="t" r="r" b="b"/>
              <a:pathLst>
                <a:path w="233" h="1349" extrusionOk="0">
                  <a:moveTo>
                    <a:pt x="113" y="1"/>
                  </a:moveTo>
                  <a:cubicBezTo>
                    <a:pt x="113" y="7"/>
                    <a:pt x="107" y="7"/>
                    <a:pt x="113" y="13"/>
                  </a:cubicBezTo>
                  <a:cubicBezTo>
                    <a:pt x="133" y="100"/>
                    <a:pt x="145" y="183"/>
                    <a:pt x="151" y="270"/>
                  </a:cubicBezTo>
                  <a:cubicBezTo>
                    <a:pt x="164" y="351"/>
                    <a:pt x="164" y="426"/>
                    <a:pt x="170" y="507"/>
                  </a:cubicBezTo>
                  <a:cubicBezTo>
                    <a:pt x="170" y="545"/>
                    <a:pt x="164" y="577"/>
                    <a:pt x="164" y="614"/>
                  </a:cubicBezTo>
                  <a:cubicBezTo>
                    <a:pt x="164" y="689"/>
                    <a:pt x="151" y="771"/>
                    <a:pt x="139" y="846"/>
                  </a:cubicBezTo>
                  <a:cubicBezTo>
                    <a:pt x="113" y="984"/>
                    <a:pt x="82" y="1115"/>
                    <a:pt x="32" y="1247"/>
                  </a:cubicBezTo>
                  <a:cubicBezTo>
                    <a:pt x="20" y="1279"/>
                    <a:pt x="6" y="1317"/>
                    <a:pt x="0" y="1348"/>
                  </a:cubicBezTo>
                  <a:cubicBezTo>
                    <a:pt x="226" y="915"/>
                    <a:pt x="232" y="276"/>
                    <a:pt x="113"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2"/>
            <p:cNvSpPr/>
            <p:nvPr/>
          </p:nvSpPr>
          <p:spPr>
            <a:xfrm>
              <a:off x="8048058" y="3518322"/>
              <a:ext cx="133900" cy="297501"/>
            </a:xfrm>
            <a:custGeom>
              <a:avLst/>
              <a:gdLst/>
              <a:ahLst/>
              <a:cxnLst/>
              <a:rect l="l" t="t" r="r" b="b"/>
              <a:pathLst>
                <a:path w="577" h="1282" extrusionOk="0">
                  <a:moveTo>
                    <a:pt x="7" y="1"/>
                  </a:moveTo>
                  <a:cubicBezTo>
                    <a:pt x="5" y="1"/>
                    <a:pt x="3" y="1"/>
                    <a:pt x="0" y="3"/>
                  </a:cubicBezTo>
                  <a:cubicBezTo>
                    <a:pt x="0" y="3"/>
                    <a:pt x="0" y="9"/>
                    <a:pt x="6" y="9"/>
                  </a:cubicBezTo>
                  <a:cubicBezTo>
                    <a:pt x="218" y="259"/>
                    <a:pt x="363" y="541"/>
                    <a:pt x="464" y="854"/>
                  </a:cubicBezTo>
                  <a:cubicBezTo>
                    <a:pt x="513" y="993"/>
                    <a:pt x="539" y="1131"/>
                    <a:pt x="576" y="1281"/>
                  </a:cubicBezTo>
                  <a:cubicBezTo>
                    <a:pt x="576" y="1256"/>
                    <a:pt x="576" y="1244"/>
                    <a:pt x="570" y="1224"/>
                  </a:cubicBezTo>
                  <a:cubicBezTo>
                    <a:pt x="557" y="1137"/>
                    <a:pt x="539" y="1056"/>
                    <a:pt x="513" y="967"/>
                  </a:cubicBezTo>
                  <a:cubicBezTo>
                    <a:pt x="452" y="692"/>
                    <a:pt x="339" y="435"/>
                    <a:pt x="181" y="203"/>
                  </a:cubicBezTo>
                  <a:cubicBezTo>
                    <a:pt x="131" y="134"/>
                    <a:pt x="88" y="71"/>
                    <a:pt x="30" y="15"/>
                  </a:cubicBezTo>
                  <a:cubicBezTo>
                    <a:pt x="21" y="10"/>
                    <a:pt x="15" y="1"/>
                    <a:pt x="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22"/>
            <p:cNvSpPr/>
            <p:nvPr/>
          </p:nvSpPr>
          <p:spPr>
            <a:xfrm>
              <a:off x="8654447" y="3806778"/>
              <a:ext cx="141094" cy="291003"/>
            </a:xfrm>
            <a:custGeom>
              <a:avLst/>
              <a:gdLst/>
              <a:ahLst/>
              <a:cxnLst/>
              <a:rect l="l" t="t" r="r" b="b"/>
              <a:pathLst>
                <a:path w="608" h="1254" extrusionOk="0">
                  <a:moveTo>
                    <a:pt x="608" y="1"/>
                  </a:moveTo>
                  <a:lnTo>
                    <a:pt x="608" y="1"/>
                  </a:lnTo>
                  <a:cubicBezTo>
                    <a:pt x="564" y="50"/>
                    <a:pt x="546" y="106"/>
                    <a:pt x="520" y="163"/>
                  </a:cubicBezTo>
                  <a:cubicBezTo>
                    <a:pt x="457" y="326"/>
                    <a:pt x="402" y="482"/>
                    <a:pt x="338" y="640"/>
                  </a:cubicBezTo>
                  <a:cubicBezTo>
                    <a:pt x="251" y="852"/>
                    <a:pt x="150" y="1054"/>
                    <a:pt x="6" y="1228"/>
                  </a:cubicBezTo>
                  <a:cubicBezTo>
                    <a:pt x="6" y="1234"/>
                    <a:pt x="0" y="1242"/>
                    <a:pt x="6" y="1254"/>
                  </a:cubicBezTo>
                  <a:cubicBezTo>
                    <a:pt x="20" y="1234"/>
                    <a:pt x="38" y="1222"/>
                    <a:pt x="50" y="1204"/>
                  </a:cubicBezTo>
                  <a:cubicBezTo>
                    <a:pt x="119" y="1121"/>
                    <a:pt x="176" y="1034"/>
                    <a:pt x="226" y="941"/>
                  </a:cubicBezTo>
                  <a:cubicBezTo>
                    <a:pt x="307" y="783"/>
                    <a:pt x="370" y="614"/>
                    <a:pt x="433" y="445"/>
                  </a:cubicBezTo>
                  <a:cubicBezTo>
                    <a:pt x="483" y="320"/>
                    <a:pt x="520" y="189"/>
                    <a:pt x="576" y="62"/>
                  </a:cubicBezTo>
                  <a:cubicBezTo>
                    <a:pt x="590" y="44"/>
                    <a:pt x="596" y="19"/>
                    <a:pt x="60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22"/>
            <p:cNvSpPr/>
            <p:nvPr/>
          </p:nvSpPr>
          <p:spPr>
            <a:xfrm>
              <a:off x="8388267" y="3747138"/>
              <a:ext cx="33417" cy="273831"/>
            </a:xfrm>
            <a:custGeom>
              <a:avLst/>
              <a:gdLst/>
              <a:ahLst/>
              <a:cxnLst/>
              <a:rect l="l" t="t" r="r" b="b"/>
              <a:pathLst>
                <a:path w="144" h="1180" extrusionOk="0">
                  <a:moveTo>
                    <a:pt x="138" y="1"/>
                  </a:moveTo>
                  <a:cubicBezTo>
                    <a:pt x="138" y="44"/>
                    <a:pt x="126" y="88"/>
                    <a:pt x="126" y="131"/>
                  </a:cubicBezTo>
                  <a:cubicBezTo>
                    <a:pt x="126" y="276"/>
                    <a:pt x="114" y="420"/>
                    <a:pt x="106" y="565"/>
                  </a:cubicBezTo>
                  <a:cubicBezTo>
                    <a:pt x="100" y="683"/>
                    <a:pt x="88" y="802"/>
                    <a:pt x="69" y="921"/>
                  </a:cubicBezTo>
                  <a:cubicBezTo>
                    <a:pt x="57" y="1002"/>
                    <a:pt x="44" y="1085"/>
                    <a:pt x="7" y="1160"/>
                  </a:cubicBezTo>
                  <a:cubicBezTo>
                    <a:pt x="7" y="1166"/>
                    <a:pt x="1" y="1172"/>
                    <a:pt x="13" y="1178"/>
                  </a:cubicBezTo>
                  <a:cubicBezTo>
                    <a:pt x="14" y="1179"/>
                    <a:pt x="15" y="1180"/>
                    <a:pt x="16" y="1180"/>
                  </a:cubicBezTo>
                  <a:cubicBezTo>
                    <a:pt x="21" y="1180"/>
                    <a:pt x="26" y="1171"/>
                    <a:pt x="31" y="1166"/>
                  </a:cubicBezTo>
                  <a:cubicBezTo>
                    <a:pt x="44" y="1147"/>
                    <a:pt x="51" y="1123"/>
                    <a:pt x="63" y="1103"/>
                  </a:cubicBezTo>
                  <a:cubicBezTo>
                    <a:pt x="94" y="990"/>
                    <a:pt x="114" y="878"/>
                    <a:pt x="120" y="759"/>
                  </a:cubicBezTo>
                  <a:cubicBezTo>
                    <a:pt x="132" y="652"/>
                    <a:pt x="138" y="545"/>
                    <a:pt x="132" y="438"/>
                  </a:cubicBezTo>
                  <a:cubicBezTo>
                    <a:pt x="132" y="401"/>
                    <a:pt x="138" y="371"/>
                    <a:pt x="138" y="333"/>
                  </a:cubicBezTo>
                  <a:cubicBezTo>
                    <a:pt x="144" y="226"/>
                    <a:pt x="144" y="113"/>
                    <a:pt x="13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2"/>
            <p:cNvSpPr/>
            <p:nvPr/>
          </p:nvSpPr>
          <p:spPr>
            <a:xfrm>
              <a:off x="8028796" y="3835786"/>
              <a:ext cx="118120" cy="239950"/>
            </a:xfrm>
            <a:custGeom>
              <a:avLst/>
              <a:gdLst/>
              <a:ahLst/>
              <a:cxnLst/>
              <a:rect l="l" t="t" r="r" b="b"/>
              <a:pathLst>
                <a:path w="509" h="1034" extrusionOk="0">
                  <a:moveTo>
                    <a:pt x="1" y="1"/>
                  </a:moveTo>
                  <a:lnTo>
                    <a:pt x="1" y="1"/>
                  </a:lnTo>
                  <a:cubicBezTo>
                    <a:pt x="32" y="50"/>
                    <a:pt x="70" y="107"/>
                    <a:pt x="101" y="157"/>
                  </a:cubicBezTo>
                  <a:cubicBezTo>
                    <a:pt x="139" y="214"/>
                    <a:pt x="171" y="264"/>
                    <a:pt x="202" y="320"/>
                  </a:cubicBezTo>
                  <a:cubicBezTo>
                    <a:pt x="234" y="377"/>
                    <a:pt x="264" y="432"/>
                    <a:pt x="289" y="489"/>
                  </a:cubicBezTo>
                  <a:cubicBezTo>
                    <a:pt x="321" y="553"/>
                    <a:pt x="347" y="608"/>
                    <a:pt x="371" y="671"/>
                  </a:cubicBezTo>
                  <a:cubicBezTo>
                    <a:pt x="390" y="727"/>
                    <a:pt x="414" y="784"/>
                    <a:pt x="434" y="846"/>
                  </a:cubicBezTo>
                  <a:cubicBezTo>
                    <a:pt x="459" y="903"/>
                    <a:pt x="471" y="966"/>
                    <a:pt x="497" y="1034"/>
                  </a:cubicBezTo>
                  <a:cubicBezTo>
                    <a:pt x="509" y="1010"/>
                    <a:pt x="509" y="990"/>
                    <a:pt x="503" y="978"/>
                  </a:cubicBezTo>
                  <a:cubicBezTo>
                    <a:pt x="497" y="947"/>
                    <a:pt x="489" y="921"/>
                    <a:pt x="477" y="897"/>
                  </a:cubicBezTo>
                  <a:cubicBezTo>
                    <a:pt x="402" y="634"/>
                    <a:pt x="283" y="395"/>
                    <a:pt x="133" y="169"/>
                  </a:cubicBezTo>
                  <a:cubicBezTo>
                    <a:pt x="95" y="107"/>
                    <a:pt x="52" y="50"/>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22"/>
            <p:cNvSpPr/>
            <p:nvPr/>
          </p:nvSpPr>
          <p:spPr>
            <a:xfrm>
              <a:off x="7848713" y="4157195"/>
              <a:ext cx="210945" cy="255266"/>
            </a:xfrm>
            <a:custGeom>
              <a:avLst/>
              <a:gdLst/>
              <a:ahLst/>
              <a:cxnLst/>
              <a:rect l="l" t="t" r="r" b="b"/>
              <a:pathLst>
                <a:path w="909" h="1100" extrusionOk="0">
                  <a:moveTo>
                    <a:pt x="0" y="1"/>
                  </a:moveTo>
                  <a:lnTo>
                    <a:pt x="0" y="1"/>
                  </a:lnTo>
                  <a:cubicBezTo>
                    <a:pt x="38" y="94"/>
                    <a:pt x="82" y="189"/>
                    <a:pt x="131" y="276"/>
                  </a:cubicBezTo>
                  <a:cubicBezTo>
                    <a:pt x="194" y="395"/>
                    <a:pt x="250" y="527"/>
                    <a:pt x="325" y="640"/>
                  </a:cubicBezTo>
                  <a:cubicBezTo>
                    <a:pt x="446" y="828"/>
                    <a:pt x="602" y="973"/>
                    <a:pt x="808" y="1066"/>
                  </a:cubicBezTo>
                  <a:cubicBezTo>
                    <a:pt x="814" y="1072"/>
                    <a:pt x="828" y="1072"/>
                    <a:pt x="834" y="1085"/>
                  </a:cubicBezTo>
                  <a:cubicBezTo>
                    <a:pt x="837" y="1083"/>
                    <a:pt x="839" y="1082"/>
                    <a:pt x="841" y="1082"/>
                  </a:cubicBezTo>
                  <a:cubicBezTo>
                    <a:pt x="849" y="1082"/>
                    <a:pt x="849" y="1100"/>
                    <a:pt x="858" y="1100"/>
                  </a:cubicBezTo>
                  <a:cubicBezTo>
                    <a:pt x="860" y="1100"/>
                    <a:pt x="863" y="1099"/>
                    <a:pt x="865" y="1097"/>
                  </a:cubicBezTo>
                  <a:cubicBezTo>
                    <a:pt x="868" y="1094"/>
                    <a:pt x="872" y="1093"/>
                    <a:pt x="876" y="1093"/>
                  </a:cubicBezTo>
                  <a:cubicBezTo>
                    <a:pt x="885" y="1093"/>
                    <a:pt x="895" y="1099"/>
                    <a:pt x="903" y="1099"/>
                  </a:cubicBezTo>
                  <a:cubicBezTo>
                    <a:pt x="905" y="1099"/>
                    <a:pt x="907" y="1098"/>
                    <a:pt x="909" y="1097"/>
                  </a:cubicBezTo>
                  <a:cubicBezTo>
                    <a:pt x="852" y="1072"/>
                    <a:pt x="796" y="1054"/>
                    <a:pt x="747" y="1022"/>
                  </a:cubicBezTo>
                  <a:cubicBezTo>
                    <a:pt x="565" y="915"/>
                    <a:pt x="426" y="771"/>
                    <a:pt x="319" y="597"/>
                  </a:cubicBezTo>
                  <a:cubicBezTo>
                    <a:pt x="220" y="415"/>
                    <a:pt x="125" y="233"/>
                    <a:pt x="32" y="51"/>
                  </a:cubicBezTo>
                  <a:cubicBezTo>
                    <a:pt x="25" y="33"/>
                    <a:pt x="18" y="13"/>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22"/>
            <p:cNvSpPr/>
            <p:nvPr/>
          </p:nvSpPr>
          <p:spPr>
            <a:xfrm>
              <a:off x="7901160" y="4187595"/>
              <a:ext cx="213730" cy="221617"/>
            </a:xfrm>
            <a:custGeom>
              <a:avLst/>
              <a:gdLst/>
              <a:ahLst/>
              <a:cxnLst/>
              <a:rect l="l" t="t" r="r" b="b"/>
              <a:pathLst>
                <a:path w="921" h="955" extrusionOk="0">
                  <a:moveTo>
                    <a:pt x="0" y="1"/>
                  </a:moveTo>
                  <a:cubicBezTo>
                    <a:pt x="24" y="58"/>
                    <a:pt x="44" y="114"/>
                    <a:pt x="69" y="165"/>
                  </a:cubicBezTo>
                  <a:cubicBezTo>
                    <a:pt x="150" y="365"/>
                    <a:pt x="257" y="547"/>
                    <a:pt x="400" y="703"/>
                  </a:cubicBezTo>
                  <a:cubicBezTo>
                    <a:pt x="475" y="791"/>
                    <a:pt x="564" y="860"/>
                    <a:pt x="663" y="917"/>
                  </a:cubicBezTo>
                  <a:cubicBezTo>
                    <a:pt x="701" y="935"/>
                    <a:pt x="739" y="947"/>
                    <a:pt x="776" y="954"/>
                  </a:cubicBezTo>
                  <a:cubicBezTo>
                    <a:pt x="827" y="954"/>
                    <a:pt x="877" y="954"/>
                    <a:pt x="921" y="941"/>
                  </a:cubicBezTo>
                  <a:lnTo>
                    <a:pt x="859" y="941"/>
                  </a:lnTo>
                  <a:cubicBezTo>
                    <a:pt x="851" y="942"/>
                    <a:pt x="844" y="942"/>
                    <a:pt x="836" y="942"/>
                  </a:cubicBezTo>
                  <a:cubicBezTo>
                    <a:pt x="769" y="942"/>
                    <a:pt x="702" y="918"/>
                    <a:pt x="645" y="879"/>
                  </a:cubicBezTo>
                  <a:cubicBezTo>
                    <a:pt x="582" y="842"/>
                    <a:pt x="527" y="797"/>
                    <a:pt x="475" y="747"/>
                  </a:cubicBezTo>
                  <a:cubicBezTo>
                    <a:pt x="332" y="602"/>
                    <a:pt x="212" y="440"/>
                    <a:pt x="125" y="252"/>
                  </a:cubicBezTo>
                  <a:cubicBezTo>
                    <a:pt x="93" y="177"/>
                    <a:pt x="56" y="102"/>
                    <a:pt x="18" y="26"/>
                  </a:cubicBezTo>
                  <a:cubicBezTo>
                    <a:pt x="12" y="14"/>
                    <a:pt x="12" y="1"/>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22"/>
            <p:cNvSpPr/>
            <p:nvPr/>
          </p:nvSpPr>
          <p:spPr>
            <a:xfrm>
              <a:off x="8388267" y="3504166"/>
              <a:ext cx="65674" cy="270814"/>
            </a:xfrm>
            <a:custGeom>
              <a:avLst/>
              <a:gdLst/>
              <a:ahLst/>
              <a:cxnLst/>
              <a:rect l="l" t="t" r="r" b="b"/>
              <a:pathLst>
                <a:path w="283" h="1167" extrusionOk="0">
                  <a:moveTo>
                    <a:pt x="282" y="1"/>
                  </a:moveTo>
                  <a:lnTo>
                    <a:pt x="282" y="1"/>
                  </a:lnTo>
                  <a:cubicBezTo>
                    <a:pt x="219" y="88"/>
                    <a:pt x="175" y="195"/>
                    <a:pt x="144" y="296"/>
                  </a:cubicBezTo>
                  <a:cubicBezTo>
                    <a:pt x="57" y="577"/>
                    <a:pt x="1" y="866"/>
                    <a:pt x="51" y="1166"/>
                  </a:cubicBezTo>
                  <a:cubicBezTo>
                    <a:pt x="31" y="759"/>
                    <a:pt x="120" y="377"/>
                    <a:pt x="28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22"/>
            <p:cNvSpPr/>
            <p:nvPr/>
          </p:nvSpPr>
          <p:spPr>
            <a:xfrm>
              <a:off x="7903945" y="3717897"/>
              <a:ext cx="194932" cy="289843"/>
            </a:xfrm>
            <a:custGeom>
              <a:avLst/>
              <a:gdLst/>
              <a:ahLst/>
              <a:cxnLst/>
              <a:rect l="l" t="t" r="r" b="b"/>
              <a:pathLst>
                <a:path w="840" h="1249" extrusionOk="0">
                  <a:moveTo>
                    <a:pt x="0" y="0"/>
                  </a:moveTo>
                  <a:lnTo>
                    <a:pt x="0" y="0"/>
                  </a:lnTo>
                  <a:cubicBezTo>
                    <a:pt x="6" y="20"/>
                    <a:pt x="12" y="26"/>
                    <a:pt x="20" y="32"/>
                  </a:cubicBezTo>
                  <a:cubicBezTo>
                    <a:pt x="69" y="89"/>
                    <a:pt x="113" y="133"/>
                    <a:pt x="157" y="188"/>
                  </a:cubicBezTo>
                  <a:cubicBezTo>
                    <a:pt x="370" y="445"/>
                    <a:pt x="558" y="722"/>
                    <a:pt x="709" y="1016"/>
                  </a:cubicBezTo>
                  <a:cubicBezTo>
                    <a:pt x="752" y="1091"/>
                    <a:pt x="790" y="1166"/>
                    <a:pt x="833" y="1249"/>
                  </a:cubicBezTo>
                  <a:cubicBezTo>
                    <a:pt x="833" y="1241"/>
                    <a:pt x="839" y="1241"/>
                    <a:pt x="839" y="1241"/>
                  </a:cubicBezTo>
                  <a:cubicBezTo>
                    <a:pt x="633" y="784"/>
                    <a:pt x="370" y="364"/>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22"/>
            <p:cNvSpPr/>
            <p:nvPr/>
          </p:nvSpPr>
          <p:spPr>
            <a:xfrm>
              <a:off x="8210736" y="4229831"/>
              <a:ext cx="81918" cy="228579"/>
            </a:xfrm>
            <a:custGeom>
              <a:avLst/>
              <a:gdLst/>
              <a:ahLst/>
              <a:cxnLst/>
              <a:rect l="l" t="t" r="r" b="b"/>
              <a:pathLst>
                <a:path w="353" h="985" extrusionOk="0">
                  <a:moveTo>
                    <a:pt x="89" y="1"/>
                  </a:moveTo>
                  <a:lnTo>
                    <a:pt x="89" y="1"/>
                  </a:lnTo>
                  <a:cubicBezTo>
                    <a:pt x="69" y="13"/>
                    <a:pt x="69" y="32"/>
                    <a:pt x="63" y="50"/>
                  </a:cubicBezTo>
                  <a:cubicBezTo>
                    <a:pt x="20" y="171"/>
                    <a:pt x="0" y="290"/>
                    <a:pt x="0" y="414"/>
                  </a:cubicBezTo>
                  <a:cubicBezTo>
                    <a:pt x="0" y="577"/>
                    <a:pt x="57" y="721"/>
                    <a:pt x="157" y="848"/>
                  </a:cubicBezTo>
                  <a:cubicBezTo>
                    <a:pt x="208" y="909"/>
                    <a:pt x="270" y="953"/>
                    <a:pt x="352" y="985"/>
                  </a:cubicBezTo>
                  <a:cubicBezTo>
                    <a:pt x="345" y="979"/>
                    <a:pt x="345" y="973"/>
                    <a:pt x="345" y="973"/>
                  </a:cubicBezTo>
                  <a:cubicBezTo>
                    <a:pt x="333" y="966"/>
                    <a:pt x="321" y="953"/>
                    <a:pt x="307" y="947"/>
                  </a:cubicBezTo>
                  <a:cubicBezTo>
                    <a:pt x="145" y="840"/>
                    <a:pt x="57" y="684"/>
                    <a:pt x="32" y="502"/>
                  </a:cubicBezTo>
                  <a:cubicBezTo>
                    <a:pt x="14" y="383"/>
                    <a:pt x="26" y="264"/>
                    <a:pt x="57" y="151"/>
                  </a:cubicBezTo>
                  <a:cubicBezTo>
                    <a:pt x="69" y="102"/>
                    <a:pt x="81" y="50"/>
                    <a:pt x="8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22"/>
            <p:cNvSpPr/>
            <p:nvPr/>
          </p:nvSpPr>
          <p:spPr>
            <a:xfrm>
              <a:off x="8636810" y="3726484"/>
              <a:ext cx="138541" cy="268029"/>
            </a:xfrm>
            <a:custGeom>
              <a:avLst/>
              <a:gdLst/>
              <a:ahLst/>
              <a:cxnLst/>
              <a:rect l="l" t="t" r="r" b="b"/>
              <a:pathLst>
                <a:path w="597" h="1155" extrusionOk="0">
                  <a:moveTo>
                    <a:pt x="584" y="1"/>
                  </a:moveTo>
                  <a:cubicBezTo>
                    <a:pt x="547" y="38"/>
                    <a:pt x="509" y="76"/>
                    <a:pt x="478" y="114"/>
                  </a:cubicBezTo>
                  <a:cubicBezTo>
                    <a:pt x="351" y="264"/>
                    <a:pt x="264" y="434"/>
                    <a:pt x="195" y="616"/>
                  </a:cubicBezTo>
                  <a:cubicBezTo>
                    <a:pt x="151" y="741"/>
                    <a:pt x="114" y="873"/>
                    <a:pt x="64" y="998"/>
                  </a:cubicBezTo>
                  <a:cubicBezTo>
                    <a:pt x="44" y="1048"/>
                    <a:pt x="26" y="1099"/>
                    <a:pt x="1" y="1149"/>
                  </a:cubicBezTo>
                  <a:cubicBezTo>
                    <a:pt x="7" y="1149"/>
                    <a:pt x="7" y="1155"/>
                    <a:pt x="7" y="1155"/>
                  </a:cubicBezTo>
                  <a:cubicBezTo>
                    <a:pt x="26" y="1117"/>
                    <a:pt x="44" y="1073"/>
                    <a:pt x="64" y="1036"/>
                  </a:cubicBezTo>
                  <a:cubicBezTo>
                    <a:pt x="120" y="903"/>
                    <a:pt x="163" y="772"/>
                    <a:pt x="214" y="640"/>
                  </a:cubicBezTo>
                  <a:cubicBezTo>
                    <a:pt x="302" y="408"/>
                    <a:pt x="421" y="202"/>
                    <a:pt x="584" y="20"/>
                  </a:cubicBezTo>
                  <a:cubicBezTo>
                    <a:pt x="584" y="20"/>
                    <a:pt x="596" y="14"/>
                    <a:pt x="584"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22"/>
            <p:cNvSpPr/>
            <p:nvPr/>
          </p:nvSpPr>
          <p:spPr>
            <a:xfrm>
              <a:off x="8538182" y="3518786"/>
              <a:ext cx="10211" cy="282417"/>
            </a:xfrm>
            <a:custGeom>
              <a:avLst/>
              <a:gdLst/>
              <a:ahLst/>
              <a:cxnLst/>
              <a:rect l="l" t="t" r="r" b="b"/>
              <a:pathLst>
                <a:path w="44" h="1217" extrusionOk="0">
                  <a:moveTo>
                    <a:pt x="38" y="1"/>
                  </a:moveTo>
                  <a:cubicBezTo>
                    <a:pt x="24" y="1"/>
                    <a:pt x="18" y="13"/>
                    <a:pt x="18" y="19"/>
                  </a:cubicBezTo>
                  <a:cubicBezTo>
                    <a:pt x="18" y="82"/>
                    <a:pt x="6" y="138"/>
                    <a:pt x="6" y="201"/>
                  </a:cubicBezTo>
                  <a:cubicBezTo>
                    <a:pt x="12" y="257"/>
                    <a:pt x="6" y="320"/>
                    <a:pt x="6" y="377"/>
                  </a:cubicBezTo>
                  <a:cubicBezTo>
                    <a:pt x="12" y="470"/>
                    <a:pt x="12" y="565"/>
                    <a:pt x="18" y="658"/>
                  </a:cubicBezTo>
                  <a:cubicBezTo>
                    <a:pt x="18" y="759"/>
                    <a:pt x="24" y="866"/>
                    <a:pt x="12" y="965"/>
                  </a:cubicBezTo>
                  <a:cubicBezTo>
                    <a:pt x="6" y="1054"/>
                    <a:pt x="12" y="1135"/>
                    <a:pt x="0" y="1216"/>
                  </a:cubicBezTo>
                  <a:cubicBezTo>
                    <a:pt x="32" y="1115"/>
                    <a:pt x="32" y="1009"/>
                    <a:pt x="38" y="903"/>
                  </a:cubicBezTo>
                  <a:cubicBezTo>
                    <a:pt x="44" y="715"/>
                    <a:pt x="44" y="533"/>
                    <a:pt x="32" y="345"/>
                  </a:cubicBezTo>
                  <a:cubicBezTo>
                    <a:pt x="24" y="270"/>
                    <a:pt x="24" y="195"/>
                    <a:pt x="32" y="120"/>
                  </a:cubicBezTo>
                  <a:cubicBezTo>
                    <a:pt x="38" y="82"/>
                    <a:pt x="38" y="38"/>
                    <a:pt x="3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22"/>
            <p:cNvSpPr/>
            <p:nvPr/>
          </p:nvSpPr>
          <p:spPr>
            <a:xfrm>
              <a:off x="8241369" y="3736927"/>
              <a:ext cx="33881" cy="265013"/>
            </a:xfrm>
            <a:custGeom>
              <a:avLst/>
              <a:gdLst/>
              <a:ahLst/>
              <a:cxnLst/>
              <a:rect l="l" t="t" r="r" b="b"/>
              <a:pathLst>
                <a:path w="146" h="1142" extrusionOk="0">
                  <a:moveTo>
                    <a:pt x="7" y="1"/>
                  </a:moveTo>
                  <a:cubicBezTo>
                    <a:pt x="1" y="19"/>
                    <a:pt x="7" y="31"/>
                    <a:pt x="7" y="45"/>
                  </a:cubicBezTo>
                  <a:cubicBezTo>
                    <a:pt x="25" y="120"/>
                    <a:pt x="44" y="195"/>
                    <a:pt x="50" y="270"/>
                  </a:cubicBezTo>
                  <a:cubicBezTo>
                    <a:pt x="62" y="357"/>
                    <a:pt x="76" y="439"/>
                    <a:pt x="88" y="527"/>
                  </a:cubicBezTo>
                  <a:cubicBezTo>
                    <a:pt x="100" y="646"/>
                    <a:pt x="113" y="759"/>
                    <a:pt x="113" y="878"/>
                  </a:cubicBezTo>
                  <a:lnTo>
                    <a:pt x="113" y="1116"/>
                  </a:lnTo>
                  <a:cubicBezTo>
                    <a:pt x="113" y="1129"/>
                    <a:pt x="107" y="1141"/>
                    <a:pt x="125" y="1141"/>
                  </a:cubicBezTo>
                  <a:cubicBezTo>
                    <a:pt x="145" y="1122"/>
                    <a:pt x="138" y="1097"/>
                    <a:pt x="145" y="1072"/>
                  </a:cubicBezTo>
                  <a:cubicBezTo>
                    <a:pt x="145" y="971"/>
                    <a:pt x="131" y="872"/>
                    <a:pt x="131" y="771"/>
                  </a:cubicBezTo>
                  <a:cubicBezTo>
                    <a:pt x="131" y="715"/>
                    <a:pt x="125" y="664"/>
                    <a:pt x="119" y="615"/>
                  </a:cubicBezTo>
                  <a:cubicBezTo>
                    <a:pt x="107" y="520"/>
                    <a:pt x="94" y="433"/>
                    <a:pt x="82" y="345"/>
                  </a:cubicBezTo>
                  <a:cubicBezTo>
                    <a:pt x="62" y="233"/>
                    <a:pt x="38" y="120"/>
                    <a:pt x="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22"/>
            <p:cNvSpPr/>
            <p:nvPr/>
          </p:nvSpPr>
          <p:spPr>
            <a:xfrm>
              <a:off x="8433288" y="4212426"/>
              <a:ext cx="80294" cy="235541"/>
            </a:xfrm>
            <a:custGeom>
              <a:avLst/>
              <a:gdLst/>
              <a:ahLst/>
              <a:cxnLst/>
              <a:rect l="l" t="t" r="r" b="b"/>
              <a:pathLst>
                <a:path w="346" h="1015" extrusionOk="0">
                  <a:moveTo>
                    <a:pt x="326" y="1"/>
                  </a:moveTo>
                  <a:lnTo>
                    <a:pt x="326" y="1"/>
                  </a:lnTo>
                  <a:cubicBezTo>
                    <a:pt x="314" y="101"/>
                    <a:pt x="308" y="201"/>
                    <a:pt x="302" y="295"/>
                  </a:cubicBezTo>
                  <a:cubicBezTo>
                    <a:pt x="288" y="426"/>
                    <a:pt x="258" y="553"/>
                    <a:pt x="213" y="677"/>
                  </a:cubicBezTo>
                  <a:cubicBezTo>
                    <a:pt x="175" y="778"/>
                    <a:pt x="126" y="872"/>
                    <a:pt x="45" y="947"/>
                  </a:cubicBezTo>
                  <a:cubicBezTo>
                    <a:pt x="25" y="960"/>
                    <a:pt x="19" y="972"/>
                    <a:pt x="1" y="990"/>
                  </a:cubicBezTo>
                  <a:cubicBezTo>
                    <a:pt x="55" y="1007"/>
                    <a:pt x="107" y="1014"/>
                    <a:pt x="159" y="1014"/>
                  </a:cubicBezTo>
                  <a:cubicBezTo>
                    <a:pt x="222" y="1014"/>
                    <a:pt x="284" y="1004"/>
                    <a:pt x="345" y="990"/>
                  </a:cubicBezTo>
                  <a:lnTo>
                    <a:pt x="282" y="990"/>
                  </a:lnTo>
                  <a:cubicBezTo>
                    <a:pt x="250" y="996"/>
                    <a:pt x="219" y="998"/>
                    <a:pt x="188" y="998"/>
                  </a:cubicBezTo>
                  <a:cubicBezTo>
                    <a:pt x="141" y="998"/>
                    <a:pt x="94" y="993"/>
                    <a:pt x="45" y="984"/>
                  </a:cubicBezTo>
                  <a:cubicBezTo>
                    <a:pt x="39" y="984"/>
                    <a:pt x="33" y="984"/>
                    <a:pt x="33" y="972"/>
                  </a:cubicBezTo>
                  <a:cubicBezTo>
                    <a:pt x="108" y="915"/>
                    <a:pt x="163" y="847"/>
                    <a:pt x="201" y="759"/>
                  </a:cubicBezTo>
                  <a:cubicBezTo>
                    <a:pt x="221" y="715"/>
                    <a:pt x="239" y="665"/>
                    <a:pt x="258" y="614"/>
                  </a:cubicBezTo>
                  <a:cubicBezTo>
                    <a:pt x="288" y="502"/>
                    <a:pt x="308" y="383"/>
                    <a:pt x="320" y="258"/>
                  </a:cubicBezTo>
                  <a:cubicBezTo>
                    <a:pt x="326" y="171"/>
                    <a:pt x="326" y="88"/>
                    <a:pt x="32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22"/>
            <p:cNvSpPr/>
            <p:nvPr/>
          </p:nvSpPr>
          <p:spPr>
            <a:xfrm>
              <a:off x="7932721" y="4026311"/>
              <a:ext cx="190987" cy="196555"/>
            </a:xfrm>
            <a:custGeom>
              <a:avLst/>
              <a:gdLst/>
              <a:ahLst/>
              <a:cxnLst/>
              <a:rect l="l" t="t" r="r" b="b"/>
              <a:pathLst>
                <a:path w="823" h="847" extrusionOk="0">
                  <a:moveTo>
                    <a:pt x="1" y="1"/>
                  </a:moveTo>
                  <a:cubicBezTo>
                    <a:pt x="8" y="7"/>
                    <a:pt x="1" y="19"/>
                    <a:pt x="8" y="25"/>
                  </a:cubicBezTo>
                  <a:cubicBezTo>
                    <a:pt x="90" y="282"/>
                    <a:pt x="221" y="502"/>
                    <a:pt x="428" y="678"/>
                  </a:cubicBezTo>
                  <a:cubicBezTo>
                    <a:pt x="497" y="733"/>
                    <a:pt x="565" y="777"/>
                    <a:pt x="648" y="809"/>
                  </a:cubicBezTo>
                  <a:cubicBezTo>
                    <a:pt x="703" y="834"/>
                    <a:pt x="761" y="846"/>
                    <a:pt x="822" y="846"/>
                  </a:cubicBezTo>
                  <a:cubicBezTo>
                    <a:pt x="747" y="828"/>
                    <a:pt x="678" y="809"/>
                    <a:pt x="616" y="777"/>
                  </a:cubicBezTo>
                  <a:cubicBezTo>
                    <a:pt x="515" y="721"/>
                    <a:pt x="428" y="652"/>
                    <a:pt x="347" y="571"/>
                  </a:cubicBezTo>
                  <a:cubicBezTo>
                    <a:pt x="203" y="421"/>
                    <a:pt x="102" y="245"/>
                    <a:pt x="27" y="51"/>
                  </a:cubicBezTo>
                  <a:cubicBezTo>
                    <a:pt x="21" y="32"/>
                    <a:pt x="21" y="13"/>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22"/>
            <p:cNvSpPr/>
            <p:nvPr/>
          </p:nvSpPr>
          <p:spPr>
            <a:xfrm>
              <a:off x="8399871" y="4127955"/>
              <a:ext cx="43860" cy="240414"/>
            </a:xfrm>
            <a:custGeom>
              <a:avLst/>
              <a:gdLst/>
              <a:ahLst/>
              <a:cxnLst/>
              <a:rect l="l" t="t" r="r" b="b"/>
              <a:pathLst>
                <a:path w="189" h="1036" extrusionOk="0">
                  <a:moveTo>
                    <a:pt x="183" y="1"/>
                  </a:moveTo>
                  <a:cubicBezTo>
                    <a:pt x="151" y="46"/>
                    <a:pt x="131" y="89"/>
                    <a:pt x="113" y="133"/>
                  </a:cubicBezTo>
                  <a:cubicBezTo>
                    <a:pt x="38" y="321"/>
                    <a:pt x="13" y="515"/>
                    <a:pt x="7" y="715"/>
                  </a:cubicBezTo>
                  <a:cubicBezTo>
                    <a:pt x="1" y="822"/>
                    <a:pt x="1" y="929"/>
                    <a:pt x="19" y="1035"/>
                  </a:cubicBezTo>
                  <a:cubicBezTo>
                    <a:pt x="26" y="911"/>
                    <a:pt x="13" y="778"/>
                    <a:pt x="32" y="653"/>
                  </a:cubicBezTo>
                  <a:cubicBezTo>
                    <a:pt x="38" y="565"/>
                    <a:pt x="50" y="471"/>
                    <a:pt x="70" y="384"/>
                  </a:cubicBezTo>
                  <a:cubicBezTo>
                    <a:pt x="88" y="264"/>
                    <a:pt x="125" y="159"/>
                    <a:pt x="177" y="46"/>
                  </a:cubicBezTo>
                  <a:cubicBezTo>
                    <a:pt x="183" y="32"/>
                    <a:pt x="189" y="20"/>
                    <a:pt x="183"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22"/>
            <p:cNvSpPr/>
            <p:nvPr/>
          </p:nvSpPr>
          <p:spPr>
            <a:xfrm>
              <a:off x="7970780" y="4158587"/>
              <a:ext cx="248771" cy="93520"/>
            </a:xfrm>
            <a:custGeom>
              <a:avLst/>
              <a:gdLst/>
              <a:ahLst/>
              <a:cxnLst/>
              <a:rect l="l" t="t" r="r" b="b"/>
              <a:pathLst>
                <a:path w="1072" h="403" extrusionOk="0">
                  <a:moveTo>
                    <a:pt x="1" y="1"/>
                  </a:moveTo>
                  <a:cubicBezTo>
                    <a:pt x="51" y="70"/>
                    <a:pt x="114" y="139"/>
                    <a:pt x="183" y="195"/>
                  </a:cubicBezTo>
                  <a:cubicBezTo>
                    <a:pt x="363" y="345"/>
                    <a:pt x="577" y="395"/>
                    <a:pt x="803" y="403"/>
                  </a:cubicBezTo>
                  <a:cubicBezTo>
                    <a:pt x="834" y="403"/>
                    <a:pt x="860" y="395"/>
                    <a:pt x="890" y="389"/>
                  </a:cubicBezTo>
                  <a:cubicBezTo>
                    <a:pt x="935" y="389"/>
                    <a:pt x="979" y="377"/>
                    <a:pt x="1022" y="365"/>
                  </a:cubicBezTo>
                  <a:cubicBezTo>
                    <a:pt x="1040" y="351"/>
                    <a:pt x="1060" y="345"/>
                    <a:pt x="1072" y="327"/>
                  </a:cubicBezTo>
                  <a:cubicBezTo>
                    <a:pt x="1070" y="325"/>
                    <a:pt x="1068" y="324"/>
                    <a:pt x="1066" y="324"/>
                  </a:cubicBezTo>
                  <a:cubicBezTo>
                    <a:pt x="1062" y="324"/>
                    <a:pt x="1058" y="327"/>
                    <a:pt x="1054" y="327"/>
                  </a:cubicBezTo>
                  <a:cubicBezTo>
                    <a:pt x="973" y="377"/>
                    <a:pt x="878" y="377"/>
                    <a:pt x="785" y="377"/>
                  </a:cubicBezTo>
                  <a:cubicBezTo>
                    <a:pt x="727" y="377"/>
                    <a:pt x="678" y="371"/>
                    <a:pt x="621" y="365"/>
                  </a:cubicBezTo>
                  <a:cubicBezTo>
                    <a:pt x="514" y="345"/>
                    <a:pt x="415" y="320"/>
                    <a:pt x="320" y="264"/>
                  </a:cubicBezTo>
                  <a:cubicBezTo>
                    <a:pt x="213" y="207"/>
                    <a:pt x="120" y="126"/>
                    <a:pt x="32" y="33"/>
                  </a:cubicBezTo>
                  <a:cubicBezTo>
                    <a:pt x="19" y="27"/>
                    <a:pt x="13" y="13"/>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22"/>
            <p:cNvSpPr/>
            <p:nvPr/>
          </p:nvSpPr>
          <p:spPr>
            <a:xfrm>
              <a:off x="8542359" y="3894034"/>
              <a:ext cx="113711" cy="227187"/>
            </a:xfrm>
            <a:custGeom>
              <a:avLst/>
              <a:gdLst/>
              <a:ahLst/>
              <a:cxnLst/>
              <a:rect l="l" t="t" r="r" b="b"/>
              <a:pathLst>
                <a:path w="490" h="979" extrusionOk="0">
                  <a:moveTo>
                    <a:pt x="489" y="1"/>
                  </a:moveTo>
                  <a:cubicBezTo>
                    <a:pt x="471" y="13"/>
                    <a:pt x="471" y="38"/>
                    <a:pt x="465" y="56"/>
                  </a:cubicBezTo>
                  <a:cubicBezTo>
                    <a:pt x="382" y="288"/>
                    <a:pt x="289" y="514"/>
                    <a:pt x="176" y="733"/>
                  </a:cubicBezTo>
                  <a:cubicBezTo>
                    <a:pt x="133" y="815"/>
                    <a:pt x="81" y="890"/>
                    <a:pt x="20" y="953"/>
                  </a:cubicBezTo>
                  <a:cubicBezTo>
                    <a:pt x="14" y="959"/>
                    <a:pt x="0" y="959"/>
                    <a:pt x="6" y="979"/>
                  </a:cubicBezTo>
                  <a:cubicBezTo>
                    <a:pt x="32" y="971"/>
                    <a:pt x="51" y="953"/>
                    <a:pt x="69" y="933"/>
                  </a:cubicBezTo>
                  <a:cubicBezTo>
                    <a:pt x="101" y="896"/>
                    <a:pt x="133" y="852"/>
                    <a:pt x="164" y="809"/>
                  </a:cubicBezTo>
                  <a:cubicBezTo>
                    <a:pt x="214" y="721"/>
                    <a:pt x="251" y="633"/>
                    <a:pt x="289" y="545"/>
                  </a:cubicBezTo>
                  <a:cubicBezTo>
                    <a:pt x="370" y="369"/>
                    <a:pt x="433" y="189"/>
                    <a:pt x="48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22"/>
            <p:cNvSpPr/>
            <p:nvPr/>
          </p:nvSpPr>
          <p:spPr>
            <a:xfrm>
              <a:off x="8650038" y="4375799"/>
              <a:ext cx="228582" cy="48268"/>
            </a:xfrm>
            <a:custGeom>
              <a:avLst/>
              <a:gdLst/>
              <a:ahLst/>
              <a:cxnLst/>
              <a:rect l="l" t="t" r="r" b="b"/>
              <a:pathLst>
                <a:path w="985" h="208" extrusionOk="0">
                  <a:moveTo>
                    <a:pt x="656" y="0"/>
                  </a:moveTo>
                  <a:cubicBezTo>
                    <a:pt x="584" y="0"/>
                    <a:pt x="511" y="10"/>
                    <a:pt x="439" y="23"/>
                  </a:cubicBezTo>
                  <a:cubicBezTo>
                    <a:pt x="377" y="37"/>
                    <a:pt x="314" y="61"/>
                    <a:pt x="257" y="86"/>
                  </a:cubicBezTo>
                  <a:cubicBezTo>
                    <a:pt x="175" y="124"/>
                    <a:pt x="88" y="162"/>
                    <a:pt x="1" y="205"/>
                  </a:cubicBezTo>
                  <a:cubicBezTo>
                    <a:pt x="7" y="207"/>
                    <a:pt x="12" y="208"/>
                    <a:pt x="15" y="208"/>
                  </a:cubicBezTo>
                  <a:cubicBezTo>
                    <a:pt x="23" y="208"/>
                    <a:pt x="27" y="205"/>
                    <a:pt x="31" y="205"/>
                  </a:cubicBezTo>
                  <a:cubicBezTo>
                    <a:pt x="120" y="168"/>
                    <a:pt x="207" y="130"/>
                    <a:pt x="294" y="98"/>
                  </a:cubicBezTo>
                  <a:cubicBezTo>
                    <a:pt x="411" y="50"/>
                    <a:pt x="530" y="25"/>
                    <a:pt x="652" y="25"/>
                  </a:cubicBezTo>
                  <a:cubicBezTo>
                    <a:pt x="720" y="25"/>
                    <a:pt x="789" y="33"/>
                    <a:pt x="858" y="49"/>
                  </a:cubicBezTo>
                  <a:cubicBezTo>
                    <a:pt x="896" y="55"/>
                    <a:pt x="934" y="68"/>
                    <a:pt x="985" y="80"/>
                  </a:cubicBezTo>
                  <a:cubicBezTo>
                    <a:pt x="953" y="55"/>
                    <a:pt x="928" y="49"/>
                    <a:pt x="910" y="43"/>
                  </a:cubicBezTo>
                  <a:cubicBezTo>
                    <a:pt x="852" y="23"/>
                    <a:pt x="797" y="11"/>
                    <a:pt x="740" y="5"/>
                  </a:cubicBezTo>
                  <a:cubicBezTo>
                    <a:pt x="712" y="2"/>
                    <a:pt x="684" y="0"/>
                    <a:pt x="65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22"/>
            <p:cNvSpPr/>
            <p:nvPr/>
          </p:nvSpPr>
          <p:spPr>
            <a:xfrm>
              <a:off x="8398478" y="4237257"/>
              <a:ext cx="49429" cy="213727"/>
            </a:xfrm>
            <a:custGeom>
              <a:avLst/>
              <a:gdLst/>
              <a:ahLst/>
              <a:cxnLst/>
              <a:rect l="l" t="t" r="r" b="b"/>
              <a:pathLst>
                <a:path w="213" h="921" extrusionOk="0">
                  <a:moveTo>
                    <a:pt x="207" y="0"/>
                  </a:moveTo>
                  <a:cubicBezTo>
                    <a:pt x="201" y="76"/>
                    <a:pt x="201" y="145"/>
                    <a:pt x="195" y="220"/>
                  </a:cubicBezTo>
                  <a:cubicBezTo>
                    <a:pt x="189" y="333"/>
                    <a:pt x="175" y="452"/>
                    <a:pt x="151" y="564"/>
                  </a:cubicBezTo>
                  <a:cubicBezTo>
                    <a:pt x="125" y="689"/>
                    <a:pt x="82" y="802"/>
                    <a:pt x="7" y="903"/>
                  </a:cubicBezTo>
                  <a:cubicBezTo>
                    <a:pt x="0" y="903"/>
                    <a:pt x="0" y="909"/>
                    <a:pt x="0" y="921"/>
                  </a:cubicBezTo>
                  <a:cubicBezTo>
                    <a:pt x="25" y="915"/>
                    <a:pt x="38" y="897"/>
                    <a:pt x="50" y="883"/>
                  </a:cubicBezTo>
                  <a:cubicBezTo>
                    <a:pt x="88" y="828"/>
                    <a:pt x="119" y="771"/>
                    <a:pt x="137" y="709"/>
                  </a:cubicBezTo>
                  <a:cubicBezTo>
                    <a:pt x="175" y="602"/>
                    <a:pt x="195" y="489"/>
                    <a:pt x="201" y="376"/>
                  </a:cubicBezTo>
                  <a:cubicBezTo>
                    <a:pt x="213" y="252"/>
                    <a:pt x="213" y="125"/>
                    <a:pt x="20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22"/>
            <p:cNvSpPr/>
            <p:nvPr/>
          </p:nvSpPr>
          <p:spPr>
            <a:xfrm>
              <a:off x="8583203" y="3985467"/>
              <a:ext cx="167317" cy="193770"/>
            </a:xfrm>
            <a:custGeom>
              <a:avLst/>
              <a:gdLst/>
              <a:ahLst/>
              <a:cxnLst/>
              <a:rect l="l" t="t" r="r" b="b"/>
              <a:pathLst>
                <a:path w="721" h="835" extrusionOk="0">
                  <a:moveTo>
                    <a:pt x="721" y="1"/>
                  </a:moveTo>
                  <a:cubicBezTo>
                    <a:pt x="703" y="20"/>
                    <a:pt x="689" y="45"/>
                    <a:pt x="677" y="70"/>
                  </a:cubicBezTo>
                  <a:cubicBezTo>
                    <a:pt x="582" y="239"/>
                    <a:pt x="483" y="403"/>
                    <a:pt x="351" y="547"/>
                  </a:cubicBezTo>
                  <a:cubicBezTo>
                    <a:pt x="257" y="660"/>
                    <a:pt x="151" y="753"/>
                    <a:pt x="18" y="816"/>
                  </a:cubicBezTo>
                  <a:cubicBezTo>
                    <a:pt x="12" y="816"/>
                    <a:pt x="0" y="822"/>
                    <a:pt x="0" y="834"/>
                  </a:cubicBezTo>
                  <a:cubicBezTo>
                    <a:pt x="32" y="834"/>
                    <a:pt x="50" y="822"/>
                    <a:pt x="75" y="810"/>
                  </a:cubicBezTo>
                  <a:cubicBezTo>
                    <a:pt x="163" y="759"/>
                    <a:pt x="238" y="703"/>
                    <a:pt x="301" y="634"/>
                  </a:cubicBezTo>
                  <a:cubicBezTo>
                    <a:pt x="469" y="458"/>
                    <a:pt x="596" y="258"/>
                    <a:pt x="703" y="39"/>
                  </a:cubicBezTo>
                  <a:cubicBezTo>
                    <a:pt x="709" y="26"/>
                    <a:pt x="715" y="13"/>
                    <a:pt x="72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22"/>
            <p:cNvSpPr/>
            <p:nvPr/>
          </p:nvSpPr>
          <p:spPr>
            <a:xfrm>
              <a:off x="8458119" y="4150001"/>
              <a:ext cx="30632" cy="243199"/>
            </a:xfrm>
            <a:custGeom>
              <a:avLst/>
              <a:gdLst/>
              <a:ahLst/>
              <a:cxnLst/>
              <a:rect l="l" t="t" r="r" b="b"/>
              <a:pathLst>
                <a:path w="132" h="1048" extrusionOk="0">
                  <a:moveTo>
                    <a:pt x="94" y="0"/>
                  </a:moveTo>
                  <a:lnTo>
                    <a:pt x="94" y="0"/>
                  </a:lnTo>
                  <a:cubicBezTo>
                    <a:pt x="126" y="357"/>
                    <a:pt x="114" y="703"/>
                    <a:pt x="1" y="1047"/>
                  </a:cubicBezTo>
                  <a:cubicBezTo>
                    <a:pt x="19" y="1022"/>
                    <a:pt x="25" y="996"/>
                    <a:pt x="38" y="972"/>
                  </a:cubicBezTo>
                  <a:cubicBezTo>
                    <a:pt x="100" y="802"/>
                    <a:pt x="114" y="628"/>
                    <a:pt x="126" y="446"/>
                  </a:cubicBezTo>
                  <a:cubicBezTo>
                    <a:pt x="132" y="333"/>
                    <a:pt x="120" y="220"/>
                    <a:pt x="114" y="107"/>
                  </a:cubicBezTo>
                  <a:cubicBezTo>
                    <a:pt x="114" y="76"/>
                    <a:pt x="114" y="38"/>
                    <a:pt x="9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22"/>
            <p:cNvSpPr/>
            <p:nvPr/>
          </p:nvSpPr>
          <p:spPr>
            <a:xfrm>
              <a:off x="8309829" y="4218460"/>
              <a:ext cx="46645" cy="235773"/>
            </a:xfrm>
            <a:custGeom>
              <a:avLst/>
              <a:gdLst/>
              <a:ahLst/>
              <a:cxnLst/>
              <a:rect l="l" t="t" r="r" b="b"/>
              <a:pathLst>
                <a:path w="201" h="1016" extrusionOk="0">
                  <a:moveTo>
                    <a:pt x="106" y="0"/>
                  </a:moveTo>
                  <a:cubicBezTo>
                    <a:pt x="0" y="269"/>
                    <a:pt x="18" y="764"/>
                    <a:pt x="200" y="1015"/>
                  </a:cubicBezTo>
                  <a:cubicBezTo>
                    <a:pt x="175" y="934"/>
                    <a:pt x="137" y="859"/>
                    <a:pt x="113" y="770"/>
                  </a:cubicBezTo>
                  <a:cubicBezTo>
                    <a:pt x="88" y="689"/>
                    <a:pt x="76" y="602"/>
                    <a:pt x="62" y="521"/>
                  </a:cubicBezTo>
                  <a:cubicBezTo>
                    <a:pt x="56" y="432"/>
                    <a:pt x="56" y="345"/>
                    <a:pt x="68" y="250"/>
                  </a:cubicBezTo>
                  <a:cubicBezTo>
                    <a:pt x="76" y="169"/>
                    <a:pt x="88" y="81"/>
                    <a:pt x="10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22"/>
            <p:cNvSpPr/>
            <p:nvPr/>
          </p:nvSpPr>
          <p:spPr>
            <a:xfrm>
              <a:off x="8005822" y="4484405"/>
              <a:ext cx="280796" cy="63352"/>
            </a:xfrm>
            <a:custGeom>
              <a:avLst/>
              <a:gdLst/>
              <a:ahLst/>
              <a:cxnLst/>
              <a:rect l="l" t="t" r="r" b="b"/>
              <a:pathLst>
                <a:path w="1210" h="273" extrusionOk="0">
                  <a:moveTo>
                    <a:pt x="0" y="0"/>
                  </a:moveTo>
                  <a:lnTo>
                    <a:pt x="0" y="6"/>
                  </a:lnTo>
                  <a:cubicBezTo>
                    <a:pt x="82" y="52"/>
                    <a:pt x="163" y="95"/>
                    <a:pt x="244" y="139"/>
                  </a:cubicBezTo>
                  <a:cubicBezTo>
                    <a:pt x="382" y="208"/>
                    <a:pt x="527" y="258"/>
                    <a:pt x="683" y="270"/>
                  </a:cubicBezTo>
                  <a:cubicBezTo>
                    <a:pt x="710" y="271"/>
                    <a:pt x="737" y="272"/>
                    <a:pt x="763" y="272"/>
                  </a:cubicBezTo>
                  <a:cubicBezTo>
                    <a:pt x="855" y="272"/>
                    <a:pt x="948" y="261"/>
                    <a:pt x="1040" y="232"/>
                  </a:cubicBezTo>
                  <a:cubicBezTo>
                    <a:pt x="1097" y="214"/>
                    <a:pt x="1178" y="164"/>
                    <a:pt x="1210" y="139"/>
                  </a:cubicBezTo>
                  <a:lnTo>
                    <a:pt x="1204" y="139"/>
                  </a:lnTo>
                  <a:cubicBezTo>
                    <a:pt x="1198" y="139"/>
                    <a:pt x="1184" y="145"/>
                    <a:pt x="1172" y="151"/>
                  </a:cubicBezTo>
                  <a:cubicBezTo>
                    <a:pt x="1048" y="228"/>
                    <a:pt x="912" y="256"/>
                    <a:pt x="772" y="256"/>
                  </a:cubicBezTo>
                  <a:cubicBezTo>
                    <a:pt x="720" y="256"/>
                    <a:pt x="667" y="252"/>
                    <a:pt x="614" y="246"/>
                  </a:cubicBezTo>
                  <a:cubicBezTo>
                    <a:pt x="495" y="226"/>
                    <a:pt x="376" y="182"/>
                    <a:pt x="270" y="133"/>
                  </a:cubicBezTo>
                  <a:cubicBezTo>
                    <a:pt x="175" y="89"/>
                    <a:pt x="88" y="44"/>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22"/>
            <p:cNvSpPr/>
            <p:nvPr/>
          </p:nvSpPr>
          <p:spPr>
            <a:xfrm>
              <a:off x="8262951" y="4218460"/>
              <a:ext cx="47109" cy="213727"/>
            </a:xfrm>
            <a:custGeom>
              <a:avLst/>
              <a:gdLst/>
              <a:ahLst/>
              <a:cxnLst/>
              <a:rect l="l" t="t" r="r" b="b"/>
              <a:pathLst>
                <a:path w="203" h="921" extrusionOk="0">
                  <a:moveTo>
                    <a:pt x="82" y="0"/>
                  </a:moveTo>
                  <a:cubicBezTo>
                    <a:pt x="1" y="250"/>
                    <a:pt x="14" y="626"/>
                    <a:pt x="202" y="921"/>
                  </a:cubicBezTo>
                  <a:cubicBezTo>
                    <a:pt x="145" y="776"/>
                    <a:pt x="90" y="633"/>
                    <a:pt x="70" y="469"/>
                  </a:cubicBezTo>
                  <a:cubicBezTo>
                    <a:pt x="52" y="313"/>
                    <a:pt x="58" y="157"/>
                    <a:pt x="8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22"/>
            <p:cNvSpPr/>
            <p:nvPr/>
          </p:nvSpPr>
          <p:spPr>
            <a:xfrm>
              <a:off x="8873982" y="4008906"/>
              <a:ext cx="126938" cy="192146"/>
            </a:xfrm>
            <a:custGeom>
              <a:avLst/>
              <a:gdLst/>
              <a:ahLst/>
              <a:cxnLst/>
              <a:rect l="l" t="t" r="r" b="b"/>
              <a:pathLst>
                <a:path w="547" h="828" extrusionOk="0">
                  <a:moveTo>
                    <a:pt x="546" y="1"/>
                  </a:moveTo>
                  <a:cubicBezTo>
                    <a:pt x="527" y="1"/>
                    <a:pt x="521" y="13"/>
                    <a:pt x="509" y="19"/>
                  </a:cubicBezTo>
                  <a:cubicBezTo>
                    <a:pt x="477" y="44"/>
                    <a:pt x="451" y="70"/>
                    <a:pt x="427" y="94"/>
                  </a:cubicBezTo>
                  <a:cubicBezTo>
                    <a:pt x="352" y="183"/>
                    <a:pt x="295" y="276"/>
                    <a:pt x="251" y="377"/>
                  </a:cubicBezTo>
                  <a:cubicBezTo>
                    <a:pt x="188" y="502"/>
                    <a:pt x="119" y="620"/>
                    <a:pt x="51" y="739"/>
                  </a:cubicBezTo>
                  <a:cubicBezTo>
                    <a:pt x="32" y="771"/>
                    <a:pt x="20" y="796"/>
                    <a:pt x="0" y="828"/>
                  </a:cubicBezTo>
                  <a:lnTo>
                    <a:pt x="14" y="828"/>
                  </a:lnTo>
                  <a:cubicBezTo>
                    <a:pt x="20" y="814"/>
                    <a:pt x="32" y="796"/>
                    <a:pt x="44" y="777"/>
                  </a:cubicBezTo>
                  <a:cubicBezTo>
                    <a:pt x="139" y="626"/>
                    <a:pt x="220" y="470"/>
                    <a:pt x="307" y="320"/>
                  </a:cubicBezTo>
                  <a:cubicBezTo>
                    <a:pt x="364" y="207"/>
                    <a:pt x="439" y="100"/>
                    <a:pt x="540" y="19"/>
                  </a:cubicBezTo>
                  <a:cubicBezTo>
                    <a:pt x="540" y="13"/>
                    <a:pt x="546" y="7"/>
                    <a:pt x="54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22"/>
            <p:cNvSpPr/>
            <p:nvPr/>
          </p:nvSpPr>
          <p:spPr>
            <a:xfrm>
              <a:off x="8060822" y="3672877"/>
              <a:ext cx="86095" cy="212799"/>
            </a:xfrm>
            <a:custGeom>
              <a:avLst/>
              <a:gdLst/>
              <a:ahLst/>
              <a:cxnLst/>
              <a:rect l="l" t="t" r="r" b="b"/>
              <a:pathLst>
                <a:path w="371" h="917" extrusionOk="0">
                  <a:moveTo>
                    <a:pt x="1" y="0"/>
                  </a:moveTo>
                  <a:cubicBezTo>
                    <a:pt x="133" y="301"/>
                    <a:pt x="270" y="602"/>
                    <a:pt x="371" y="916"/>
                  </a:cubicBezTo>
                  <a:cubicBezTo>
                    <a:pt x="371" y="790"/>
                    <a:pt x="120" y="176"/>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22"/>
            <p:cNvSpPr/>
            <p:nvPr/>
          </p:nvSpPr>
          <p:spPr>
            <a:xfrm>
              <a:off x="8743097" y="3682856"/>
              <a:ext cx="97466" cy="171956"/>
            </a:xfrm>
            <a:custGeom>
              <a:avLst/>
              <a:gdLst/>
              <a:ahLst/>
              <a:cxnLst/>
              <a:rect l="l" t="t" r="r" b="b"/>
              <a:pathLst>
                <a:path w="420" h="741" extrusionOk="0">
                  <a:moveTo>
                    <a:pt x="414" y="1"/>
                  </a:moveTo>
                  <a:cubicBezTo>
                    <a:pt x="402" y="1"/>
                    <a:pt x="390" y="20"/>
                    <a:pt x="376" y="26"/>
                  </a:cubicBezTo>
                  <a:cubicBezTo>
                    <a:pt x="339" y="64"/>
                    <a:pt x="307" y="114"/>
                    <a:pt x="283" y="159"/>
                  </a:cubicBezTo>
                  <a:cubicBezTo>
                    <a:pt x="170" y="333"/>
                    <a:pt x="89" y="515"/>
                    <a:pt x="14" y="709"/>
                  </a:cubicBezTo>
                  <a:cubicBezTo>
                    <a:pt x="14" y="715"/>
                    <a:pt x="0" y="729"/>
                    <a:pt x="6" y="741"/>
                  </a:cubicBezTo>
                  <a:cubicBezTo>
                    <a:pt x="75" y="610"/>
                    <a:pt x="138" y="472"/>
                    <a:pt x="208" y="339"/>
                  </a:cubicBezTo>
                  <a:cubicBezTo>
                    <a:pt x="263" y="226"/>
                    <a:pt x="327" y="121"/>
                    <a:pt x="414" y="20"/>
                  </a:cubicBezTo>
                  <a:cubicBezTo>
                    <a:pt x="414" y="20"/>
                    <a:pt x="420" y="14"/>
                    <a:pt x="414"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22"/>
            <p:cNvSpPr/>
            <p:nvPr/>
          </p:nvSpPr>
          <p:spPr>
            <a:xfrm>
              <a:off x="8587380" y="4136773"/>
              <a:ext cx="165925" cy="112549"/>
            </a:xfrm>
            <a:custGeom>
              <a:avLst/>
              <a:gdLst/>
              <a:ahLst/>
              <a:cxnLst/>
              <a:rect l="l" t="t" r="r" b="b"/>
              <a:pathLst>
                <a:path w="715" h="485" extrusionOk="0">
                  <a:moveTo>
                    <a:pt x="709" y="0"/>
                  </a:moveTo>
                  <a:lnTo>
                    <a:pt x="709" y="0"/>
                  </a:lnTo>
                  <a:cubicBezTo>
                    <a:pt x="697" y="8"/>
                    <a:pt x="691" y="20"/>
                    <a:pt x="677" y="32"/>
                  </a:cubicBezTo>
                  <a:cubicBezTo>
                    <a:pt x="621" y="107"/>
                    <a:pt x="558" y="176"/>
                    <a:pt x="489" y="239"/>
                  </a:cubicBezTo>
                  <a:cubicBezTo>
                    <a:pt x="396" y="321"/>
                    <a:pt x="295" y="390"/>
                    <a:pt x="182" y="433"/>
                  </a:cubicBezTo>
                  <a:cubicBezTo>
                    <a:pt x="121" y="451"/>
                    <a:pt x="57" y="465"/>
                    <a:pt x="0" y="471"/>
                  </a:cubicBezTo>
                  <a:cubicBezTo>
                    <a:pt x="0" y="483"/>
                    <a:pt x="14" y="483"/>
                    <a:pt x="26" y="483"/>
                  </a:cubicBezTo>
                  <a:cubicBezTo>
                    <a:pt x="34" y="484"/>
                    <a:pt x="42" y="485"/>
                    <a:pt x="50" y="485"/>
                  </a:cubicBezTo>
                  <a:cubicBezTo>
                    <a:pt x="84" y="485"/>
                    <a:pt x="115" y="476"/>
                    <a:pt x="151" y="471"/>
                  </a:cubicBezTo>
                  <a:cubicBezTo>
                    <a:pt x="283" y="433"/>
                    <a:pt x="390" y="364"/>
                    <a:pt x="483" y="271"/>
                  </a:cubicBezTo>
                  <a:cubicBezTo>
                    <a:pt x="564" y="202"/>
                    <a:pt x="634" y="113"/>
                    <a:pt x="697" y="32"/>
                  </a:cubicBezTo>
                  <a:cubicBezTo>
                    <a:pt x="703" y="20"/>
                    <a:pt x="715" y="14"/>
                    <a:pt x="70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22"/>
            <p:cNvSpPr/>
            <p:nvPr/>
          </p:nvSpPr>
          <p:spPr>
            <a:xfrm>
              <a:off x="8138100" y="3571233"/>
              <a:ext cx="78669" cy="206533"/>
            </a:xfrm>
            <a:custGeom>
              <a:avLst/>
              <a:gdLst/>
              <a:ahLst/>
              <a:cxnLst/>
              <a:rect l="l" t="t" r="r" b="b"/>
              <a:pathLst>
                <a:path w="339" h="890" extrusionOk="0">
                  <a:moveTo>
                    <a:pt x="0" y="0"/>
                  </a:moveTo>
                  <a:lnTo>
                    <a:pt x="0" y="0"/>
                  </a:lnTo>
                  <a:cubicBezTo>
                    <a:pt x="188" y="276"/>
                    <a:pt x="276" y="577"/>
                    <a:pt x="339" y="889"/>
                  </a:cubicBezTo>
                  <a:lnTo>
                    <a:pt x="339" y="871"/>
                  </a:lnTo>
                  <a:cubicBezTo>
                    <a:pt x="339" y="852"/>
                    <a:pt x="333" y="834"/>
                    <a:pt x="333" y="820"/>
                  </a:cubicBezTo>
                  <a:cubicBezTo>
                    <a:pt x="307" y="658"/>
                    <a:pt x="270" y="495"/>
                    <a:pt x="206" y="345"/>
                  </a:cubicBezTo>
                  <a:cubicBezTo>
                    <a:pt x="169" y="238"/>
                    <a:pt x="119" y="137"/>
                    <a:pt x="50" y="50"/>
                  </a:cubicBezTo>
                  <a:cubicBezTo>
                    <a:pt x="38" y="31"/>
                    <a:pt x="26" y="13"/>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22"/>
            <p:cNvSpPr/>
            <p:nvPr/>
          </p:nvSpPr>
          <p:spPr>
            <a:xfrm>
              <a:off x="7972172" y="4256054"/>
              <a:ext cx="203751" cy="77740"/>
            </a:xfrm>
            <a:custGeom>
              <a:avLst/>
              <a:gdLst/>
              <a:ahLst/>
              <a:cxnLst/>
              <a:rect l="l" t="t" r="r" b="b"/>
              <a:pathLst>
                <a:path w="878" h="335" extrusionOk="0">
                  <a:moveTo>
                    <a:pt x="1" y="1"/>
                  </a:moveTo>
                  <a:lnTo>
                    <a:pt x="1" y="1"/>
                  </a:lnTo>
                  <a:cubicBezTo>
                    <a:pt x="33" y="44"/>
                    <a:pt x="76" y="88"/>
                    <a:pt x="120" y="125"/>
                  </a:cubicBezTo>
                  <a:cubicBezTo>
                    <a:pt x="272" y="250"/>
                    <a:pt x="442" y="334"/>
                    <a:pt x="644" y="334"/>
                  </a:cubicBezTo>
                  <a:cubicBezTo>
                    <a:pt x="657" y="334"/>
                    <a:pt x="670" y="334"/>
                    <a:pt x="684" y="333"/>
                  </a:cubicBezTo>
                  <a:cubicBezTo>
                    <a:pt x="741" y="327"/>
                    <a:pt x="797" y="314"/>
                    <a:pt x="854" y="295"/>
                  </a:cubicBezTo>
                  <a:cubicBezTo>
                    <a:pt x="860" y="289"/>
                    <a:pt x="878" y="289"/>
                    <a:pt x="878" y="270"/>
                  </a:cubicBezTo>
                  <a:cubicBezTo>
                    <a:pt x="873" y="269"/>
                    <a:pt x="869" y="268"/>
                    <a:pt x="865" y="268"/>
                  </a:cubicBezTo>
                  <a:cubicBezTo>
                    <a:pt x="846" y="268"/>
                    <a:pt x="831" y="277"/>
                    <a:pt x="816" y="283"/>
                  </a:cubicBezTo>
                  <a:cubicBezTo>
                    <a:pt x="757" y="303"/>
                    <a:pt x="698" y="312"/>
                    <a:pt x="640" y="312"/>
                  </a:cubicBezTo>
                  <a:cubicBezTo>
                    <a:pt x="586" y="312"/>
                    <a:pt x="532" y="305"/>
                    <a:pt x="478" y="289"/>
                  </a:cubicBezTo>
                  <a:cubicBezTo>
                    <a:pt x="357" y="258"/>
                    <a:pt x="245" y="195"/>
                    <a:pt x="145" y="119"/>
                  </a:cubicBezTo>
                  <a:cubicBezTo>
                    <a:pt x="94" y="82"/>
                    <a:pt x="51" y="38"/>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22"/>
            <p:cNvSpPr/>
            <p:nvPr/>
          </p:nvSpPr>
          <p:spPr>
            <a:xfrm>
              <a:off x="8084260" y="4516430"/>
              <a:ext cx="241577" cy="55462"/>
            </a:xfrm>
            <a:custGeom>
              <a:avLst/>
              <a:gdLst/>
              <a:ahLst/>
              <a:cxnLst/>
              <a:rect l="l" t="t" r="r" b="b"/>
              <a:pathLst>
                <a:path w="1041" h="239" extrusionOk="0">
                  <a:moveTo>
                    <a:pt x="1028" y="1"/>
                  </a:moveTo>
                  <a:cubicBezTo>
                    <a:pt x="1016" y="1"/>
                    <a:pt x="1016" y="7"/>
                    <a:pt x="1010" y="13"/>
                  </a:cubicBezTo>
                  <a:cubicBezTo>
                    <a:pt x="846" y="151"/>
                    <a:pt x="658" y="214"/>
                    <a:pt x="452" y="220"/>
                  </a:cubicBezTo>
                  <a:cubicBezTo>
                    <a:pt x="357" y="220"/>
                    <a:pt x="264" y="207"/>
                    <a:pt x="175" y="183"/>
                  </a:cubicBezTo>
                  <a:cubicBezTo>
                    <a:pt x="114" y="169"/>
                    <a:pt x="62" y="145"/>
                    <a:pt x="1" y="132"/>
                  </a:cubicBezTo>
                  <a:lnTo>
                    <a:pt x="1" y="132"/>
                  </a:lnTo>
                  <a:cubicBezTo>
                    <a:pt x="138" y="201"/>
                    <a:pt x="282" y="232"/>
                    <a:pt x="432" y="238"/>
                  </a:cubicBezTo>
                  <a:cubicBezTo>
                    <a:pt x="502" y="238"/>
                    <a:pt x="565" y="232"/>
                    <a:pt x="626" y="220"/>
                  </a:cubicBezTo>
                  <a:cubicBezTo>
                    <a:pt x="777" y="189"/>
                    <a:pt x="909" y="120"/>
                    <a:pt x="1022" y="19"/>
                  </a:cubicBezTo>
                  <a:cubicBezTo>
                    <a:pt x="1028" y="13"/>
                    <a:pt x="1040" y="7"/>
                    <a:pt x="102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22"/>
            <p:cNvSpPr/>
            <p:nvPr/>
          </p:nvSpPr>
          <p:spPr>
            <a:xfrm>
              <a:off x="7761456" y="4458414"/>
              <a:ext cx="218371" cy="81685"/>
            </a:xfrm>
            <a:custGeom>
              <a:avLst/>
              <a:gdLst/>
              <a:ahLst/>
              <a:cxnLst/>
              <a:rect l="l" t="t" r="r" b="b"/>
              <a:pathLst>
                <a:path w="941" h="352" extrusionOk="0">
                  <a:moveTo>
                    <a:pt x="38" y="1"/>
                  </a:moveTo>
                  <a:cubicBezTo>
                    <a:pt x="26" y="1"/>
                    <a:pt x="13" y="2"/>
                    <a:pt x="0" y="6"/>
                  </a:cubicBezTo>
                  <a:cubicBezTo>
                    <a:pt x="333" y="81"/>
                    <a:pt x="640" y="219"/>
                    <a:pt x="941" y="352"/>
                  </a:cubicBezTo>
                  <a:cubicBezTo>
                    <a:pt x="846" y="300"/>
                    <a:pt x="746" y="257"/>
                    <a:pt x="652" y="213"/>
                  </a:cubicBezTo>
                  <a:cubicBezTo>
                    <a:pt x="476" y="132"/>
                    <a:pt x="307" y="63"/>
                    <a:pt x="125" y="19"/>
                  </a:cubicBezTo>
                  <a:cubicBezTo>
                    <a:pt x="99" y="9"/>
                    <a:pt x="69" y="1"/>
                    <a:pt x="3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22"/>
            <p:cNvSpPr/>
            <p:nvPr/>
          </p:nvSpPr>
          <p:spPr>
            <a:xfrm>
              <a:off x="7966371" y="3540600"/>
              <a:ext cx="65906" cy="193538"/>
            </a:xfrm>
            <a:custGeom>
              <a:avLst/>
              <a:gdLst/>
              <a:ahLst/>
              <a:cxnLst/>
              <a:rect l="l" t="t" r="r" b="b"/>
              <a:pathLst>
                <a:path w="284" h="834" extrusionOk="0">
                  <a:moveTo>
                    <a:pt x="14" y="0"/>
                  </a:moveTo>
                  <a:cubicBezTo>
                    <a:pt x="6" y="32"/>
                    <a:pt x="0" y="63"/>
                    <a:pt x="0" y="95"/>
                  </a:cubicBezTo>
                  <a:cubicBezTo>
                    <a:pt x="14" y="188"/>
                    <a:pt x="26" y="283"/>
                    <a:pt x="51" y="370"/>
                  </a:cubicBezTo>
                  <a:cubicBezTo>
                    <a:pt x="95" y="521"/>
                    <a:pt x="151" y="665"/>
                    <a:pt x="246" y="796"/>
                  </a:cubicBezTo>
                  <a:cubicBezTo>
                    <a:pt x="258" y="809"/>
                    <a:pt x="264" y="821"/>
                    <a:pt x="283" y="833"/>
                  </a:cubicBezTo>
                  <a:cubicBezTo>
                    <a:pt x="127" y="576"/>
                    <a:pt x="26" y="301"/>
                    <a:pt x="1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22"/>
            <p:cNvSpPr/>
            <p:nvPr/>
          </p:nvSpPr>
          <p:spPr>
            <a:xfrm>
              <a:off x="8572992" y="3995678"/>
              <a:ext cx="116495" cy="154320"/>
            </a:xfrm>
            <a:custGeom>
              <a:avLst/>
              <a:gdLst/>
              <a:ahLst/>
              <a:cxnLst/>
              <a:rect l="l" t="t" r="r" b="b"/>
              <a:pathLst>
                <a:path w="502" h="665" extrusionOk="0">
                  <a:moveTo>
                    <a:pt x="495" y="1"/>
                  </a:moveTo>
                  <a:lnTo>
                    <a:pt x="495" y="1"/>
                  </a:lnTo>
                  <a:cubicBezTo>
                    <a:pt x="377" y="258"/>
                    <a:pt x="220" y="477"/>
                    <a:pt x="1" y="659"/>
                  </a:cubicBezTo>
                  <a:cubicBezTo>
                    <a:pt x="10" y="663"/>
                    <a:pt x="17" y="664"/>
                    <a:pt x="24" y="664"/>
                  </a:cubicBezTo>
                  <a:cubicBezTo>
                    <a:pt x="39" y="664"/>
                    <a:pt x="48" y="655"/>
                    <a:pt x="56" y="646"/>
                  </a:cubicBezTo>
                  <a:cubicBezTo>
                    <a:pt x="94" y="616"/>
                    <a:pt x="131" y="578"/>
                    <a:pt x="169" y="541"/>
                  </a:cubicBezTo>
                  <a:cubicBezTo>
                    <a:pt x="307" y="396"/>
                    <a:pt x="408" y="220"/>
                    <a:pt x="489" y="38"/>
                  </a:cubicBezTo>
                  <a:cubicBezTo>
                    <a:pt x="495" y="26"/>
                    <a:pt x="501" y="20"/>
                    <a:pt x="49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22"/>
            <p:cNvSpPr/>
            <p:nvPr/>
          </p:nvSpPr>
          <p:spPr>
            <a:xfrm>
              <a:off x="8669068" y="3582836"/>
              <a:ext cx="100251" cy="180543"/>
            </a:xfrm>
            <a:custGeom>
              <a:avLst/>
              <a:gdLst/>
              <a:ahLst/>
              <a:cxnLst/>
              <a:rect l="l" t="t" r="r" b="b"/>
              <a:pathLst>
                <a:path w="432" h="778" extrusionOk="0">
                  <a:moveTo>
                    <a:pt x="432" y="0"/>
                  </a:moveTo>
                  <a:lnTo>
                    <a:pt x="432" y="0"/>
                  </a:lnTo>
                  <a:cubicBezTo>
                    <a:pt x="307" y="232"/>
                    <a:pt x="188" y="469"/>
                    <a:pt x="44" y="695"/>
                  </a:cubicBezTo>
                  <a:cubicBezTo>
                    <a:pt x="24" y="715"/>
                    <a:pt x="12" y="740"/>
                    <a:pt x="0" y="764"/>
                  </a:cubicBezTo>
                  <a:lnTo>
                    <a:pt x="0" y="778"/>
                  </a:lnTo>
                  <a:cubicBezTo>
                    <a:pt x="175" y="533"/>
                    <a:pt x="325" y="275"/>
                    <a:pt x="43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22"/>
            <p:cNvSpPr/>
            <p:nvPr/>
          </p:nvSpPr>
          <p:spPr>
            <a:xfrm>
              <a:off x="8266200" y="3582836"/>
              <a:ext cx="23206" cy="190753"/>
            </a:xfrm>
            <a:custGeom>
              <a:avLst/>
              <a:gdLst/>
              <a:ahLst/>
              <a:cxnLst/>
              <a:rect l="l" t="t" r="r" b="b"/>
              <a:pathLst>
                <a:path w="100" h="822" extrusionOk="0">
                  <a:moveTo>
                    <a:pt x="100" y="0"/>
                  </a:moveTo>
                  <a:lnTo>
                    <a:pt x="100" y="0"/>
                  </a:lnTo>
                  <a:cubicBezTo>
                    <a:pt x="76" y="26"/>
                    <a:pt x="76" y="50"/>
                    <a:pt x="68" y="69"/>
                  </a:cubicBezTo>
                  <a:cubicBezTo>
                    <a:pt x="44" y="157"/>
                    <a:pt x="24" y="251"/>
                    <a:pt x="12" y="339"/>
                  </a:cubicBezTo>
                  <a:cubicBezTo>
                    <a:pt x="6" y="408"/>
                    <a:pt x="0" y="477"/>
                    <a:pt x="0" y="545"/>
                  </a:cubicBezTo>
                  <a:cubicBezTo>
                    <a:pt x="0" y="596"/>
                    <a:pt x="0" y="639"/>
                    <a:pt x="6" y="689"/>
                  </a:cubicBezTo>
                  <a:cubicBezTo>
                    <a:pt x="12" y="733"/>
                    <a:pt x="18" y="784"/>
                    <a:pt x="44" y="821"/>
                  </a:cubicBezTo>
                  <a:cubicBezTo>
                    <a:pt x="38" y="733"/>
                    <a:pt x="18" y="639"/>
                    <a:pt x="24" y="552"/>
                  </a:cubicBezTo>
                  <a:cubicBezTo>
                    <a:pt x="24" y="457"/>
                    <a:pt x="31" y="370"/>
                    <a:pt x="44" y="281"/>
                  </a:cubicBezTo>
                  <a:cubicBezTo>
                    <a:pt x="56" y="194"/>
                    <a:pt x="76" y="107"/>
                    <a:pt x="10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22"/>
            <p:cNvSpPr/>
            <p:nvPr/>
          </p:nvSpPr>
          <p:spPr>
            <a:xfrm>
              <a:off x="8775122" y="4394364"/>
              <a:ext cx="155946" cy="51517"/>
            </a:xfrm>
            <a:custGeom>
              <a:avLst/>
              <a:gdLst/>
              <a:ahLst/>
              <a:cxnLst/>
              <a:rect l="l" t="t" r="r" b="b"/>
              <a:pathLst>
                <a:path w="672" h="222" extrusionOk="0">
                  <a:moveTo>
                    <a:pt x="147" y="1"/>
                  </a:moveTo>
                  <a:cubicBezTo>
                    <a:pt x="97" y="1"/>
                    <a:pt x="49" y="5"/>
                    <a:pt x="0" y="18"/>
                  </a:cubicBezTo>
                  <a:cubicBezTo>
                    <a:pt x="19" y="14"/>
                    <a:pt x="38" y="13"/>
                    <a:pt x="57" y="13"/>
                  </a:cubicBezTo>
                  <a:cubicBezTo>
                    <a:pt x="94" y="13"/>
                    <a:pt x="132" y="18"/>
                    <a:pt x="169" y="18"/>
                  </a:cubicBezTo>
                  <a:cubicBezTo>
                    <a:pt x="214" y="18"/>
                    <a:pt x="258" y="26"/>
                    <a:pt x="295" y="32"/>
                  </a:cubicBezTo>
                  <a:cubicBezTo>
                    <a:pt x="426" y="56"/>
                    <a:pt x="539" y="113"/>
                    <a:pt x="640" y="200"/>
                  </a:cubicBezTo>
                  <a:cubicBezTo>
                    <a:pt x="645" y="211"/>
                    <a:pt x="650" y="221"/>
                    <a:pt x="662" y="221"/>
                  </a:cubicBezTo>
                  <a:cubicBezTo>
                    <a:pt x="665" y="221"/>
                    <a:pt x="668" y="221"/>
                    <a:pt x="671" y="220"/>
                  </a:cubicBezTo>
                  <a:cubicBezTo>
                    <a:pt x="658" y="194"/>
                    <a:pt x="646" y="176"/>
                    <a:pt x="620" y="157"/>
                  </a:cubicBezTo>
                  <a:cubicBezTo>
                    <a:pt x="553" y="94"/>
                    <a:pt x="470" y="50"/>
                    <a:pt x="383" y="26"/>
                  </a:cubicBezTo>
                  <a:cubicBezTo>
                    <a:pt x="345" y="12"/>
                    <a:pt x="307" y="12"/>
                    <a:pt x="270" y="6"/>
                  </a:cubicBezTo>
                  <a:cubicBezTo>
                    <a:pt x="228" y="4"/>
                    <a:pt x="187" y="1"/>
                    <a:pt x="14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22"/>
            <p:cNvSpPr/>
            <p:nvPr/>
          </p:nvSpPr>
          <p:spPr>
            <a:xfrm>
              <a:off x="8424702" y="3885448"/>
              <a:ext cx="80062" cy="171492"/>
            </a:xfrm>
            <a:custGeom>
              <a:avLst/>
              <a:gdLst/>
              <a:ahLst/>
              <a:cxnLst/>
              <a:rect l="l" t="t" r="r" b="b"/>
              <a:pathLst>
                <a:path w="345" h="739" extrusionOk="0">
                  <a:moveTo>
                    <a:pt x="339" y="0"/>
                  </a:moveTo>
                  <a:cubicBezTo>
                    <a:pt x="325" y="50"/>
                    <a:pt x="313" y="93"/>
                    <a:pt x="301" y="137"/>
                  </a:cubicBezTo>
                  <a:cubicBezTo>
                    <a:pt x="276" y="238"/>
                    <a:pt x="244" y="339"/>
                    <a:pt x="200" y="432"/>
                  </a:cubicBezTo>
                  <a:cubicBezTo>
                    <a:pt x="151" y="539"/>
                    <a:pt x="88" y="646"/>
                    <a:pt x="0" y="739"/>
                  </a:cubicBezTo>
                  <a:cubicBezTo>
                    <a:pt x="24" y="733"/>
                    <a:pt x="44" y="715"/>
                    <a:pt x="62" y="695"/>
                  </a:cubicBezTo>
                  <a:cubicBezTo>
                    <a:pt x="94" y="664"/>
                    <a:pt x="119" y="620"/>
                    <a:pt x="145" y="582"/>
                  </a:cubicBezTo>
                  <a:cubicBezTo>
                    <a:pt x="232" y="444"/>
                    <a:pt x="282" y="288"/>
                    <a:pt x="319" y="131"/>
                  </a:cubicBezTo>
                  <a:cubicBezTo>
                    <a:pt x="333" y="87"/>
                    <a:pt x="345" y="50"/>
                    <a:pt x="33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22"/>
            <p:cNvSpPr/>
            <p:nvPr/>
          </p:nvSpPr>
          <p:spPr>
            <a:xfrm>
              <a:off x="8574384" y="4237257"/>
              <a:ext cx="158731" cy="60336"/>
            </a:xfrm>
            <a:custGeom>
              <a:avLst/>
              <a:gdLst/>
              <a:ahLst/>
              <a:cxnLst/>
              <a:rect l="l" t="t" r="r" b="b"/>
              <a:pathLst>
                <a:path w="684" h="260" extrusionOk="0">
                  <a:moveTo>
                    <a:pt x="683" y="0"/>
                  </a:moveTo>
                  <a:cubicBezTo>
                    <a:pt x="652" y="26"/>
                    <a:pt x="620" y="44"/>
                    <a:pt x="596" y="70"/>
                  </a:cubicBezTo>
                  <a:cubicBezTo>
                    <a:pt x="501" y="139"/>
                    <a:pt x="402" y="182"/>
                    <a:pt x="295" y="214"/>
                  </a:cubicBezTo>
                  <a:cubicBezTo>
                    <a:pt x="238" y="226"/>
                    <a:pt x="189" y="232"/>
                    <a:pt x="139" y="238"/>
                  </a:cubicBezTo>
                  <a:cubicBezTo>
                    <a:pt x="94" y="238"/>
                    <a:pt x="50" y="232"/>
                    <a:pt x="1" y="226"/>
                  </a:cubicBezTo>
                  <a:lnTo>
                    <a:pt x="1" y="226"/>
                  </a:lnTo>
                  <a:cubicBezTo>
                    <a:pt x="34" y="249"/>
                    <a:pt x="82" y="260"/>
                    <a:pt x="138" y="260"/>
                  </a:cubicBezTo>
                  <a:cubicBezTo>
                    <a:pt x="321" y="260"/>
                    <a:pt x="588" y="145"/>
                    <a:pt x="68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22"/>
            <p:cNvSpPr/>
            <p:nvPr/>
          </p:nvSpPr>
          <p:spPr>
            <a:xfrm>
              <a:off x="7978206" y="3492795"/>
              <a:ext cx="52678" cy="188897"/>
            </a:xfrm>
            <a:custGeom>
              <a:avLst/>
              <a:gdLst/>
              <a:ahLst/>
              <a:cxnLst/>
              <a:rect l="l" t="t" r="r" b="b"/>
              <a:pathLst>
                <a:path w="227" h="814" extrusionOk="0">
                  <a:moveTo>
                    <a:pt x="31" y="0"/>
                  </a:moveTo>
                  <a:lnTo>
                    <a:pt x="25" y="6"/>
                  </a:lnTo>
                  <a:cubicBezTo>
                    <a:pt x="0" y="81"/>
                    <a:pt x="13" y="163"/>
                    <a:pt x="25" y="238"/>
                  </a:cubicBezTo>
                  <a:cubicBezTo>
                    <a:pt x="56" y="388"/>
                    <a:pt x="106" y="533"/>
                    <a:pt x="157" y="669"/>
                  </a:cubicBezTo>
                  <a:cubicBezTo>
                    <a:pt x="175" y="721"/>
                    <a:pt x="195" y="770"/>
                    <a:pt x="219" y="814"/>
                  </a:cubicBezTo>
                  <a:cubicBezTo>
                    <a:pt x="226" y="796"/>
                    <a:pt x="213" y="782"/>
                    <a:pt x="213" y="764"/>
                  </a:cubicBezTo>
                  <a:cubicBezTo>
                    <a:pt x="169" y="657"/>
                    <a:pt x="131" y="551"/>
                    <a:pt x="100" y="438"/>
                  </a:cubicBezTo>
                  <a:cubicBezTo>
                    <a:pt x="62" y="301"/>
                    <a:pt x="25" y="163"/>
                    <a:pt x="31" y="12"/>
                  </a:cubicBezTo>
                  <a:lnTo>
                    <a:pt x="31" y="0"/>
                  </a:ln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22"/>
            <p:cNvSpPr/>
            <p:nvPr/>
          </p:nvSpPr>
          <p:spPr>
            <a:xfrm>
              <a:off x="8024619" y="3930468"/>
              <a:ext cx="104892" cy="161514"/>
            </a:xfrm>
            <a:custGeom>
              <a:avLst/>
              <a:gdLst/>
              <a:ahLst/>
              <a:cxnLst/>
              <a:rect l="l" t="t" r="r" b="b"/>
              <a:pathLst>
                <a:path w="452" h="696" extrusionOk="0">
                  <a:moveTo>
                    <a:pt x="1" y="0"/>
                  </a:moveTo>
                  <a:lnTo>
                    <a:pt x="1" y="0"/>
                  </a:lnTo>
                  <a:cubicBezTo>
                    <a:pt x="26" y="81"/>
                    <a:pt x="402" y="664"/>
                    <a:pt x="452" y="695"/>
                  </a:cubicBezTo>
                  <a:cubicBezTo>
                    <a:pt x="307" y="458"/>
                    <a:pt x="151" y="232"/>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22"/>
            <p:cNvSpPr/>
            <p:nvPr/>
          </p:nvSpPr>
          <p:spPr>
            <a:xfrm>
              <a:off x="8239977" y="4059960"/>
              <a:ext cx="87488" cy="30632"/>
            </a:xfrm>
            <a:custGeom>
              <a:avLst/>
              <a:gdLst/>
              <a:ahLst/>
              <a:cxnLst/>
              <a:rect l="l" t="t" r="r" b="b"/>
              <a:pathLst>
                <a:path w="377" h="132" extrusionOk="0">
                  <a:moveTo>
                    <a:pt x="303" y="0"/>
                  </a:moveTo>
                  <a:cubicBezTo>
                    <a:pt x="268" y="0"/>
                    <a:pt x="226" y="18"/>
                    <a:pt x="181" y="50"/>
                  </a:cubicBezTo>
                  <a:cubicBezTo>
                    <a:pt x="163" y="38"/>
                    <a:pt x="144" y="24"/>
                    <a:pt x="119" y="24"/>
                  </a:cubicBezTo>
                  <a:cubicBezTo>
                    <a:pt x="109" y="22"/>
                    <a:pt x="98" y="20"/>
                    <a:pt x="88" y="20"/>
                  </a:cubicBezTo>
                  <a:cubicBezTo>
                    <a:pt x="73" y="20"/>
                    <a:pt x="58" y="23"/>
                    <a:pt x="44" y="30"/>
                  </a:cubicBezTo>
                  <a:cubicBezTo>
                    <a:pt x="25" y="38"/>
                    <a:pt x="1" y="44"/>
                    <a:pt x="1" y="76"/>
                  </a:cubicBezTo>
                  <a:cubicBezTo>
                    <a:pt x="19" y="76"/>
                    <a:pt x="31" y="62"/>
                    <a:pt x="44" y="56"/>
                  </a:cubicBezTo>
                  <a:cubicBezTo>
                    <a:pt x="59" y="52"/>
                    <a:pt x="73" y="50"/>
                    <a:pt x="86" y="50"/>
                  </a:cubicBezTo>
                  <a:cubicBezTo>
                    <a:pt x="115" y="50"/>
                    <a:pt x="139" y="61"/>
                    <a:pt x="157" y="88"/>
                  </a:cubicBezTo>
                  <a:cubicBezTo>
                    <a:pt x="151" y="94"/>
                    <a:pt x="137" y="100"/>
                    <a:pt x="131" y="106"/>
                  </a:cubicBezTo>
                  <a:cubicBezTo>
                    <a:pt x="119" y="113"/>
                    <a:pt x="113" y="119"/>
                    <a:pt x="125" y="131"/>
                  </a:cubicBezTo>
                  <a:cubicBezTo>
                    <a:pt x="151" y="125"/>
                    <a:pt x="175" y="113"/>
                    <a:pt x="201" y="113"/>
                  </a:cubicBezTo>
                  <a:cubicBezTo>
                    <a:pt x="205" y="112"/>
                    <a:pt x="209" y="111"/>
                    <a:pt x="213" y="111"/>
                  </a:cubicBezTo>
                  <a:cubicBezTo>
                    <a:pt x="234" y="111"/>
                    <a:pt x="255" y="126"/>
                    <a:pt x="282" y="131"/>
                  </a:cubicBezTo>
                  <a:cubicBezTo>
                    <a:pt x="276" y="82"/>
                    <a:pt x="232" y="94"/>
                    <a:pt x="207" y="68"/>
                  </a:cubicBezTo>
                  <a:cubicBezTo>
                    <a:pt x="235" y="43"/>
                    <a:pt x="265" y="30"/>
                    <a:pt x="298" y="30"/>
                  </a:cubicBezTo>
                  <a:cubicBezTo>
                    <a:pt x="322" y="30"/>
                    <a:pt x="348" y="37"/>
                    <a:pt x="377" y="50"/>
                  </a:cubicBezTo>
                  <a:cubicBezTo>
                    <a:pt x="361" y="16"/>
                    <a:pt x="335" y="0"/>
                    <a:pt x="30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22"/>
            <p:cNvSpPr/>
            <p:nvPr/>
          </p:nvSpPr>
          <p:spPr>
            <a:xfrm>
              <a:off x="8359027" y="4456790"/>
              <a:ext cx="171958" cy="62656"/>
            </a:xfrm>
            <a:custGeom>
              <a:avLst/>
              <a:gdLst/>
              <a:ahLst/>
              <a:cxnLst/>
              <a:rect l="l" t="t" r="r" b="b"/>
              <a:pathLst>
                <a:path w="741" h="270" extrusionOk="0">
                  <a:moveTo>
                    <a:pt x="1" y="1"/>
                  </a:moveTo>
                  <a:lnTo>
                    <a:pt x="1" y="1"/>
                  </a:lnTo>
                  <a:cubicBezTo>
                    <a:pt x="32" y="64"/>
                    <a:pt x="107" y="119"/>
                    <a:pt x="214" y="171"/>
                  </a:cubicBezTo>
                  <a:cubicBezTo>
                    <a:pt x="330" y="233"/>
                    <a:pt x="454" y="270"/>
                    <a:pt x="583" y="270"/>
                  </a:cubicBezTo>
                  <a:cubicBezTo>
                    <a:pt x="635" y="270"/>
                    <a:pt x="687" y="264"/>
                    <a:pt x="741" y="252"/>
                  </a:cubicBezTo>
                  <a:cubicBezTo>
                    <a:pt x="698" y="252"/>
                    <a:pt x="654" y="254"/>
                    <a:pt x="610" y="254"/>
                  </a:cubicBezTo>
                  <a:cubicBezTo>
                    <a:pt x="588" y="254"/>
                    <a:pt x="567" y="254"/>
                    <a:pt x="547" y="252"/>
                  </a:cubicBezTo>
                  <a:cubicBezTo>
                    <a:pt x="477" y="246"/>
                    <a:pt x="414" y="232"/>
                    <a:pt x="353" y="208"/>
                  </a:cubicBezTo>
                  <a:cubicBezTo>
                    <a:pt x="289" y="189"/>
                    <a:pt x="226" y="157"/>
                    <a:pt x="170" y="125"/>
                  </a:cubicBezTo>
                  <a:cubicBezTo>
                    <a:pt x="113" y="95"/>
                    <a:pt x="64" y="44"/>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22"/>
            <p:cNvSpPr/>
            <p:nvPr/>
          </p:nvSpPr>
          <p:spPr>
            <a:xfrm>
              <a:off x="8284998" y="3525748"/>
              <a:ext cx="39451" cy="209782"/>
            </a:xfrm>
            <a:custGeom>
              <a:avLst/>
              <a:gdLst/>
              <a:ahLst/>
              <a:cxnLst/>
              <a:rect l="l" t="t" r="r" b="b"/>
              <a:pathLst>
                <a:path w="170" h="904" extrusionOk="0">
                  <a:moveTo>
                    <a:pt x="169" y="1"/>
                  </a:moveTo>
                  <a:cubicBezTo>
                    <a:pt x="88" y="189"/>
                    <a:pt x="1" y="761"/>
                    <a:pt x="38" y="903"/>
                  </a:cubicBezTo>
                  <a:cubicBezTo>
                    <a:pt x="44" y="753"/>
                    <a:pt x="56" y="603"/>
                    <a:pt x="76" y="452"/>
                  </a:cubicBezTo>
                  <a:cubicBezTo>
                    <a:pt x="100" y="302"/>
                    <a:pt x="132" y="151"/>
                    <a:pt x="16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22"/>
            <p:cNvSpPr/>
            <p:nvPr/>
          </p:nvSpPr>
          <p:spPr>
            <a:xfrm>
              <a:off x="7873544" y="3667307"/>
              <a:ext cx="127866" cy="126473"/>
            </a:xfrm>
            <a:custGeom>
              <a:avLst/>
              <a:gdLst/>
              <a:ahLst/>
              <a:cxnLst/>
              <a:rect l="l" t="t" r="r" b="b"/>
              <a:pathLst>
                <a:path w="551" h="545" extrusionOk="0">
                  <a:moveTo>
                    <a:pt x="0" y="0"/>
                  </a:moveTo>
                  <a:cubicBezTo>
                    <a:pt x="217" y="156"/>
                    <a:pt x="381" y="355"/>
                    <a:pt x="549" y="542"/>
                  </a:cubicBezTo>
                  <a:lnTo>
                    <a:pt x="549" y="542"/>
                  </a:lnTo>
                  <a:cubicBezTo>
                    <a:pt x="543" y="536"/>
                    <a:pt x="538" y="525"/>
                    <a:pt x="533" y="513"/>
                  </a:cubicBezTo>
                  <a:cubicBezTo>
                    <a:pt x="444" y="394"/>
                    <a:pt x="357" y="287"/>
                    <a:pt x="250" y="181"/>
                  </a:cubicBezTo>
                  <a:cubicBezTo>
                    <a:pt x="188" y="119"/>
                    <a:pt x="119" y="68"/>
                    <a:pt x="44" y="18"/>
                  </a:cubicBezTo>
                  <a:cubicBezTo>
                    <a:pt x="30" y="12"/>
                    <a:pt x="24" y="0"/>
                    <a:pt x="0" y="0"/>
                  </a:cubicBezTo>
                  <a:close/>
                  <a:moveTo>
                    <a:pt x="549" y="542"/>
                  </a:moveTo>
                  <a:lnTo>
                    <a:pt x="549" y="542"/>
                  </a:lnTo>
                  <a:cubicBezTo>
                    <a:pt x="549" y="543"/>
                    <a:pt x="550" y="544"/>
                    <a:pt x="551" y="545"/>
                  </a:cubicBezTo>
                  <a:cubicBezTo>
                    <a:pt x="550" y="544"/>
                    <a:pt x="549" y="543"/>
                    <a:pt x="549" y="542"/>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22"/>
            <p:cNvSpPr/>
            <p:nvPr/>
          </p:nvSpPr>
          <p:spPr>
            <a:xfrm>
              <a:off x="8212129" y="3845997"/>
              <a:ext cx="26455" cy="168708"/>
            </a:xfrm>
            <a:custGeom>
              <a:avLst/>
              <a:gdLst/>
              <a:ahLst/>
              <a:cxnLst/>
              <a:rect l="l" t="t" r="r" b="b"/>
              <a:pathLst>
                <a:path w="114" h="727" extrusionOk="0">
                  <a:moveTo>
                    <a:pt x="8" y="0"/>
                  </a:moveTo>
                  <a:cubicBezTo>
                    <a:pt x="0" y="26"/>
                    <a:pt x="14" y="50"/>
                    <a:pt x="14" y="75"/>
                  </a:cubicBezTo>
                  <a:cubicBezTo>
                    <a:pt x="32" y="170"/>
                    <a:pt x="45" y="270"/>
                    <a:pt x="57" y="370"/>
                  </a:cubicBezTo>
                  <a:cubicBezTo>
                    <a:pt x="69" y="452"/>
                    <a:pt x="89" y="539"/>
                    <a:pt x="83" y="627"/>
                  </a:cubicBezTo>
                  <a:lnTo>
                    <a:pt x="83" y="727"/>
                  </a:lnTo>
                  <a:cubicBezTo>
                    <a:pt x="101" y="715"/>
                    <a:pt x="101" y="709"/>
                    <a:pt x="101" y="703"/>
                  </a:cubicBezTo>
                  <a:cubicBezTo>
                    <a:pt x="107" y="621"/>
                    <a:pt x="113" y="546"/>
                    <a:pt x="101" y="471"/>
                  </a:cubicBezTo>
                  <a:cubicBezTo>
                    <a:pt x="89" y="414"/>
                    <a:pt x="83" y="364"/>
                    <a:pt x="75" y="307"/>
                  </a:cubicBezTo>
                  <a:cubicBezTo>
                    <a:pt x="57" y="208"/>
                    <a:pt x="38" y="101"/>
                    <a:pt x="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22"/>
            <p:cNvSpPr/>
            <p:nvPr/>
          </p:nvSpPr>
          <p:spPr>
            <a:xfrm>
              <a:off x="8189154" y="3636443"/>
              <a:ext cx="52446" cy="186344"/>
            </a:xfrm>
            <a:custGeom>
              <a:avLst/>
              <a:gdLst/>
              <a:ahLst/>
              <a:cxnLst/>
              <a:rect l="l" t="t" r="r" b="b"/>
              <a:pathLst>
                <a:path w="226" h="803" extrusionOk="0">
                  <a:moveTo>
                    <a:pt x="6" y="1"/>
                  </a:moveTo>
                  <a:cubicBezTo>
                    <a:pt x="0" y="13"/>
                    <a:pt x="6" y="20"/>
                    <a:pt x="6" y="26"/>
                  </a:cubicBezTo>
                  <a:cubicBezTo>
                    <a:pt x="56" y="133"/>
                    <a:pt x="93" y="246"/>
                    <a:pt x="125" y="365"/>
                  </a:cubicBezTo>
                  <a:cubicBezTo>
                    <a:pt x="168" y="502"/>
                    <a:pt x="182" y="652"/>
                    <a:pt x="226" y="802"/>
                  </a:cubicBezTo>
                  <a:cubicBezTo>
                    <a:pt x="200" y="515"/>
                    <a:pt x="137" y="252"/>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22"/>
            <p:cNvSpPr/>
            <p:nvPr/>
          </p:nvSpPr>
          <p:spPr>
            <a:xfrm>
              <a:off x="7641942" y="3983843"/>
              <a:ext cx="99091" cy="144341"/>
            </a:xfrm>
            <a:custGeom>
              <a:avLst/>
              <a:gdLst/>
              <a:ahLst/>
              <a:cxnLst/>
              <a:rect l="l" t="t" r="r" b="b"/>
              <a:pathLst>
                <a:path w="427" h="622" extrusionOk="0">
                  <a:moveTo>
                    <a:pt x="7" y="0"/>
                  </a:moveTo>
                  <a:cubicBezTo>
                    <a:pt x="5" y="0"/>
                    <a:pt x="3" y="1"/>
                    <a:pt x="1" y="2"/>
                  </a:cubicBezTo>
                  <a:cubicBezTo>
                    <a:pt x="177" y="184"/>
                    <a:pt x="284" y="410"/>
                    <a:pt x="421" y="622"/>
                  </a:cubicBezTo>
                  <a:cubicBezTo>
                    <a:pt x="427" y="610"/>
                    <a:pt x="421" y="604"/>
                    <a:pt x="421" y="604"/>
                  </a:cubicBezTo>
                  <a:cubicBezTo>
                    <a:pt x="339" y="447"/>
                    <a:pt x="252" y="297"/>
                    <a:pt x="151" y="158"/>
                  </a:cubicBezTo>
                  <a:cubicBezTo>
                    <a:pt x="120" y="103"/>
                    <a:pt x="76" y="58"/>
                    <a:pt x="33" y="14"/>
                  </a:cubicBezTo>
                  <a:cubicBezTo>
                    <a:pt x="23" y="9"/>
                    <a:pt x="16" y="0"/>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22"/>
            <p:cNvSpPr/>
            <p:nvPr/>
          </p:nvSpPr>
          <p:spPr>
            <a:xfrm>
              <a:off x="8289175" y="3748530"/>
              <a:ext cx="27848" cy="193538"/>
            </a:xfrm>
            <a:custGeom>
              <a:avLst/>
              <a:gdLst/>
              <a:ahLst/>
              <a:cxnLst/>
              <a:rect l="l" t="t" r="r" b="b"/>
              <a:pathLst>
                <a:path w="120" h="834" extrusionOk="0">
                  <a:moveTo>
                    <a:pt x="120" y="1"/>
                  </a:moveTo>
                  <a:cubicBezTo>
                    <a:pt x="38" y="189"/>
                    <a:pt x="1" y="658"/>
                    <a:pt x="58" y="834"/>
                  </a:cubicBezTo>
                  <a:cubicBezTo>
                    <a:pt x="32" y="553"/>
                    <a:pt x="52" y="276"/>
                    <a:pt x="12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22"/>
            <p:cNvSpPr/>
            <p:nvPr/>
          </p:nvSpPr>
          <p:spPr>
            <a:xfrm>
              <a:off x="8223964" y="4145360"/>
              <a:ext cx="97698" cy="23670"/>
            </a:xfrm>
            <a:custGeom>
              <a:avLst/>
              <a:gdLst/>
              <a:ahLst/>
              <a:cxnLst/>
              <a:rect l="l" t="t" r="r" b="b"/>
              <a:pathLst>
                <a:path w="421" h="102" extrusionOk="0">
                  <a:moveTo>
                    <a:pt x="372" y="1"/>
                  </a:moveTo>
                  <a:cubicBezTo>
                    <a:pt x="330" y="1"/>
                    <a:pt x="301" y="21"/>
                    <a:pt x="282" y="58"/>
                  </a:cubicBezTo>
                  <a:cubicBezTo>
                    <a:pt x="258" y="46"/>
                    <a:pt x="235" y="40"/>
                    <a:pt x="212" y="40"/>
                  </a:cubicBezTo>
                  <a:cubicBezTo>
                    <a:pt x="186" y="40"/>
                    <a:pt x="161" y="47"/>
                    <a:pt x="137" y="64"/>
                  </a:cubicBezTo>
                  <a:cubicBezTo>
                    <a:pt x="125" y="52"/>
                    <a:pt x="113" y="38"/>
                    <a:pt x="94" y="26"/>
                  </a:cubicBezTo>
                  <a:cubicBezTo>
                    <a:pt x="80" y="16"/>
                    <a:pt x="65" y="9"/>
                    <a:pt x="49" y="9"/>
                  </a:cubicBezTo>
                  <a:cubicBezTo>
                    <a:pt x="38" y="9"/>
                    <a:pt x="26" y="12"/>
                    <a:pt x="12" y="20"/>
                  </a:cubicBezTo>
                  <a:cubicBezTo>
                    <a:pt x="6" y="26"/>
                    <a:pt x="0" y="32"/>
                    <a:pt x="6" y="46"/>
                  </a:cubicBezTo>
                  <a:cubicBezTo>
                    <a:pt x="24" y="44"/>
                    <a:pt x="37" y="42"/>
                    <a:pt x="47" y="42"/>
                  </a:cubicBezTo>
                  <a:cubicBezTo>
                    <a:pt x="73" y="42"/>
                    <a:pt x="82" y="53"/>
                    <a:pt x="113" y="90"/>
                  </a:cubicBezTo>
                  <a:cubicBezTo>
                    <a:pt x="119" y="102"/>
                    <a:pt x="131" y="102"/>
                    <a:pt x="145" y="102"/>
                  </a:cubicBezTo>
                  <a:cubicBezTo>
                    <a:pt x="163" y="90"/>
                    <a:pt x="182" y="70"/>
                    <a:pt x="213" y="70"/>
                  </a:cubicBezTo>
                  <a:cubicBezTo>
                    <a:pt x="244" y="70"/>
                    <a:pt x="264" y="102"/>
                    <a:pt x="301" y="102"/>
                  </a:cubicBezTo>
                  <a:cubicBezTo>
                    <a:pt x="313" y="76"/>
                    <a:pt x="319" y="52"/>
                    <a:pt x="339" y="32"/>
                  </a:cubicBezTo>
                  <a:cubicBezTo>
                    <a:pt x="363" y="20"/>
                    <a:pt x="388" y="26"/>
                    <a:pt x="420" y="8"/>
                  </a:cubicBezTo>
                  <a:cubicBezTo>
                    <a:pt x="402" y="3"/>
                    <a:pt x="386" y="1"/>
                    <a:pt x="37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22"/>
            <p:cNvSpPr/>
            <p:nvPr/>
          </p:nvSpPr>
          <p:spPr>
            <a:xfrm>
              <a:off x="8600608" y="4246075"/>
              <a:ext cx="151305" cy="78668"/>
            </a:xfrm>
            <a:custGeom>
              <a:avLst/>
              <a:gdLst/>
              <a:ahLst/>
              <a:cxnLst/>
              <a:rect l="l" t="t" r="r" b="b"/>
              <a:pathLst>
                <a:path w="652" h="339" extrusionOk="0">
                  <a:moveTo>
                    <a:pt x="646" y="0"/>
                  </a:moveTo>
                  <a:cubicBezTo>
                    <a:pt x="608" y="38"/>
                    <a:pt x="564" y="75"/>
                    <a:pt x="521" y="119"/>
                  </a:cubicBezTo>
                  <a:cubicBezTo>
                    <a:pt x="420" y="206"/>
                    <a:pt x="307" y="275"/>
                    <a:pt x="176" y="307"/>
                  </a:cubicBezTo>
                  <a:cubicBezTo>
                    <a:pt x="145" y="319"/>
                    <a:pt x="113" y="319"/>
                    <a:pt x="88" y="326"/>
                  </a:cubicBezTo>
                  <a:cubicBezTo>
                    <a:pt x="56" y="338"/>
                    <a:pt x="26" y="332"/>
                    <a:pt x="0" y="338"/>
                  </a:cubicBezTo>
                  <a:cubicBezTo>
                    <a:pt x="6" y="339"/>
                    <a:pt x="13" y="339"/>
                    <a:pt x="19" y="339"/>
                  </a:cubicBezTo>
                  <a:cubicBezTo>
                    <a:pt x="285" y="339"/>
                    <a:pt x="493" y="209"/>
                    <a:pt x="652" y="6"/>
                  </a:cubicBezTo>
                  <a:cubicBezTo>
                    <a:pt x="652" y="0"/>
                    <a:pt x="652" y="0"/>
                    <a:pt x="64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22"/>
            <p:cNvSpPr/>
            <p:nvPr/>
          </p:nvSpPr>
          <p:spPr>
            <a:xfrm>
              <a:off x="8556979" y="4328690"/>
              <a:ext cx="138541" cy="29704"/>
            </a:xfrm>
            <a:custGeom>
              <a:avLst/>
              <a:gdLst/>
              <a:ahLst/>
              <a:cxnLst/>
              <a:rect l="l" t="t" r="r" b="b"/>
              <a:pathLst>
                <a:path w="597" h="128" extrusionOk="0">
                  <a:moveTo>
                    <a:pt x="596" y="1"/>
                  </a:moveTo>
                  <a:lnTo>
                    <a:pt x="596" y="1"/>
                  </a:lnTo>
                  <a:cubicBezTo>
                    <a:pt x="570" y="8"/>
                    <a:pt x="545" y="20"/>
                    <a:pt x="527" y="32"/>
                  </a:cubicBezTo>
                  <a:cubicBezTo>
                    <a:pt x="448" y="78"/>
                    <a:pt x="364" y="102"/>
                    <a:pt x="274" y="102"/>
                  </a:cubicBezTo>
                  <a:cubicBezTo>
                    <a:pt x="264" y="102"/>
                    <a:pt x="254" y="102"/>
                    <a:pt x="244" y="101"/>
                  </a:cubicBezTo>
                  <a:cubicBezTo>
                    <a:pt x="176" y="95"/>
                    <a:pt x="101" y="76"/>
                    <a:pt x="44" y="26"/>
                  </a:cubicBezTo>
                  <a:cubicBezTo>
                    <a:pt x="34" y="21"/>
                    <a:pt x="28" y="12"/>
                    <a:pt x="13" y="12"/>
                  </a:cubicBezTo>
                  <a:cubicBezTo>
                    <a:pt x="9" y="12"/>
                    <a:pt x="5" y="13"/>
                    <a:pt x="0" y="14"/>
                  </a:cubicBezTo>
                  <a:cubicBezTo>
                    <a:pt x="32" y="52"/>
                    <a:pt x="64" y="76"/>
                    <a:pt x="107" y="95"/>
                  </a:cubicBezTo>
                  <a:cubicBezTo>
                    <a:pt x="157" y="113"/>
                    <a:pt x="214" y="127"/>
                    <a:pt x="270" y="127"/>
                  </a:cubicBezTo>
                  <a:cubicBezTo>
                    <a:pt x="275" y="127"/>
                    <a:pt x="281" y="127"/>
                    <a:pt x="286" y="127"/>
                  </a:cubicBezTo>
                  <a:cubicBezTo>
                    <a:pt x="403" y="127"/>
                    <a:pt x="500" y="67"/>
                    <a:pt x="59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22"/>
            <p:cNvSpPr/>
            <p:nvPr/>
          </p:nvSpPr>
          <p:spPr>
            <a:xfrm>
              <a:off x="8741704" y="3982683"/>
              <a:ext cx="110694" cy="142717"/>
            </a:xfrm>
            <a:custGeom>
              <a:avLst/>
              <a:gdLst/>
              <a:ahLst/>
              <a:cxnLst/>
              <a:rect l="l" t="t" r="r" b="b"/>
              <a:pathLst>
                <a:path w="477" h="615" extrusionOk="0">
                  <a:moveTo>
                    <a:pt x="471" y="1"/>
                  </a:moveTo>
                  <a:cubicBezTo>
                    <a:pt x="451" y="13"/>
                    <a:pt x="433" y="25"/>
                    <a:pt x="414" y="38"/>
                  </a:cubicBezTo>
                  <a:cubicBezTo>
                    <a:pt x="351" y="88"/>
                    <a:pt x="301" y="145"/>
                    <a:pt x="257" y="213"/>
                  </a:cubicBezTo>
                  <a:cubicBezTo>
                    <a:pt x="176" y="333"/>
                    <a:pt x="101" y="458"/>
                    <a:pt x="20" y="583"/>
                  </a:cubicBezTo>
                  <a:cubicBezTo>
                    <a:pt x="12" y="597"/>
                    <a:pt x="0" y="603"/>
                    <a:pt x="6" y="615"/>
                  </a:cubicBezTo>
                  <a:cubicBezTo>
                    <a:pt x="20" y="603"/>
                    <a:pt x="32" y="589"/>
                    <a:pt x="44" y="571"/>
                  </a:cubicBezTo>
                  <a:cubicBezTo>
                    <a:pt x="95" y="496"/>
                    <a:pt x="151" y="415"/>
                    <a:pt x="200" y="333"/>
                  </a:cubicBezTo>
                  <a:cubicBezTo>
                    <a:pt x="257" y="251"/>
                    <a:pt x="307" y="175"/>
                    <a:pt x="370" y="100"/>
                  </a:cubicBezTo>
                  <a:cubicBezTo>
                    <a:pt x="402" y="70"/>
                    <a:pt x="439" y="38"/>
                    <a:pt x="477" y="7"/>
                  </a:cubicBezTo>
                  <a:lnTo>
                    <a:pt x="471" y="1"/>
                  </a:ln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22"/>
            <p:cNvSpPr/>
            <p:nvPr/>
          </p:nvSpPr>
          <p:spPr>
            <a:xfrm>
              <a:off x="8594574" y="4078757"/>
              <a:ext cx="128331" cy="110461"/>
            </a:xfrm>
            <a:custGeom>
              <a:avLst/>
              <a:gdLst/>
              <a:ahLst/>
              <a:cxnLst/>
              <a:rect l="l" t="t" r="r" b="b"/>
              <a:pathLst>
                <a:path w="553" h="476" extrusionOk="0">
                  <a:moveTo>
                    <a:pt x="547" y="1"/>
                  </a:moveTo>
                  <a:lnTo>
                    <a:pt x="547" y="1"/>
                  </a:lnTo>
                  <a:cubicBezTo>
                    <a:pt x="478" y="100"/>
                    <a:pt x="402" y="201"/>
                    <a:pt x="315" y="282"/>
                  </a:cubicBezTo>
                  <a:cubicBezTo>
                    <a:pt x="220" y="363"/>
                    <a:pt x="120" y="426"/>
                    <a:pt x="1" y="470"/>
                  </a:cubicBezTo>
                  <a:lnTo>
                    <a:pt x="7" y="476"/>
                  </a:lnTo>
                  <a:lnTo>
                    <a:pt x="26" y="476"/>
                  </a:lnTo>
                  <a:cubicBezTo>
                    <a:pt x="171" y="426"/>
                    <a:pt x="290" y="345"/>
                    <a:pt x="390" y="232"/>
                  </a:cubicBezTo>
                  <a:cubicBezTo>
                    <a:pt x="446" y="169"/>
                    <a:pt x="490" y="100"/>
                    <a:pt x="541" y="32"/>
                  </a:cubicBezTo>
                  <a:cubicBezTo>
                    <a:pt x="541" y="25"/>
                    <a:pt x="553" y="19"/>
                    <a:pt x="54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22"/>
            <p:cNvSpPr/>
            <p:nvPr/>
          </p:nvSpPr>
          <p:spPr>
            <a:xfrm>
              <a:off x="8337445" y="4162996"/>
              <a:ext cx="42467" cy="134131"/>
            </a:xfrm>
            <a:custGeom>
              <a:avLst/>
              <a:gdLst/>
              <a:ahLst/>
              <a:cxnLst/>
              <a:rect l="l" t="t" r="r" b="b"/>
              <a:pathLst>
                <a:path w="183" h="578" extrusionOk="0">
                  <a:moveTo>
                    <a:pt x="169" y="0"/>
                  </a:moveTo>
                  <a:cubicBezTo>
                    <a:pt x="56" y="150"/>
                    <a:pt x="0" y="414"/>
                    <a:pt x="18" y="578"/>
                  </a:cubicBezTo>
                  <a:cubicBezTo>
                    <a:pt x="24" y="546"/>
                    <a:pt x="32" y="508"/>
                    <a:pt x="32" y="471"/>
                  </a:cubicBezTo>
                  <a:cubicBezTo>
                    <a:pt x="44" y="364"/>
                    <a:pt x="69" y="263"/>
                    <a:pt x="113" y="170"/>
                  </a:cubicBezTo>
                  <a:cubicBezTo>
                    <a:pt x="125" y="126"/>
                    <a:pt x="151" y="83"/>
                    <a:pt x="169" y="38"/>
                  </a:cubicBezTo>
                  <a:cubicBezTo>
                    <a:pt x="175" y="26"/>
                    <a:pt x="182" y="14"/>
                    <a:pt x="16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22"/>
            <p:cNvSpPr/>
            <p:nvPr/>
          </p:nvSpPr>
          <p:spPr>
            <a:xfrm>
              <a:off x="8097256" y="3545010"/>
              <a:ext cx="74492" cy="135291"/>
            </a:xfrm>
            <a:custGeom>
              <a:avLst/>
              <a:gdLst/>
              <a:ahLst/>
              <a:cxnLst/>
              <a:rect l="l" t="t" r="r" b="b"/>
              <a:pathLst>
                <a:path w="321" h="583" extrusionOk="0">
                  <a:moveTo>
                    <a:pt x="0" y="1"/>
                  </a:moveTo>
                  <a:lnTo>
                    <a:pt x="0" y="1"/>
                  </a:lnTo>
                  <a:cubicBezTo>
                    <a:pt x="64" y="94"/>
                    <a:pt x="133" y="181"/>
                    <a:pt x="188" y="282"/>
                  </a:cubicBezTo>
                  <a:cubicBezTo>
                    <a:pt x="240" y="377"/>
                    <a:pt x="277" y="482"/>
                    <a:pt x="321" y="583"/>
                  </a:cubicBezTo>
                  <a:cubicBezTo>
                    <a:pt x="270" y="357"/>
                    <a:pt x="170" y="163"/>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22"/>
            <p:cNvSpPr/>
            <p:nvPr/>
          </p:nvSpPr>
          <p:spPr>
            <a:xfrm>
              <a:off x="7821097" y="4078757"/>
              <a:ext cx="77045" cy="125312"/>
            </a:xfrm>
            <a:custGeom>
              <a:avLst/>
              <a:gdLst/>
              <a:ahLst/>
              <a:cxnLst/>
              <a:rect l="l" t="t" r="r" b="b"/>
              <a:pathLst>
                <a:path w="332" h="540" extrusionOk="0">
                  <a:moveTo>
                    <a:pt x="1" y="1"/>
                  </a:moveTo>
                  <a:cubicBezTo>
                    <a:pt x="137" y="169"/>
                    <a:pt x="219" y="357"/>
                    <a:pt x="326" y="539"/>
                  </a:cubicBezTo>
                  <a:cubicBezTo>
                    <a:pt x="332" y="527"/>
                    <a:pt x="326" y="521"/>
                    <a:pt x="319" y="507"/>
                  </a:cubicBezTo>
                  <a:cubicBezTo>
                    <a:pt x="276" y="401"/>
                    <a:pt x="219" y="295"/>
                    <a:pt x="163" y="195"/>
                  </a:cubicBezTo>
                  <a:cubicBezTo>
                    <a:pt x="131" y="137"/>
                    <a:pt x="100" y="82"/>
                    <a:pt x="50" y="32"/>
                  </a:cubicBezTo>
                  <a:cubicBezTo>
                    <a:pt x="38" y="19"/>
                    <a:pt x="31" y="7"/>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22"/>
            <p:cNvSpPr/>
            <p:nvPr/>
          </p:nvSpPr>
          <p:spPr>
            <a:xfrm>
              <a:off x="8292424" y="4186203"/>
              <a:ext cx="23206" cy="138540"/>
            </a:xfrm>
            <a:custGeom>
              <a:avLst/>
              <a:gdLst/>
              <a:ahLst/>
              <a:cxnLst/>
              <a:rect l="l" t="t" r="r" b="b"/>
              <a:pathLst>
                <a:path w="100" h="597" extrusionOk="0">
                  <a:moveTo>
                    <a:pt x="100" y="1"/>
                  </a:moveTo>
                  <a:lnTo>
                    <a:pt x="100" y="1"/>
                  </a:lnTo>
                  <a:cubicBezTo>
                    <a:pt x="75" y="13"/>
                    <a:pt x="68" y="38"/>
                    <a:pt x="56" y="64"/>
                  </a:cubicBezTo>
                  <a:cubicBezTo>
                    <a:pt x="38" y="126"/>
                    <a:pt x="18" y="195"/>
                    <a:pt x="12" y="264"/>
                  </a:cubicBezTo>
                  <a:cubicBezTo>
                    <a:pt x="0" y="365"/>
                    <a:pt x="0" y="502"/>
                    <a:pt x="24" y="596"/>
                  </a:cubicBezTo>
                  <a:cubicBezTo>
                    <a:pt x="18" y="396"/>
                    <a:pt x="24" y="195"/>
                    <a:pt x="10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22"/>
            <p:cNvSpPr/>
            <p:nvPr/>
          </p:nvSpPr>
          <p:spPr>
            <a:xfrm>
              <a:off x="8417275" y="4447971"/>
              <a:ext cx="155946" cy="17869"/>
            </a:xfrm>
            <a:custGeom>
              <a:avLst/>
              <a:gdLst/>
              <a:ahLst/>
              <a:cxnLst/>
              <a:rect l="l" t="t" r="r" b="b"/>
              <a:pathLst>
                <a:path w="672" h="77" extrusionOk="0">
                  <a:moveTo>
                    <a:pt x="1" y="1"/>
                  </a:moveTo>
                  <a:lnTo>
                    <a:pt x="1" y="1"/>
                  </a:lnTo>
                  <a:cubicBezTo>
                    <a:pt x="19" y="33"/>
                    <a:pt x="38" y="33"/>
                    <a:pt x="56" y="39"/>
                  </a:cubicBezTo>
                  <a:cubicBezTo>
                    <a:pt x="126" y="58"/>
                    <a:pt x="189" y="70"/>
                    <a:pt x="264" y="76"/>
                  </a:cubicBezTo>
                  <a:cubicBezTo>
                    <a:pt x="345" y="76"/>
                    <a:pt x="426" y="76"/>
                    <a:pt x="508" y="64"/>
                  </a:cubicBezTo>
                  <a:cubicBezTo>
                    <a:pt x="559" y="58"/>
                    <a:pt x="614" y="51"/>
                    <a:pt x="672" y="26"/>
                  </a:cubicBezTo>
                  <a:lnTo>
                    <a:pt x="672" y="26"/>
                  </a:lnTo>
                  <a:cubicBezTo>
                    <a:pt x="602" y="33"/>
                    <a:pt x="553" y="45"/>
                    <a:pt x="496" y="45"/>
                  </a:cubicBezTo>
                  <a:cubicBezTo>
                    <a:pt x="440" y="51"/>
                    <a:pt x="389" y="58"/>
                    <a:pt x="333" y="58"/>
                  </a:cubicBezTo>
                  <a:cubicBezTo>
                    <a:pt x="276" y="58"/>
                    <a:pt x="220" y="51"/>
                    <a:pt x="163" y="45"/>
                  </a:cubicBezTo>
                  <a:cubicBezTo>
                    <a:pt x="114" y="33"/>
                    <a:pt x="56" y="20"/>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22"/>
            <p:cNvSpPr/>
            <p:nvPr/>
          </p:nvSpPr>
          <p:spPr>
            <a:xfrm>
              <a:off x="8830354" y="3952050"/>
              <a:ext cx="100715" cy="109532"/>
            </a:xfrm>
            <a:custGeom>
              <a:avLst/>
              <a:gdLst/>
              <a:ahLst/>
              <a:cxnLst/>
              <a:rect l="l" t="t" r="r" b="b"/>
              <a:pathLst>
                <a:path w="434" h="472" extrusionOk="0">
                  <a:moveTo>
                    <a:pt x="427" y="1"/>
                  </a:moveTo>
                  <a:cubicBezTo>
                    <a:pt x="327" y="38"/>
                    <a:pt x="38" y="359"/>
                    <a:pt x="0" y="471"/>
                  </a:cubicBezTo>
                  <a:cubicBezTo>
                    <a:pt x="38" y="428"/>
                    <a:pt x="75" y="383"/>
                    <a:pt x="107" y="339"/>
                  </a:cubicBezTo>
                  <a:cubicBezTo>
                    <a:pt x="182" y="246"/>
                    <a:pt x="263" y="157"/>
                    <a:pt x="352" y="76"/>
                  </a:cubicBezTo>
                  <a:cubicBezTo>
                    <a:pt x="376" y="52"/>
                    <a:pt x="402" y="26"/>
                    <a:pt x="433" y="14"/>
                  </a:cubicBezTo>
                  <a:lnTo>
                    <a:pt x="433" y="14"/>
                  </a:lnTo>
                  <a:cubicBezTo>
                    <a:pt x="433" y="16"/>
                    <a:pt x="433" y="18"/>
                    <a:pt x="433" y="20"/>
                  </a:cubicBezTo>
                  <a:lnTo>
                    <a:pt x="433" y="14"/>
                  </a:lnTo>
                  <a:cubicBezTo>
                    <a:pt x="433" y="14"/>
                    <a:pt x="433" y="14"/>
                    <a:pt x="433" y="14"/>
                  </a:cubicBezTo>
                  <a:lnTo>
                    <a:pt x="433" y="14"/>
                  </a:lnTo>
                  <a:cubicBezTo>
                    <a:pt x="433" y="10"/>
                    <a:pt x="431" y="5"/>
                    <a:pt x="42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22"/>
            <p:cNvSpPr/>
            <p:nvPr/>
          </p:nvSpPr>
          <p:spPr>
            <a:xfrm>
              <a:off x="7856139" y="4446579"/>
              <a:ext cx="129259" cy="51285"/>
            </a:xfrm>
            <a:custGeom>
              <a:avLst/>
              <a:gdLst/>
              <a:ahLst/>
              <a:cxnLst/>
              <a:rect l="l" t="t" r="r" b="b"/>
              <a:pathLst>
                <a:path w="557" h="221" extrusionOk="0">
                  <a:moveTo>
                    <a:pt x="6" y="1"/>
                  </a:moveTo>
                  <a:cubicBezTo>
                    <a:pt x="4" y="1"/>
                    <a:pt x="2" y="1"/>
                    <a:pt x="0" y="1"/>
                  </a:cubicBezTo>
                  <a:cubicBezTo>
                    <a:pt x="194" y="57"/>
                    <a:pt x="376" y="145"/>
                    <a:pt x="557" y="221"/>
                  </a:cubicBezTo>
                  <a:cubicBezTo>
                    <a:pt x="423" y="128"/>
                    <a:pt x="102" y="1"/>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22"/>
            <p:cNvSpPr/>
            <p:nvPr/>
          </p:nvSpPr>
          <p:spPr>
            <a:xfrm>
              <a:off x="8650038" y="3620431"/>
              <a:ext cx="67066" cy="123920"/>
            </a:xfrm>
            <a:custGeom>
              <a:avLst/>
              <a:gdLst/>
              <a:ahLst/>
              <a:cxnLst/>
              <a:rect l="l" t="t" r="r" b="b"/>
              <a:pathLst>
                <a:path w="289" h="534" extrusionOk="0">
                  <a:moveTo>
                    <a:pt x="288" y="1"/>
                  </a:moveTo>
                  <a:lnTo>
                    <a:pt x="288" y="1"/>
                  </a:lnTo>
                  <a:cubicBezTo>
                    <a:pt x="257" y="20"/>
                    <a:pt x="233" y="52"/>
                    <a:pt x="213" y="82"/>
                  </a:cubicBezTo>
                  <a:cubicBezTo>
                    <a:pt x="144" y="171"/>
                    <a:pt x="76" y="264"/>
                    <a:pt x="39" y="371"/>
                  </a:cubicBezTo>
                  <a:cubicBezTo>
                    <a:pt x="13" y="420"/>
                    <a:pt x="1" y="477"/>
                    <a:pt x="1" y="533"/>
                  </a:cubicBezTo>
                  <a:cubicBezTo>
                    <a:pt x="31" y="440"/>
                    <a:pt x="63" y="345"/>
                    <a:pt x="114" y="258"/>
                  </a:cubicBezTo>
                  <a:cubicBezTo>
                    <a:pt x="169" y="171"/>
                    <a:pt x="227" y="82"/>
                    <a:pt x="28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22"/>
            <p:cNvSpPr/>
            <p:nvPr/>
          </p:nvSpPr>
          <p:spPr>
            <a:xfrm>
              <a:off x="8683224" y="3623679"/>
              <a:ext cx="76116" cy="136683"/>
            </a:xfrm>
            <a:custGeom>
              <a:avLst/>
              <a:gdLst/>
              <a:ahLst/>
              <a:cxnLst/>
              <a:rect l="l" t="t" r="r" b="b"/>
              <a:pathLst>
                <a:path w="328" h="589" extrusionOk="0">
                  <a:moveTo>
                    <a:pt x="327" y="0"/>
                  </a:moveTo>
                  <a:cubicBezTo>
                    <a:pt x="227" y="200"/>
                    <a:pt x="121" y="394"/>
                    <a:pt x="1" y="588"/>
                  </a:cubicBezTo>
                  <a:cubicBezTo>
                    <a:pt x="139" y="406"/>
                    <a:pt x="252" y="212"/>
                    <a:pt x="32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22"/>
            <p:cNvSpPr/>
            <p:nvPr/>
          </p:nvSpPr>
          <p:spPr>
            <a:xfrm>
              <a:off x="8320040" y="3534567"/>
              <a:ext cx="37826" cy="144341"/>
            </a:xfrm>
            <a:custGeom>
              <a:avLst/>
              <a:gdLst/>
              <a:ahLst/>
              <a:cxnLst/>
              <a:rect l="l" t="t" r="r" b="b"/>
              <a:pathLst>
                <a:path w="163" h="622" extrusionOk="0">
                  <a:moveTo>
                    <a:pt x="137" y="1"/>
                  </a:moveTo>
                  <a:lnTo>
                    <a:pt x="137" y="1"/>
                  </a:lnTo>
                  <a:cubicBezTo>
                    <a:pt x="113" y="214"/>
                    <a:pt x="69" y="422"/>
                    <a:pt x="0" y="622"/>
                  </a:cubicBezTo>
                  <a:cubicBezTo>
                    <a:pt x="69" y="535"/>
                    <a:pt x="163" y="127"/>
                    <a:pt x="13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22"/>
            <p:cNvSpPr/>
            <p:nvPr/>
          </p:nvSpPr>
          <p:spPr>
            <a:xfrm>
              <a:off x="8721282" y="4192237"/>
              <a:ext cx="86095" cy="152695"/>
            </a:xfrm>
            <a:custGeom>
              <a:avLst/>
              <a:gdLst/>
              <a:ahLst/>
              <a:cxnLst/>
              <a:rect l="l" t="t" r="r" b="b"/>
              <a:pathLst>
                <a:path w="371" h="658" extrusionOk="0">
                  <a:moveTo>
                    <a:pt x="371" y="0"/>
                  </a:moveTo>
                  <a:cubicBezTo>
                    <a:pt x="270" y="238"/>
                    <a:pt x="145" y="452"/>
                    <a:pt x="1" y="658"/>
                  </a:cubicBezTo>
                  <a:cubicBezTo>
                    <a:pt x="126" y="527"/>
                    <a:pt x="357" y="107"/>
                    <a:pt x="37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22"/>
            <p:cNvSpPr/>
            <p:nvPr/>
          </p:nvSpPr>
          <p:spPr>
            <a:xfrm>
              <a:off x="8539574" y="4370926"/>
              <a:ext cx="125082" cy="35505"/>
            </a:xfrm>
            <a:custGeom>
              <a:avLst/>
              <a:gdLst/>
              <a:ahLst/>
              <a:cxnLst/>
              <a:rect l="l" t="t" r="r" b="b"/>
              <a:pathLst>
                <a:path w="539" h="153" extrusionOk="0">
                  <a:moveTo>
                    <a:pt x="539" y="1"/>
                  </a:moveTo>
                  <a:lnTo>
                    <a:pt x="539" y="1"/>
                  </a:lnTo>
                  <a:cubicBezTo>
                    <a:pt x="527" y="1"/>
                    <a:pt x="521" y="14"/>
                    <a:pt x="507" y="20"/>
                  </a:cubicBezTo>
                  <a:cubicBezTo>
                    <a:pt x="451" y="70"/>
                    <a:pt x="382" y="95"/>
                    <a:pt x="307" y="113"/>
                  </a:cubicBezTo>
                  <a:cubicBezTo>
                    <a:pt x="276" y="123"/>
                    <a:pt x="248" y="132"/>
                    <a:pt x="221" y="132"/>
                  </a:cubicBezTo>
                  <a:cubicBezTo>
                    <a:pt x="210" y="132"/>
                    <a:pt x="199" y="130"/>
                    <a:pt x="188" y="127"/>
                  </a:cubicBezTo>
                  <a:cubicBezTo>
                    <a:pt x="113" y="113"/>
                    <a:pt x="50" y="89"/>
                    <a:pt x="0" y="32"/>
                  </a:cubicBezTo>
                  <a:lnTo>
                    <a:pt x="0" y="32"/>
                  </a:lnTo>
                  <a:cubicBezTo>
                    <a:pt x="12" y="70"/>
                    <a:pt x="38" y="89"/>
                    <a:pt x="69" y="107"/>
                  </a:cubicBezTo>
                  <a:cubicBezTo>
                    <a:pt x="120" y="135"/>
                    <a:pt x="170" y="153"/>
                    <a:pt x="225" y="153"/>
                  </a:cubicBezTo>
                  <a:cubicBezTo>
                    <a:pt x="245" y="153"/>
                    <a:pt x="267" y="150"/>
                    <a:pt x="289" y="145"/>
                  </a:cubicBezTo>
                  <a:cubicBezTo>
                    <a:pt x="388" y="119"/>
                    <a:pt x="469" y="76"/>
                    <a:pt x="53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22"/>
            <p:cNvSpPr/>
            <p:nvPr/>
          </p:nvSpPr>
          <p:spPr>
            <a:xfrm>
              <a:off x="8897189" y="3950658"/>
              <a:ext cx="110926" cy="92128"/>
            </a:xfrm>
            <a:custGeom>
              <a:avLst/>
              <a:gdLst/>
              <a:ahLst/>
              <a:cxnLst/>
              <a:rect l="l" t="t" r="r" b="b"/>
              <a:pathLst>
                <a:path w="478" h="397" extrusionOk="0">
                  <a:moveTo>
                    <a:pt x="478" y="1"/>
                  </a:moveTo>
                  <a:lnTo>
                    <a:pt x="478" y="1"/>
                  </a:lnTo>
                  <a:cubicBezTo>
                    <a:pt x="371" y="7"/>
                    <a:pt x="120" y="238"/>
                    <a:pt x="1" y="396"/>
                  </a:cubicBezTo>
                  <a:cubicBezTo>
                    <a:pt x="151" y="252"/>
                    <a:pt x="296" y="101"/>
                    <a:pt x="47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22"/>
            <p:cNvSpPr/>
            <p:nvPr/>
          </p:nvSpPr>
          <p:spPr>
            <a:xfrm>
              <a:off x="8732886" y="3613004"/>
              <a:ext cx="54071" cy="128561"/>
            </a:xfrm>
            <a:custGeom>
              <a:avLst/>
              <a:gdLst/>
              <a:ahLst/>
              <a:cxnLst/>
              <a:rect l="l" t="t" r="r" b="b"/>
              <a:pathLst>
                <a:path w="233" h="554" extrusionOk="0">
                  <a:moveTo>
                    <a:pt x="232" y="1"/>
                  </a:moveTo>
                  <a:cubicBezTo>
                    <a:pt x="208" y="96"/>
                    <a:pt x="176" y="189"/>
                    <a:pt x="139" y="284"/>
                  </a:cubicBezTo>
                  <a:cubicBezTo>
                    <a:pt x="107" y="377"/>
                    <a:pt x="50" y="466"/>
                    <a:pt x="0" y="553"/>
                  </a:cubicBezTo>
                  <a:cubicBezTo>
                    <a:pt x="139" y="391"/>
                    <a:pt x="208" y="209"/>
                    <a:pt x="23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22"/>
            <p:cNvSpPr/>
            <p:nvPr/>
          </p:nvSpPr>
          <p:spPr>
            <a:xfrm>
              <a:off x="8040632" y="4324513"/>
              <a:ext cx="136685" cy="22046"/>
            </a:xfrm>
            <a:custGeom>
              <a:avLst/>
              <a:gdLst/>
              <a:ahLst/>
              <a:cxnLst/>
              <a:rect l="l" t="t" r="r" b="b"/>
              <a:pathLst>
                <a:path w="589" h="95" extrusionOk="0">
                  <a:moveTo>
                    <a:pt x="1" y="0"/>
                  </a:moveTo>
                  <a:cubicBezTo>
                    <a:pt x="93" y="66"/>
                    <a:pt x="229" y="95"/>
                    <a:pt x="350" y="95"/>
                  </a:cubicBezTo>
                  <a:cubicBezTo>
                    <a:pt x="451" y="95"/>
                    <a:pt x="541" y="75"/>
                    <a:pt x="589" y="38"/>
                  </a:cubicBezTo>
                  <a:lnTo>
                    <a:pt x="589" y="38"/>
                  </a:lnTo>
                  <a:cubicBezTo>
                    <a:pt x="533" y="44"/>
                    <a:pt x="490" y="64"/>
                    <a:pt x="438" y="70"/>
                  </a:cubicBezTo>
                  <a:cubicBezTo>
                    <a:pt x="403" y="74"/>
                    <a:pt x="368" y="78"/>
                    <a:pt x="333" y="78"/>
                  </a:cubicBezTo>
                  <a:cubicBezTo>
                    <a:pt x="318" y="78"/>
                    <a:pt x="303" y="77"/>
                    <a:pt x="288" y="76"/>
                  </a:cubicBezTo>
                  <a:cubicBezTo>
                    <a:pt x="238" y="70"/>
                    <a:pt x="189" y="64"/>
                    <a:pt x="138" y="50"/>
                  </a:cubicBezTo>
                  <a:cubicBezTo>
                    <a:pt x="94" y="38"/>
                    <a:pt x="50" y="12"/>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22"/>
            <p:cNvSpPr/>
            <p:nvPr/>
          </p:nvSpPr>
          <p:spPr>
            <a:xfrm>
              <a:off x="8653055" y="3590030"/>
              <a:ext cx="75884" cy="87487"/>
            </a:xfrm>
            <a:custGeom>
              <a:avLst/>
              <a:gdLst/>
              <a:ahLst/>
              <a:cxnLst/>
              <a:rect l="l" t="t" r="r" b="b"/>
              <a:pathLst>
                <a:path w="327" h="377" extrusionOk="0">
                  <a:moveTo>
                    <a:pt x="326" y="1"/>
                  </a:moveTo>
                  <a:lnTo>
                    <a:pt x="326" y="1"/>
                  </a:lnTo>
                  <a:cubicBezTo>
                    <a:pt x="194" y="76"/>
                    <a:pt x="6" y="288"/>
                    <a:pt x="0" y="377"/>
                  </a:cubicBezTo>
                  <a:cubicBezTo>
                    <a:pt x="26" y="339"/>
                    <a:pt x="50" y="308"/>
                    <a:pt x="75" y="270"/>
                  </a:cubicBezTo>
                  <a:cubicBezTo>
                    <a:pt x="101" y="238"/>
                    <a:pt x="125" y="207"/>
                    <a:pt x="150" y="175"/>
                  </a:cubicBezTo>
                  <a:cubicBezTo>
                    <a:pt x="182" y="145"/>
                    <a:pt x="214" y="120"/>
                    <a:pt x="238" y="88"/>
                  </a:cubicBezTo>
                  <a:cubicBezTo>
                    <a:pt x="269" y="56"/>
                    <a:pt x="307" y="38"/>
                    <a:pt x="32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22"/>
            <p:cNvSpPr/>
            <p:nvPr/>
          </p:nvSpPr>
          <p:spPr>
            <a:xfrm>
              <a:off x="8007214" y="4318479"/>
              <a:ext cx="122297" cy="47340"/>
            </a:xfrm>
            <a:custGeom>
              <a:avLst/>
              <a:gdLst/>
              <a:ahLst/>
              <a:cxnLst/>
              <a:rect l="l" t="t" r="r" b="b"/>
              <a:pathLst>
                <a:path w="527" h="204" extrusionOk="0">
                  <a:moveTo>
                    <a:pt x="0" y="1"/>
                  </a:moveTo>
                  <a:lnTo>
                    <a:pt x="0" y="14"/>
                  </a:lnTo>
                  <a:cubicBezTo>
                    <a:pt x="107" y="120"/>
                    <a:pt x="232" y="183"/>
                    <a:pt x="376" y="202"/>
                  </a:cubicBezTo>
                  <a:cubicBezTo>
                    <a:pt x="383" y="203"/>
                    <a:pt x="391" y="204"/>
                    <a:pt x="399" y="204"/>
                  </a:cubicBezTo>
                  <a:cubicBezTo>
                    <a:pt x="441" y="204"/>
                    <a:pt x="495" y="191"/>
                    <a:pt x="527" y="171"/>
                  </a:cubicBezTo>
                  <a:lnTo>
                    <a:pt x="527" y="171"/>
                  </a:lnTo>
                  <a:cubicBezTo>
                    <a:pt x="491" y="178"/>
                    <a:pt x="456" y="182"/>
                    <a:pt x="423" y="182"/>
                  </a:cubicBezTo>
                  <a:cubicBezTo>
                    <a:pt x="260" y="182"/>
                    <a:pt x="130" y="100"/>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22"/>
            <p:cNvSpPr/>
            <p:nvPr/>
          </p:nvSpPr>
          <p:spPr>
            <a:xfrm>
              <a:off x="8039239" y="4445186"/>
              <a:ext cx="142718" cy="42699"/>
            </a:xfrm>
            <a:custGeom>
              <a:avLst/>
              <a:gdLst/>
              <a:ahLst/>
              <a:cxnLst/>
              <a:rect l="l" t="t" r="r" b="b"/>
              <a:pathLst>
                <a:path w="615" h="184" extrusionOk="0">
                  <a:moveTo>
                    <a:pt x="1" y="1"/>
                  </a:moveTo>
                  <a:lnTo>
                    <a:pt x="1" y="1"/>
                  </a:lnTo>
                  <a:cubicBezTo>
                    <a:pt x="173" y="126"/>
                    <a:pt x="369" y="183"/>
                    <a:pt x="582" y="183"/>
                  </a:cubicBezTo>
                  <a:cubicBezTo>
                    <a:pt x="593" y="183"/>
                    <a:pt x="604" y="183"/>
                    <a:pt x="614" y="183"/>
                  </a:cubicBezTo>
                  <a:cubicBezTo>
                    <a:pt x="508" y="169"/>
                    <a:pt x="401" y="157"/>
                    <a:pt x="294" y="126"/>
                  </a:cubicBezTo>
                  <a:cubicBezTo>
                    <a:pt x="195" y="100"/>
                    <a:pt x="94" y="45"/>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22"/>
            <p:cNvSpPr/>
            <p:nvPr/>
          </p:nvSpPr>
          <p:spPr>
            <a:xfrm>
              <a:off x="7940147" y="3585621"/>
              <a:ext cx="39683" cy="120903"/>
            </a:xfrm>
            <a:custGeom>
              <a:avLst/>
              <a:gdLst/>
              <a:ahLst/>
              <a:cxnLst/>
              <a:rect l="l" t="t" r="r" b="b"/>
              <a:pathLst>
                <a:path w="171" h="521" extrusionOk="0">
                  <a:moveTo>
                    <a:pt x="26" y="0"/>
                  </a:moveTo>
                  <a:cubicBezTo>
                    <a:pt x="1" y="151"/>
                    <a:pt x="82" y="439"/>
                    <a:pt x="171" y="521"/>
                  </a:cubicBezTo>
                  <a:cubicBezTo>
                    <a:pt x="89" y="364"/>
                    <a:pt x="52" y="188"/>
                    <a:pt x="2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22"/>
            <p:cNvSpPr/>
            <p:nvPr/>
          </p:nvSpPr>
          <p:spPr>
            <a:xfrm>
              <a:off x="8550946" y="4340526"/>
              <a:ext cx="118352" cy="32488"/>
            </a:xfrm>
            <a:custGeom>
              <a:avLst/>
              <a:gdLst/>
              <a:ahLst/>
              <a:cxnLst/>
              <a:rect l="l" t="t" r="r" b="b"/>
              <a:pathLst>
                <a:path w="510" h="140" extrusionOk="0">
                  <a:moveTo>
                    <a:pt x="1" y="1"/>
                  </a:moveTo>
                  <a:lnTo>
                    <a:pt x="1" y="1"/>
                  </a:lnTo>
                  <a:cubicBezTo>
                    <a:pt x="36" y="78"/>
                    <a:pt x="150" y="139"/>
                    <a:pt x="277" y="139"/>
                  </a:cubicBezTo>
                  <a:cubicBezTo>
                    <a:pt x="354" y="139"/>
                    <a:pt x="436" y="117"/>
                    <a:pt x="509" y="62"/>
                  </a:cubicBezTo>
                  <a:lnTo>
                    <a:pt x="509" y="62"/>
                  </a:lnTo>
                  <a:cubicBezTo>
                    <a:pt x="432" y="99"/>
                    <a:pt x="356" y="120"/>
                    <a:pt x="282" y="120"/>
                  </a:cubicBezTo>
                  <a:cubicBezTo>
                    <a:pt x="186" y="120"/>
                    <a:pt x="93" y="85"/>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22"/>
            <p:cNvSpPr/>
            <p:nvPr/>
          </p:nvSpPr>
          <p:spPr>
            <a:xfrm>
              <a:off x="8190547" y="4028631"/>
              <a:ext cx="69851" cy="40146"/>
            </a:xfrm>
            <a:custGeom>
              <a:avLst/>
              <a:gdLst/>
              <a:ahLst/>
              <a:cxnLst/>
              <a:rect l="l" t="t" r="r" b="b"/>
              <a:pathLst>
                <a:path w="301" h="173" extrusionOk="0">
                  <a:moveTo>
                    <a:pt x="255" y="1"/>
                  </a:moveTo>
                  <a:cubicBezTo>
                    <a:pt x="249" y="1"/>
                    <a:pt x="244" y="1"/>
                    <a:pt x="238" y="3"/>
                  </a:cubicBezTo>
                  <a:cubicBezTo>
                    <a:pt x="200" y="9"/>
                    <a:pt x="188" y="41"/>
                    <a:pt x="168" y="72"/>
                  </a:cubicBezTo>
                  <a:cubicBezTo>
                    <a:pt x="162" y="74"/>
                    <a:pt x="156" y="75"/>
                    <a:pt x="150" y="75"/>
                  </a:cubicBezTo>
                  <a:cubicBezTo>
                    <a:pt x="137" y="75"/>
                    <a:pt x="123" y="72"/>
                    <a:pt x="107" y="72"/>
                  </a:cubicBezTo>
                  <a:cubicBezTo>
                    <a:pt x="56" y="78"/>
                    <a:pt x="26" y="104"/>
                    <a:pt x="6" y="147"/>
                  </a:cubicBezTo>
                  <a:cubicBezTo>
                    <a:pt x="6" y="153"/>
                    <a:pt x="0" y="165"/>
                    <a:pt x="12" y="173"/>
                  </a:cubicBezTo>
                  <a:lnTo>
                    <a:pt x="18" y="173"/>
                  </a:lnTo>
                  <a:cubicBezTo>
                    <a:pt x="26" y="173"/>
                    <a:pt x="32" y="165"/>
                    <a:pt x="32" y="159"/>
                  </a:cubicBezTo>
                  <a:cubicBezTo>
                    <a:pt x="50" y="121"/>
                    <a:pt x="84" y="105"/>
                    <a:pt x="122" y="105"/>
                  </a:cubicBezTo>
                  <a:cubicBezTo>
                    <a:pt x="133" y="105"/>
                    <a:pt x="145" y="107"/>
                    <a:pt x="156" y="110"/>
                  </a:cubicBezTo>
                  <a:cubicBezTo>
                    <a:pt x="168" y="110"/>
                    <a:pt x="182" y="110"/>
                    <a:pt x="194" y="104"/>
                  </a:cubicBezTo>
                  <a:cubicBezTo>
                    <a:pt x="205" y="52"/>
                    <a:pt x="232" y="21"/>
                    <a:pt x="283" y="21"/>
                  </a:cubicBezTo>
                  <a:cubicBezTo>
                    <a:pt x="289" y="21"/>
                    <a:pt x="295" y="22"/>
                    <a:pt x="301" y="22"/>
                  </a:cubicBezTo>
                  <a:cubicBezTo>
                    <a:pt x="282" y="8"/>
                    <a:pt x="270" y="1"/>
                    <a:pt x="25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22"/>
            <p:cNvSpPr/>
            <p:nvPr/>
          </p:nvSpPr>
          <p:spPr>
            <a:xfrm>
              <a:off x="8381073" y="3883591"/>
              <a:ext cx="12996" cy="128329"/>
            </a:xfrm>
            <a:custGeom>
              <a:avLst/>
              <a:gdLst/>
              <a:ahLst/>
              <a:cxnLst/>
              <a:rect l="l" t="t" r="r" b="b"/>
              <a:pathLst>
                <a:path w="56" h="553" extrusionOk="0">
                  <a:moveTo>
                    <a:pt x="50" y="1"/>
                  </a:moveTo>
                  <a:cubicBezTo>
                    <a:pt x="38" y="183"/>
                    <a:pt x="24" y="365"/>
                    <a:pt x="0" y="553"/>
                  </a:cubicBezTo>
                  <a:cubicBezTo>
                    <a:pt x="32" y="497"/>
                    <a:pt x="38" y="434"/>
                    <a:pt x="38" y="371"/>
                  </a:cubicBezTo>
                  <a:cubicBezTo>
                    <a:pt x="44" y="309"/>
                    <a:pt x="56" y="246"/>
                    <a:pt x="50" y="177"/>
                  </a:cubicBezTo>
                  <a:lnTo>
                    <a:pt x="50" y="1"/>
                  </a:ln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22"/>
            <p:cNvSpPr/>
            <p:nvPr/>
          </p:nvSpPr>
          <p:spPr>
            <a:xfrm>
              <a:off x="8438858" y="3467964"/>
              <a:ext cx="48501" cy="120903"/>
            </a:xfrm>
            <a:custGeom>
              <a:avLst/>
              <a:gdLst/>
              <a:ahLst/>
              <a:cxnLst/>
              <a:rect l="l" t="t" r="r" b="b"/>
              <a:pathLst>
                <a:path w="209" h="521" extrusionOk="0">
                  <a:moveTo>
                    <a:pt x="209" y="0"/>
                  </a:moveTo>
                  <a:lnTo>
                    <a:pt x="209" y="0"/>
                  </a:lnTo>
                  <a:cubicBezTo>
                    <a:pt x="133" y="62"/>
                    <a:pt x="21" y="339"/>
                    <a:pt x="1" y="521"/>
                  </a:cubicBezTo>
                  <a:cubicBezTo>
                    <a:pt x="33" y="432"/>
                    <a:pt x="58" y="345"/>
                    <a:pt x="90" y="257"/>
                  </a:cubicBezTo>
                  <a:cubicBezTo>
                    <a:pt x="121" y="169"/>
                    <a:pt x="165" y="88"/>
                    <a:pt x="20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22"/>
            <p:cNvSpPr/>
            <p:nvPr/>
          </p:nvSpPr>
          <p:spPr>
            <a:xfrm>
              <a:off x="8068248" y="4282277"/>
              <a:ext cx="123921" cy="31328"/>
            </a:xfrm>
            <a:custGeom>
              <a:avLst/>
              <a:gdLst/>
              <a:ahLst/>
              <a:cxnLst/>
              <a:rect l="l" t="t" r="r" b="b"/>
              <a:pathLst>
                <a:path w="534" h="135" extrusionOk="0">
                  <a:moveTo>
                    <a:pt x="533" y="0"/>
                  </a:moveTo>
                  <a:lnTo>
                    <a:pt x="533" y="0"/>
                  </a:lnTo>
                  <a:cubicBezTo>
                    <a:pt x="424" y="84"/>
                    <a:pt x="309" y="118"/>
                    <a:pt x="187" y="118"/>
                  </a:cubicBezTo>
                  <a:cubicBezTo>
                    <a:pt x="127" y="118"/>
                    <a:pt x="65" y="110"/>
                    <a:pt x="1" y="95"/>
                  </a:cubicBezTo>
                  <a:lnTo>
                    <a:pt x="1" y="95"/>
                  </a:lnTo>
                  <a:cubicBezTo>
                    <a:pt x="56" y="122"/>
                    <a:pt x="124" y="134"/>
                    <a:pt x="193" y="134"/>
                  </a:cubicBezTo>
                  <a:cubicBezTo>
                    <a:pt x="332" y="134"/>
                    <a:pt x="475" y="84"/>
                    <a:pt x="53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22"/>
            <p:cNvSpPr/>
            <p:nvPr/>
          </p:nvSpPr>
          <p:spPr>
            <a:xfrm>
              <a:off x="8955669" y="4005889"/>
              <a:ext cx="62657" cy="74491"/>
            </a:xfrm>
            <a:custGeom>
              <a:avLst/>
              <a:gdLst/>
              <a:ahLst/>
              <a:cxnLst/>
              <a:rect l="l" t="t" r="r" b="b"/>
              <a:pathLst>
                <a:path w="270" h="321" extrusionOk="0">
                  <a:moveTo>
                    <a:pt x="256" y="0"/>
                  </a:moveTo>
                  <a:cubicBezTo>
                    <a:pt x="232" y="8"/>
                    <a:pt x="212" y="26"/>
                    <a:pt x="200" y="45"/>
                  </a:cubicBezTo>
                  <a:cubicBezTo>
                    <a:pt x="119" y="127"/>
                    <a:pt x="50" y="214"/>
                    <a:pt x="0" y="321"/>
                  </a:cubicBezTo>
                  <a:cubicBezTo>
                    <a:pt x="87" y="214"/>
                    <a:pt x="169" y="101"/>
                    <a:pt x="269" y="8"/>
                  </a:cubicBezTo>
                  <a:cubicBezTo>
                    <a:pt x="263" y="0"/>
                    <a:pt x="256" y="0"/>
                    <a:pt x="25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22"/>
            <p:cNvSpPr/>
            <p:nvPr/>
          </p:nvSpPr>
          <p:spPr>
            <a:xfrm>
              <a:off x="7989809" y="3483977"/>
              <a:ext cx="23438" cy="115102"/>
            </a:xfrm>
            <a:custGeom>
              <a:avLst/>
              <a:gdLst/>
              <a:ahLst/>
              <a:cxnLst/>
              <a:rect l="l" t="t" r="r" b="b"/>
              <a:pathLst>
                <a:path w="101" h="496" extrusionOk="0">
                  <a:moveTo>
                    <a:pt x="6" y="0"/>
                  </a:moveTo>
                  <a:cubicBezTo>
                    <a:pt x="6" y="50"/>
                    <a:pt x="0" y="100"/>
                    <a:pt x="6" y="137"/>
                  </a:cubicBezTo>
                  <a:cubicBezTo>
                    <a:pt x="26" y="264"/>
                    <a:pt x="56" y="376"/>
                    <a:pt x="101" y="495"/>
                  </a:cubicBezTo>
                  <a:cubicBezTo>
                    <a:pt x="69" y="339"/>
                    <a:pt x="18" y="181"/>
                    <a:pt x="12" y="19"/>
                  </a:cubicBezTo>
                  <a:cubicBezTo>
                    <a:pt x="12" y="19"/>
                    <a:pt x="12" y="12"/>
                    <a:pt x="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22"/>
            <p:cNvSpPr/>
            <p:nvPr/>
          </p:nvSpPr>
          <p:spPr>
            <a:xfrm>
              <a:off x="8940817" y="3968063"/>
              <a:ext cx="106517" cy="61264"/>
            </a:xfrm>
            <a:custGeom>
              <a:avLst/>
              <a:gdLst/>
              <a:ahLst/>
              <a:cxnLst/>
              <a:rect l="l" t="t" r="r" b="b"/>
              <a:pathLst>
                <a:path w="459" h="264" extrusionOk="0">
                  <a:moveTo>
                    <a:pt x="458" y="1"/>
                  </a:moveTo>
                  <a:cubicBezTo>
                    <a:pt x="365" y="1"/>
                    <a:pt x="120" y="139"/>
                    <a:pt x="1" y="264"/>
                  </a:cubicBezTo>
                  <a:cubicBezTo>
                    <a:pt x="45" y="226"/>
                    <a:pt x="94" y="195"/>
                    <a:pt x="145" y="163"/>
                  </a:cubicBezTo>
                  <a:cubicBezTo>
                    <a:pt x="195" y="133"/>
                    <a:pt x="245" y="101"/>
                    <a:pt x="296" y="76"/>
                  </a:cubicBezTo>
                  <a:cubicBezTo>
                    <a:pt x="345" y="44"/>
                    <a:pt x="395" y="26"/>
                    <a:pt x="45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22"/>
            <p:cNvSpPr/>
            <p:nvPr/>
          </p:nvSpPr>
          <p:spPr>
            <a:xfrm>
              <a:off x="8351601" y="4472802"/>
              <a:ext cx="77509" cy="61264"/>
            </a:xfrm>
            <a:custGeom>
              <a:avLst/>
              <a:gdLst/>
              <a:ahLst/>
              <a:cxnLst/>
              <a:rect l="l" t="t" r="r" b="b"/>
              <a:pathLst>
                <a:path w="334" h="264" extrusionOk="0">
                  <a:moveTo>
                    <a:pt x="1" y="1"/>
                  </a:moveTo>
                  <a:cubicBezTo>
                    <a:pt x="1" y="32"/>
                    <a:pt x="14" y="50"/>
                    <a:pt x="33" y="70"/>
                  </a:cubicBezTo>
                  <a:cubicBezTo>
                    <a:pt x="108" y="163"/>
                    <a:pt x="215" y="220"/>
                    <a:pt x="327" y="264"/>
                  </a:cubicBezTo>
                  <a:cubicBezTo>
                    <a:pt x="327" y="264"/>
                    <a:pt x="333" y="264"/>
                    <a:pt x="333" y="258"/>
                  </a:cubicBezTo>
                  <a:cubicBezTo>
                    <a:pt x="209" y="195"/>
                    <a:pt x="90" y="120"/>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22"/>
            <p:cNvSpPr/>
            <p:nvPr/>
          </p:nvSpPr>
          <p:spPr>
            <a:xfrm>
              <a:off x="7982383" y="4439617"/>
              <a:ext cx="106285" cy="49429"/>
            </a:xfrm>
            <a:custGeom>
              <a:avLst/>
              <a:gdLst/>
              <a:ahLst/>
              <a:cxnLst/>
              <a:rect l="l" t="t" r="r" b="b"/>
              <a:pathLst>
                <a:path w="458" h="213" extrusionOk="0">
                  <a:moveTo>
                    <a:pt x="25" y="1"/>
                  </a:moveTo>
                  <a:cubicBezTo>
                    <a:pt x="18" y="1"/>
                    <a:pt x="10" y="2"/>
                    <a:pt x="1" y="5"/>
                  </a:cubicBezTo>
                  <a:cubicBezTo>
                    <a:pt x="157" y="62"/>
                    <a:pt x="295" y="144"/>
                    <a:pt x="446" y="213"/>
                  </a:cubicBezTo>
                  <a:cubicBezTo>
                    <a:pt x="446" y="213"/>
                    <a:pt x="452" y="213"/>
                    <a:pt x="458" y="207"/>
                  </a:cubicBezTo>
                  <a:cubicBezTo>
                    <a:pt x="452" y="199"/>
                    <a:pt x="446" y="199"/>
                    <a:pt x="440" y="193"/>
                  </a:cubicBezTo>
                  <a:cubicBezTo>
                    <a:pt x="351" y="150"/>
                    <a:pt x="264" y="106"/>
                    <a:pt x="177" y="56"/>
                  </a:cubicBezTo>
                  <a:cubicBezTo>
                    <a:pt x="133" y="37"/>
                    <a:pt x="88" y="19"/>
                    <a:pt x="44" y="5"/>
                  </a:cubicBezTo>
                  <a:cubicBezTo>
                    <a:pt x="38" y="2"/>
                    <a:pt x="32" y="1"/>
                    <a:pt x="2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22"/>
            <p:cNvSpPr/>
            <p:nvPr/>
          </p:nvSpPr>
          <p:spPr>
            <a:xfrm>
              <a:off x="8354850" y="4098483"/>
              <a:ext cx="62657" cy="18101"/>
            </a:xfrm>
            <a:custGeom>
              <a:avLst/>
              <a:gdLst/>
              <a:ahLst/>
              <a:cxnLst/>
              <a:rect l="l" t="t" r="r" b="b"/>
              <a:pathLst>
                <a:path w="270" h="78" extrusionOk="0">
                  <a:moveTo>
                    <a:pt x="199" y="1"/>
                  </a:moveTo>
                  <a:cubicBezTo>
                    <a:pt x="187" y="1"/>
                    <a:pt x="174" y="3"/>
                    <a:pt x="163" y="9"/>
                  </a:cubicBezTo>
                  <a:cubicBezTo>
                    <a:pt x="140" y="18"/>
                    <a:pt x="122" y="27"/>
                    <a:pt x="99" y="27"/>
                  </a:cubicBezTo>
                  <a:cubicBezTo>
                    <a:pt x="90" y="27"/>
                    <a:pt x="81" y="26"/>
                    <a:pt x="70" y="22"/>
                  </a:cubicBezTo>
                  <a:cubicBezTo>
                    <a:pt x="66" y="21"/>
                    <a:pt x="62" y="21"/>
                    <a:pt x="58" y="21"/>
                  </a:cubicBezTo>
                  <a:cubicBezTo>
                    <a:pt x="37" y="21"/>
                    <a:pt x="17" y="37"/>
                    <a:pt x="6" y="52"/>
                  </a:cubicBezTo>
                  <a:cubicBezTo>
                    <a:pt x="0" y="60"/>
                    <a:pt x="0" y="66"/>
                    <a:pt x="13" y="78"/>
                  </a:cubicBezTo>
                  <a:cubicBezTo>
                    <a:pt x="32" y="78"/>
                    <a:pt x="44" y="60"/>
                    <a:pt x="56" y="60"/>
                  </a:cubicBezTo>
                  <a:cubicBezTo>
                    <a:pt x="62" y="58"/>
                    <a:pt x="68" y="57"/>
                    <a:pt x="73" y="57"/>
                  </a:cubicBezTo>
                  <a:cubicBezTo>
                    <a:pt x="87" y="57"/>
                    <a:pt x="100" y="62"/>
                    <a:pt x="113" y="66"/>
                  </a:cubicBezTo>
                  <a:cubicBezTo>
                    <a:pt x="125" y="66"/>
                    <a:pt x="137" y="60"/>
                    <a:pt x="151" y="46"/>
                  </a:cubicBezTo>
                  <a:cubicBezTo>
                    <a:pt x="164" y="33"/>
                    <a:pt x="179" y="28"/>
                    <a:pt x="195" y="28"/>
                  </a:cubicBezTo>
                  <a:cubicBezTo>
                    <a:pt x="209" y="28"/>
                    <a:pt x="223" y="32"/>
                    <a:pt x="238" y="40"/>
                  </a:cubicBezTo>
                  <a:cubicBezTo>
                    <a:pt x="246" y="40"/>
                    <a:pt x="252" y="46"/>
                    <a:pt x="259" y="46"/>
                  </a:cubicBezTo>
                  <a:cubicBezTo>
                    <a:pt x="262" y="46"/>
                    <a:pt x="266" y="44"/>
                    <a:pt x="270" y="40"/>
                  </a:cubicBezTo>
                  <a:cubicBezTo>
                    <a:pt x="252" y="14"/>
                    <a:pt x="226" y="1"/>
                    <a:pt x="19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22"/>
            <p:cNvSpPr/>
            <p:nvPr/>
          </p:nvSpPr>
          <p:spPr>
            <a:xfrm>
              <a:off x="8146686" y="4123081"/>
              <a:ext cx="64281" cy="19725"/>
            </a:xfrm>
            <a:custGeom>
              <a:avLst/>
              <a:gdLst/>
              <a:ahLst/>
              <a:cxnLst/>
              <a:rect l="l" t="t" r="r" b="b"/>
              <a:pathLst>
                <a:path w="277" h="85" extrusionOk="0">
                  <a:moveTo>
                    <a:pt x="225" y="1"/>
                  </a:moveTo>
                  <a:cubicBezTo>
                    <a:pt x="191" y="1"/>
                    <a:pt x="165" y="26"/>
                    <a:pt x="139" y="47"/>
                  </a:cubicBezTo>
                  <a:cubicBezTo>
                    <a:pt x="114" y="29"/>
                    <a:pt x="88" y="22"/>
                    <a:pt x="57" y="22"/>
                  </a:cubicBezTo>
                  <a:cubicBezTo>
                    <a:pt x="19" y="29"/>
                    <a:pt x="13" y="29"/>
                    <a:pt x="1" y="67"/>
                  </a:cubicBezTo>
                  <a:cubicBezTo>
                    <a:pt x="30" y="59"/>
                    <a:pt x="47" y="54"/>
                    <a:pt x="62" y="54"/>
                  </a:cubicBezTo>
                  <a:cubicBezTo>
                    <a:pt x="83" y="54"/>
                    <a:pt x="102" y="63"/>
                    <a:pt x="145" y="85"/>
                  </a:cubicBezTo>
                  <a:cubicBezTo>
                    <a:pt x="169" y="73"/>
                    <a:pt x="177" y="47"/>
                    <a:pt x="201" y="35"/>
                  </a:cubicBezTo>
                  <a:cubicBezTo>
                    <a:pt x="205" y="34"/>
                    <a:pt x="209" y="33"/>
                    <a:pt x="213" y="33"/>
                  </a:cubicBezTo>
                  <a:cubicBezTo>
                    <a:pt x="230" y="33"/>
                    <a:pt x="250" y="41"/>
                    <a:pt x="270" y="41"/>
                  </a:cubicBezTo>
                  <a:cubicBezTo>
                    <a:pt x="276" y="16"/>
                    <a:pt x="258" y="10"/>
                    <a:pt x="245" y="4"/>
                  </a:cubicBezTo>
                  <a:cubicBezTo>
                    <a:pt x="238" y="2"/>
                    <a:pt x="231" y="1"/>
                    <a:pt x="22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22"/>
            <p:cNvSpPr/>
            <p:nvPr/>
          </p:nvSpPr>
          <p:spPr>
            <a:xfrm>
              <a:off x="8744489" y="4048125"/>
              <a:ext cx="78669" cy="112085"/>
            </a:xfrm>
            <a:custGeom>
              <a:avLst/>
              <a:gdLst/>
              <a:ahLst/>
              <a:cxnLst/>
              <a:rect l="l" t="t" r="r" b="b"/>
              <a:pathLst>
                <a:path w="339" h="483" extrusionOk="0">
                  <a:moveTo>
                    <a:pt x="339" y="0"/>
                  </a:moveTo>
                  <a:lnTo>
                    <a:pt x="339" y="0"/>
                  </a:lnTo>
                  <a:cubicBezTo>
                    <a:pt x="233" y="157"/>
                    <a:pt x="126" y="321"/>
                    <a:pt x="0" y="471"/>
                  </a:cubicBezTo>
                  <a:cubicBezTo>
                    <a:pt x="0" y="477"/>
                    <a:pt x="8" y="471"/>
                    <a:pt x="0" y="483"/>
                  </a:cubicBezTo>
                  <a:cubicBezTo>
                    <a:pt x="132" y="327"/>
                    <a:pt x="245" y="170"/>
                    <a:pt x="33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22"/>
            <p:cNvSpPr/>
            <p:nvPr/>
          </p:nvSpPr>
          <p:spPr>
            <a:xfrm>
              <a:off x="8363668" y="4509236"/>
              <a:ext cx="80062" cy="54302"/>
            </a:xfrm>
            <a:custGeom>
              <a:avLst/>
              <a:gdLst/>
              <a:ahLst/>
              <a:cxnLst/>
              <a:rect l="l" t="t" r="r" b="b"/>
              <a:pathLst>
                <a:path w="345" h="234" extrusionOk="0">
                  <a:moveTo>
                    <a:pt x="0" y="0"/>
                  </a:moveTo>
                  <a:cubicBezTo>
                    <a:pt x="41" y="116"/>
                    <a:pt x="206" y="234"/>
                    <a:pt x="320" y="234"/>
                  </a:cubicBezTo>
                  <a:cubicBezTo>
                    <a:pt x="329" y="234"/>
                    <a:pt x="337" y="233"/>
                    <a:pt x="345" y="232"/>
                  </a:cubicBezTo>
                  <a:cubicBezTo>
                    <a:pt x="194" y="194"/>
                    <a:pt x="87" y="113"/>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22"/>
            <p:cNvSpPr/>
            <p:nvPr/>
          </p:nvSpPr>
          <p:spPr>
            <a:xfrm>
              <a:off x="7765633" y="4042555"/>
              <a:ext cx="38290" cy="84238"/>
            </a:xfrm>
            <a:custGeom>
              <a:avLst/>
              <a:gdLst/>
              <a:ahLst/>
              <a:cxnLst/>
              <a:rect l="l" t="t" r="r" b="b"/>
              <a:pathLst>
                <a:path w="165" h="363" extrusionOk="0">
                  <a:moveTo>
                    <a:pt x="0" y="0"/>
                  </a:moveTo>
                  <a:cubicBezTo>
                    <a:pt x="64" y="119"/>
                    <a:pt x="113" y="238"/>
                    <a:pt x="164" y="363"/>
                  </a:cubicBezTo>
                  <a:cubicBezTo>
                    <a:pt x="164" y="275"/>
                    <a:pt x="64" y="50"/>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22"/>
            <p:cNvSpPr/>
            <p:nvPr/>
          </p:nvSpPr>
          <p:spPr>
            <a:xfrm>
              <a:off x="8357634" y="3485369"/>
              <a:ext cx="11835" cy="110461"/>
            </a:xfrm>
            <a:custGeom>
              <a:avLst/>
              <a:gdLst/>
              <a:ahLst/>
              <a:cxnLst/>
              <a:rect l="l" t="t" r="r" b="b"/>
              <a:pathLst>
                <a:path w="51" h="476" extrusionOk="0">
                  <a:moveTo>
                    <a:pt x="26" y="0"/>
                  </a:moveTo>
                  <a:lnTo>
                    <a:pt x="26" y="0"/>
                  </a:lnTo>
                  <a:cubicBezTo>
                    <a:pt x="13" y="38"/>
                    <a:pt x="32" y="70"/>
                    <a:pt x="32" y="94"/>
                  </a:cubicBezTo>
                  <a:cubicBezTo>
                    <a:pt x="32" y="188"/>
                    <a:pt x="32" y="276"/>
                    <a:pt x="13" y="370"/>
                  </a:cubicBezTo>
                  <a:cubicBezTo>
                    <a:pt x="7" y="401"/>
                    <a:pt x="7" y="438"/>
                    <a:pt x="1" y="476"/>
                  </a:cubicBezTo>
                  <a:cubicBezTo>
                    <a:pt x="13" y="458"/>
                    <a:pt x="13" y="438"/>
                    <a:pt x="20" y="420"/>
                  </a:cubicBezTo>
                  <a:cubicBezTo>
                    <a:pt x="32" y="370"/>
                    <a:pt x="32" y="313"/>
                    <a:pt x="44" y="258"/>
                  </a:cubicBezTo>
                  <a:cubicBezTo>
                    <a:pt x="50" y="201"/>
                    <a:pt x="50" y="145"/>
                    <a:pt x="50" y="88"/>
                  </a:cubicBezTo>
                  <a:cubicBezTo>
                    <a:pt x="50" y="62"/>
                    <a:pt x="44" y="32"/>
                    <a:pt x="2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22"/>
            <p:cNvSpPr/>
            <p:nvPr/>
          </p:nvSpPr>
          <p:spPr>
            <a:xfrm>
              <a:off x="7941539" y="4435208"/>
              <a:ext cx="80526" cy="33417"/>
            </a:xfrm>
            <a:custGeom>
              <a:avLst/>
              <a:gdLst/>
              <a:ahLst/>
              <a:cxnLst/>
              <a:rect l="l" t="t" r="r" b="b"/>
              <a:pathLst>
                <a:path w="347" h="144" extrusionOk="0">
                  <a:moveTo>
                    <a:pt x="24" y="0"/>
                  </a:moveTo>
                  <a:cubicBezTo>
                    <a:pt x="17" y="0"/>
                    <a:pt x="9" y="2"/>
                    <a:pt x="1" y="6"/>
                  </a:cubicBezTo>
                  <a:cubicBezTo>
                    <a:pt x="127" y="44"/>
                    <a:pt x="234" y="100"/>
                    <a:pt x="347" y="143"/>
                  </a:cubicBezTo>
                  <a:cubicBezTo>
                    <a:pt x="258" y="88"/>
                    <a:pt x="165" y="38"/>
                    <a:pt x="58" y="6"/>
                  </a:cubicBezTo>
                  <a:cubicBezTo>
                    <a:pt x="50" y="6"/>
                    <a:pt x="38" y="0"/>
                    <a:pt x="2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22"/>
            <p:cNvSpPr/>
            <p:nvPr/>
          </p:nvSpPr>
          <p:spPr>
            <a:xfrm>
              <a:off x="8094471" y="4356538"/>
              <a:ext cx="81454" cy="23902"/>
            </a:xfrm>
            <a:custGeom>
              <a:avLst/>
              <a:gdLst/>
              <a:ahLst/>
              <a:cxnLst/>
              <a:rect l="l" t="t" r="r" b="b"/>
              <a:pathLst>
                <a:path w="351" h="103" extrusionOk="0">
                  <a:moveTo>
                    <a:pt x="351" y="1"/>
                  </a:moveTo>
                  <a:lnTo>
                    <a:pt x="351" y="1"/>
                  </a:lnTo>
                  <a:cubicBezTo>
                    <a:pt x="295" y="25"/>
                    <a:pt x="244" y="56"/>
                    <a:pt x="188" y="76"/>
                  </a:cubicBezTo>
                  <a:cubicBezTo>
                    <a:pt x="150" y="92"/>
                    <a:pt x="110" y="95"/>
                    <a:pt x="67" y="95"/>
                  </a:cubicBezTo>
                  <a:cubicBezTo>
                    <a:pt x="46" y="95"/>
                    <a:pt x="23" y="94"/>
                    <a:pt x="0" y="94"/>
                  </a:cubicBezTo>
                  <a:cubicBezTo>
                    <a:pt x="31" y="99"/>
                    <a:pt x="61" y="102"/>
                    <a:pt x="90" y="102"/>
                  </a:cubicBezTo>
                  <a:cubicBezTo>
                    <a:pt x="202" y="102"/>
                    <a:pt x="302" y="65"/>
                    <a:pt x="35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22"/>
            <p:cNvSpPr/>
            <p:nvPr/>
          </p:nvSpPr>
          <p:spPr>
            <a:xfrm>
              <a:off x="8309829" y="4024686"/>
              <a:ext cx="45252" cy="18565"/>
            </a:xfrm>
            <a:custGeom>
              <a:avLst/>
              <a:gdLst/>
              <a:ahLst/>
              <a:cxnLst/>
              <a:rect l="l" t="t" r="r" b="b"/>
              <a:pathLst>
                <a:path w="195" h="80" extrusionOk="0">
                  <a:moveTo>
                    <a:pt x="108" y="1"/>
                  </a:moveTo>
                  <a:cubicBezTo>
                    <a:pt x="102" y="1"/>
                    <a:pt x="95" y="1"/>
                    <a:pt x="88" y="2"/>
                  </a:cubicBezTo>
                  <a:cubicBezTo>
                    <a:pt x="56" y="2"/>
                    <a:pt x="25" y="14"/>
                    <a:pt x="6" y="39"/>
                  </a:cubicBezTo>
                  <a:cubicBezTo>
                    <a:pt x="0" y="46"/>
                    <a:pt x="0" y="52"/>
                    <a:pt x="12" y="58"/>
                  </a:cubicBezTo>
                  <a:cubicBezTo>
                    <a:pt x="25" y="52"/>
                    <a:pt x="38" y="46"/>
                    <a:pt x="50" y="39"/>
                  </a:cubicBezTo>
                  <a:cubicBezTo>
                    <a:pt x="68" y="33"/>
                    <a:pt x="83" y="29"/>
                    <a:pt x="97" y="29"/>
                  </a:cubicBezTo>
                  <a:cubicBezTo>
                    <a:pt x="123" y="29"/>
                    <a:pt x="145" y="41"/>
                    <a:pt x="169" y="70"/>
                  </a:cubicBezTo>
                  <a:cubicBezTo>
                    <a:pt x="173" y="75"/>
                    <a:pt x="178" y="80"/>
                    <a:pt x="185" y="80"/>
                  </a:cubicBezTo>
                  <a:cubicBezTo>
                    <a:pt x="187" y="80"/>
                    <a:pt x="191" y="79"/>
                    <a:pt x="194" y="77"/>
                  </a:cubicBezTo>
                  <a:cubicBezTo>
                    <a:pt x="189" y="26"/>
                    <a:pt x="159" y="1"/>
                    <a:pt x="10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22"/>
            <p:cNvSpPr/>
            <p:nvPr/>
          </p:nvSpPr>
          <p:spPr>
            <a:xfrm>
              <a:off x="8248795" y="3626464"/>
              <a:ext cx="12996" cy="84702"/>
            </a:xfrm>
            <a:custGeom>
              <a:avLst/>
              <a:gdLst/>
              <a:ahLst/>
              <a:cxnLst/>
              <a:rect l="l" t="t" r="r" b="b"/>
              <a:pathLst>
                <a:path w="56" h="365" extrusionOk="0">
                  <a:moveTo>
                    <a:pt x="56" y="0"/>
                  </a:moveTo>
                  <a:lnTo>
                    <a:pt x="56" y="0"/>
                  </a:lnTo>
                  <a:cubicBezTo>
                    <a:pt x="12" y="81"/>
                    <a:pt x="0" y="257"/>
                    <a:pt x="30" y="364"/>
                  </a:cubicBezTo>
                  <a:cubicBezTo>
                    <a:pt x="24" y="244"/>
                    <a:pt x="30" y="119"/>
                    <a:pt x="5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22"/>
            <p:cNvSpPr/>
            <p:nvPr/>
          </p:nvSpPr>
          <p:spPr>
            <a:xfrm>
              <a:off x="8894404" y="3949265"/>
              <a:ext cx="52678" cy="46644"/>
            </a:xfrm>
            <a:custGeom>
              <a:avLst/>
              <a:gdLst/>
              <a:ahLst/>
              <a:cxnLst/>
              <a:rect l="l" t="t" r="r" b="b"/>
              <a:pathLst>
                <a:path w="227" h="201" extrusionOk="0">
                  <a:moveTo>
                    <a:pt x="227" y="0"/>
                  </a:moveTo>
                  <a:cubicBezTo>
                    <a:pt x="189" y="0"/>
                    <a:pt x="181" y="32"/>
                    <a:pt x="157" y="32"/>
                  </a:cubicBezTo>
                  <a:lnTo>
                    <a:pt x="157" y="26"/>
                  </a:lnTo>
                  <a:cubicBezTo>
                    <a:pt x="157" y="44"/>
                    <a:pt x="144" y="44"/>
                    <a:pt x="138" y="56"/>
                  </a:cubicBezTo>
                  <a:cubicBezTo>
                    <a:pt x="100" y="94"/>
                    <a:pt x="57" y="131"/>
                    <a:pt x="19" y="169"/>
                  </a:cubicBezTo>
                  <a:cubicBezTo>
                    <a:pt x="13" y="182"/>
                    <a:pt x="7" y="189"/>
                    <a:pt x="1" y="195"/>
                  </a:cubicBezTo>
                  <a:lnTo>
                    <a:pt x="7" y="201"/>
                  </a:lnTo>
                  <a:cubicBezTo>
                    <a:pt x="76" y="139"/>
                    <a:pt x="144" y="70"/>
                    <a:pt x="22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22"/>
            <p:cNvSpPr/>
            <p:nvPr/>
          </p:nvSpPr>
          <p:spPr>
            <a:xfrm>
              <a:off x="8748898" y="3966670"/>
              <a:ext cx="25063" cy="52678"/>
            </a:xfrm>
            <a:custGeom>
              <a:avLst/>
              <a:gdLst/>
              <a:ahLst/>
              <a:cxnLst/>
              <a:rect l="l" t="t" r="r" b="b"/>
              <a:pathLst>
                <a:path w="108" h="227" extrusionOk="0">
                  <a:moveTo>
                    <a:pt x="107" y="1"/>
                  </a:moveTo>
                  <a:lnTo>
                    <a:pt x="107" y="1"/>
                  </a:lnTo>
                  <a:cubicBezTo>
                    <a:pt x="70" y="70"/>
                    <a:pt x="32" y="145"/>
                    <a:pt x="1" y="226"/>
                  </a:cubicBezTo>
                  <a:cubicBezTo>
                    <a:pt x="56" y="157"/>
                    <a:pt x="107" y="50"/>
                    <a:pt x="10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22"/>
            <p:cNvSpPr/>
            <p:nvPr/>
          </p:nvSpPr>
          <p:spPr>
            <a:xfrm>
              <a:off x="9026682" y="3969919"/>
              <a:ext cx="51286" cy="21814"/>
            </a:xfrm>
            <a:custGeom>
              <a:avLst/>
              <a:gdLst/>
              <a:ahLst/>
              <a:cxnLst/>
              <a:rect l="l" t="t" r="r" b="b"/>
              <a:pathLst>
                <a:path w="221" h="94" extrusionOk="0">
                  <a:moveTo>
                    <a:pt x="208" y="1"/>
                  </a:moveTo>
                  <a:cubicBezTo>
                    <a:pt x="206" y="1"/>
                    <a:pt x="203" y="2"/>
                    <a:pt x="201" y="5"/>
                  </a:cubicBezTo>
                  <a:cubicBezTo>
                    <a:pt x="132" y="18"/>
                    <a:pt x="63" y="50"/>
                    <a:pt x="1" y="93"/>
                  </a:cubicBezTo>
                  <a:cubicBezTo>
                    <a:pt x="70" y="68"/>
                    <a:pt x="145" y="42"/>
                    <a:pt x="221" y="12"/>
                  </a:cubicBezTo>
                  <a:cubicBezTo>
                    <a:pt x="216" y="4"/>
                    <a:pt x="212" y="1"/>
                    <a:pt x="20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22"/>
            <p:cNvSpPr/>
            <p:nvPr/>
          </p:nvSpPr>
          <p:spPr>
            <a:xfrm>
              <a:off x="7787679" y="4056711"/>
              <a:ext cx="21814" cy="43859"/>
            </a:xfrm>
            <a:custGeom>
              <a:avLst/>
              <a:gdLst/>
              <a:ahLst/>
              <a:cxnLst/>
              <a:rect l="l" t="t" r="r" b="b"/>
              <a:pathLst>
                <a:path w="94" h="189" extrusionOk="0">
                  <a:moveTo>
                    <a:pt x="0" y="1"/>
                  </a:moveTo>
                  <a:lnTo>
                    <a:pt x="0" y="1"/>
                  </a:lnTo>
                  <a:cubicBezTo>
                    <a:pt x="32" y="64"/>
                    <a:pt x="56" y="127"/>
                    <a:pt x="93" y="189"/>
                  </a:cubicBezTo>
                  <a:cubicBezTo>
                    <a:pt x="75" y="120"/>
                    <a:pt x="50" y="58"/>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22"/>
            <p:cNvSpPr/>
            <p:nvPr/>
          </p:nvSpPr>
          <p:spPr>
            <a:xfrm>
              <a:off x="7932721" y="3653848"/>
              <a:ext cx="17869" cy="39682"/>
            </a:xfrm>
            <a:custGeom>
              <a:avLst/>
              <a:gdLst/>
              <a:ahLst/>
              <a:cxnLst/>
              <a:rect l="l" t="t" r="r" b="b"/>
              <a:pathLst>
                <a:path w="77" h="171" extrusionOk="0">
                  <a:moveTo>
                    <a:pt x="1" y="1"/>
                  </a:moveTo>
                  <a:lnTo>
                    <a:pt x="1" y="1"/>
                  </a:lnTo>
                  <a:cubicBezTo>
                    <a:pt x="8" y="64"/>
                    <a:pt x="33" y="120"/>
                    <a:pt x="64" y="171"/>
                  </a:cubicBezTo>
                  <a:cubicBezTo>
                    <a:pt x="76" y="163"/>
                    <a:pt x="70" y="151"/>
                    <a:pt x="64" y="145"/>
                  </a:cubicBezTo>
                  <a:cubicBezTo>
                    <a:pt x="52" y="108"/>
                    <a:pt x="27" y="70"/>
                    <a:pt x="21" y="27"/>
                  </a:cubicBezTo>
                  <a:cubicBezTo>
                    <a:pt x="21" y="21"/>
                    <a:pt x="14" y="7"/>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93989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55367" y="2389367"/>
            <a:ext cx="5226000" cy="209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6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6" name="Google Shape;16;p3"/>
          <p:cNvSpPr txBox="1">
            <a:spLocks noGrp="1"/>
          </p:cNvSpPr>
          <p:nvPr>
            <p:ph type="body" idx="1"/>
          </p:nvPr>
        </p:nvSpPr>
        <p:spPr>
          <a:xfrm>
            <a:off x="968533" y="4636784"/>
            <a:ext cx="5422400" cy="543600"/>
          </a:xfrm>
          <a:prstGeom prst="rect">
            <a:avLst/>
          </a:prstGeom>
        </p:spPr>
        <p:txBody>
          <a:bodyPr spcFirstLastPara="1" wrap="square" lIns="91425" tIns="91425" rIns="91425" bIns="91425" anchor="t" anchorCtr="0">
            <a:noAutofit/>
          </a:bodyPr>
          <a:lstStyle>
            <a:lvl1pPr marL="609585" lvl="0" indent="-423323" algn="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17" name="Google Shape;17;p3"/>
          <p:cNvSpPr txBox="1">
            <a:spLocks noGrp="1"/>
          </p:cNvSpPr>
          <p:nvPr>
            <p:ph type="title" idx="2" hasCustomPrompt="1"/>
          </p:nvPr>
        </p:nvSpPr>
        <p:spPr>
          <a:xfrm>
            <a:off x="6677333" y="1160567"/>
            <a:ext cx="1330800" cy="1054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grpSp>
        <p:nvGrpSpPr>
          <p:cNvPr id="18" name="Google Shape;18;p3"/>
          <p:cNvGrpSpPr/>
          <p:nvPr/>
        </p:nvGrpSpPr>
        <p:grpSpPr>
          <a:xfrm rot="7941539" flipH="1">
            <a:off x="25861" y="-195717"/>
            <a:ext cx="2898948" cy="3058313"/>
            <a:chOff x="2559729" y="2132754"/>
            <a:chExt cx="309213" cy="326218"/>
          </a:xfrm>
        </p:grpSpPr>
        <p:sp>
          <p:nvSpPr>
            <p:cNvPr id="19" name="Google Shape;19;p3"/>
            <p:cNvSpPr/>
            <p:nvPr/>
          </p:nvSpPr>
          <p:spPr>
            <a:xfrm flipH="1">
              <a:off x="2559729" y="2132754"/>
              <a:ext cx="309213" cy="326218"/>
            </a:xfrm>
            <a:custGeom>
              <a:avLst/>
              <a:gdLst/>
              <a:ahLst/>
              <a:cxnLst/>
              <a:rect l="l" t="t" r="r" b="b"/>
              <a:pathLst>
                <a:path w="7528" h="7942" extrusionOk="0">
                  <a:moveTo>
                    <a:pt x="3460" y="302"/>
                  </a:moveTo>
                  <a:cubicBezTo>
                    <a:pt x="3453" y="321"/>
                    <a:pt x="3460" y="333"/>
                    <a:pt x="3460" y="345"/>
                  </a:cubicBezTo>
                  <a:cubicBezTo>
                    <a:pt x="3478" y="377"/>
                    <a:pt x="3490" y="408"/>
                    <a:pt x="3510" y="434"/>
                  </a:cubicBezTo>
                  <a:cubicBezTo>
                    <a:pt x="3504" y="402"/>
                    <a:pt x="3490" y="377"/>
                    <a:pt x="3484" y="345"/>
                  </a:cubicBezTo>
                  <a:cubicBezTo>
                    <a:pt x="3478" y="333"/>
                    <a:pt x="3478" y="315"/>
                    <a:pt x="3460" y="302"/>
                  </a:cubicBezTo>
                  <a:close/>
                  <a:moveTo>
                    <a:pt x="1331" y="897"/>
                  </a:moveTo>
                  <a:cubicBezTo>
                    <a:pt x="1332" y="899"/>
                    <a:pt x="1334" y="901"/>
                    <a:pt x="1335" y="903"/>
                  </a:cubicBezTo>
                  <a:lnTo>
                    <a:pt x="1341" y="903"/>
                  </a:lnTo>
                  <a:cubicBezTo>
                    <a:pt x="1337" y="901"/>
                    <a:pt x="1334" y="899"/>
                    <a:pt x="1331" y="897"/>
                  </a:cubicBezTo>
                  <a:close/>
                  <a:moveTo>
                    <a:pt x="1216" y="1721"/>
                  </a:moveTo>
                  <a:cubicBezTo>
                    <a:pt x="1218" y="1722"/>
                    <a:pt x="1220" y="1723"/>
                    <a:pt x="1222" y="1724"/>
                  </a:cubicBezTo>
                  <a:cubicBezTo>
                    <a:pt x="1220" y="1723"/>
                    <a:pt x="1218" y="1722"/>
                    <a:pt x="1216" y="1721"/>
                  </a:cubicBezTo>
                  <a:close/>
                  <a:moveTo>
                    <a:pt x="5497" y="796"/>
                  </a:moveTo>
                  <a:cubicBezTo>
                    <a:pt x="5497" y="804"/>
                    <a:pt x="5503" y="810"/>
                    <a:pt x="5503" y="810"/>
                  </a:cubicBezTo>
                  <a:cubicBezTo>
                    <a:pt x="5434" y="891"/>
                    <a:pt x="5364" y="972"/>
                    <a:pt x="5295" y="1048"/>
                  </a:cubicBezTo>
                  <a:cubicBezTo>
                    <a:pt x="5214" y="1142"/>
                    <a:pt x="5121" y="1210"/>
                    <a:pt x="5008" y="1261"/>
                  </a:cubicBezTo>
                  <a:cubicBezTo>
                    <a:pt x="4964" y="1279"/>
                    <a:pt x="4927" y="1293"/>
                    <a:pt x="4881" y="1311"/>
                  </a:cubicBezTo>
                  <a:cubicBezTo>
                    <a:pt x="4806" y="1342"/>
                    <a:pt x="4725" y="1374"/>
                    <a:pt x="4650" y="1412"/>
                  </a:cubicBezTo>
                  <a:cubicBezTo>
                    <a:pt x="4456" y="1499"/>
                    <a:pt x="4311" y="1649"/>
                    <a:pt x="4193" y="1825"/>
                  </a:cubicBezTo>
                  <a:cubicBezTo>
                    <a:pt x="4175" y="1857"/>
                    <a:pt x="4155" y="1887"/>
                    <a:pt x="4129" y="1925"/>
                  </a:cubicBezTo>
                  <a:cubicBezTo>
                    <a:pt x="4129" y="1869"/>
                    <a:pt x="4137" y="1812"/>
                    <a:pt x="4137" y="1762"/>
                  </a:cubicBezTo>
                  <a:cubicBezTo>
                    <a:pt x="4129" y="1718"/>
                    <a:pt x="4143" y="1687"/>
                    <a:pt x="4161" y="1649"/>
                  </a:cubicBezTo>
                  <a:cubicBezTo>
                    <a:pt x="4230" y="1499"/>
                    <a:pt x="4343" y="1386"/>
                    <a:pt x="4481" y="1299"/>
                  </a:cubicBezTo>
                  <a:cubicBezTo>
                    <a:pt x="4606" y="1224"/>
                    <a:pt x="4739" y="1160"/>
                    <a:pt x="4875" y="1105"/>
                  </a:cubicBezTo>
                  <a:cubicBezTo>
                    <a:pt x="5039" y="1042"/>
                    <a:pt x="5196" y="972"/>
                    <a:pt x="5346" y="885"/>
                  </a:cubicBezTo>
                  <a:cubicBezTo>
                    <a:pt x="5396" y="854"/>
                    <a:pt x="5446" y="828"/>
                    <a:pt x="5497" y="796"/>
                  </a:cubicBezTo>
                  <a:close/>
                  <a:moveTo>
                    <a:pt x="1285" y="1117"/>
                  </a:moveTo>
                  <a:cubicBezTo>
                    <a:pt x="1517" y="1380"/>
                    <a:pt x="1604" y="1706"/>
                    <a:pt x="1642" y="2057"/>
                  </a:cubicBezTo>
                  <a:cubicBezTo>
                    <a:pt x="1604" y="2013"/>
                    <a:pt x="1580" y="1976"/>
                    <a:pt x="1542" y="1944"/>
                  </a:cubicBezTo>
                  <a:cubicBezTo>
                    <a:pt x="1473" y="1887"/>
                    <a:pt x="1441" y="1806"/>
                    <a:pt x="1422" y="1712"/>
                  </a:cubicBezTo>
                  <a:cubicBezTo>
                    <a:pt x="1384" y="1518"/>
                    <a:pt x="1347" y="1323"/>
                    <a:pt x="1285" y="1135"/>
                  </a:cubicBezTo>
                  <a:cubicBezTo>
                    <a:pt x="1279" y="1123"/>
                    <a:pt x="1279" y="1117"/>
                    <a:pt x="1285" y="1117"/>
                  </a:cubicBezTo>
                  <a:close/>
                  <a:moveTo>
                    <a:pt x="2576" y="879"/>
                  </a:moveTo>
                  <a:cubicBezTo>
                    <a:pt x="2582" y="879"/>
                    <a:pt x="2588" y="885"/>
                    <a:pt x="2595" y="891"/>
                  </a:cubicBezTo>
                  <a:cubicBezTo>
                    <a:pt x="2714" y="1016"/>
                    <a:pt x="2827" y="1154"/>
                    <a:pt x="2934" y="1293"/>
                  </a:cubicBezTo>
                  <a:cubicBezTo>
                    <a:pt x="2977" y="1348"/>
                    <a:pt x="3021" y="1406"/>
                    <a:pt x="3052" y="1467"/>
                  </a:cubicBezTo>
                  <a:cubicBezTo>
                    <a:pt x="3215" y="1774"/>
                    <a:pt x="3284" y="2094"/>
                    <a:pt x="3221" y="2439"/>
                  </a:cubicBezTo>
                  <a:cubicBezTo>
                    <a:pt x="3215" y="2471"/>
                    <a:pt x="3209" y="2508"/>
                    <a:pt x="3203" y="2540"/>
                  </a:cubicBezTo>
                  <a:cubicBezTo>
                    <a:pt x="3197" y="2571"/>
                    <a:pt x="3183" y="2595"/>
                    <a:pt x="3171" y="2639"/>
                  </a:cubicBezTo>
                  <a:cubicBezTo>
                    <a:pt x="3177" y="2401"/>
                    <a:pt x="3122" y="2201"/>
                    <a:pt x="3015" y="2007"/>
                  </a:cubicBezTo>
                  <a:cubicBezTo>
                    <a:pt x="2934" y="1869"/>
                    <a:pt x="2858" y="1724"/>
                    <a:pt x="2801" y="1574"/>
                  </a:cubicBezTo>
                  <a:cubicBezTo>
                    <a:pt x="2720" y="1342"/>
                    <a:pt x="2663" y="1105"/>
                    <a:pt x="2576" y="879"/>
                  </a:cubicBezTo>
                  <a:close/>
                  <a:moveTo>
                    <a:pt x="2156" y="721"/>
                  </a:moveTo>
                  <a:cubicBezTo>
                    <a:pt x="2182" y="796"/>
                    <a:pt x="2200" y="854"/>
                    <a:pt x="2225" y="917"/>
                  </a:cubicBezTo>
                  <a:cubicBezTo>
                    <a:pt x="2257" y="1016"/>
                    <a:pt x="2275" y="1123"/>
                    <a:pt x="2275" y="1224"/>
                  </a:cubicBezTo>
                  <a:cubicBezTo>
                    <a:pt x="2269" y="1386"/>
                    <a:pt x="2243" y="1542"/>
                    <a:pt x="2182" y="1693"/>
                  </a:cubicBezTo>
                  <a:cubicBezTo>
                    <a:pt x="2112" y="1869"/>
                    <a:pt x="2024" y="2037"/>
                    <a:pt x="1994" y="2225"/>
                  </a:cubicBezTo>
                  <a:cubicBezTo>
                    <a:pt x="1968" y="2364"/>
                    <a:pt x="1942" y="2502"/>
                    <a:pt x="1948" y="2639"/>
                  </a:cubicBezTo>
                  <a:cubicBezTo>
                    <a:pt x="1956" y="2690"/>
                    <a:pt x="1956" y="2740"/>
                    <a:pt x="1962" y="2797"/>
                  </a:cubicBezTo>
                  <a:lnTo>
                    <a:pt x="1956" y="2797"/>
                  </a:lnTo>
                  <a:cubicBezTo>
                    <a:pt x="1918" y="2665"/>
                    <a:pt x="1873" y="2534"/>
                    <a:pt x="1836" y="2395"/>
                  </a:cubicBezTo>
                  <a:cubicBezTo>
                    <a:pt x="1812" y="2283"/>
                    <a:pt x="1805" y="2164"/>
                    <a:pt x="1836" y="2051"/>
                  </a:cubicBezTo>
                  <a:cubicBezTo>
                    <a:pt x="1849" y="1994"/>
                    <a:pt x="1861" y="1932"/>
                    <a:pt x="1881" y="1875"/>
                  </a:cubicBezTo>
                  <a:cubicBezTo>
                    <a:pt x="1873" y="1843"/>
                    <a:pt x="1867" y="1812"/>
                    <a:pt x="1861" y="1782"/>
                  </a:cubicBezTo>
                  <a:cubicBezTo>
                    <a:pt x="1855" y="1794"/>
                    <a:pt x="1849" y="1806"/>
                    <a:pt x="1849" y="1819"/>
                  </a:cubicBezTo>
                  <a:cubicBezTo>
                    <a:pt x="1830" y="1887"/>
                    <a:pt x="1812" y="1956"/>
                    <a:pt x="1798" y="2025"/>
                  </a:cubicBezTo>
                  <a:cubicBezTo>
                    <a:pt x="1798" y="2069"/>
                    <a:pt x="1798" y="2113"/>
                    <a:pt x="1792" y="2138"/>
                  </a:cubicBezTo>
                  <a:cubicBezTo>
                    <a:pt x="1786" y="2120"/>
                    <a:pt x="1786" y="2101"/>
                    <a:pt x="1786" y="2088"/>
                  </a:cubicBezTo>
                  <a:cubicBezTo>
                    <a:pt x="1780" y="2107"/>
                    <a:pt x="1780" y="2132"/>
                    <a:pt x="1774" y="2158"/>
                  </a:cubicBezTo>
                  <a:cubicBezTo>
                    <a:pt x="1774" y="2170"/>
                    <a:pt x="1774" y="2182"/>
                    <a:pt x="1760" y="2195"/>
                  </a:cubicBezTo>
                  <a:cubicBezTo>
                    <a:pt x="1748" y="2126"/>
                    <a:pt x="1730" y="2051"/>
                    <a:pt x="1723" y="1982"/>
                  </a:cubicBezTo>
                  <a:cubicBezTo>
                    <a:pt x="1699" y="1750"/>
                    <a:pt x="1617" y="1536"/>
                    <a:pt x="1491" y="1342"/>
                  </a:cubicBezTo>
                  <a:cubicBezTo>
                    <a:pt x="1441" y="1255"/>
                    <a:pt x="1384" y="1180"/>
                    <a:pt x="1329" y="1091"/>
                  </a:cubicBezTo>
                  <a:cubicBezTo>
                    <a:pt x="1297" y="1042"/>
                    <a:pt x="1265" y="992"/>
                    <a:pt x="1241" y="935"/>
                  </a:cubicBezTo>
                  <a:cubicBezTo>
                    <a:pt x="1234" y="917"/>
                    <a:pt x="1222" y="897"/>
                    <a:pt x="1241" y="885"/>
                  </a:cubicBezTo>
                  <a:cubicBezTo>
                    <a:pt x="1253" y="879"/>
                    <a:pt x="1259" y="872"/>
                    <a:pt x="1265" y="872"/>
                  </a:cubicBezTo>
                  <a:cubicBezTo>
                    <a:pt x="1279" y="872"/>
                    <a:pt x="1285" y="879"/>
                    <a:pt x="1297" y="879"/>
                  </a:cubicBezTo>
                  <a:cubicBezTo>
                    <a:pt x="1307" y="884"/>
                    <a:pt x="1318" y="889"/>
                    <a:pt x="1331" y="897"/>
                  </a:cubicBezTo>
                  <a:lnTo>
                    <a:pt x="1331" y="897"/>
                  </a:lnTo>
                  <a:cubicBezTo>
                    <a:pt x="1325" y="888"/>
                    <a:pt x="1320" y="882"/>
                    <a:pt x="1335" y="866"/>
                  </a:cubicBezTo>
                  <a:cubicBezTo>
                    <a:pt x="1378" y="903"/>
                    <a:pt x="1410" y="941"/>
                    <a:pt x="1441" y="978"/>
                  </a:cubicBezTo>
                  <a:cubicBezTo>
                    <a:pt x="1642" y="1148"/>
                    <a:pt x="1786" y="1354"/>
                    <a:pt x="1881" y="1606"/>
                  </a:cubicBezTo>
                  <a:cubicBezTo>
                    <a:pt x="1893" y="1637"/>
                    <a:pt x="1893" y="1669"/>
                    <a:pt x="1881" y="1706"/>
                  </a:cubicBezTo>
                  <a:cubicBezTo>
                    <a:pt x="1881" y="1718"/>
                    <a:pt x="1873" y="1730"/>
                    <a:pt x="1867" y="1744"/>
                  </a:cubicBezTo>
                  <a:cubicBezTo>
                    <a:pt x="1881" y="1788"/>
                    <a:pt x="1881" y="1825"/>
                    <a:pt x="1881" y="1863"/>
                  </a:cubicBezTo>
                  <a:cubicBezTo>
                    <a:pt x="1930" y="1699"/>
                    <a:pt x="1986" y="1536"/>
                    <a:pt x="2037" y="1374"/>
                  </a:cubicBezTo>
                  <a:cubicBezTo>
                    <a:pt x="2087" y="1204"/>
                    <a:pt x="2130" y="1030"/>
                    <a:pt x="2144" y="848"/>
                  </a:cubicBezTo>
                  <a:cubicBezTo>
                    <a:pt x="2150" y="810"/>
                    <a:pt x="2156" y="772"/>
                    <a:pt x="2156" y="721"/>
                  </a:cubicBezTo>
                  <a:close/>
                  <a:moveTo>
                    <a:pt x="3165" y="38"/>
                  </a:moveTo>
                  <a:cubicBezTo>
                    <a:pt x="3159" y="52"/>
                    <a:pt x="3159" y="70"/>
                    <a:pt x="3152" y="82"/>
                  </a:cubicBezTo>
                  <a:cubicBezTo>
                    <a:pt x="3177" y="58"/>
                    <a:pt x="3209" y="44"/>
                    <a:pt x="3234" y="44"/>
                  </a:cubicBezTo>
                  <a:cubicBezTo>
                    <a:pt x="3272" y="44"/>
                    <a:pt x="3302" y="70"/>
                    <a:pt x="3334" y="114"/>
                  </a:cubicBezTo>
                  <a:cubicBezTo>
                    <a:pt x="3359" y="157"/>
                    <a:pt x="3391" y="208"/>
                    <a:pt x="3415" y="252"/>
                  </a:cubicBezTo>
                  <a:cubicBezTo>
                    <a:pt x="3397" y="202"/>
                    <a:pt x="3385" y="151"/>
                    <a:pt x="3371" y="101"/>
                  </a:cubicBezTo>
                  <a:lnTo>
                    <a:pt x="3371" y="101"/>
                  </a:lnTo>
                  <a:cubicBezTo>
                    <a:pt x="3397" y="139"/>
                    <a:pt x="3409" y="177"/>
                    <a:pt x="3422" y="214"/>
                  </a:cubicBezTo>
                  <a:cubicBezTo>
                    <a:pt x="3434" y="246"/>
                    <a:pt x="3434" y="283"/>
                    <a:pt x="3460" y="302"/>
                  </a:cubicBezTo>
                  <a:cubicBezTo>
                    <a:pt x="3466" y="296"/>
                    <a:pt x="3466" y="296"/>
                    <a:pt x="3472" y="283"/>
                  </a:cubicBezTo>
                  <a:cubicBezTo>
                    <a:pt x="3490" y="302"/>
                    <a:pt x="3498" y="327"/>
                    <a:pt x="3504" y="345"/>
                  </a:cubicBezTo>
                  <a:cubicBezTo>
                    <a:pt x="3528" y="414"/>
                    <a:pt x="3553" y="478"/>
                    <a:pt x="3573" y="547"/>
                  </a:cubicBezTo>
                  <a:cubicBezTo>
                    <a:pt x="3623" y="634"/>
                    <a:pt x="3686" y="729"/>
                    <a:pt x="3747" y="810"/>
                  </a:cubicBezTo>
                  <a:cubicBezTo>
                    <a:pt x="3773" y="848"/>
                    <a:pt x="3799" y="879"/>
                    <a:pt x="3817" y="917"/>
                  </a:cubicBezTo>
                  <a:cubicBezTo>
                    <a:pt x="3817" y="903"/>
                    <a:pt x="3823" y="897"/>
                    <a:pt x="3823" y="885"/>
                  </a:cubicBezTo>
                  <a:cubicBezTo>
                    <a:pt x="3836" y="909"/>
                    <a:pt x="3842" y="929"/>
                    <a:pt x="3848" y="947"/>
                  </a:cubicBezTo>
                  <a:cubicBezTo>
                    <a:pt x="3854" y="960"/>
                    <a:pt x="3860" y="978"/>
                    <a:pt x="3866" y="992"/>
                  </a:cubicBezTo>
                  <a:cubicBezTo>
                    <a:pt x="3898" y="1042"/>
                    <a:pt x="3923" y="1097"/>
                    <a:pt x="3949" y="1154"/>
                  </a:cubicBezTo>
                  <a:cubicBezTo>
                    <a:pt x="4036" y="1368"/>
                    <a:pt x="4092" y="1594"/>
                    <a:pt x="4086" y="1825"/>
                  </a:cubicBezTo>
                  <a:cubicBezTo>
                    <a:pt x="4080" y="2013"/>
                    <a:pt x="4036" y="2201"/>
                    <a:pt x="3973" y="2383"/>
                  </a:cubicBezTo>
                  <a:cubicBezTo>
                    <a:pt x="3923" y="2514"/>
                    <a:pt x="3848" y="2633"/>
                    <a:pt x="3785" y="2759"/>
                  </a:cubicBezTo>
                  <a:cubicBezTo>
                    <a:pt x="3761" y="2771"/>
                    <a:pt x="3741" y="2777"/>
                    <a:pt x="3716" y="2783"/>
                  </a:cubicBezTo>
                  <a:cubicBezTo>
                    <a:pt x="3672" y="2765"/>
                    <a:pt x="3635" y="2746"/>
                    <a:pt x="3591" y="2746"/>
                  </a:cubicBezTo>
                  <a:cubicBezTo>
                    <a:pt x="3579" y="2746"/>
                    <a:pt x="3565" y="2752"/>
                    <a:pt x="3553" y="2752"/>
                  </a:cubicBezTo>
                  <a:cubicBezTo>
                    <a:pt x="3553" y="2759"/>
                    <a:pt x="3547" y="2759"/>
                    <a:pt x="3547" y="2765"/>
                  </a:cubicBezTo>
                  <a:cubicBezTo>
                    <a:pt x="3535" y="2771"/>
                    <a:pt x="3528" y="2783"/>
                    <a:pt x="3498" y="2789"/>
                  </a:cubicBezTo>
                  <a:cubicBezTo>
                    <a:pt x="3504" y="2783"/>
                    <a:pt x="3504" y="2777"/>
                    <a:pt x="3510" y="2771"/>
                  </a:cubicBezTo>
                  <a:lnTo>
                    <a:pt x="3510" y="2771"/>
                  </a:lnTo>
                  <a:cubicBezTo>
                    <a:pt x="3498" y="2777"/>
                    <a:pt x="3484" y="2789"/>
                    <a:pt x="3472" y="2803"/>
                  </a:cubicBezTo>
                  <a:cubicBezTo>
                    <a:pt x="3441" y="2783"/>
                    <a:pt x="3403" y="2777"/>
                    <a:pt x="3377" y="2777"/>
                  </a:cubicBezTo>
                  <a:cubicBezTo>
                    <a:pt x="3328" y="2777"/>
                    <a:pt x="3284" y="2797"/>
                    <a:pt x="3246" y="2847"/>
                  </a:cubicBezTo>
                  <a:cubicBezTo>
                    <a:pt x="3234" y="2841"/>
                    <a:pt x="3227" y="2841"/>
                    <a:pt x="3215" y="2841"/>
                  </a:cubicBezTo>
                  <a:lnTo>
                    <a:pt x="3177" y="2841"/>
                  </a:lnTo>
                  <a:cubicBezTo>
                    <a:pt x="3165" y="2841"/>
                    <a:pt x="3159" y="2841"/>
                    <a:pt x="3146" y="2835"/>
                  </a:cubicBezTo>
                  <a:cubicBezTo>
                    <a:pt x="3152" y="2827"/>
                    <a:pt x="3152" y="2821"/>
                    <a:pt x="3152" y="2815"/>
                  </a:cubicBezTo>
                  <a:cubicBezTo>
                    <a:pt x="3265" y="2583"/>
                    <a:pt x="3302" y="2338"/>
                    <a:pt x="3290" y="2082"/>
                  </a:cubicBezTo>
                  <a:cubicBezTo>
                    <a:pt x="3272" y="1819"/>
                    <a:pt x="3183" y="1574"/>
                    <a:pt x="3046" y="1360"/>
                  </a:cubicBezTo>
                  <a:lnTo>
                    <a:pt x="3046" y="1360"/>
                  </a:lnTo>
                  <a:cubicBezTo>
                    <a:pt x="3052" y="1392"/>
                    <a:pt x="3058" y="1430"/>
                    <a:pt x="3064" y="1461"/>
                  </a:cubicBezTo>
                  <a:cubicBezTo>
                    <a:pt x="3046" y="1430"/>
                    <a:pt x="3027" y="1380"/>
                    <a:pt x="3015" y="1317"/>
                  </a:cubicBezTo>
                  <a:cubicBezTo>
                    <a:pt x="2940" y="1204"/>
                    <a:pt x="2851" y="1105"/>
                    <a:pt x="2764" y="1004"/>
                  </a:cubicBezTo>
                  <a:lnTo>
                    <a:pt x="2764" y="1004"/>
                  </a:lnTo>
                  <a:cubicBezTo>
                    <a:pt x="2764" y="1022"/>
                    <a:pt x="2770" y="1042"/>
                    <a:pt x="2770" y="1060"/>
                  </a:cubicBezTo>
                  <a:cubicBezTo>
                    <a:pt x="2752" y="1042"/>
                    <a:pt x="2738" y="1010"/>
                    <a:pt x="2726" y="972"/>
                  </a:cubicBezTo>
                  <a:lnTo>
                    <a:pt x="2726" y="966"/>
                  </a:lnTo>
                  <a:cubicBezTo>
                    <a:pt x="2676" y="917"/>
                    <a:pt x="2633" y="860"/>
                    <a:pt x="2582" y="810"/>
                  </a:cubicBezTo>
                  <a:cubicBezTo>
                    <a:pt x="2619" y="715"/>
                    <a:pt x="2657" y="634"/>
                    <a:pt x="2720" y="559"/>
                  </a:cubicBezTo>
                  <a:cubicBezTo>
                    <a:pt x="2845" y="402"/>
                    <a:pt x="2995" y="270"/>
                    <a:pt x="3128" y="120"/>
                  </a:cubicBezTo>
                  <a:cubicBezTo>
                    <a:pt x="3134" y="89"/>
                    <a:pt x="3146" y="64"/>
                    <a:pt x="3165" y="38"/>
                  </a:cubicBezTo>
                  <a:close/>
                  <a:moveTo>
                    <a:pt x="137" y="2219"/>
                  </a:moveTo>
                  <a:cubicBezTo>
                    <a:pt x="163" y="2219"/>
                    <a:pt x="181" y="2225"/>
                    <a:pt x="207" y="2233"/>
                  </a:cubicBezTo>
                  <a:cubicBezTo>
                    <a:pt x="313" y="2257"/>
                    <a:pt x="420" y="2289"/>
                    <a:pt x="527" y="2308"/>
                  </a:cubicBezTo>
                  <a:cubicBezTo>
                    <a:pt x="670" y="2332"/>
                    <a:pt x="802" y="2383"/>
                    <a:pt x="933" y="2451"/>
                  </a:cubicBezTo>
                  <a:cubicBezTo>
                    <a:pt x="978" y="2471"/>
                    <a:pt x="1016" y="2502"/>
                    <a:pt x="1046" y="2540"/>
                  </a:cubicBezTo>
                  <a:cubicBezTo>
                    <a:pt x="1065" y="2552"/>
                    <a:pt x="1083" y="2571"/>
                    <a:pt x="1091" y="2595"/>
                  </a:cubicBezTo>
                  <a:cubicBezTo>
                    <a:pt x="1115" y="2684"/>
                    <a:pt x="1141" y="2777"/>
                    <a:pt x="1172" y="2865"/>
                  </a:cubicBezTo>
                  <a:cubicBezTo>
                    <a:pt x="1046" y="2702"/>
                    <a:pt x="895" y="2577"/>
                    <a:pt x="727" y="2471"/>
                  </a:cubicBezTo>
                  <a:cubicBezTo>
                    <a:pt x="626" y="2401"/>
                    <a:pt x="513" y="2364"/>
                    <a:pt x="401" y="2338"/>
                  </a:cubicBezTo>
                  <a:cubicBezTo>
                    <a:pt x="301" y="2314"/>
                    <a:pt x="207" y="2289"/>
                    <a:pt x="113" y="2270"/>
                  </a:cubicBezTo>
                  <a:cubicBezTo>
                    <a:pt x="88" y="2270"/>
                    <a:pt x="68" y="2257"/>
                    <a:pt x="56" y="2233"/>
                  </a:cubicBezTo>
                  <a:cubicBezTo>
                    <a:pt x="94" y="2225"/>
                    <a:pt x="119" y="2219"/>
                    <a:pt x="137" y="2219"/>
                  </a:cubicBezTo>
                  <a:close/>
                  <a:moveTo>
                    <a:pt x="6932" y="2671"/>
                  </a:moveTo>
                  <a:cubicBezTo>
                    <a:pt x="6932" y="2671"/>
                    <a:pt x="6932" y="2677"/>
                    <a:pt x="6938" y="2684"/>
                  </a:cubicBezTo>
                  <a:cubicBezTo>
                    <a:pt x="6912" y="2708"/>
                    <a:pt x="6882" y="2728"/>
                    <a:pt x="6850" y="2752"/>
                  </a:cubicBezTo>
                  <a:cubicBezTo>
                    <a:pt x="6807" y="2777"/>
                    <a:pt x="6762" y="2803"/>
                    <a:pt x="6718" y="2821"/>
                  </a:cubicBezTo>
                  <a:cubicBezTo>
                    <a:pt x="6486" y="2940"/>
                    <a:pt x="6261" y="3060"/>
                    <a:pt x="6047" y="3203"/>
                  </a:cubicBezTo>
                  <a:cubicBezTo>
                    <a:pt x="6104" y="3098"/>
                    <a:pt x="6160" y="2997"/>
                    <a:pt x="6217" y="2890"/>
                  </a:cubicBezTo>
                  <a:cubicBezTo>
                    <a:pt x="6235" y="2847"/>
                    <a:pt x="6273" y="2821"/>
                    <a:pt x="6318" y="2809"/>
                  </a:cubicBezTo>
                  <a:cubicBezTo>
                    <a:pt x="6368" y="2789"/>
                    <a:pt x="6417" y="2777"/>
                    <a:pt x="6468" y="2765"/>
                  </a:cubicBezTo>
                  <a:cubicBezTo>
                    <a:pt x="6625" y="2734"/>
                    <a:pt x="6781" y="2722"/>
                    <a:pt x="6932" y="2671"/>
                  </a:cubicBezTo>
                  <a:close/>
                  <a:moveTo>
                    <a:pt x="5659" y="735"/>
                  </a:moveTo>
                  <a:lnTo>
                    <a:pt x="5659" y="796"/>
                  </a:lnTo>
                  <a:lnTo>
                    <a:pt x="5659" y="804"/>
                  </a:lnTo>
                  <a:cubicBezTo>
                    <a:pt x="5653" y="842"/>
                    <a:pt x="5653" y="872"/>
                    <a:pt x="5653" y="903"/>
                  </a:cubicBezTo>
                  <a:cubicBezTo>
                    <a:pt x="5641" y="1048"/>
                    <a:pt x="5647" y="1186"/>
                    <a:pt x="5665" y="1323"/>
                  </a:cubicBezTo>
                  <a:cubicBezTo>
                    <a:pt x="5671" y="1285"/>
                    <a:pt x="5671" y="1255"/>
                    <a:pt x="5679" y="1224"/>
                  </a:cubicBezTo>
                  <a:cubicBezTo>
                    <a:pt x="5697" y="1255"/>
                    <a:pt x="5697" y="1285"/>
                    <a:pt x="5691" y="1317"/>
                  </a:cubicBezTo>
                  <a:cubicBezTo>
                    <a:pt x="5691" y="1354"/>
                    <a:pt x="5685" y="1386"/>
                    <a:pt x="5685" y="1424"/>
                  </a:cubicBezTo>
                  <a:cubicBezTo>
                    <a:pt x="5703" y="1574"/>
                    <a:pt x="5734" y="1718"/>
                    <a:pt x="5740" y="1869"/>
                  </a:cubicBezTo>
                  <a:cubicBezTo>
                    <a:pt x="5746" y="2037"/>
                    <a:pt x="5740" y="2207"/>
                    <a:pt x="5691" y="2376"/>
                  </a:cubicBezTo>
                  <a:cubicBezTo>
                    <a:pt x="5634" y="2552"/>
                    <a:pt x="5566" y="2728"/>
                    <a:pt x="5453" y="2872"/>
                  </a:cubicBezTo>
                  <a:cubicBezTo>
                    <a:pt x="5214" y="3179"/>
                    <a:pt x="4919" y="3417"/>
                    <a:pt x="4537" y="3517"/>
                  </a:cubicBezTo>
                  <a:cubicBezTo>
                    <a:pt x="4505" y="3529"/>
                    <a:pt x="4468" y="3535"/>
                    <a:pt x="4430" y="3535"/>
                  </a:cubicBezTo>
                  <a:cubicBezTo>
                    <a:pt x="4400" y="3535"/>
                    <a:pt x="4369" y="3549"/>
                    <a:pt x="4337" y="3549"/>
                  </a:cubicBezTo>
                  <a:lnTo>
                    <a:pt x="4325" y="3549"/>
                  </a:lnTo>
                  <a:cubicBezTo>
                    <a:pt x="4331" y="3523"/>
                    <a:pt x="4343" y="3504"/>
                    <a:pt x="4343" y="3486"/>
                  </a:cubicBezTo>
                  <a:cubicBezTo>
                    <a:pt x="4337" y="3480"/>
                    <a:pt x="4325" y="3480"/>
                    <a:pt x="4317" y="3474"/>
                  </a:cubicBezTo>
                  <a:cubicBezTo>
                    <a:pt x="4325" y="3466"/>
                    <a:pt x="4337" y="3460"/>
                    <a:pt x="4343" y="3454"/>
                  </a:cubicBezTo>
                  <a:lnTo>
                    <a:pt x="4343" y="3423"/>
                  </a:lnTo>
                  <a:lnTo>
                    <a:pt x="4337" y="3423"/>
                  </a:lnTo>
                  <a:cubicBezTo>
                    <a:pt x="4337" y="3405"/>
                    <a:pt x="4343" y="3399"/>
                    <a:pt x="4349" y="3391"/>
                  </a:cubicBezTo>
                  <a:cubicBezTo>
                    <a:pt x="4355" y="3373"/>
                    <a:pt x="4369" y="3347"/>
                    <a:pt x="4375" y="3323"/>
                  </a:cubicBezTo>
                  <a:cubicBezTo>
                    <a:pt x="4400" y="3260"/>
                    <a:pt x="4387" y="3203"/>
                    <a:pt x="4343" y="3153"/>
                  </a:cubicBezTo>
                  <a:cubicBezTo>
                    <a:pt x="4337" y="3141"/>
                    <a:pt x="4325" y="3135"/>
                    <a:pt x="4325" y="3116"/>
                  </a:cubicBezTo>
                  <a:cubicBezTo>
                    <a:pt x="4311" y="3029"/>
                    <a:pt x="4274" y="2977"/>
                    <a:pt x="4187" y="2965"/>
                  </a:cubicBezTo>
                  <a:cubicBezTo>
                    <a:pt x="4181" y="2977"/>
                    <a:pt x="4181" y="2985"/>
                    <a:pt x="4175" y="2997"/>
                  </a:cubicBezTo>
                  <a:cubicBezTo>
                    <a:pt x="4167" y="2971"/>
                    <a:pt x="4161" y="2953"/>
                    <a:pt x="4161" y="2928"/>
                  </a:cubicBezTo>
                  <a:cubicBezTo>
                    <a:pt x="4129" y="2878"/>
                    <a:pt x="4086" y="2847"/>
                    <a:pt x="4024" y="2847"/>
                  </a:cubicBezTo>
                  <a:cubicBezTo>
                    <a:pt x="4011" y="2847"/>
                    <a:pt x="3999" y="2847"/>
                    <a:pt x="3987" y="2853"/>
                  </a:cubicBezTo>
                  <a:cubicBezTo>
                    <a:pt x="3979" y="2853"/>
                    <a:pt x="3973" y="2853"/>
                    <a:pt x="3961" y="2859"/>
                  </a:cubicBezTo>
                  <a:cubicBezTo>
                    <a:pt x="3935" y="2803"/>
                    <a:pt x="3880" y="2797"/>
                    <a:pt x="3836" y="2759"/>
                  </a:cubicBezTo>
                  <a:cubicBezTo>
                    <a:pt x="3860" y="2722"/>
                    <a:pt x="3880" y="2684"/>
                    <a:pt x="3898" y="2647"/>
                  </a:cubicBezTo>
                  <a:cubicBezTo>
                    <a:pt x="3967" y="2526"/>
                    <a:pt x="4017" y="2407"/>
                    <a:pt x="4054" y="2276"/>
                  </a:cubicBezTo>
                  <a:cubicBezTo>
                    <a:pt x="4080" y="2195"/>
                    <a:pt x="4105" y="2107"/>
                    <a:pt x="4129" y="2025"/>
                  </a:cubicBezTo>
                  <a:cubicBezTo>
                    <a:pt x="4193" y="1863"/>
                    <a:pt x="4305" y="1750"/>
                    <a:pt x="4450" y="1661"/>
                  </a:cubicBezTo>
                  <a:cubicBezTo>
                    <a:pt x="4475" y="1649"/>
                    <a:pt x="4499" y="1637"/>
                    <a:pt x="4519" y="1624"/>
                  </a:cubicBezTo>
                  <a:cubicBezTo>
                    <a:pt x="4569" y="1548"/>
                    <a:pt x="4618" y="1493"/>
                    <a:pt x="4663" y="1461"/>
                  </a:cubicBezTo>
                  <a:lnTo>
                    <a:pt x="4663" y="1461"/>
                  </a:lnTo>
                  <a:cubicBezTo>
                    <a:pt x="4632" y="1505"/>
                    <a:pt x="4600" y="1556"/>
                    <a:pt x="4569" y="1606"/>
                  </a:cubicBezTo>
                  <a:cubicBezTo>
                    <a:pt x="4650" y="1562"/>
                    <a:pt x="4731" y="1530"/>
                    <a:pt x="4814" y="1505"/>
                  </a:cubicBezTo>
                  <a:cubicBezTo>
                    <a:pt x="4881" y="1481"/>
                    <a:pt x="4945" y="1449"/>
                    <a:pt x="5002" y="1412"/>
                  </a:cubicBezTo>
                  <a:cubicBezTo>
                    <a:pt x="5039" y="1354"/>
                    <a:pt x="5083" y="1299"/>
                    <a:pt x="5121" y="1248"/>
                  </a:cubicBezTo>
                  <a:cubicBezTo>
                    <a:pt x="5152" y="1210"/>
                    <a:pt x="5182" y="1172"/>
                    <a:pt x="5214" y="1135"/>
                  </a:cubicBezTo>
                  <a:cubicBezTo>
                    <a:pt x="5220" y="1142"/>
                    <a:pt x="5227" y="1148"/>
                    <a:pt x="5233" y="1148"/>
                  </a:cubicBezTo>
                  <a:cubicBezTo>
                    <a:pt x="5176" y="1218"/>
                    <a:pt x="5127" y="1285"/>
                    <a:pt x="5077" y="1360"/>
                  </a:cubicBezTo>
                  <a:cubicBezTo>
                    <a:pt x="5127" y="1317"/>
                    <a:pt x="5176" y="1273"/>
                    <a:pt x="5220" y="1218"/>
                  </a:cubicBezTo>
                  <a:cubicBezTo>
                    <a:pt x="5340" y="1079"/>
                    <a:pt x="5459" y="935"/>
                    <a:pt x="5578" y="790"/>
                  </a:cubicBezTo>
                  <a:cubicBezTo>
                    <a:pt x="5603" y="772"/>
                    <a:pt x="5616" y="741"/>
                    <a:pt x="5659" y="735"/>
                  </a:cubicBezTo>
                  <a:close/>
                  <a:moveTo>
                    <a:pt x="250" y="2815"/>
                  </a:moveTo>
                  <a:cubicBezTo>
                    <a:pt x="294" y="2815"/>
                    <a:pt x="331" y="2815"/>
                    <a:pt x="369" y="2827"/>
                  </a:cubicBezTo>
                  <a:cubicBezTo>
                    <a:pt x="507" y="2878"/>
                    <a:pt x="652" y="2902"/>
                    <a:pt x="790" y="2953"/>
                  </a:cubicBezTo>
                  <a:cubicBezTo>
                    <a:pt x="909" y="2997"/>
                    <a:pt x="1022" y="3047"/>
                    <a:pt x="1091" y="3165"/>
                  </a:cubicBezTo>
                  <a:cubicBezTo>
                    <a:pt x="1159" y="3292"/>
                    <a:pt x="1228" y="3411"/>
                    <a:pt x="1303" y="3535"/>
                  </a:cubicBezTo>
                  <a:cubicBezTo>
                    <a:pt x="1309" y="3541"/>
                    <a:pt x="1303" y="3541"/>
                    <a:pt x="1297" y="3541"/>
                  </a:cubicBezTo>
                  <a:cubicBezTo>
                    <a:pt x="1279" y="3535"/>
                    <a:pt x="1265" y="3523"/>
                    <a:pt x="1247" y="3523"/>
                  </a:cubicBezTo>
                  <a:cubicBezTo>
                    <a:pt x="1234" y="3523"/>
                    <a:pt x="1216" y="3535"/>
                    <a:pt x="1204" y="3555"/>
                  </a:cubicBezTo>
                  <a:cubicBezTo>
                    <a:pt x="1135" y="3448"/>
                    <a:pt x="1065" y="3361"/>
                    <a:pt x="978" y="3286"/>
                  </a:cubicBezTo>
                  <a:cubicBezTo>
                    <a:pt x="840" y="3153"/>
                    <a:pt x="664" y="3084"/>
                    <a:pt x="489" y="3015"/>
                  </a:cubicBezTo>
                  <a:cubicBezTo>
                    <a:pt x="401" y="2985"/>
                    <a:pt x="319" y="2953"/>
                    <a:pt x="250" y="2896"/>
                  </a:cubicBezTo>
                  <a:cubicBezTo>
                    <a:pt x="226" y="2884"/>
                    <a:pt x="201" y="2865"/>
                    <a:pt x="195" y="2835"/>
                  </a:cubicBezTo>
                  <a:cubicBezTo>
                    <a:pt x="207" y="2815"/>
                    <a:pt x="219" y="2815"/>
                    <a:pt x="232" y="2815"/>
                  </a:cubicBezTo>
                  <a:close/>
                  <a:moveTo>
                    <a:pt x="6744" y="2827"/>
                  </a:moveTo>
                  <a:cubicBezTo>
                    <a:pt x="6732" y="2841"/>
                    <a:pt x="6718" y="2859"/>
                    <a:pt x="6706" y="2872"/>
                  </a:cubicBezTo>
                  <a:cubicBezTo>
                    <a:pt x="6738" y="2853"/>
                    <a:pt x="6762" y="2841"/>
                    <a:pt x="6793" y="2827"/>
                  </a:cubicBezTo>
                  <a:lnTo>
                    <a:pt x="6793" y="2827"/>
                  </a:lnTo>
                  <a:cubicBezTo>
                    <a:pt x="6680" y="2940"/>
                    <a:pt x="6599" y="3060"/>
                    <a:pt x="6506" y="3173"/>
                  </a:cubicBezTo>
                  <a:cubicBezTo>
                    <a:pt x="6348" y="3347"/>
                    <a:pt x="6168" y="3486"/>
                    <a:pt x="5948" y="3561"/>
                  </a:cubicBezTo>
                  <a:cubicBezTo>
                    <a:pt x="5867" y="3593"/>
                    <a:pt x="5792" y="3630"/>
                    <a:pt x="5709" y="3668"/>
                  </a:cubicBezTo>
                  <a:cubicBezTo>
                    <a:pt x="5867" y="3423"/>
                    <a:pt x="6267" y="3098"/>
                    <a:pt x="6643" y="2902"/>
                  </a:cubicBezTo>
                  <a:cubicBezTo>
                    <a:pt x="6643" y="2896"/>
                    <a:pt x="6649" y="2890"/>
                    <a:pt x="6656" y="2890"/>
                  </a:cubicBezTo>
                  <a:cubicBezTo>
                    <a:pt x="6668" y="2878"/>
                    <a:pt x="6680" y="2865"/>
                    <a:pt x="6694" y="2853"/>
                  </a:cubicBezTo>
                  <a:cubicBezTo>
                    <a:pt x="6706" y="2847"/>
                    <a:pt x="6718" y="2835"/>
                    <a:pt x="6744" y="2827"/>
                  </a:cubicBezTo>
                  <a:close/>
                  <a:moveTo>
                    <a:pt x="331" y="2370"/>
                  </a:moveTo>
                  <a:lnTo>
                    <a:pt x="331" y="2370"/>
                  </a:lnTo>
                  <a:cubicBezTo>
                    <a:pt x="363" y="2376"/>
                    <a:pt x="383" y="2376"/>
                    <a:pt x="401" y="2383"/>
                  </a:cubicBezTo>
                  <a:lnTo>
                    <a:pt x="426" y="2383"/>
                  </a:lnTo>
                  <a:cubicBezTo>
                    <a:pt x="614" y="2433"/>
                    <a:pt x="771" y="2534"/>
                    <a:pt x="909" y="2659"/>
                  </a:cubicBezTo>
                  <a:cubicBezTo>
                    <a:pt x="1028" y="2765"/>
                    <a:pt x="1115" y="2902"/>
                    <a:pt x="1190" y="3053"/>
                  </a:cubicBezTo>
                  <a:cubicBezTo>
                    <a:pt x="1291" y="3254"/>
                    <a:pt x="1354" y="3480"/>
                    <a:pt x="1467" y="3674"/>
                  </a:cubicBezTo>
                  <a:lnTo>
                    <a:pt x="1460" y="3680"/>
                  </a:lnTo>
                  <a:cubicBezTo>
                    <a:pt x="1447" y="3680"/>
                    <a:pt x="1441" y="3668"/>
                    <a:pt x="1441" y="3668"/>
                  </a:cubicBezTo>
                  <a:cubicBezTo>
                    <a:pt x="1392" y="3617"/>
                    <a:pt x="1360" y="3561"/>
                    <a:pt x="1329" y="3504"/>
                  </a:cubicBezTo>
                  <a:cubicBezTo>
                    <a:pt x="1247" y="3361"/>
                    <a:pt x="1166" y="3211"/>
                    <a:pt x="1077" y="3072"/>
                  </a:cubicBezTo>
                  <a:cubicBezTo>
                    <a:pt x="889" y="2797"/>
                    <a:pt x="664" y="2571"/>
                    <a:pt x="377" y="2401"/>
                  </a:cubicBezTo>
                  <a:cubicBezTo>
                    <a:pt x="363" y="2395"/>
                    <a:pt x="351" y="2389"/>
                    <a:pt x="331" y="2370"/>
                  </a:cubicBezTo>
                  <a:close/>
                  <a:moveTo>
                    <a:pt x="3597" y="2789"/>
                  </a:moveTo>
                  <a:cubicBezTo>
                    <a:pt x="3616" y="2789"/>
                    <a:pt x="3635" y="2797"/>
                    <a:pt x="3654" y="2803"/>
                  </a:cubicBezTo>
                  <a:cubicBezTo>
                    <a:pt x="3678" y="2815"/>
                    <a:pt x="3698" y="2835"/>
                    <a:pt x="3729" y="2835"/>
                  </a:cubicBezTo>
                  <a:cubicBezTo>
                    <a:pt x="3753" y="2815"/>
                    <a:pt x="3779" y="2809"/>
                    <a:pt x="3805" y="2809"/>
                  </a:cubicBezTo>
                  <a:cubicBezTo>
                    <a:pt x="3866" y="2809"/>
                    <a:pt x="3911" y="2853"/>
                    <a:pt x="3961" y="2902"/>
                  </a:cubicBezTo>
                  <a:cubicBezTo>
                    <a:pt x="3987" y="2896"/>
                    <a:pt x="4011" y="2890"/>
                    <a:pt x="4030" y="2884"/>
                  </a:cubicBezTo>
                  <a:cubicBezTo>
                    <a:pt x="4105" y="2896"/>
                    <a:pt x="4129" y="2959"/>
                    <a:pt x="4161" y="3009"/>
                  </a:cubicBezTo>
                  <a:cubicBezTo>
                    <a:pt x="4262" y="3029"/>
                    <a:pt x="4274" y="3047"/>
                    <a:pt x="4280" y="3153"/>
                  </a:cubicBezTo>
                  <a:cubicBezTo>
                    <a:pt x="4355" y="3229"/>
                    <a:pt x="4363" y="3254"/>
                    <a:pt x="4317" y="3353"/>
                  </a:cubicBezTo>
                  <a:cubicBezTo>
                    <a:pt x="4311" y="3379"/>
                    <a:pt x="4311" y="3399"/>
                    <a:pt x="4311" y="3417"/>
                  </a:cubicBezTo>
                  <a:cubicBezTo>
                    <a:pt x="4317" y="3498"/>
                    <a:pt x="4268" y="3567"/>
                    <a:pt x="4187" y="3579"/>
                  </a:cubicBezTo>
                  <a:cubicBezTo>
                    <a:pt x="4155" y="3587"/>
                    <a:pt x="4129" y="3587"/>
                    <a:pt x="4105" y="3593"/>
                  </a:cubicBezTo>
                  <a:cubicBezTo>
                    <a:pt x="4011" y="3599"/>
                    <a:pt x="3911" y="3605"/>
                    <a:pt x="3817" y="3611"/>
                  </a:cubicBezTo>
                  <a:cubicBezTo>
                    <a:pt x="3791" y="3611"/>
                    <a:pt x="3767" y="3617"/>
                    <a:pt x="3741" y="3617"/>
                  </a:cubicBezTo>
                  <a:cubicBezTo>
                    <a:pt x="3616" y="3636"/>
                    <a:pt x="3490" y="3668"/>
                    <a:pt x="3371" y="3692"/>
                  </a:cubicBezTo>
                  <a:cubicBezTo>
                    <a:pt x="3328" y="3705"/>
                    <a:pt x="3302" y="3705"/>
                    <a:pt x="3284" y="3705"/>
                  </a:cubicBezTo>
                  <a:cubicBezTo>
                    <a:pt x="3234" y="3705"/>
                    <a:pt x="3221" y="3686"/>
                    <a:pt x="3165" y="3617"/>
                  </a:cubicBezTo>
                  <a:cubicBezTo>
                    <a:pt x="3152" y="3624"/>
                    <a:pt x="3140" y="3624"/>
                    <a:pt x="3134" y="3624"/>
                  </a:cubicBezTo>
                  <a:cubicBezTo>
                    <a:pt x="3084" y="3624"/>
                    <a:pt x="3052" y="3587"/>
                    <a:pt x="3039" y="3535"/>
                  </a:cubicBezTo>
                  <a:cubicBezTo>
                    <a:pt x="3033" y="3535"/>
                    <a:pt x="3033" y="3529"/>
                    <a:pt x="3033" y="3529"/>
                  </a:cubicBezTo>
                  <a:cubicBezTo>
                    <a:pt x="3027" y="3511"/>
                    <a:pt x="3015" y="3498"/>
                    <a:pt x="2995" y="3492"/>
                  </a:cubicBezTo>
                  <a:cubicBezTo>
                    <a:pt x="2934" y="3474"/>
                    <a:pt x="2914" y="3448"/>
                    <a:pt x="2920" y="3385"/>
                  </a:cubicBezTo>
                  <a:cubicBezTo>
                    <a:pt x="2920" y="3353"/>
                    <a:pt x="2914" y="3323"/>
                    <a:pt x="2896" y="3298"/>
                  </a:cubicBezTo>
                  <a:cubicBezTo>
                    <a:pt x="2888" y="3286"/>
                    <a:pt x="2876" y="3272"/>
                    <a:pt x="2876" y="3248"/>
                  </a:cubicBezTo>
                  <a:cubicBezTo>
                    <a:pt x="2888" y="3229"/>
                    <a:pt x="2902" y="3203"/>
                    <a:pt x="2920" y="3185"/>
                  </a:cubicBezTo>
                  <a:cubicBezTo>
                    <a:pt x="2946" y="3165"/>
                    <a:pt x="2952" y="3141"/>
                    <a:pt x="2946" y="3110"/>
                  </a:cubicBezTo>
                  <a:cubicBezTo>
                    <a:pt x="2934" y="3053"/>
                    <a:pt x="2958" y="3015"/>
                    <a:pt x="3015" y="3003"/>
                  </a:cubicBezTo>
                  <a:cubicBezTo>
                    <a:pt x="3039" y="2997"/>
                    <a:pt x="3058" y="2985"/>
                    <a:pt x="3070" y="2959"/>
                  </a:cubicBezTo>
                  <a:cubicBezTo>
                    <a:pt x="3102" y="2910"/>
                    <a:pt x="3146" y="2884"/>
                    <a:pt x="3209" y="2884"/>
                  </a:cubicBezTo>
                  <a:lnTo>
                    <a:pt x="3252" y="2884"/>
                  </a:lnTo>
                  <a:cubicBezTo>
                    <a:pt x="3265" y="2884"/>
                    <a:pt x="3272" y="2884"/>
                    <a:pt x="3284" y="2872"/>
                  </a:cubicBezTo>
                  <a:cubicBezTo>
                    <a:pt x="3310" y="2835"/>
                    <a:pt x="3340" y="2821"/>
                    <a:pt x="3377" y="2821"/>
                  </a:cubicBezTo>
                  <a:cubicBezTo>
                    <a:pt x="3397" y="2821"/>
                    <a:pt x="3415" y="2827"/>
                    <a:pt x="3441" y="2827"/>
                  </a:cubicBezTo>
                  <a:cubicBezTo>
                    <a:pt x="3447" y="2835"/>
                    <a:pt x="3460" y="2835"/>
                    <a:pt x="3472" y="2835"/>
                  </a:cubicBezTo>
                  <a:cubicBezTo>
                    <a:pt x="3490" y="2835"/>
                    <a:pt x="3510" y="2827"/>
                    <a:pt x="3535" y="2809"/>
                  </a:cubicBezTo>
                  <a:cubicBezTo>
                    <a:pt x="3553" y="2797"/>
                    <a:pt x="3573" y="2789"/>
                    <a:pt x="3597" y="2789"/>
                  </a:cubicBezTo>
                  <a:close/>
                  <a:moveTo>
                    <a:pt x="6468" y="2182"/>
                  </a:moveTo>
                  <a:cubicBezTo>
                    <a:pt x="6498" y="2182"/>
                    <a:pt x="6524" y="2195"/>
                    <a:pt x="6536" y="2239"/>
                  </a:cubicBezTo>
                  <a:cubicBezTo>
                    <a:pt x="6518" y="2263"/>
                    <a:pt x="6492" y="2289"/>
                    <a:pt x="6468" y="2308"/>
                  </a:cubicBezTo>
                  <a:cubicBezTo>
                    <a:pt x="6405" y="2364"/>
                    <a:pt x="6336" y="2407"/>
                    <a:pt x="6261" y="2451"/>
                  </a:cubicBezTo>
                  <a:cubicBezTo>
                    <a:pt x="6104" y="2540"/>
                    <a:pt x="5954" y="2639"/>
                    <a:pt x="5829" y="2777"/>
                  </a:cubicBezTo>
                  <a:cubicBezTo>
                    <a:pt x="5728" y="2878"/>
                    <a:pt x="5653" y="2997"/>
                    <a:pt x="5578" y="3116"/>
                  </a:cubicBezTo>
                  <a:cubicBezTo>
                    <a:pt x="5521" y="3197"/>
                    <a:pt x="5471" y="3286"/>
                    <a:pt x="5415" y="3367"/>
                  </a:cubicBezTo>
                  <a:cubicBezTo>
                    <a:pt x="5333" y="3480"/>
                    <a:pt x="5239" y="3579"/>
                    <a:pt x="5127" y="3662"/>
                  </a:cubicBezTo>
                  <a:cubicBezTo>
                    <a:pt x="5083" y="3692"/>
                    <a:pt x="5032" y="3723"/>
                    <a:pt x="4976" y="3749"/>
                  </a:cubicBezTo>
                  <a:cubicBezTo>
                    <a:pt x="4913" y="3611"/>
                    <a:pt x="4814" y="3535"/>
                    <a:pt x="4663" y="3535"/>
                  </a:cubicBezTo>
                  <a:cubicBezTo>
                    <a:pt x="4681" y="3517"/>
                    <a:pt x="4701" y="3511"/>
                    <a:pt x="4725" y="3504"/>
                  </a:cubicBezTo>
                  <a:cubicBezTo>
                    <a:pt x="4788" y="3480"/>
                    <a:pt x="4851" y="3454"/>
                    <a:pt x="4913" y="3417"/>
                  </a:cubicBezTo>
                  <a:cubicBezTo>
                    <a:pt x="5127" y="3286"/>
                    <a:pt x="5315" y="3128"/>
                    <a:pt x="5471" y="2928"/>
                  </a:cubicBezTo>
                  <a:cubicBezTo>
                    <a:pt x="5558" y="2821"/>
                    <a:pt x="5622" y="2702"/>
                    <a:pt x="5671" y="2577"/>
                  </a:cubicBezTo>
                  <a:cubicBezTo>
                    <a:pt x="5685" y="2552"/>
                    <a:pt x="5691" y="2520"/>
                    <a:pt x="5716" y="2496"/>
                  </a:cubicBezTo>
                  <a:cubicBezTo>
                    <a:pt x="5792" y="2439"/>
                    <a:pt x="5873" y="2389"/>
                    <a:pt x="5960" y="2352"/>
                  </a:cubicBezTo>
                  <a:cubicBezTo>
                    <a:pt x="6073" y="2308"/>
                    <a:pt x="6186" y="2263"/>
                    <a:pt x="6304" y="2219"/>
                  </a:cubicBezTo>
                  <a:cubicBezTo>
                    <a:pt x="6348" y="2201"/>
                    <a:pt x="6399" y="2188"/>
                    <a:pt x="6449" y="2182"/>
                  </a:cubicBezTo>
                  <a:close/>
                  <a:moveTo>
                    <a:pt x="2162" y="428"/>
                  </a:moveTo>
                  <a:cubicBezTo>
                    <a:pt x="2212" y="434"/>
                    <a:pt x="2243" y="472"/>
                    <a:pt x="2275" y="509"/>
                  </a:cubicBezTo>
                  <a:cubicBezTo>
                    <a:pt x="2300" y="547"/>
                    <a:pt x="2332" y="584"/>
                    <a:pt x="2356" y="622"/>
                  </a:cubicBezTo>
                  <a:cubicBezTo>
                    <a:pt x="2338" y="578"/>
                    <a:pt x="2318" y="533"/>
                    <a:pt x="2294" y="490"/>
                  </a:cubicBezTo>
                  <a:cubicBezTo>
                    <a:pt x="2318" y="490"/>
                    <a:pt x="2324" y="509"/>
                    <a:pt x="2332" y="515"/>
                  </a:cubicBezTo>
                  <a:cubicBezTo>
                    <a:pt x="2362" y="565"/>
                    <a:pt x="2394" y="622"/>
                    <a:pt x="2419" y="678"/>
                  </a:cubicBezTo>
                  <a:cubicBezTo>
                    <a:pt x="2425" y="703"/>
                    <a:pt x="2437" y="729"/>
                    <a:pt x="2445" y="753"/>
                  </a:cubicBezTo>
                  <a:cubicBezTo>
                    <a:pt x="2482" y="816"/>
                    <a:pt x="2520" y="885"/>
                    <a:pt x="2544" y="960"/>
                  </a:cubicBezTo>
                  <a:cubicBezTo>
                    <a:pt x="2619" y="1142"/>
                    <a:pt x="2676" y="1330"/>
                    <a:pt x="2732" y="1518"/>
                  </a:cubicBezTo>
                  <a:cubicBezTo>
                    <a:pt x="2758" y="1548"/>
                    <a:pt x="2770" y="1586"/>
                    <a:pt x="2783" y="1624"/>
                  </a:cubicBezTo>
                  <a:cubicBezTo>
                    <a:pt x="2801" y="1693"/>
                    <a:pt x="2813" y="1756"/>
                    <a:pt x="2827" y="1819"/>
                  </a:cubicBezTo>
                  <a:cubicBezTo>
                    <a:pt x="2845" y="1875"/>
                    <a:pt x="2870" y="1932"/>
                    <a:pt x="2896" y="1982"/>
                  </a:cubicBezTo>
                  <a:cubicBezTo>
                    <a:pt x="2914" y="2013"/>
                    <a:pt x="2934" y="2045"/>
                    <a:pt x="2952" y="2075"/>
                  </a:cubicBezTo>
                  <a:cubicBezTo>
                    <a:pt x="2946" y="2025"/>
                    <a:pt x="2934" y="1982"/>
                    <a:pt x="2934" y="1932"/>
                  </a:cubicBezTo>
                  <a:lnTo>
                    <a:pt x="2934" y="1932"/>
                  </a:lnTo>
                  <a:cubicBezTo>
                    <a:pt x="2958" y="1994"/>
                    <a:pt x="2964" y="2057"/>
                    <a:pt x="2977" y="2113"/>
                  </a:cubicBezTo>
                  <a:lnTo>
                    <a:pt x="2977" y="2120"/>
                  </a:lnTo>
                  <a:cubicBezTo>
                    <a:pt x="2989" y="2144"/>
                    <a:pt x="3001" y="2170"/>
                    <a:pt x="3015" y="2195"/>
                  </a:cubicBezTo>
                  <a:cubicBezTo>
                    <a:pt x="3052" y="2263"/>
                    <a:pt x="3077" y="2338"/>
                    <a:pt x="3090" y="2413"/>
                  </a:cubicBezTo>
                  <a:cubicBezTo>
                    <a:pt x="3102" y="2489"/>
                    <a:pt x="3108" y="2558"/>
                    <a:pt x="3114" y="2633"/>
                  </a:cubicBezTo>
                  <a:cubicBezTo>
                    <a:pt x="3114" y="2746"/>
                    <a:pt x="3102" y="2859"/>
                    <a:pt x="3021" y="2947"/>
                  </a:cubicBezTo>
                  <a:cubicBezTo>
                    <a:pt x="3001" y="2959"/>
                    <a:pt x="2977" y="2965"/>
                    <a:pt x="2964" y="2977"/>
                  </a:cubicBezTo>
                  <a:cubicBezTo>
                    <a:pt x="2964" y="2997"/>
                    <a:pt x="2958" y="3023"/>
                    <a:pt x="2952" y="3041"/>
                  </a:cubicBezTo>
                  <a:cubicBezTo>
                    <a:pt x="2952" y="3023"/>
                    <a:pt x="2946" y="3003"/>
                    <a:pt x="2946" y="2991"/>
                  </a:cubicBezTo>
                  <a:cubicBezTo>
                    <a:pt x="2896" y="3029"/>
                    <a:pt x="2888" y="3078"/>
                    <a:pt x="2902" y="3135"/>
                  </a:cubicBezTo>
                  <a:cubicBezTo>
                    <a:pt x="2896" y="3141"/>
                    <a:pt x="2896" y="3147"/>
                    <a:pt x="2888" y="3153"/>
                  </a:cubicBezTo>
                  <a:lnTo>
                    <a:pt x="2882" y="3159"/>
                  </a:lnTo>
                  <a:cubicBezTo>
                    <a:pt x="2882" y="3165"/>
                    <a:pt x="2876" y="3173"/>
                    <a:pt x="2876" y="3179"/>
                  </a:cubicBezTo>
                  <a:lnTo>
                    <a:pt x="2870" y="3173"/>
                  </a:lnTo>
                  <a:cubicBezTo>
                    <a:pt x="2858" y="3191"/>
                    <a:pt x="2845" y="3211"/>
                    <a:pt x="2839" y="3229"/>
                  </a:cubicBezTo>
                  <a:cubicBezTo>
                    <a:pt x="2845" y="3235"/>
                    <a:pt x="2851" y="3241"/>
                    <a:pt x="2858" y="3248"/>
                  </a:cubicBezTo>
                  <a:cubicBezTo>
                    <a:pt x="2851" y="3254"/>
                    <a:pt x="2845" y="3254"/>
                    <a:pt x="2839" y="3254"/>
                  </a:cubicBezTo>
                  <a:cubicBezTo>
                    <a:pt x="2839" y="3278"/>
                    <a:pt x="2845" y="3304"/>
                    <a:pt x="2864" y="3335"/>
                  </a:cubicBezTo>
                  <a:cubicBezTo>
                    <a:pt x="2876" y="3347"/>
                    <a:pt x="2876" y="3361"/>
                    <a:pt x="2876" y="3373"/>
                  </a:cubicBezTo>
                  <a:lnTo>
                    <a:pt x="2876" y="3417"/>
                  </a:lnTo>
                  <a:cubicBezTo>
                    <a:pt x="2882" y="3423"/>
                    <a:pt x="2888" y="3436"/>
                    <a:pt x="2888" y="3448"/>
                  </a:cubicBezTo>
                  <a:cubicBezTo>
                    <a:pt x="2888" y="3448"/>
                    <a:pt x="2882" y="3442"/>
                    <a:pt x="2876" y="3442"/>
                  </a:cubicBezTo>
                  <a:lnTo>
                    <a:pt x="2876" y="3442"/>
                  </a:lnTo>
                  <a:cubicBezTo>
                    <a:pt x="2888" y="3474"/>
                    <a:pt x="2902" y="3498"/>
                    <a:pt x="2934" y="3517"/>
                  </a:cubicBezTo>
                  <a:cubicBezTo>
                    <a:pt x="2952" y="3517"/>
                    <a:pt x="2971" y="3523"/>
                    <a:pt x="2989" y="3523"/>
                  </a:cubicBezTo>
                  <a:cubicBezTo>
                    <a:pt x="2995" y="3523"/>
                    <a:pt x="3001" y="3535"/>
                    <a:pt x="2995" y="3561"/>
                  </a:cubicBezTo>
                  <a:cubicBezTo>
                    <a:pt x="2995" y="3555"/>
                    <a:pt x="2989" y="3555"/>
                    <a:pt x="2983" y="3555"/>
                  </a:cubicBezTo>
                  <a:cubicBezTo>
                    <a:pt x="2995" y="3593"/>
                    <a:pt x="3009" y="3630"/>
                    <a:pt x="3033" y="3648"/>
                  </a:cubicBezTo>
                  <a:lnTo>
                    <a:pt x="3046" y="3648"/>
                  </a:lnTo>
                  <a:cubicBezTo>
                    <a:pt x="3064" y="3648"/>
                    <a:pt x="3084" y="3642"/>
                    <a:pt x="3102" y="3642"/>
                  </a:cubicBezTo>
                  <a:cubicBezTo>
                    <a:pt x="3114" y="3642"/>
                    <a:pt x="3128" y="3642"/>
                    <a:pt x="3140" y="3648"/>
                  </a:cubicBezTo>
                  <a:cubicBezTo>
                    <a:pt x="3122" y="3662"/>
                    <a:pt x="3102" y="3668"/>
                    <a:pt x="3077" y="3674"/>
                  </a:cubicBezTo>
                  <a:cubicBezTo>
                    <a:pt x="3084" y="3674"/>
                    <a:pt x="3090" y="3680"/>
                    <a:pt x="3102" y="3680"/>
                  </a:cubicBezTo>
                  <a:cubicBezTo>
                    <a:pt x="3134" y="3686"/>
                    <a:pt x="3140" y="3711"/>
                    <a:pt x="3152" y="3737"/>
                  </a:cubicBezTo>
                  <a:cubicBezTo>
                    <a:pt x="3128" y="3743"/>
                    <a:pt x="3108" y="3743"/>
                    <a:pt x="3090" y="3749"/>
                  </a:cubicBezTo>
                  <a:cubicBezTo>
                    <a:pt x="3033" y="3761"/>
                    <a:pt x="2971" y="3761"/>
                    <a:pt x="2908" y="3761"/>
                  </a:cubicBezTo>
                  <a:cubicBezTo>
                    <a:pt x="2801" y="3761"/>
                    <a:pt x="2694" y="3749"/>
                    <a:pt x="2595" y="3711"/>
                  </a:cubicBezTo>
                  <a:cubicBezTo>
                    <a:pt x="2564" y="3705"/>
                    <a:pt x="2532" y="3699"/>
                    <a:pt x="2500" y="3686"/>
                  </a:cubicBezTo>
                  <a:cubicBezTo>
                    <a:pt x="2350" y="3630"/>
                    <a:pt x="2249" y="3511"/>
                    <a:pt x="2174" y="3373"/>
                  </a:cubicBezTo>
                  <a:cubicBezTo>
                    <a:pt x="2106" y="3229"/>
                    <a:pt x="2061" y="3072"/>
                    <a:pt x="2031" y="2916"/>
                  </a:cubicBezTo>
                  <a:cubicBezTo>
                    <a:pt x="2012" y="2841"/>
                    <a:pt x="1994" y="2765"/>
                    <a:pt x="1980" y="2684"/>
                  </a:cubicBezTo>
                  <a:cubicBezTo>
                    <a:pt x="1974" y="2653"/>
                    <a:pt x="1962" y="2621"/>
                    <a:pt x="1974" y="2583"/>
                  </a:cubicBezTo>
                  <a:lnTo>
                    <a:pt x="1974" y="2583"/>
                  </a:lnTo>
                  <a:cubicBezTo>
                    <a:pt x="1980" y="2627"/>
                    <a:pt x="1994" y="2671"/>
                    <a:pt x="2006" y="2714"/>
                  </a:cubicBezTo>
                  <a:lnTo>
                    <a:pt x="2006" y="2708"/>
                  </a:lnTo>
                  <a:cubicBezTo>
                    <a:pt x="2018" y="2520"/>
                    <a:pt x="2049" y="2326"/>
                    <a:pt x="2118" y="2144"/>
                  </a:cubicBezTo>
                  <a:cubicBezTo>
                    <a:pt x="2124" y="2132"/>
                    <a:pt x="2130" y="2120"/>
                    <a:pt x="2136" y="2113"/>
                  </a:cubicBezTo>
                  <a:lnTo>
                    <a:pt x="2136" y="2057"/>
                  </a:lnTo>
                  <a:cubicBezTo>
                    <a:pt x="2136" y="1956"/>
                    <a:pt x="2150" y="1863"/>
                    <a:pt x="2168" y="1768"/>
                  </a:cubicBezTo>
                  <a:cubicBezTo>
                    <a:pt x="2168" y="1794"/>
                    <a:pt x="2174" y="1819"/>
                    <a:pt x="2168" y="1843"/>
                  </a:cubicBezTo>
                  <a:cubicBezTo>
                    <a:pt x="2162" y="1912"/>
                    <a:pt x="2162" y="1976"/>
                    <a:pt x="2162" y="2037"/>
                  </a:cubicBezTo>
                  <a:cubicBezTo>
                    <a:pt x="2219" y="1912"/>
                    <a:pt x="2269" y="1788"/>
                    <a:pt x="2294" y="1649"/>
                  </a:cubicBezTo>
                  <a:cubicBezTo>
                    <a:pt x="2312" y="1530"/>
                    <a:pt x="2318" y="1418"/>
                    <a:pt x="2318" y="1299"/>
                  </a:cubicBezTo>
                  <a:cubicBezTo>
                    <a:pt x="2318" y="1279"/>
                    <a:pt x="2312" y="1261"/>
                    <a:pt x="2306" y="1242"/>
                  </a:cubicBezTo>
                  <a:cubicBezTo>
                    <a:pt x="2294" y="1192"/>
                    <a:pt x="2281" y="1142"/>
                    <a:pt x="2281" y="1091"/>
                  </a:cubicBezTo>
                  <a:lnTo>
                    <a:pt x="2281" y="1091"/>
                  </a:lnTo>
                  <a:cubicBezTo>
                    <a:pt x="2294" y="1129"/>
                    <a:pt x="2306" y="1172"/>
                    <a:pt x="2318" y="1210"/>
                  </a:cubicBezTo>
                  <a:cubicBezTo>
                    <a:pt x="2318" y="1172"/>
                    <a:pt x="2312" y="1135"/>
                    <a:pt x="2312" y="1097"/>
                  </a:cubicBezTo>
                  <a:cubicBezTo>
                    <a:pt x="2300" y="972"/>
                    <a:pt x="2257" y="860"/>
                    <a:pt x="2212" y="747"/>
                  </a:cubicBezTo>
                  <a:cubicBezTo>
                    <a:pt x="2188" y="672"/>
                    <a:pt x="2168" y="596"/>
                    <a:pt x="2144" y="521"/>
                  </a:cubicBezTo>
                  <a:cubicBezTo>
                    <a:pt x="2136" y="490"/>
                    <a:pt x="2130" y="452"/>
                    <a:pt x="2162" y="428"/>
                  </a:cubicBezTo>
                  <a:close/>
                  <a:moveTo>
                    <a:pt x="4412" y="3587"/>
                  </a:moveTo>
                  <a:cubicBezTo>
                    <a:pt x="4424" y="3587"/>
                    <a:pt x="4430" y="3587"/>
                    <a:pt x="4444" y="3593"/>
                  </a:cubicBezTo>
                  <a:cubicBezTo>
                    <a:pt x="4331" y="3630"/>
                    <a:pt x="4218" y="3674"/>
                    <a:pt x="4117" y="3723"/>
                  </a:cubicBezTo>
                  <a:cubicBezTo>
                    <a:pt x="3929" y="3812"/>
                    <a:pt x="3735" y="3842"/>
                    <a:pt x="3528" y="3842"/>
                  </a:cubicBezTo>
                  <a:cubicBezTo>
                    <a:pt x="3447" y="3842"/>
                    <a:pt x="3371" y="3850"/>
                    <a:pt x="3290" y="3862"/>
                  </a:cubicBezTo>
                  <a:cubicBezTo>
                    <a:pt x="3290" y="3862"/>
                    <a:pt x="3290" y="3862"/>
                    <a:pt x="3290" y="3862"/>
                  </a:cubicBezTo>
                  <a:lnTo>
                    <a:pt x="3290" y="3862"/>
                  </a:lnTo>
                  <a:cubicBezTo>
                    <a:pt x="3290" y="3862"/>
                    <a:pt x="3290" y="3862"/>
                    <a:pt x="3290" y="3862"/>
                  </a:cubicBezTo>
                  <a:lnTo>
                    <a:pt x="3290" y="3862"/>
                  </a:lnTo>
                  <a:cubicBezTo>
                    <a:pt x="3227" y="3868"/>
                    <a:pt x="3165" y="3887"/>
                    <a:pt x="3102" y="3905"/>
                  </a:cubicBezTo>
                  <a:cubicBezTo>
                    <a:pt x="3102" y="3912"/>
                    <a:pt x="3096" y="3912"/>
                    <a:pt x="3096" y="3912"/>
                  </a:cubicBezTo>
                  <a:cubicBezTo>
                    <a:pt x="3090" y="3912"/>
                    <a:pt x="3084" y="3905"/>
                    <a:pt x="3084" y="3899"/>
                  </a:cubicBezTo>
                  <a:cubicBezTo>
                    <a:pt x="3146" y="3836"/>
                    <a:pt x="3221" y="3793"/>
                    <a:pt x="3310" y="3761"/>
                  </a:cubicBezTo>
                  <a:cubicBezTo>
                    <a:pt x="3490" y="3705"/>
                    <a:pt x="3672" y="3662"/>
                    <a:pt x="3866" y="3648"/>
                  </a:cubicBezTo>
                  <a:cubicBezTo>
                    <a:pt x="4036" y="3642"/>
                    <a:pt x="4205" y="3630"/>
                    <a:pt x="4375" y="3593"/>
                  </a:cubicBezTo>
                  <a:cubicBezTo>
                    <a:pt x="4387" y="3587"/>
                    <a:pt x="4400" y="3587"/>
                    <a:pt x="4412" y="3587"/>
                  </a:cubicBezTo>
                  <a:close/>
                  <a:moveTo>
                    <a:pt x="2142" y="4002"/>
                  </a:moveTo>
                  <a:cubicBezTo>
                    <a:pt x="2142" y="4003"/>
                    <a:pt x="2143" y="4005"/>
                    <a:pt x="2144" y="4006"/>
                  </a:cubicBezTo>
                  <a:cubicBezTo>
                    <a:pt x="2144" y="4004"/>
                    <a:pt x="2143" y="4003"/>
                    <a:pt x="2142" y="4002"/>
                  </a:cubicBezTo>
                  <a:close/>
                  <a:moveTo>
                    <a:pt x="6492" y="2338"/>
                  </a:moveTo>
                  <a:cubicBezTo>
                    <a:pt x="6480" y="2370"/>
                    <a:pt x="6461" y="2395"/>
                    <a:pt x="6449" y="2421"/>
                  </a:cubicBezTo>
                  <a:cubicBezTo>
                    <a:pt x="6342" y="2577"/>
                    <a:pt x="6243" y="2734"/>
                    <a:pt x="6154" y="2902"/>
                  </a:cubicBezTo>
                  <a:cubicBezTo>
                    <a:pt x="6073" y="3066"/>
                    <a:pt x="5986" y="3229"/>
                    <a:pt x="5879" y="3379"/>
                  </a:cubicBezTo>
                  <a:cubicBezTo>
                    <a:pt x="5728" y="3587"/>
                    <a:pt x="5546" y="3761"/>
                    <a:pt x="5321" y="3887"/>
                  </a:cubicBezTo>
                  <a:cubicBezTo>
                    <a:pt x="5252" y="3937"/>
                    <a:pt x="5170" y="3981"/>
                    <a:pt x="5083" y="4012"/>
                  </a:cubicBezTo>
                  <a:cubicBezTo>
                    <a:pt x="5070" y="4018"/>
                    <a:pt x="5051" y="4024"/>
                    <a:pt x="5032" y="4024"/>
                  </a:cubicBezTo>
                  <a:lnTo>
                    <a:pt x="5014" y="4024"/>
                  </a:lnTo>
                  <a:cubicBezTo>
                    <a:pt x="5020" y="4018"/>
                    <a:pt x="5026" y="4012"/>
                    <a:pt x="5039" y="4012"/>
                  </a:cubicBezTo>
                  <a:lnTo>
                    <a:pt x="5039" y="4012"/>
                  </a:lnTo>
                  <a:cubicBezTo>
                    <a:pt x="5026" y="4012"/>
                    <a:pt x="5020" y="4018"/>
                    <a:pt x="5008" y="4018"/>
                  </a:cubicBezTo>
                  <a:cubicBezTo>
                    <a:pt x="5020" y="3963"/>
                    <a:pt x="5014" y="3912"/>
                    <a:pt x="5008" y="3856"/>
                  </a:cubicBezTo>
                  <a:cubicBezTo>
                    <a:pt x="5026" y="3850"/>
                    <a:pt x="5045" y="3836"/>
                    <a:pt x="5057" y="3830"/>
                  </a:cubicBezTo>
                  <a:cubicBezTo>
                    <a:pt x="5164" y="3775"/>
                    <a:pt x="5246" y="3699"/>
                    <a:pt x="5321" y="3605"/>
                  </a:cubicBezTo>
                  <a:cubicBezTo>
                    <a:pt x="5378" y="3529"/>
                    <a:pt x="5428" y="3454"/>
                    <a:pt x="5477" y="3373"/>
                  </a:cubicBezTo>
                  <a:cubicBezTo>
                    <a:pt x="5552" y="3241"/>
                    <a:pt x="5628" y="3116"/>
                    <a:pt x="5709" y="2997"/>
                  </a:cubicBezTo>
                  <a:cubicBezTo>
                    <a:pt x="5816" y="2835"/>
                    <a:pt x="5954" y="2702"/>
                    <a:pt x="6110" y="2595"/>
                  </a:cubicBezTo>
                  <a:cubicBezTo>
                    <a:pt x="6154" y="2564"/>
                    <a:pt x="6205" y="2534"/>
                    <a:pt x="6249" y="2508"/>
                  </a:cubicBezTo>
                  <a:cubicBezTo>
                    <a:pt x="6267" y="2477"/>
                    <a:pt x="6286" y="2445"/>
                    <a:pt x="6318" y="2427"/>
                  </a:cubicBezTo>
                  <a:lnTo>
                    <a:pt x="6318" y="2427"/>
                  </a:lnTo>
                  <a:cubicBezTo>
                    <a:pt x="6310" y="2445"/>
                    <a:pt x="6298" y="2465"/>
                    <a:pt x="6286" y="2483"/>
                  </a:cubicBezTo>
                  <a:cubicBezTo>
                    <a:pt x="6362" y="2439"/>
                    <a:pt x="6431" y="2395"/>
                    <a:pt x="6492" y="2338"/>
                  </a:cubicBezTo>
                  <a:close/>
                  <a:moveTo>
                    <a:pt x="432" y="2997"/>
                  </a:moveTo>
                  <a:cubicBezTo>
                    <a:pt x="452" y="3023"/>
                    <a:pt x="464" y="3041"/>
                    <a:pt x="482" y="3060"/>
                  </a:cubicBezTo>
                  <a:cubicBezTo>
                    <a:pt x="489" y="3060"/>
                    <a:pt x="489" y="3060"/>
                    <a:pt x="495" y="3066"/>
                  </a:cubicBezTo>
                  <a:cubicBezTo>
                    <a:pt x="626" y="3110"/>
                    <a:pt x="745" y="3165"/>
                    <a:pt x="865" y="3248"/>
                  </a:cubicBezTo>
                  <a:cubicBezTo>
                    <a:pt x="1002" y="3341"/>
                    <a:pt x="1103" y="3474"/>
                    <a:pt x="1190" y="3617"/>
                  </a:cubicBezTo>
                  <a:cubicBezTo>
                    <a:pt x="1265" y="3730"/>
                    <a:pt x="1309" y="3850"/>
                    <a:pt x="1323" y="3987"/>
                  </a:cubicBezTo>
                  <a:cubicBezTo>
                    <a:pt x="1329" y="4087"/>
                    <a:pt x="1347" y="4194"/>
                    <a:pt x="1360" y="4294"/>
                  </a:cubicBezTo>
                  <a:cubicBezTo>
                    <a:pt x="1360" y="4325"/>
                    <a:pt x="1378" y="4357"/>
                    <a:pt x="1372" y="4400"/>
                  </a:cubicBezTo>
                  <a:cubicBezTo>
                    <a:pt x="1347" y="4382"/>
                    <a:pt x="1335" y="4369"/>
                    <a:pt x="1317" y="4357"/>
                  </a:cubicBezTo>
                  <a:cubicBezTo>
                    <a:pt x="1297" y="4339"/>
                    <a:pt x="1279" y="4319"/>
                    <a:pt x="1265" y="4301"/>
                  </a:cubicBezTo>
                  <a:lnTo>
                    <a:pt x="1265" y="4301"/>
                  </a:lnTo>
                  <a:cubicBezTo>
                    <a:pt x="1272" y="4319"/>
                    <a:pt x="1291" y="4331"/>
                    <a:pt x="1303" y="4351"/>
                  </a:cubicBezTo>
                  <a:cubicBezTo>
                    <a:pt x="1309" y="4357"/>
                    <a:pt x="1329" y="4357"/>
                    <a:pt x="1317" y="4376"/>
                  </a:cubicBezTo>
                  <a:cubicBezTo>
                    <a:pt x="1285" y="4369"/>
                    <a:pt x="1259" y="4345"/>
                    <a:pt x="1241" y="4319"/>
                  </a:cubicBezTo>
                  <a:cubicBezTo>
                    <a:pt x="1216" y="4282"/>
                    <a:pt x="1196" y="4250"/>
                    <a:pt x="1178" y="4212"/>
                  </a:cubicBezTo>
                  <a:cubicBezTo>
                    <a:pt x="1141" y="4169"/>
                    <a:pt x="1097" y="4113"/>
                    <a:pt x="1059" y="4062"/>
                  </a:cubicBezTo>
                  <a:cubicBezTo>
                    <a:pt x="971" y="3925"/>
                    <a:pt x="889" y="3787"/>
                    <a:pt x="808" y="3648"/>
                  </a:cubicBezTo>
                  <a:cubicBezTo>
                    <a:pt x="683" y="3429"/>
                    <a:pt x="551" y="3223"/>
                    <a:pt x="377" y="3041"/>
                  </a:cubicBezTo>
                  <a:cubicBezTo>
                    <a:pt x="369" y="3035"/>
                    <a:pt x="369" y="3029"/>
                    <a:pt x="363" y="3023"/>
                  </a:cubicBezTo>
                  <a:cubicBezTo>
                    <a:pt x="401" y="3023"/>
                    <a:pt x="426" y="3035"/>
                    <a:pt x="458" y="3047"/>
                  </a:cubicBezTo>
                  <a:cubicBezTo>
                    <a:pt x="444" y="3029"/>
                    <a:pt x="438" y="3009"/>
                    <a:pt x="432" y="2997"/>
                  </a:cubicBezTo>
                  <a:close/>
                  <a:moveTo>
                    <a:pt x="677" y="1487"/>
                  </a:moveTo>
                  <a:cubicBezTo>
                    <a:pt x="727" y="1493"/>
                    <a:pt x="771" y="1505"/>
                    <a:pt x="814" y="1524"/>
                  </a:cubicBezTo>
                  <a:cubicBezTo>
                    <a:pt x="871" y="1542"/>
                    <a:pt x="921" y="1562"/>
                    <a:pt x="971" y="1586"/>
                  </a:cubicBezTo>
                  <a:cubicBezTo>
                    <a:pt x="965" y="1580"/>
                    <a:pt x="953" y="1568"/>
                    <a:pt x="947" y="1562"/>
                  </a:cubicBezTo>
                  <a:lnTo>
                    <a:pt x="947" y="1562"/>
                  </a:lnTo>
                  <a:cubicBezTo>
                    <a:pt x="984" y="1574"/>
                    <a:pt x="1028" y="1600"/>
                    <a:pt x="1071" y="1637"/>
                  </a:cubicBezTo>
                  <a:cubicBezTo>
                    <a:pt x="1119" y="1660"/>
                    <a:pt x="1168" y="1690"/>
                    <a:pt x="1216" y="1721"/>
                  </a:cubicBezTo>
                  <a:lnTo>
                    <a:pt x="1216" y="1721"/>
                  </a:lnTo>
                  <a:cubicBezTo>
                    <a:pt x="1207" y="1714"/>
                    <a:pt x="1201" y="1704"/>
                    <a:pt x="1190" y="1693"/>
                  </a:cubicBezTo>
                  <a:lnTo>
                    <a:pt x="1190" y="1693"/>
                  </a:lnTo>
                  <a:cubicBezTo>
                    <a:pt x="1228" y="1718"/>
                    <a:pt x="1265" y="1750"/>
                    <a:pt x="1303" y="1788"/>
                  </a:cubicBezTo>
                  <a:cubicBezTo>
                    <a:pt x="1441" y="1894"/>
                    <a:pt x="1560" y="2019"/>
                    <a:pt x="1661" y="2176"/>
                  </a:cubicBezTo>
                  <a:cubicBezTo>
                    <a:pt x="1723" y="2270"/>
                    <a:pt x="1780" y="2364"/>
                    <a:pt x="1812" y="2477"/>
                  </a:cubicBezTo>
                  <a:cubicBezTo>
                    <a:pt x="1881" y="2734"/>
                    <a:pt x="1962" y="2991"/>
                    <a:pt x="2061" y="3241"/>
                  </a:cubicBezTo>
                  <a:cubicBezTo>
                    <a:pt x="2112" y="3367"/>
                    <a:pt x="2174" y="3492"/>
                    <a:pt x="2275" y="3593"/>
                  </a:cubicBezTo>
                  <a:cubicBezTo>
                    <a:pt x="2332" y="3642"/>
                    <a:pt x="2394" y="3692"/>
                    <a:pt x="2463" y="3723"/>
                  </a:cubicBezTo>
                  <a:cubicBezTo>
                    <a:pt x="2500" y="3743"/>
                    <a:pt x="2538" y="3749"/>
                    <a:pt x="2582" y="3761"/>
                  </a:cubicBezTo>
                  <a:cubicBezTo>
                    <a:pt x="2688" y="3787"/>
                    <a:pt x="2795" y="3812"/>
                    <a:pt x="2902" y="3812"/>
                  </a:cubicBezTo>
                  <a:cubicBezTo>
                    <a:pt x="2940" y="3812"/>
                    <a:pt x="2971" y="3812"/>
                    <a:pt x="3009" y="3805"/>
                  </a:cubicBezTo>
                  <a:cubicBezTo>
                    <a:pt x="3052" y="3799"/>
                    <a:pt x="3096" y="3793"/>
                    <a:pt x="3146" y="3787"/>
                  </a:cubicBezTo>
                  <a:lnTo>
                    <a:pt x="3146" y="3787"/>
                  </a:lnTo>
                  <a:cubicBezTo>
                    <a:pt x="3108" y="3818"/>
                    <a:pt x="3070" y="3850"/>
                    <a:pt x="3039" y="3880"/>
                  </a:cubicBezTo>
                  <a:lnTo>
                    <a:pt x="3052" y="3880"/>
                  </a:lnTo>
                  <a:cubicBezTo>
                    <a:pt x="3039" y="3887"/>
                    <a:pt x="3033" y="3893"/>
                    <a:pt x="3027" y="3893"/>
                  </a:cubicBezTo>
                  <a:cubicBezTo>
                    <a:pt x="3027" y="3899"/>
                    <a:pt x="3021" y="3899"/>
                    <a:pt x="3021" y="3899"/>
                  </a:cubicBezTo>
                  <a:cubicBezTo>
                    <a:pt x="2971" y="3949"/>
                    <a:pt x="2934" y="4000"/>
                    <a:pt x="2896" y="4056"/>
                  </a:cubicBezTo>
                  <a:cubicBezTo>
                    <a:pt x="2908" y="4056"/>
                    <a:pt x="2914" y="4050"/>
                    <a:pt x="2920" y="4050"/>
                  </a:cubicBezTo>
                  <a:lnTo>
                    <a:pt x="2920" y="4050"/>
                  </a:lnTo>
                  <a:cubicBezTo>
                    <a:pt x="2914" y="4056"/>
                    <a:pt x="2902" y="4062"/>
                    <a:pt x="2888" y="4075"/>
                  </a:cubicBezTo>
                  <a:cubicBezTo>
                    <a:pt x="2882" y="4081"/>
                    <a:pt x="2882" y="4087"/>
                    <a:pt x="2876" y="4094"/>
                  </a:cubicBezTo>
                  <a:cubicBezTo>
                    <a:pt x="2845" y="4151"/>
                    <a:pt x="2821" y="4212"/>
                    <a:pt x="2807" y="4282"/>
                  </a:cubicBezTo>
                  <a:cubicBezTo>
                    <a:pt x="2813" y="4276"/>
                    <a:pt x="2827" y="4269"/>
                    <a:pt x="2833" y="4269"/>
                  </a:cubicBezTo>
                  <a:lnTo>
                    <a:pt x="2833" y="4269"/>
                  </a:lnTo>
                  <a:cubicBezTo>
                    <a:pt x="2827" y="4276"/>
                    <a:pt x="2813" y="4282"/>
                    <a:pt x="2801" y="4288"/>
                  </a:cubicBezTo>
                  <a:cubicBezTo>
                    <a:pt x="2795" y="4313"/>
                    <a:pt x="2795" y="4339"/>
                    <a:pt x="2789" y="4363"/>
                  </a:cubicBezTo>
                  <a:lnTo>
                    <a:pt x="2789" y="4420"/>
                  </a:lnTo>
                  <a:cubicBezTo>
                    <a:pt x="2795" y="4414"/>
                    <a:pt x="2801" y="4414"/>
                    <a:pt x="2807" y="4414"/>
                  </a:cubicBezTo>
                  <a:cubicBezTo>
                    <a:pt x="2801" y="4420"/>
                    <a:pt x="2795" y="4426"/>
                    <a:pt x="2789" y="4426"/>
                  </a:cubicBezTo>
                  <a:cubicBezTo>
                    <a:pt x="2789" y="4482"/>
                    <a:pt x="2801" y="4533"/>
                    <a:pt x="2813" y="4588"/>
                  </a:cubicBezTo>
                  <a:cubicBezTo>
                    <a:pt x="2801" y="4588"/>
                    <a:pt x="2795" y="4594"/>
                    <a:pt x="2795" y="4594"/>
                  </a:cubicBezTo>
                  <a:lnTo>
                    <a:pt x="2789" y="4594"/>
                  </a:lnTo>
                  <a:cubicBezTo>
                    <a:pt x="2708" y="4557"/>
                    <a:pt x="2625" y="4519"/>
                    <a:pt x="2538" y="4489"/>
                  </a:cubicBezTo>
                  <a:cubicBezTo>
                    <a:pt x="2500" y="4476"/>
                    <a:pt x="2463" y="4458"/>
                    <a:pt x="2431" y="4432"/>
                  </a:cubicBezTo>
                  <a:cubicBezTo>
                    <a:pt x="2400" y="4420"/>
                    <a:pt x="2370" y="4400"/>
                    <a:pt x="2350" y="4376"/>
                  </a:cubicBezTo>
                  <a:lnTo>
                    <a:pt x="2350" y="4376"/>
                  </a:lnTo>
                  <a:cubicBezTo>
                    <a:pt x="2356" y="4376"/>
                    <a:pt x="2362" y="4382"/>
                    <a:pt x="2370" y="4382"/>
                  </a:cubicBezTo>
                  <a:cubicBezTo>
                    <a:pt x="2318" y="4339"/>
                    <a:pt x="2275" y="4276"/>
                    <a:pt x="2243" y="4212"/>
                  </a:cubicBezTo>
                  <a:cubicBezTo>
                    <a:pt x="2212" y="4157"/>
                    <a:pt x="2188" y="4100"/>
                    <a:pt x="2162" y="4044"/>
                  </a:cubicBezTo>
                  <a:cubicBezTo>
                    <a:pt x="2151" y="4026"/>
                    <a:pt x="2145" y="4015"/>
                    <a:pt x="2139" y="3999"/>
                  </a:cubicBezTo>
                  <a:lnTo>
                    <a:pt x="2139" y="3999"/>
                  </a:lnTo>
                  <a:cubicBezTo>
                    <a:pt x="2140" y="4000"/>
                    <a:pt x="2141" y="4001"/>
                    <a:pt x="2142" y="4002"/>
                  </a:cubicBezTo>
                  <a:lnTo>
                    <a:pt x="2142" y="4002"/>
                  </a:lnTo>
                  <a:cubicBezTo>
                    <a:pt x="2111" y="3934"/>
                    <a:pt x="2086" y="3866"/>
                    <a:pt x="2069" y="3799"/>
                  </a:cubicBezTo>
                  <a:cubicBezTo>
                    <a:pt x="2031" y="3686"/>
                    <a:pt x="2000" y="3573"/>
                    <a:pt x="1974" y="3460"/>
                  </a:cubicBezTo>
                  <a:cubicBezTo>
                    <a:pt x="1930" y="3379"/>
                    <a:pt x="1905" y="3304"/>
                    <a:pt x="1887" y="3229"/>
                  </a:cubicBezTo>
                  <a:lnTo>
                    <a:pt x="1887" y="3229"/>
                  </a:lnTo>
                  <a:cubicBezTo>
                    <a:pt x="1899" y="3235"/>
                    <a:pt x="1899" y="3241"/>
                    <a:pt x="1905" y="3254"/>
                  </a:cubicBezTo>
                  <a:cubicBezTo>
                    <a:pt x="1911" y="3272"/>
                    <a:pt x="1924" y="3298"/>
                    <a:pt x="1936" y="3323"/>
                  </a:cubicBezTo>
                  <a:cubicBezTo>
                    <a:pt x="1911" y="3229"/>
                    <a:pt x="1881" y="3128"/>
                    <a:pt x="1849" y="3035"/>
                  </a:cubicBezTo>
                  <a:cubicBezTo>
                    <a:pt x="1774" y="2803"/>
                    <a:pt x="1685" y="2577"/>
                    <a:pt x="1542" y="2376"/>
                  </a:cubicBezTo>
                  <a:cubicBezTo>
                    <a:pt x="1429" y="2219"/>
                    <a:pt x="1303" y="2082"/>
                    <a:pt x="1153" y="1970"/>
                  </a:cubicBezTo>
                  <a:lnTo>
                    <a:pt x="1153" y="1970"/>
                  </a:lnTo>
                  <a:cubicBezTo>
                    <a:pt x="1172" y="1994"/>
                    <a:pt x="1184" y="2013"/>
                    <a:pt x="1196" y="2025"/>
                  </a:cubicBezTo>
                  <a:cubicBezTo>
                    <a:pt x="1153" y="2007"/>
                    <a:pt x="1141" y="1956"/>
                    <a:pt x="1097" y="1944"/>
                  </a:cubicBezTo>
                  <a:lnTo>
                    <a:pt x="1097" y="1944"/>
                  </a:lnTo>
                  <a:cubicBezTo>
                    <a:pt x="1103" y="1956"/>
                    <a:pt x="1109" y="1970"/>
                    <a:pt x="1115" y="1976"/>
                  </a:cubicBezTo>
                  <a:cubicBezTo>
                    <a:pt x="1121" y="1988"/>
                    <a:pt x="1129" y="2000"/>
                    <a:pt x="1135" y="2013"/>
                  </a:cubicBezTo>
                  <a:cubicBezTo>
                    <a:pt x="1178" y="2045"/>
                    <a:pt x="1222" y="2082"/>
                    <a:pt x="1265" y="2120"/>
                  </a:cubicBezTo>
                  <a:cubicBezTo>
                    <a:pt x="1259" y="2107"/>
                    <a:pt x="1253" y="2101"/>
                    <a:pt x="1253" y="2088"/>
                  </a:cubicBezTo>
                  <a:lnTo>
                    <a:pt x="1253" y="2088"/>
                  </a:lnTo>
                  <a:cubicBezTo>
                    <a:pt x="1259" y="2107"/>
                    <a:pt x="1272" y="2120"/>
                    <a:pt x="1279" y="2132"/>
                  </a:cubicBezTo>
                  <a:cubicBezTo>
                    <a:pt x="1323" y="2176"/>
                    <a:pt x="1360" y="2219"/>
                    <a:pt x="1398" y="2263"/>
                  </a:cubicBezTo>
                  <a:cubicBezTo>
                    <a:pt x="1580" y="2477"/>
                    <a:pt x="1699" y="2722"/>
                    <a:pt x="1786" y="2985"/>
                  </a:cubicBezTo>
                  <a:cubicBezTo>
                    <a:pt x="1855" y="3211"/>
                    <a:pt x="1918" y="3442"/>
                    <a:pt x="1980" y="3674"/>
                  </a:cubicBezTo>
                  <a:cubicBezTo>
                    <a:pt x="2049" y="3912"/>
                    <a:pt x="2130" y="4143"/>
                    <a:pt x="2275" y="4351"/>
                  </a:cubicBezTo>
                  <a:cubicBezTo>
                    <a:pt x="2281" y="4357"/>
                    <a:pt x="2281" y="4363"/>
                    <a:pt x="2281" y="4369"/>
                  </a:cubicBezTo>
                  <a:cubicBezTo>
                    <a:pt x="2237" y="4357"/>
                    <a:pt x="2206" y="4331"/>
                    <a:pt x="2174" y="4307"/>
                  </a:cubicBezTo>
                  <a:cubicBezTo>
                    <a:pt x="2144" y="4288"/>
                    <a:pt x="2112" y="4263"/>
                    <a:pt x="2081" y="4244"/>
                  </a:cubicBezTo>
                  <a:lnTo>
                    <a:pt x="2081" y="4244"/>
                  </a:lnTo>
                  <a:cubicBezTo>
                    <a:pt x="2093" y="4256"/>
                    <a:pt x="2106" y="4276"/>
                    <a:pt x="2118" y="4294"/>
                  </a:cubicBezTo>
                  <a:cubicBezTo>
                    <a:pt x="2093" y="4282"/>
                    <a:pt x="2069" y="4263"/>
                    <a:pt x="2055" y="4244"/>
                  </a:cubicBezTo>
                  <a:cubicBezTo>
                    <a:pt x="2037" y="4226"/>
                    <a:pt x="2024" y="4206"/>
                    <a:pt x="2012" y="4188"/>
                  </a:cubicBezTo>
                  <a:cubicBezTo>
                    <a:pt x="1974" y="4163"/>
                    <a:pt x="1936" y="4131"/>
                    <a:pt x="1905" y="4106"/>
                  </a:cubicBezTo>
                  <a:lnTo>
                    <a:pt x="1905" y="4106"/>
                  </a:lnTo>
                  <a:cubicBezTo>
                    <a:pt x="1918" y="4125"/>
                    <a:pt x="1936" y="4143"/>
                    <a:pt x="1956" y="4163"/>
                  </a:cubicBezTo>
                  <a:cubicBezTo>
                    <a:pt x="1962" y="4169"/>
                    <a:pt x="1968" y="4175"/>
                    <a:pt x="1956" y="4188"/>
                  </a:cubicBezTo>
                  <a:cubicBezTo>
                    <a:pt x="1924" y="4169"/>
                    <a:pt x="1905" y="4143"/>
                    <a:pt x="1887" y="4125"/>
                  </a:cubicBezTo>
                  <a:cubicBezTo>
                    <a:pt x="1855" y="4087"/>
                    <a:pt x="1830" y="4050"/>
                    <a:pt x="1798" y="4018"/>
                  </a:cubicBezTo>
                  <a:cubicBezTo>
                    <a:pt x="1798" y="4012"/>
                    <a:pt x="1792" y="4012"/>
                    <a:pt x="1786" y="4006"/>
                  </a:cubicBezTo>
                  <a:cubicBezTo>
                    <a:pt x="1655" y="3893"/>
                    <a:pt x="1554" y="3761"/>
                    <a:pt x="1479" y="3617"/>
                  </a:cubicBezTo>
                  <a:cubicBezTo>
                    <a:pt x="1392" y="3454"/>
                    <a:pt x="1329" y="3286"/>
                    <a:pt x="1279" y="3110"/>
                  </a:cubicBezTo>
                  <a:cubicBezTo>
                    <a:pt x="1241" y="2965"/>
                    <a:pt x="1204" y="2815"/>
                    <a:pt x="1159" y="2671"/>
                  </a:cubicBezTo>
                  <a:cubicBezTo>
                    <a:pt x="1091" y="2439"/>
                    <a:pt x="1002" y="2219"/>
                    <a:pt x="883" y="2007"/>
                  </a:cubicBezTo>
                  <a:cubicBezTo>
                    <a:pt x="840" y="1932"/>
                    <a:pt x="790" y="1857"/>
                    <a:pt x="739" y="1788"/>
                  </a:cubicBezTo>
                  <a:cubicBezTo>
                    <a:pt x="745" y="1782"/>
                    <a:pt x="745" y="1782"/>
                    <a:pt x="753" y="1782"/>
                  </a:cubicBezTo>
                  <a:cubicBezTo>
                    <a:pt x="753" y="1782"/>
                    <a:pt x="759" y="1788"/>
                    <a:pt x="765" y="1788"/>
                  </a:cubicBezTo>
                  <a:cubicBezTo>
                    <a:pt x="840" y="1831"/>
                    <a:pt x="921" y="1881"/>
                    <a:pt x="1002" y="1925"/>
                  </a:cubicBezTo>
                  <a:cubicBezTo>
                    <a:pt x="1028" y="1938"/>
                    <a:pt x="1046" y="1950"/>
                    <a:pt x="1071" y="1970"/>
                  </a:cubicBezTo>
                  <a:cubicBezTo>
                    <a:pt x="1065" y="1950"/>
                    <a:pt x="1053" y="1938"/>
                    <a:pt x="1053" y="1919"/>
                  </a:cubicBezTo>
                  <a:lnTo>
                    <a:pt x="1071" y="1919"/>
                  </a:lnTo>
                  <a:lnTo>
                    <a:pt x="1071" y="1912"/>
                  </a:lnTo>
                  <a:cubicBezTo>
                    <a:pt x="1040" y="1894"/>
                    <a:pt x="1016" y="1881"/>
                    <a:pt x="984" y="1863"/>
                  </a:cubicBezTo>
                  <a:cubicBezTo>
                    <a:pt x="909" y="1825"/>
                    <a:pt x="834" y="1782"/>
                    <a:pt x="765" y="1737"/>
                  </a:cubicBezTo>
                  <a:cubicBezTo>
                    <a:pt x="701" y="1699"/>
                    <a:pt x="658" y="1655"/>
                    <a:pt x="614" y="1600"/>
                  </a:cubicBezTo>
                  <a:cubicBezTo>
                    <a:pt x="602" y="1574"/>
                    <a:pt x="577" y="1548"/>
                    <a:pt x="595" y="1518"/>
                  </a:cubicBezTo>
                  <a:cubicBezTo>
                    <a:pt x="608" y="1493"/>
                    <a:pt x="632" y="1487"/>
                    <a:pt x="658" y="1487"/>
                  </a:cubicBezTo>
                  <a:close/>
                  <a:moveTo>
                    <a:pt x="1265" y="3573"/>
                  </a:moveTo>
                  <a:cubicBezTo>
                    <a:pt x="1309" y="3605"/>
                    <a:pt x="1360" y="3642"/>
                    <a:pt x="1398" y="3686"/>
                  </a:cubicBezTo>
                  <a:cubicBezTo>
                    <a:pt x="1560" y="3868"/>
                    <a:pt x="1742" y="4030"/>
                    <a:pt x="1924" y="4181"/>
                  </a:cubicBezTo>
                  <a:cubicBezTo>
                    <a:pt x="2112" y="4331"/>
                    <a:pt x="2312" y="4458"/>
                    <a:pt x="2532" y="4539"/>
                  </a:cubicBezTo>
                  <a:cubicBezTo>
                    <a:pt x="2700" y="4602"/>
                    <a:pt x="2870" y="4670"/>
                    <a:pt x="3027" y="4764"/>
                  </a:cubicBezTo>
                  <a:cubicBezTo>
                    <a:pt x="3009" y="4764"/>
                    <a:pt x="2989" y="4758"/>
                    <a:pt x="2977" y="4758"/>
                  </a:cubicBezTo>
                  <a:cubicBezTo>
                    <a:pt x="2888" y="4758"/>
                    <a:pt x="2807" y="4727"/>
                    <a:pt x="2726" y="4721"/>
                  </a:cubicBezTo>
                  <a:cubicBezTo>
                    <a:pt x="2595" y="4701"/>
                    <a:pt x="2463" y="4689"/>
                    <a:pt x="2338" y="4677"/>
                  </a:cubicBezTo>
                  <a:cubicBezTo>
                    <a:pt x="2200" y="4658"/>
                    <a:pt x="2069" y="4620"/>
                    <a:pt x="1942" y="4570"/>
                  </a:cubicBezTo>
                  <a:cubicBezTo>
                    <a:pt x="1723" y="4476"/>
                    <a:pt x="1566" y="4319"/>
                    <a:pt x="1467" y="4106"/>
                  </a:cubicBezTo>
                  <a:cubicBezTo>
                    <a:pt x="1392" y="3943"/>
                    <a:pt x="1329" y="3775"/>
                    <a:pt x="1259" y="3611"/>
                  </a:cubicBezTo>
                  <a:cubicBezTo>
                    <a:pt x="1259" y="3599"/>
                    <a:pt x="1241" y="3587"/>
                    <a:pt x="1265" y="3573"/>
                  </a:cubicBezTo>
                  <a:close/>
                  <a:moveTo>
                    <a:pt x="6718" y="3480"/>
                  </a:moveTo>
                  <a:cubicBezTo>
                    <a:pt x="6862" y="3486"/>
                    <a:pt x="7013" y="3498"/>
                    <a:pt x="7151" y="3541"/>
                  </a:cubicBezTo>
                  <a:cubicBezTo>
                    <a:pt x="7251" y="3573"/>
                    <a:pt x="7339" y="3611"/>
                    <a:pt x="7415" y="3680"/>
                  </a:cubicBezTo>
                  <a:cubicBezTo>
                    <a:pt x="7433" y="3699"/>
                    <a:pt x="7458" y="3723"/>
                    <a:pt x="7458" y="3755"/>
                  </a:cubicBezTo>
                  <a:cubicBezTo>
                    <a:pt x="7439" y="3767"/>
                    <a:pt x="7421" y="3775"/>
                    <a:pt x="7395" y="3775"/>
                  </a:cubicBezTo>
                  <a:cubicBezTo>
                    <a:pt x="7371" y="3775"/>
                    <a:pt x="7345" y="3767"/>
                    <a:pt x="7320" y="3755"/>
                  </a:cubicBezTo>
                  <a:cubicBezTo>
                    <a:pt x="7233" y="3723"/>
                    <a:pt x="7145" y="3692"/>
                    <a:pt x="7050" y="3668"/>
                  </a:cubicBezTo>
                  <a:cubicBezTo>
                    <a:pt x="6981" y="3654"/>
                    <a:pt x="6912" y="3648"/>
                    <a:pt x="6844" y="3636"/>
                  </a:cubicBezTo>
                  <a:cubicBezTo>
                    <a:pt x="6769" y="3624"/>
                    <a:pt x="6700" y="3611"/>
                    <a:pt x="6625" y="3611"/>
                  </a:cubicBezTo>
                  <a:cubicBezTo>
                    <a:pt x="6587" y="3611"/>
                    <a:pt x="6544" y="3617"/>
                    <a:pt x="6506" y="3617"/>
                  </a:cubicBezTo>
                  <a:cubicBezTo>
                    <a:pt x="6249" y="3642"/>
                    <a:pt x="6010" y="3723"/>
                    <a:pt x="5792" y="3856"/>
                  </a:cubicBezTo>
                  <a:cubicBezTo>
                    <a:pt x="5641" y="3943"/>
                    <a:pt x="5509" y="4062"/>
                    <a:pt x="5384" y="4188"/>
                  </a:cubicBezTo>
                  <a:cubicBezTo>
                    <a:pt x="5239" y="4325"/>
                    <a:pt x="5095" y="4464"/>
                    <a:pt x="4933" y="4576"/>
                  </a:cubicBezTo>
                  <a:cubicBezTo>
                    <a:pt x="4794" y="4677"/>
                    <a:pt x="4638" y="4745"/>
                    <a:pt x="4468" y="4782"/>
                  </a:cubicBezTo>
                  <a:lnTo>
                    <a:pt x="4462" y="4782"/>
                  </a:lnTo>
                  <a:cubicBezTo>
                    <a:pt x="4456" y="4782"/>
                    <a:pt x="4450" y="4776"/>
                    <a:pt x="4438" y="4776"/>
                  </a:cubicBezTo>
                  <a:cubicBezTo>
                    <a:pt x="4693" y="4594"/>
                    <a:pt x="4895" y="4369"/>
                    <a:pt x="4994" y="4062"/>
                  </a:cubicBezTo>
                  <a:cubicBezTo>
                    <a:pt x="5158" y="4030"/>
                    <a:pt x="5295" y="3963"/>
                    <a:pt x="5434" y="3874"/>
                  </a:cubicBezTo>
                  <a:cubicBezTo>
                    <a:pt x="5552" y="3793"/>
                    <a:pt x="5679" y="3723"/>
                    <a:pt x="5810" y="3668"/>
                  </a:cubicBezTo>
                  <a:cubicBezTo>
                    <a:pt x="6073" y="3541"/>
                    <a:pt x="6348" y="3480"/>
                    <a:pt x="6637" y="3480"/>
                  </a:cubicBezTo>
                  <a:close/>
                  <a:moveTo>
                    <a:pt x="3334" y="4903"/>
                  </a:moveTo>
                  <a:cubicBezTo>
                    <a:pt x="3334" y="4906"/>
                    <a:pt x="3336" y="4909"/>
                    <a:pt x="3338" y="4913"/>
                  </a:cubicBezTo>
                  <a:lnTo>
                    <a:pt x="3338" y="4913"/>
                  </a:lnTo>
                  <a:cubicBezTo>
                    <a:pt x="3337" y="4909"/>
                    <a:pt x="3335" y="4906"/>
                    <a:pt x="3334" y="4903"/>
                  </a:cubicBezTo>
                  <a:close/>
                  <a:moveTo>
                    <a:pt x="5032" y="4933"/>
                  </a:moveTo>
                  <a:cubicBezTo>
                    <a:pt x="5026" y="4933"/>
                    <a:pt x="5020" y="4933"/>
                    <a:pt x="5020" y="4940"/>
                  </a:cubicBezTo>
                  <a:lnTo>
                    <a:pt x="5020" y="4940"/>
                  </a:lnTo>
                  <a:cubicBezTo>
                    <a:pt x="5024" y="4940"/>
                    <a:pt x="5028" y="4938"/>
                    <a:pt x="5032" y="4933"/>
                  </a:cubicBezTo>
                  <a:close/>
                  <a:moveTo>
                    <a:pt x="5020" y="4940"/>
                  </a:moveTo>
                  <a:lnTo>
                    <a:pt x="5020" y="4940"/>
                  </a:lnTo>
                  <a:cubicBezTo>
                    <a:pt x="5018" y="4940"/>
                    <a:pt x="5016" y="4940"/>
                    <a:pt x="5014" y="4940"/>
                  </a:cubicBezTo>
                  <a:cubicBezTo>
                    <a:pt x="5014" y="4941"/>
                    <a:pt x="5015" y="4941"/>
                    <a:pt x="5015" y="4941"/>
                  </a:cubicBezTo>
                  <a:lnTo>
                    <a:pt x="5015" y="4941"/>
                  </a:lnTo>
                  <a:cubicBezTo>
                    <a:pt x="5017" y="4941"/>
                    <a:pt x="5018" y="4941"/>
                    <a:pt x="5020" y="4940"/>
                  </a:cubicBezTo>
                  <a:cubicBezTo>
                    <a:pt x="5020" y="4940"/>
                    <a:pt x="5020" y="4940"/>
                    <a:pt x="5020" y="4940"/>
                  </a:cubicBezTo>
                  <a:close/>
                  <a:moveTo>
                    <a:pt x="6625" y="3662"/>
                  </a:moveTo>
                  <a:cubicBezTo>
                    <a:pt x="6694" y="3662"/>
                    <a:pt x="6762" y="3668"/>
                    <a:pt x="6831" y="3680"/>
                  </a:cubicBezTo>
                  <a:cubicBezTo>
                    <a:pt x="6868" y="3686"/>
                    <a:pt x="6906" y="3686"/>
                    <a:pt x="6944" y="3692"/>
                  </a:cubicBezTo>
                  <a:cubicBezTo>
                    <a:pt x="6969" y="3692"/>
                    <a:pt x="7001" y="3686"/>
                    <a:pt x="7032" y="3686"/>
                  </a:cubicBezTo>
                  <a:lnTo>
                    <a:pt x="7044" y="3686"/>
                  </a:lnTo>
                  <a:cubicBezTo>
                    <a:pt x="7032" y="3699"/>
                    <a:pt x="7025" y="3705"/>
                    <a:pt x="7019" y="3705"/>
                  </a:cubicBezTo>
                  <a:cubicBezTo>
                    <a:pt x="7019" y="3705"/>
                    <a:pt x="7013" y="3705"/>
                    <a:pt x="7007" y="3711"/>
                  </a:cubicBezTo>
                  <a:cubicBezTo>
                    <a:pt x="7088" y="3723"/>
                    <a:pt x="7163" y="3743"/>
                    <a:pt x="7239" y="3781"/>
                  </a:cubicBezTo>
                  <a:cubicBezTo>
                    <a:pt x="7226" y="3781"/>
                    <a:pt x="7213" y="3787"/>
                    <a:pt x="7207" y="3787"/>
                  </a:cubicBezTo>
                  <a:cubicBezTo>
                    <a:pt x="7189" y="3787"/>
                    <a:pt x="7175" y="3793"/>
                    <a:pt x="7163" y="3793"/>
                  </a:cubicBezTo>
                  <a:cubicBezTo>
                    <a:pt x="6932" y="3812"/>
                    <a:pt x="6724" y="3887"/>
                    <a:pt x="6544" y="4030"/>
                  </a:cubicBezTo>
                  <a:cubicBezTo>
                    <a:pt x="6417" y="4131"/>
                    <a:pt x="6292" y="4226"/>
                    <a:pt x="6168" y="4319"/>
                  </a:cubicBezTo>
                  <a:cubicBezTo>
                    <a:pt x="5954" y="4489"/>
                    <a:pt x="5728" y="4632"/>
                    <a:pt x="5491" y="4758"/>
                  </a:cubicBezTo>
                  <a:cubicBezTo>
                    <a:pt x="5477" y="4764"/>
                    <a:pt x="5459" y="4770"/>
                    <a:pt x="5446" y="4782"/>
                  </a:cubicBezTo>
                  <a:cubicBezTo>
                    <a:pt x="5321" y="4852"/>
                    <a:pt x="5190" y="4903"/>
                    <a:pt x="5045" y="4946"/>
                  </a:cubicBezTo>
                  <a:lnTo>
                    <a:pt x="5032" y="4946"/>
                  </a:lnTo>
                  <a:cubicBezTo>
                    <a:pt x="5026" y="4946"/>
                    <a:pt x="5021" y="4946"/>
                    <a:pt x="5015" y="4941"/>
                  </a:cubicBezTo>
                  <a:lnTo>
                    <a:pt x="5015" y="4941"/>
                  </a:lnTo>
                  <a:cubicBezTo>
                    <a:pt x="4923" y="4959"/>
                    <a:pt x="4830" y="4964"/>
                    <a:pt x="4745" y="4964"/>
                  </a:cubicBezTo>
                  <a:cubicBezTo>
                    <a:pt x="4687" y="4964"/>
                    <a:pt x="4632" y="4958"/>
                    <a:pt x="4575" y="4952"/>
                  </a:cubicBezTo>
                  <a:cubicBezTo>
                    <a:pt x="4525" y="4946"/>
                    <a:pt x="4475" y="4940"/>
                    <a:pt x="4424" y="4921"/>
                  </a:cubicBezTo>
                  <a:cubicBezTo>
                    <a:pt x="4381" y="4909"/>
                    <a:pt x="4325" y="4895"/>
                    <a:pt x="4287" y="4865"/>
                  </a:cubicBezTo>
                  <a:cubicBezTo>
                    <a:pt x="4293" y="4858"/>
                    <a:pt x="4299" y="4852"/>
                    <a:pt x="4305" y="4846"/>
                  </a:cubicBezTo>
                  <a:cubicBezTo>
                    <a:pt x="4337" y="4840"/>
                    <a:pt x="4363" y="4840"/>
                    <a:pt x="4393" y="4834"/>
                  </a:cubicBezTo>
                  <a:cubicBezTo>
                    <a:pt x="4569" y="4808"/>
                    <a:pt x="4739" y="4758"/>
                    <a:pt x="4889" y="4664"/>
                  </a:cubicBezTo>
                  <a:cubicBezTo>
                    <a:pt x="4957" y="4620"/>
                    <a:pt x="5020" y="4570"/>
                    <a:pt x="5089" y="4519"/>
                  </a:cubicBezTo>
                  <a:cubicBezTo>
                    <a:pt x="5220" y="4420"/>
                    <a:pt x="5333" y="4301"/>
                    <a:pt x="5453" y="4181"/>
                  </a:cubicBezTo>
                  <a:cubicBezTo>
                    <a:pt x="5647" y="3993"/>
                    <a:pt x="5867" y="3836"/>
                    <a:pt x="6122" y="3749"/>
                  </a:cubicBezTo>
                  <a:cubicBezTo>
                    <a:pt x="6235" y="3717"/>
                    <a:pt x="6342" y="3686"/>
                    <a:pt x="6455" y="3674"/>
                  </a:cubicBezTo>
                  <a:cubicBezTo>
                    <a:pt x="6468" y="3674"/>
                    <a:pt x="6480" y="3668"/>
                    <a:pt x="6486" y="3668"/>
                  </a:cubicBezTo>
                  <a:lnTo>
                    <a:pt x="6486" y="3668"/>
                  </a:lnTo>
                  <a:lnTo>
                    <a:pt x="6480" y="3674"/>
                  </a:lnTo>
                  <a:cubicBezTo>
                    <a:pt x="6530" y="3668"/>
                    <a:pt x="6574" y="3662"/>
                    <a:pt x="6625" y="3662"/>
                  </a:cubicBezTo>
                  <a:close/>
                  <a:moveTo>
                    <a:pt x="4719" y="3561"/>
                  </a:moveTo>
                  <a:cubicBezTo>
                    <a:pt x="4725" y="3573"/>
                    <a:pt x="4739" y="3579"/>
                    <a:pt x="4745" y="3587"/>
                  </a:cubicBezTo>
                  <a:cubicBezTo>
                    <a:pt x="4794" y="3599"/>
                    <a:pt x="4838" y="3624"/>
                    <a:pt x="4881" y="3674"/>
                  </a:cubicBezTo>
                  <a:cubicBezTo>
                    <a:pt x="4970" y="3787"/>
                    <a:pt x="4994" y="3912"/>
                    <a:pt x="4951" y="4050"/>
                  </a:cubicBezTo>
                  <a:cubicBezTo>
                    <a:pt x="4881" y="4282"/>
                    <a:pt x="4739" y="4470"/>
                    <a:pt x="4557" y="4626"/>
                  </a:cubicBezTo>
                  <a:cubicBezTo>
                    <a:pt x="4499" y="4689"/>
                    <a:pt x="4438" y="4745"/>
                    <a:pt x="4355" y="4790"/>
                  </a:cubicBezTo>
                  <a:cubicBezTo>
                    <a:pt x="4343" y="4796"/>
                    <a:pt x="4337" y="4802"/>
                    <a:pt x="4325" y="4802"/>
                  </a:cubicBezTo>
                  <a:lnTo>
                    <a:pt x="4311" y="4802"/>
                  </a:lnTo>
                  <a:cubicBezTo>
                    <a:pt x="4317" y="4796"/>
                    <a:pt x="4331" y="4790"/>
                    <a:pt x="4343" y="4782"/>
                  </a:cubicBezTo>
                  <a:lnTo>
                    <a:pt x="4343" y="4782"/>
                  </a:lnTo>
                  <a:cubicBezTo>
                    <a:pt x="4274" y="4820"/>
                    <a:pt x="4205" y="4852"/>
                    <a:pt x="4137" y="4877"/>
                  </a:cubicBezTo>
                  <a:cubicBezTo>
                    <a:pt x="4054" y="4940"/>
                    <a:pt x="3961" y="4990"/>
                    <a:pt x="3842" y="4996"/>
                  </a:cubicBezTo>
                  <a:cubicBezTo>
                    <a:pt x="3880" y="4978"/>
                    <a:pt x="3911" y="4958"/>
                    <a:pt x="3949" y="4940"/>
                  </a:cubicBezTo>
                  <a:lnTo>
                    <a:pt x="3949" y="4940"/>
                  </a:lnTo>
                  <a:cubicBezTo>
                    <a:pt x="3917" y="4946"/>
                    <a:pt x="3886" y="4958"/>
                    <a:pt x="3860" y="4964"/>
                  </a:cubicBezTo>
                  <a:cubicBezTo>
                    <a:pt x="3836" y="4970"/>
                    <a:pt x="3811" y="4970"/>
                    <a:pt x="3785" y="4978"/>
                  </a:cubicBezTo>
                  <a:cubicBezTo>
                    <a:pt x="3785" y="4984"/>
                    <a:pt x="3779" y="4990"/>
                    <a:pt x="3779" y="4996"/>
                  </a:cubicBezTo>
                  <a:lnTo>
                    <a:pt x="3779" y="4978"/>
                  </a:lnTo>
                  <a:cubicBezTo>
                    <a:pt x="3729" y="4984"/>
                    <a:pt x="3678" y="4990"/>
                    <a:pt x="3629" y="4990"/>
                  </a:cubicBezTo>
                  <a:lnTo>
                    <a:pt x="3585" y="4990"/>
                  </a:lnTo>
                  <a:cubicBezTo>
                    <a:pt x="3565" y="4990"/>
                    <a:pt x="3541" y="4990"/>
                    <a:pt x="3522" y="4984"/>
                  </a:cubicBezTo>
                  <a:cubicBezTo>
                    <a:pt x="3498" y="4984"/>
                    <a:pt x="3472" y="4978"/>
                    <a:pt x="3453" y="4978"/>
                  </a:cubicBezTo>
                  <a:lnTo>
                    <a:pt x="3434" y="4978"/>
                  </a:lnTo>
                  <a:lnTo>
                    <a:pt x="3428" y="4970"/>
                  </a:lnTo>
                  <a:cubicBezTo>
                    <a:pt x="3397" y="4970"/>
                    <a:pt x="3371" y="4952"/>
                    <a:pt x="3347" y="4921"/>
                  </a:cubicBezTo>
                  <a:cubicBezTo>
                    <a:pt x="3344" y="4918"/>
                    <a:pt x="3341" y="4915"/>
                    <a:pt x="3338" y="4913"/>
                  </a:cubicBezTo>
                  <a:lnTo>
                    <a:pt x="3338" y="4913"/>
                  </a:lnTo>
                  <a:cubicBezTo>
                    <a:pt x="3351" y="4939"/>
                    <a:pt x="3367" y="4961"/>
                    <a:pt x="3385" y="4984"/>
                  </a:cubicBezTo>
                  <a:cubicBezTo>
                    <a:pt x="3328" y="4952"/>
                    <a:pt x="3296" y="4909"/>
                    <a:pt x="3272" y="4852"/>
                  </a:cubicBezTo>
                  <a:cubicBezTo>
                    <a:pt x="3265" y="4846"/>
                    <a:pt x="3252" y="4840"/>
                    <a:pt x="3240" y="4834"/>
                  </a:cubicBezTo>
                  <a:cubicBezTo>
                    <a:pt x="3209" y="4814"/>
                    <a:pt x="3177" y="4796"/>
                    <a:pt x="3146" y="4770"/>
                  </a:cubicBezTo>
                  <a:lnTo>
                    <a:pt x="3146" y="4770"/>
                  </a:lnTo>
                  <a:cubicBezTo>
                    <a:pt x="3152" y="4782"/>
                    <a:pt x="3165" y="4796"/>
                    <a:pt x="3177" y="4808"/>
                  </a:cubicBezTo>
                  <a:lnTo>
                    <a:pt x="3165" y="4808"/>
                  </a:lnTo>
                  <a:cubicBezTo>
                    <a:pt x="3134" y="4808"/>
                    <a:pt x="3122" y="4790"/>
                    <a:pt x="3102" y="4770"/>
                  </a:cubicBezTo>
                  <a:cubicBezTo>
                    <a:pt x="3090" y="4758"/>
                    <a:pt x="3077" y="4739"/>
                    <a:pt x="3064" y="4727"/>
                  </a:cubicBezTo>
                  <a:cubicBezTo>
                    <a:pt x="3027" y="4701"/>
                    <a:pt x="2989" y="4683"/>
                    <a:pt x="2952" y="4670"/>
                  </a:cubicBezTo>
                  <a:cubicBezTo>
                    <a:pt x="2896" y="4640"/>
                    <a:pt x="2864" y="4594"/>
                    <a:pt x="2845" y="4539"/>
                  </a:cubicBezTo>
                  <a:cubicBezTo>
                    <a:pt x="2821" y="4414"/>
                    <a:pt x="2839" y="4288"/>
                    <a:pt x="2888" y="4169"/>
                  </a:cubicBezTo>
                  <a:cubicBezTo>
                    <a:pt x="2940" y="4044"/>
                    <a:pt x="3033" y="3969"/>
                    <a:pt x="3165" y="3931"/>
                  </a:cubicBezTo>
                  <a:cubicBezTo>
                    <a:pt x="3197" y="3925"/>
                    <a:pt x="3221" y="3918"/>
                    <a:pt x="3252" y="3912"/>
                  </a:cubicBezTo>
                  <a:cubicBezTo>
                    <a:pt x="3259" y="3893"/>
                    <a:pt x="3278" y="3880"/>
                    <a:pt x="3290" y="3862"/>
                  </a:cubicBezTo>
                  <a:lnTo>
                    <a:pt x="3290" y="3862"/>
                  </a:lnTo>
                  <a:cubicBezTo>
                    <a:pt x="3296" y="3887"/>
                    <a:pt x="3284" y="3899"/>
                    <a:pt x="3272" y="3912"/>
                  </a:cubicBezTo>
                  <a:cubicBezTo>
                    <a:pt x="3353" y="3899"/>
                    <a:pt x="3428" y="3893"/>
                    <a:pt x="3510" y="3887"/>
                  </a:cubicBezTo>
                  <a:cubicBezTo>
                    <a:pt x="3512" y="3884"/>
                    <a:pt x="3515" y="3880"/>
                    <a:pt x="3518" y="3875"/>
                  </a:cubicBezTo>
                  <a:lnTo>
                    <a:pt x="3518" y="3875"/>
                  </a:lnTo>
                  <a:cubicBezTo>
                    <a:pt x="3517" y="3879"/>
                    <a:pt x="3516" y="3882"/>
                    <a:pt x="3516" y="3887"/>
                  </a:cubicBezTo>
                  <a:cubicBezTo>
                    <a:pt x="3616" y="3887"/>
                    <a:pt x="3710" y="3880"/>
                    <a:pt x="3805" y="3868"/>
                  </a:cubicBezTo>
                  <a:lnTo>
                    <a:pt x="3811" y="3868"/>
                  </a:lnTo>
                  <a:cubicBezTo>
                    <a:pt x="3811" y="3868"/>
                    <a:pt x="3817" y="3862"/>
                    <a:pt x="3823" y="3862"/>
                  </a:cubicBezTo>
                  <a:lnTo>
                    <a:pt x="3823" y="3868"/>
                  </a:lnTo>
                  <a:cubicBezTo>
                    <a:pt x="3955" y="3842"/>
                    <a:pt x="4080" y="3787"/>
                    <a:pt x="4199" y="3730"/>
                  </a:cubicBezTo>
                  <a:cubicBezTo>
                    <a:pt x="4236" y="3717"/>
                    <a:pt x="4268" y="3699"/>
                    <a:pt x="4305" y="3686"/>
                  </a:cubicBezTo>
                  <a:cubicBezTo>
                    <a:pt x="4305" y="3674"/>
                    <a:pt x="4305" y="3662"/>
                    <a:pt x="4311" y="3642"/>
                  </a:cubicBezTo>
                  <a:cubicBezTo>
                    <a:pt x="4311" y="3654"/>
                    <a:pt x="4317" y="3668"/>
                    <a:pt x="4317" y="3680"/>
                  </a:cubicBezTo>
                  <a:cubicBezTo>
                    <a:pt x="4424" y="3636"/>
                    <a:pt x="4531" y="3605"/>
                    <a:pt x="4650" y="3587"/>
                  </a:cubicBezTo>
                  <a:lnTo>
                    <a:pt x="4713" y="3587"/>
                  </a:lnTo>
                  <a:cubicBezTo>
                    <a:pt x="4713" y="3579"/>
                    <a:pt x="4713" y="3573"/>
                    <a:pt x="4719" y="3561"/>
                  </a:cubicBezTo>
                  <a:close/>
                  <a:moveTo>
                    <a:pt x="1378" y="4012"/>
                  </a:moveTo>
                  <a:cubicBezTo>
                    <a:pt x="1392" y="4038"/>
                    <a:pt x="1398" y="4056"/>
                    <a:pt x="1404" y="4068"/>
                  </a:cubicBezTo>
                  <a:cubicBezTo>
                    <a:pt x="1441" y="4157"/>
                    <a:pt x="1485" y="4232"/>
                    <a:pt x="1535" y="4307"/>
                  </a:cubicBezTo>
                  <a:cubicBezTo>
                    <a:pt x="1535" y="4301"/>
                    <a:pt x="1542" y="4294"/>
                    <a:pt x="1542" y="4288"/>
                  </a:cubicBezTo>
                  <a:lnTo>
                    <a:pt x="1542" y="4307"/>
                  </a:lnTo>
                  <a:cubicBezTo>
                    <a:pt x="1566" y="4345"/>
                    <a:pt x="1598" y="4376"/>
                    <a:pt x="1623" y="4414"/>
                  </a:cubicBezTo>
                  <a:cubicBezTo>
                    <a:pt x="1630" y="4406"/>
                    <a:pt x="1630" y="4394"/>
                    <a:pt x="1630" y="4388"/>
                  </a:cubicBezTo>
                  <a:cubicBezTo>
                    <a:pt x="1636" y="4400"/>
                    <a:pt x="1642" y="4420"/>
                    <a:pt x="1642" y="4432"/>
                  </a:cubicBezTo>
                  <a:cubicBezTo>
                    <a:pt x="1673" y="4464"/>
                    <a:pt x="1711" y="4495"/>
                    <a:pt x="1742" y="4527"/>
                  </a:cubicBezTo>
                  <a:cubicBezTo>
                    <a:pt x="1861" y="4626"/>
                    <a:pt x="1994" y="4689"/>
                    <a:pt x="2130" y="4733"/>
                  </a:cubicBezTo>
                  <a:cubicBezTo>
                    <a:pt x="2136" y="4715"/>
                    <a:pt x="2144" y="4695"/>
                    <a:pt x="2156" y="4677"/>
                  </a:cubicBezTo>
                  <a:lnTo>
                    <a:pt x="2156" y="4677"/>
                  </a:lnTo>
                  <a:cubicBezTo>
                    <a:pt x="2156" y="4701"/>
                    <a:pt x="2156" y="4721"/>
                    <a:pt x="2150" y="4745"/>
                  </a:cubicBezTo>
                  <a:cubicBezTo>
                    <a:pt x="2231" y="4764"/>
                    <a:pt x="2306" y="4782"/>
                    <a:pt x="2388" y="4790"/>
                  </a:cubicBezTo>
                  <a:cubicBezTo>
                    <a:pt x="2437" y="4796"/>
                    <a:pt x="2488" y="4802"/>
                    <a:pt x="2532" y="4802"/>
                  </a:cubicBezTo>
                  <a:cubicBezTo>
                    <a:pt x="2532" y="4770"/>
                    <a:pt x="2538" y="4739"/>
                    <a:pt x="2544" y="4707"/>
                  </a:cubicBezTo>
                  <a:cubicBezTo>
                    <a:pt x="2544" y="4739"/>
                    <a:pt x="2550" y="4770"/>
                    <a:pt x="2558" y="4802"/>
                  </a:cubicBezTo>
                  <a:lnTo>
                    <a:pt x="2564" y="4802"/>
                  </a:lnTo>
                  <a:cubicBezTo>
                    <a:pt x="2601" y="4802"/>
                    <a:pt x="2645" y="4802"/>
                    <a:pt x="2688" y="4796"/>
                  </a:cubicBezTo>
                  <a:cubicBezTo>
                    <a:pt x="2688" y="4776"/>
                    <a:pt x="2694" y="4752"/>
                    <a:pt x="2714" y="4727"/>
                  </a:cubicBezTo>
                  <a:cubicBezTo>
                    <a:pt x="2714" y="4752"/>
                    <a:pt x="2714" y="4770"/>
                    <a:pt x="2720" y="4796"/>
                  </a:cubicBezTo>
                  <a:lnTo>
                    <a:pt x="2789" y="4796"/>
                  </a:lnTo>
                  <a:cubicBezTo>
                    <a:pt x="2858" y="4796"/>
                    <a:pt x="2934" y="4802"/>
                    <a:pt x="3009" y="4808"/>
                  </a:cubicBezTo>
                  <a:cubicBezTo>
                    <a:pt x="3009" y="4796"/>
                    <a:pt x="3015" y="4782"/>
                    <a:pt x="3015" y="4776"/>
                  </a:cubicBezTo>
                  <a:cubicBezTo>
                    <a:pt x="3021" y="4790"/>
                    <a:pt x="3021" y="4796"/>
                    <a:pt x="3021" y="4808"/>
                  </a:cubicBezTo>
                  <a:cubicBezTo>
                    <a:pt x="3027" y="4808"/>
                    <a:pt x="3027" y="4808"/>
                    <a:pt x="3027" y="4814"/>
                  </a:cubicBezTo>
                  <a:cubicBezTo>
                    <a:pt x="3102" y="4820"/>
                    <a:pt x="3165" y="4846"/>
                    <a:pt x="3221" y="4883"/>
                  </a:cubicBezTo>
                  <a:cubicBezTo>
                    <a:pt x="3221" y="4877"/>
                    <a:pt x="3221" y="4871"/>
                    <a:pt x="3215" y="4865"/>
                  </a:cubicBezTo>
                  <a:lnTo>
                    <a:pt x="3215" y="4865"/>
                  </a:lnTo>
                  <a:cubicBezTo>
                    <a:pt x="3240" y="4883"/>
                    <a:pt x="3252" y="4895"/>
                    <a:pt x="3265" y="4915"/>
                  </a:cubicBezTo>
                  <a:cubicBezTo>
                    <a:pt x="3278" y="4921"/>
                    <a:pt x="3290" y="4933"/>
                    <a:pt x="3296" y="4940"/>
                  </a:cubicBezTo>
                  <a:cubicBezTo>
                    <a:pt x="3328" y="4964"/>
                    <a:pt x="3347" y="4996"/>
                    <a:pt x="3359" y="5028"/>
                  </a:cubicBezTo>
                  <a:cubicBezTo>
                    <a:pt x="3391" y="5103"/>
                    <a:pt x="3385" y="5172"/>
                    <a:pt x="3316" y="5222"/>
                  </a:cubicBezTo>
                  <a:cubicBezTo>
                    <a:pt x="3290" y="5247"/>
                    <a:pt x="3259" y="5265"/>
                    <a:pt x="3227" y="5285"/>
                  </a:cubicBezTo>
                  <a:cubicBezTo>
                    <a:pt x="3215" y="5303"/>
                    <a:pt x="3209" y="5322"/>
                    <a:pt x="3183" y="5334"/>
                  </a:cubicBezTo>
                  <a:cubicBezTo>
                    <a:pt x="3183" y="5322"/>
                    <a:pt x="3189" y="5316"/>
                    <a:pt x="3189" y="5303"/>
                  </a:cubicBezTo>
                  <a:lnTo>
                    <a:pt x="3189" y="5303"/>
                  </a:lnTo>
                  <a:cubicBezTo>
                    <a:pt x="3159" y="5322"/>
                    <a:pt x="3122" y="5334"/>
                    <a:pt x="3090" y="5346"/>
                  </a:cubicBezTo>
                  <a:cubicBezTo>
                    <a:pt x="3096" y="5354"/>
                    <a:pt x="3102" y="5360"/>
                    <a:pt x="3108" y="5366"/>
                  </a:cubicBezTo>
                  <a:cubicBezTo>
                    <a:pt x="3102" y="5366"/>
                    <a:pt x="3096" y="5360"/>
                    <a:pt x="3090" y="5360"/>
                  </a:cubicBezTo>
                  <a:cubicBezTo>
                    <a:pt x="3084" y="5360"/>
                    <a:pt x="3070" y="5366"/>
                    <a:pt x="3064" y="5366"/>
                  </a:cubicBezTo>
                  <a:cubicBezTo>
                    <a:pt x="3058" y="5372"/>
                    <a:pt x="3046" y="5372"/>
                    <a:pt x="3039" y="5372"/>
                  </a:cubicBezTo>
                  <a:lnTo>
                    <a:pt x="3027" y="5372"/>
                  </a:lnTo>
                  <a:cubicBezTo>
                    <a:pt x="3021" y="5366"/>
                    <a:pt x="3015" y="5366"/>
                    <a:pt x="3009" y="5366"/>
                  </a:cubicBezTo>
                  <a:cubicBezTo>
                    <a:pt x="2989" y="5366"/>
                    <a:pt x="2964" y="5372"/>
                    <a:pt x="2940" y="5372"/>
                  </a:cubicBezTo>
                  <a:lnTo>
                    <a:pt x="2920" y="5372"/>
                  </a:lnTo>
                  <a:cubicBezTo>
                    <a:pt x="2934" y="5378"/>
                    <a:pt x="2946" y="5384"/>
                    <a:pt x="2958" y="5392"/>
                  </a:cubicBezTo>
                  <a:cubicBezTo>
                    <a:pt x="2920" y="5392"/>
                    <a:pt x="2896" y="5384"/>
                    <a:pt x="2870" y="5372"/>
                  </a:cubicBezTo>
                  <a:cubicBezTo>
                    <a:pt x="2827" y="5372"/>
                    <a:pt x="2789" y="5366"/>
                    <a:pt x="2746" y="5360"/>
                  </a:cubicBezTo>
                  <a:lnTo>
                    <a:pt x="2746" y="5360"/>
                  </a:lnTo>
                  <a:cubicBezTo>
                    <a:pt x="2764" y="5372"/>
                    <a:pt x="2789" y="5378"/>
                    <a:pt x="2813" y="5392"/>
                  </a:cubicBezTo>
                  <a:cubicBezTo>
                    <a:pt x="2758" y="5392"/>
                    <a:pt x="2708" y="5378"/>
                    <a:pt x="2657" y="5354"/>
                  </a:cubicBezTo>
                  <a:cubicBezTo>
                    <a:pt x="2639" y="5346"/>
                    <a:pt x="2619" y="5346"/>
                    <a:pt x="2601" y="5346"/>
                  </a:cubicBezTo>
                  <a:cubicBezTo>
                    <a:pt x="2582" y="5340"/>
                    <a:pt x="2570" y="5340"/>
                    <a:pt x="2550" y="5340"/>
                  </a:cubicBezTo>
                  <a:cubicBezTo>
                    <a:pt x="2570" y="5340"/>
                    <a:pt x="2588" y="5346"/>
                    <a:pt x="2607" y="5354"/>
                  </a:cubicBezTo>
                  <a:cubicBezTo>
                    <a:pt x="2588" y="5360"/>
                    <a:pt x="2576" y="5366"/>
                    <a:pt x="2564" y="5366"/>
                  </a:cubicBezTo>
                  <a:cubicBezTo>
                    <a:pt x="2544" y="5366"/>
                    <a:pt x="2532" y="5360"/>
                    <a:pt x="2520" y="5354"/>
                  </a:cubicBezTo>
                  <a:cubicBezTo>
                    <a:pt x="2482" y="5340"/>
                    <a:pt x="2445" y="5322"/>
                    <a:pt x="2413" y="5303"/>
                  </a:cubicBezTo>
                  <a:cubicBezTo>
                    <a:pt x="2338" y="5279"/>
                    <a:pt x="2263" y="5247"/>
                    <a:pt x="2194" y="5210"/>
                  </a:cubicBezTo>
                  <a:lnTo>
                    <a:pt x="2194" y="5210"/>
                  </a:lnTo>
                  <a:cubicBezTo>
                    <a:pt x="2219" y="5228"/>
                    <a:pt x="2243" y="5247"/>
                    <a:pt x="2275" y="5259"/>
                  </a:cubicBezTo>
                  <a:cubicBezTo>
                    <a:pt x="2194" y="5253"/>
                    <a:pt x="2112" y="5210"/>
                    <a:pt x="2049" y="5140"/>
                  </a:cubicBezTo>
                  <a:cubicBezTo>
                    <a:pt x="1986" y="5103"/>
                    <a:pt x="1924" y="5059"/>
                    <a:pt x="1861" y="5022"/>
                  </a:cubicBezTo>
                  <a:lnTo>
                    <a:pt x="1861" y="5022"/>
                  </a:lnTo>
                  <a:cubicBezTo>
                    <a:pt x="1863" y="5024"/>
                    <a:pt x="1866" y="5026"/>
                    <a:pt x="1868" y="5028"/>
                  </a:cubicBezTo>
                  <a:lnTo>
                    <a:pt x="1868" y="5028"/>
                  </a:lnTo>
                  <a:cubicBezTo>
                    <a:pt x="1841" y="5015"/>
                    <a:pt x="1814" y="4992"/>
                    <a:pt x="1792" y="4964"/>
                  </a:cubicBezTo>
                  <a:cubicBezTo>
                    <a:pt x="1673" y="4877"/>
                    <a:pt x="1572" y="4764"/>
                    <a:pt x="1511" y="4620"/>
                  </a:cubicBezTo>
                  <a:cubicBezTo>
                    <a:pt x="1505" y="4614"/>
                    <a:pt x="1505" y="4608"/>
                    <a:pt x="1497" y="4602"/>
                  </a:cubicBezTo>
                  <a:lnTo>
                    <a:pt x="1497" y="4602"/>
                  </a:lnTo>
                  <a:cubicBezTo>
                    <a:pt x="1505" y="4614"/>
                    <a:pt x="1505" y="4620"/>
                    <a:pt x="1505" y="4626"/>
                  </a:cubicBezTo>
                  <a:cubicBezTo>
                    <a:pt x="1491" y="4594"/>
                    <a:pt x="1479" y="4564"/>
                    <a:pt x="1467" y="4533"/>
                  </a:cubicBezTo>
                  <a:cubicBezTo>
                    <a:pt x="1416" y="4400"/>
                    <a:pt x="1392" y="4263"/>
                    <a:pt x="1378" y="4125"/>
                  </a:cubicBezTo>
                  <a:cubicBezTo>
                    <a:pt x="1372" y="4087"/>
                    <a:pt x="1360" y="4056"/>
                    <a:pt x="1378" y="4012"/>
                  </a:cubicBezTo>
                  <a:close/>
                  <a:moveTo>
                    <a:pt x="5647" y="4727"/>
                  </a:moveTo>
                  <a:cubicBezTo>
                    <a:pt x="5659" y="4739"/>
                    <a:pt x="5671" y="4752"/>
                    <a:pt x="5685" y="4758"/>
                  </a:cubicBezTo>
                  <a:cubicBezTo>
                    <a:pt x="5879" y="4909"/>
                    <a:pt x="5980" y="5109"/>
                    <a:pt x="6023" y="5346"/>
                  </a:cubicBezTo>
                  <a:cubicBezTo>
                    <a:pt x="6035" y="5410"/>
                    <a:pt x="6047" y="5473"/>
                    <a:pt x="6035" y="5534"/>
                  </a:cubicBezTo>
                  <a:cubicBezTo>
                    <a:pt x="6029" y="5560"/>
                    <a:pt x="6023" y="5586"/>
                    <a:pt x="5998" y="5598"/>
                  </a:cubicBezTo>
                  <a:cubicBezTo>
                    <a:pt x="5910" y="5534"/>
                    <a:pt x="5841" y="5459"/>
                    <a:pt x="5766" y="5384"/>
                  </a:cubicBezTo>
                  <a:cubicBezTo>
                    <a:pt x="5572" y="5196"/>
                    <a:pt x="5333" y="5091"/>
                    <a:pt x="5070" y="5040"/>
                  </a:cubicBezTo>
                  <a:cubicBezTo>
                    <a:pt x="5020" y="5034"/>
                    <a:pt x="4970" y="5028"/>
                    <a:pt x="4927" y="5028"/>
                  </a:cubicBezTo>
                  <a:cubicBezTo>
                    <a:pt x="4863" y="5028"/>
                    <a:pt x="4806" y="5034"/>
                    <a:pt x="4745" y="5040"/>
                  </a:cubicBezTo>
                  <a:cubicBezTo>
                    <a:pt x="4569" y="5059"/>
                    <a:pt x="4400" y="5097"/>
                    <a:pt x="4230" y="5140"/>
                  </a:cubicBezTo>
                  <a:cubicBezTo>
                    <a:pt x="4099" y="5172"/>
                    <a:pt x="3967" y="5190"/>
                    <a:pt x="3836" y="5190"/>
                  </a:cubicBezTo>
                  <a:cubicBezTo>
                    <a:pt x="3698" y="5190"/>
                    <a:pt x="3559" y="5172"/>
                    <a:pt x="3422" y="5121"/>
                  </a:cubicBezTo>
                  <a:cubicBezTo>
                    <a:pt x="3409" y="5091"/>
                    <a:pt x="3422" y="5053"/>
                    <a:pt x="3409" y="5008"/>
                  </a:cubicBezTo>
                  <a:lnTo>
                    <a:pt x="3409" y="5008"/>
                  </a:lnTo>
                  <a:cubicBezTo>
                    <a:pt x="3478" y="5028"/>
                    <a:pt x="3547" y="5034"/>
                    <a:pt x="3616" y="5034"/>
                  </a:cubicBezTo>
                  <a:cubicBezTo>
                    <a:pt x="3829" y="5034"/>
                    <a:pt x="4030" y="4970"/>
                    <a:pt x="4224" y="4889"/>
                  </a:cubicBezTo>
                  <a:cubicBezTo>
                    <a:pt x="4337" y="4958"/>
                    <a:pt x="4430" y="4978"/>
                    <a:pt x="4557" y="4996"/>
                  </a:cubicBezTo>
                  <a:cubicBezTo>
                    <a:pt x="4626" y="5008"/>
                    <a:pt x="4693" y="5016"/>
                    <a:pt x="4757" y="5016"/>
                  </a:cubicBezTo>
                  <a:cubicBezTo>
                    <a:pt x="4889" y="5016"/>
                    <a:pt x="5014" y="4996"/>
                    <a:pt x="5139" y="4964"/>
                  </a:cubicBezTo>
                  <a:cubicBezTo>
                    <a:pt x="5208" y="4946"/>
                    <a:pt x="5277" y="4921"/>
                    <a:pt x="5340" y="4889"/>
                  </a:cubicBezTo>
                  <a:cubicBezTo>
                    <a:pt x="5440" y="4840"/>
                    <a:pt x="5540" y="4782"/>
                    <a:pt x="5647" y="4727"/>
                  </a:cubicBezTo>
                  <a:close/>
                  <a:moveTo>
                    <a:pt x="4739" y="5059"/>
                  </a:moveTo>
                  <a:cubicBezTo>
                    <a:pt x="4719" y="5071"/>
                    <a:pt x="4701" y="5083"/>
                    <a:pt x="4681" y="5097"/>
                  </a:cubicBezTo>
                  <a:cubicBezTo>
                    <a:pt x="4757" y="5083"/>
                    <a:pt x="4832" y="5077"/>
                    <a:pt x="4907" y="5077"/>
                  </a:cubicBezTo>
                  <a:cubicBezTo>
                    <a:pt x="4957" y="5077"/>
                    <a:pt x="5002" y="5077"/>
                    <a:pt x="5051" y="5083"/>
                  </a:cubicBezTo>
                  <a:cubicBezTo>
                    <a:pt x="5127" y="5097"/>
                    <a:pt x="5202" y="5115"/>
                    <a:pt x="5277" y="5140"/>
                  </a:cubicBezTo>
                  <a:cubicBezTo>
                    <a:pt x="5346" y="5166"/>
                    <a:pt x="5415" y="5196"/>
                    <a:pt x="5477" y="5228"/>
                  </a:cubicBezTo>
                  <a:lnTo>
                    <a:pt x="5509" y="5228"/>
                  </a:lnTo>
                  <a:cubicBezTo>
                    <a:pt x="5521" y="5228"/>
                    <a:pt x="5534" y="5228"/>
                    <a:pt x="5546" y="5234"/>
                  </a:cubicBezTo>
                  <a:cubicBezTo>
                    <a:pt x="5534" y="5241"/>
                    <a:pt x="5528" y="5247"/>
                    <a:pt x="5521" y="5247"/>
                  </a:cubicBezTo>
                  <a:lnTo>
                    <a:pt x="5515" y="5247"/>
                  </a:lnTo>
                  <a:cubicBezTo>
                    <a:pt x="5628" y="5316"/>
                    <a:pt x="5734" y="5404"/>
                    <a:pt x="5835" y="5510"/>
                  </a:cubicBezTo>
                  <a:cubicBezTo>
                    <a:pt x="5746" y="5497"/>
                    <a:pt x="5665" y="5504"/>
                    <a:pt x="5590" y="5491"/>
                  </a:cubicBezTo>
                  <a:cubicBezTo>
                    <a:pt x="5546" y="5485"/>
                    <a:pt x="5503" y="5485"/>
                    <a:pt x="5459" y="5485"/>
                  </a:cubicBezTo>
                  <a:cubicBezTo>
                    <a:pt x="5370" y="5485"/>
                    <a:pt x="5283" y="5497"/>
                    <a:pt x="5196" y="5516"/>
                  </a:cubicBezTo>
                  <a:cubicBezTo>
                    <a:pt x="5133" y="5528"/>
                    <a:pt x="5077" y="5534"/>
                    <a:pt x="5014" y="5548"/>
                  </a:cubicBezTo>
                  <a:cubicBezTo>
                    <a:pt x="4939" y="5572"/>
                    <a:pt x="4857" y="5598"/>
                    <a:pt x="4776" y="5617"/>
                  </a:cubicBezTo>
                  <a:cubicBezTo>
                    <a:pt x="4719" y="5629"/>
                    <a:pt x="4656" y="5635"/>
                    <a:pt x="4594" y="5635"/>
                  </a:cubicBezTo>
                  <a:lnTo>
                    <a:pt x="4575" y="5635"/>
                  </a:lnTo>
                  <a:cubicBezTo>
                    <a:pt x="4626" y="5629"/>
                    <a:pt x="4669" y="5617"/>
                    <a:pt x="4719" y="5604"/>
                  </a:cubicBezTo>
                  <a:lnTo>
                    <a:pt x="4719" y="5604"/>
                  </a:lnTo>
                  <a:lnTo>
                    <a:pt x="4381" y="5661"/>
                  </a:lnTo>
                  <a:cubicBezTo>
                    <a:pt x="4343" y="5667"/>
                    <a:pt x="4305" y="5673"/>
                    <a:pt x="4268" y="5679"/>
                  </a:cubicBezTo>
                  <a:lnTo>
                    <a:pt x="4149" y="5679"/>
                  </a:lnTo>
                  <a:cubicBezTo>
                    <a:pt x="4105" y="5679"/>
                    <a:pt x="4054" y="5673"/>
                    <a:pt x="4011" y="5667"/>
                  </a:cubicBezTo>
                  <a:lnTo>
                    <a:pt x="3904" y="5667"/>
                  </a:lnTo>
                  <a:cubicBezTo>
                    <a:pt x="3805" y="5667"/>
                    <a:pt x="3710" y="5655"/>
                    <a:pt x="3616" y="5610"/>
                  </a:cubicBezTo>
                  <a:lnTo>
                    <a:pt x="3616" y="5610"/>
                  </a:lnTo>
                  <a:cubicBezTo>
                    <a:pt x="3648" y="5617"/>
                    <a:pt x="3686" y="5617"/>
                    <a:pt x="3723" y="5623"/>
                  </a:cubicBezTo>
                  <a:cubicBezTo>
                    <a:pt x="3773" y="5629"/>
                    <a:pt x="3817" y="5635"/>
                    <a:pt x="3866" y="5635"/>
                  </a:cubicBezTo>
                  <a:cubicBezTo>
                    <a:pt x="3811" y="5629"/>
                    <a:pt x="3753" y="5617"/>
                    <a:pt x="3698" y="5604"/>
                  </a:cubicBezTo>
                  <a:cubicBezTo>
                    <a:pt x="3535" y="5554"/>
                    <a:pt x="3391" y="5491"/>
                    <a:pt x="3265" y="5378"/>
                  </a:cubicBezTo>
                  <a:cubicBezTo>
                    <a:pt x="3252" y="5366"/>
                    <a:pt x="3234" y="5360"/>
                    <a:pt x="3240" y="5334"/>
                  </a:cubicBezTo>
                  <a:cubicBezTo>
                    <a:pt x="3296" y="5291"/>
                    <a:pt x="3371" y="5253"/>
                    <a:pt x="3409" y="5178"/>
                  </a:cubicBezTo>
                  <a:lnTo>
                    <a:pt x="3415" y="5178"/>
                  </a:lnTo>
                  <a:cubicBezTo>
                    <a:pt x="3441" y="5178"/>
                    <a:pt x="3460" y="5184"/>
                    <a:pt x="3484" y="5190"/>
                  </a:cubicBezTo>
                  <a:cubicBezTo>
                    <a:pt x="3547" y="5210"/>
                    <a:pt x="3616" y="5228"/>
                    <a:pt x="3686" y="5234"/>
                  </a:cubicBezTo>
                  <a:cubicBezTo>
                    <a:pt x="3735" y="5241"/>
                    <a:pt x="3785" y="5241"/>
                    <a:pt x="3829" y="5241"/>
                  </a:cubicBezTo>
                  <a:cubicBezTo>
                    <a:pt x="3935" y="5241"/>
                    <a:pt x="4036" y="5228"/>
                    <a:pt x="4143" y="5210"/>
                  </a:cubicBezTo>
                  <a:cubicBezTo>
                    <a:pt x="4268" y="5178"/>
                    <a:pt x="4400" y="5146"/>
                    <a:pt x="4525" y="5121"/>
                  </a:cubicBezTo>
                  <a:cubicBezTo>
                    <a:pt x="4557" y="5115"/>
                    <a:pt x="4581" y="5109"/>
                    <a:pt x="4612" y="5103"/>
                  </a:cubicBezTo>
                  <a:cubicBezTo>
                    <a:pt x="4618" y="5103"/>
                    <a:pt x="4618" y="5103"/>
                    <a:pt x="4626" y="5097"/>
                  </a:cubicBezTo>
                  <a:cubicBezTo>
                    <a:pt x="4656" y="5077"/>
                    <a:pt x="4693" y="5059"/>
                    <a:pt x="4739" y="5059"/>
                  </a:cubicBezTo>
                  <a:close/>
                  <a:moveTo>
                    <a:pt x="3240" y="1"/>
                  </a:moveTo>
                  <a:cubicBezTo>
                    <a:pt x="3197" y="1"/>
                    <a:pt x="3146" y="20"/>
                    <a:pt x="3108" y="64"/>
                  </a:cubicBezTo>
                  <a:cubicBezTo>
                    <a:pt x="3039" y="139"/>
                    <a:pt x="2971" y="220"/>
                    <a:pt x="2896" y="296"/>
                  </a:cubicBezTo>
                  <a:cubicBezTo>
                    <a:pt x="2833" y="365"/>
                    <a:pt x="2770" y="434"/>
                    <a:pt x="2708" y="503"/>
                  </a:cubicBezTo>
                  <a:cubicBezTo>
                    <a:pt x="2639" y="578"/>
                    <a:pt x="2588" y="666"/>
                    <a:pt x="2558" y="759"/>
                  </a:cubicBezTo>
                  <a:cubicBezTo>
                    <a:pt x="2532" y="759"/>
                    <a:pt x="2526" y="741"/>
                    <a:pt x="2512" y="729"/>
                  </a:cubicBezTo>
                  <a:cubicBezTo>
                    <a:pt x="2469" y="666"/>
                    <a:pt x="2419" y="596"/>
                    <a:pt x="2370" y="533"/>
                  </a:cubicBezTo>
                  <a:cubicBezTo>
                    <a:pt x="2332" y="478"/>
                    <a:pt x="2281" y="440"/>
                    <a:pt x="2219" y="402"/>
                  </a:cubicBezTo>
                  <a:cubicBezTo>
                    <a:pt x="2212" y="396"/>
                    <a:pt x="2200" y="390"/>
                    <a:pt x="2188" y="390"/>
                  </a:cubicBezTo>
                  <a:cubicBezTo>
                    <a:pt x="2174" y="383"/>
                    <a:pt x="2168" y="383"/>
                    <a:pt x="2162" y="383"/>
                  </a:cubicBezTo>
                  <a:cubicBezTo>
                    <a:pt x="2124" y="383"/>
                    <a:pt x="2106" y="402"/>
                    <a:pt x="2099" y="446"/>
                  </a:cubicBezTo>
                  <a:cubicBezTo>
                    <a:pt x="2087" y="496"/>
                    <a:pt x="2093" y="541"/>
                    <a:pt x="2099" y="590"/>
                  </a:cubicBezTo>
                  <a:cubicBezTo>
                    <a:pt x="2118" y="747"/>
                    <a:pt x="2099" y="903"/>
                    <a:pt x="2075" y="1060"/>
                  </a:cubicBezTo>
                  <a:cubicBezTo>
                    <a:pt x="2055" y="1160"/>
                    <a:pt x="2024" y="1255"/>
                    <a:pt x="1994" y="1354"/>
                  </a:cubicBezTo>
                  <a:cubicBezTo>
                    <a:pt x="1968" y="1430"/>
                    <a:pt x="1942" y="1505"/>
                    <a:pt x="1924" y="1580"/>
                  </a:cubicBezTo>
                  <a:cubicBezTo>
                    <a:pt x="1899" y="1562"/>
                    <a:pt x="1899" y="1536"/>
                    <a:pt x="1887" y="1518"/>
                  </a:cubicBezTo>
                  <a:cubicBezTo>
                    <a:pt x="1786" y="1267"/>
                    <a:pt x="1623" y="1060"/>
                    <a:pt x="1410" y="897"/>
                  </a:cubicBezTo>
                  <a:cubicBezTo>
                    <a:pt x="1378" y="866"/>
                    <a:pt x="1341" y="854"/>
                    <a:pt x="1297" y="834"/>
                  </a:cubicBezTo>
                  <a:cubicBezTo>
                    <a:pt x="1285" y="834"/>
                    <a:pt x="1279" y="828"/>
                    <a:pt x="1265" y="828"/>
                  </a:cubicBezTo>
                  <a:cubicBezTo>
                    <a:pt x="1222" y="828"/>
                    <a:pt x="1184" y="866"/>
                    <a:pt x="1184" y="909"/>
                  </a:cubicBezTo>
                  <a:cubicBezTo>
                    <a:pt x="1184" y="941"/>
                    <a:pt x="1184" y="972"/>
                    <a:pt x="1190" y="1004"/>
                  </a:cubicBezTo>
                  <a:cubicBezTo>
                    <a:pt x="1216" y="1067"/>
                    <a:pt x="1234" y="1129"/>
                    <a:pt x="1253" y="1198"/>
                  </a:cubicBezTo>
                  <a:cubicBezTo>
                    <a:pt x="1303" y="1342"/>
                    <a:pt x="1335" y="1493"/>
                    <a:pt x="1366" y="1643"/>
                  </a:cubicBezTo>
                  <a:cubicBezTo>
                    <a:pt x="1372" y="1693"/>
                    <a:pt x="1384" y="1737"/>
                    <a:pt x="1398" y="1782"/>
                  </a:cubicBezTo>
                  <a:cubicBezTo>
                    <a:pt x="1392" y="1788"/>
                    <a:pt x="1384" y="1788"/>
                    <a:pt x="1378" y="1788"/>
                  </a:cubicBezTo>
                  <a:cubicBezTo>
                    <a:pt x="1372" y="1788"/>
                    <a:pt x="1366" y="1782"/>
                    <a:pt x="1366" y="1774"/>
                  </a:cubicBezTo>
                  <a:cubicBezTo>
                    <a:pt x="1184" y="1631"/>
                    <a:pt x="984" y="1536"/>
                    <a:pt x="765" y="1461"/>
                  </a:cubicBezTo>
                  <a:cubicBezTo>
                    <a:pt x="739" y="1455"/>
                    <a:pt x="707" y="1449"/>
                    <a:pt x="677" y="1449"/>
                  </a:cubicBezTo>
                  <a:cubicBezTo>
                    <a:pt x="658" y="1449"/>
                    <a:pt x="640" y="1449"/>
                    <a:pt x="620" y="1455"/>
                  </a:cubicBezTo>
                  <a:cubicBezTo>
                    <a:pt x="565" y="1467"/>
                    <a:pt x="533" y="1511"/>
                    <a:pt x="545" y="1574"/>
                  </a:cubicBezTo>
                  <a:cubicBezTo>
                    <a:pt x="551" y="1600"/>
                    <a:pt x="565" y="1618"/>
                    <a:pt x="577" y="1637"/>
                  </a:cubicBezTo>
                  <a:cubicBezTo>
                    <a:pt x="632" y="1718"/>
                    <a:pt x="695" y="1800"/>
                    <a:pt x="753" y="1881"/>
                  </a:cubicBezTo>
                  <a:cubicBezTo>
                    <a:pt x="871" y="2057"/>
                    <a:pt x="965" y="2251"/>
                    <a:pt x="1046" y="2471"/>
                  </a:cubicBezTo>
                  <a:cubicBezTo>
                    <a:pt x="965" y="2413"/>
                    <a:pt x="895" y="2383"/>
                    <a:pt x="820" y="2352"/>
                  </a:cubicBezTo>
                  <a:cubicBezTo>
                    <a:pt x="727" y="2308"/>
                    <a:pt x="632" y="2283"/>
                    <a:pt x="533" y="2263"/>
                  </a:cubicBezTo>
                  <a:cubicBezTo>
                    <a:pt x="420" y="2239"/>
                    <a:pt x="313" y="2213"/>
                    <a:pt x="207" y="2188"/>
                  </a:cubicBezTo>
                  <a:cubicBezTo>
                    <a:pt x="181" y="2182"/>
                    <a:pt x="163" y="2182"/>
                    <a:pt x="137" y="2182"/>
                  </a:cubicBezTo>
                  <a:cubicBezTo>
                    <a:pt x="113" y="2182"/>
                    <a:pt x="88" y="2182"/>
                    <a:pt x="62" y="2188"/>
                  </a:cubicBezTo>
                  <a:cubicBezTo>
                    <a:pt x="31" y="2188"/>
                    <a:pt x="25" y="2201"/>
                    <a:pt x="0" y="2239"/>
                  </a:cubicBezTo>
                  <a:cubicBezTo>
                    <a:pt x="13" y="2283"/>
                    <a:pt x="50" y="2295"/>
                    <a:pt x="88" y="2314"/>
                  </a:cubicBezTo>
                  <a:cubicBezTo>
                    <a:pt x="157" y="2352"/>
                    <a:pt x="232" y="2376"/>
                    <a:pt x="301" y="2413"/>
                  </a:cubicBezTo>
                  <a:cubicBezTo>
                    <a:pt x="545" y="2540"/>
                    <a:pt x="753" y="2722"/>
                    <a:pt x="921" y="2934"/>
                  </a:cubicBezTo>
                  <a:cubicBezTo>
                    <a:pt x="927" y="2940"/>
                    <a:pt x="933" y="2953"/>
                    <a:pt x="941" y="2959"/>
                  </a:cubicBezTo>
                  <a:cubicBezTo>
                    <a:pt x="933" y="2965"/>
                    <a:pt x="927" y="2965"/>
                    <a:pt x="921" y="2965"/>
                  </a:cubicBezTo>
                  <a:lnTo>
                    <a:pt x="915" y="2965"/>
                  </a:lnTo>
                  <a:cubicBezTo>
                    <a:pt x="814" y="2910"/>
                    <a:pt x="701" y="2884"/>
                    <a:pt x="595" y="2853"/>
                  </a:cubicBezTo>
                  <a:cubicBezTo>
                    <a:pt x="527" y="2835"/>
                    <a:pt x="452" y="2815"/>
                    <a:pt x="383" y="2789"/>
                  </a:cubicBezTo>
                  <a:cubicBezTo>
                    <a:pt x="345" y="2783"/>
                    <a:pt x="307" y="2771"/>
                    <a:pt x="270" y="2771"/>
                  </a:cubicBezTo>
                  <a:cubicBezTo>
                    <a:pt x="244" y="2771"/>
                    <a:pt x="226" y="2777"/>
                    <a:pt x="201" y="2777"/>
                  </a:cubicBezTo>
                  <a:cubicBezTo>
                    <a:pt x="157" y="2789"/>
                    <a:pt x="137" y="2821"/>
                    <a:pt x="163" y="2865"/>
                  </a:cubicBezTo>
                  <a:cubicBezTo>
                    <a:pt x="181" y="2910"/>
                    <a:pt x="213" y="2940"/>
                    <a:pt x="244" y="2971"/>
                  </a:cubicBezTo>
                  <a:cubicBezTo>
                    <a:pt x="345" y="3066"/>
                    <a:pt x="438" y="3165"/>
                    <a:pt x="519" y="3272"/>
                  </a:cubicBezTo>
                  <a:cubicBezTo>
                    <a:pt x="626" y="3417"/>
                    <a:pt x="715" y="3573"/>
                    <a:pt x="808" y="3723"/>
                  </a:cubicBezTo>
                  <a:cubicBezTo>
                    <a:pt x="877" y="3842"/>
                    <a:pt x="947" y="3969"/>
                    <a:pt x="1028" y="4081"/>
                  </a:cubicBezTo>
                  <a:cubicBezTo>
                    <a:pt x="1121" y="4212"/>
                    <a:pt x="1222" y="4331"/>
                    <a:pt x="1354" y="4426"/>
                  </a:cubicBezTo>
                  <a:cubicBezTo>
                    <a:pt x="1384" y="4452"/>
                    <a:pt x="1404" y="4476"/>
                    <a:pt x="1416" y="4507"/>
                  </a:cubicBezTo>
                  <a:cubicBezTo>
                    <a:pt x="1441" y="4576"/>
                    <a:pt x="1467" y="4646"/>
                    <a:pt x="1505" y="4707"/>
                  </a:cubicBezTo>
                  <a:cubicBezTo>
                    <a:pt x="1586" y="4852"/>
                    <a:pt x="1705" y="4970"/>
                    <a:pt x="1849" y="5065"/>
                  </a:cubicBezTo>
                  <a:cubicBezTo>
                    <a:pt x="2006" y="5166"/>
                    <a:pt x="2168" y="5259"/>
                    <a:pt x="2344" y="5322"/>
                  </a:cubicBezTo>
                  <a:cubicBezTo>
                    <a:pt x="2520" y="5384"/>
                    <a:pt x="2708" y="5410"/>
                    <a:pt x="2896" y="5416"/>
                  </a:cubicBezTo>
                  <a:cubicBezTo>
                    <a:pt x="2964" y="5416"/>
                    <a:pt x="3027" y="5404"/>
                    <a:pt x="3090" y="5392"/>
                  </a:cubicBezTo>
                  <a:cubicBezTo>
                    <a:pt x="3102" y="5416"/>
                    <a:pt x="3096" y="5435"/>
                    <a:pt x="3090" y="5459"/>
                  </a:cubicBezTo>
                  <a:cubicBezTo>
                    <a:pt x="2995" y="5805"/>
                    <a:pt x="2851" y="6130"/>
                    <a:pt x="2663" y="6437"/>
                  </a:cubicBezTo>
                  <a:cubicBezTo>
                    <a:pt x="2419" y="6833"/>
                    <a:pt x="2124" y="7189"/>
                    <a:pt x="1792" y="7521"/>
                  </a:cubicBezTo>
                  <a:cubicBezTo>
                    <a:pt x="1748" y="7565"/>
                    <a:pt x="1699" y="7616"/>
                    <a:pt x="1648" y="7660"/>
                  </a:cubicBezTo>
                  <a:cubicBezTo>
                    <a:pt x="1617" y="7697"/>
                    <a:pt x="1617" y="7697"/>
                    <a:pt x="1604" y="7767"/>
                  </a:cubicBezTo>
                  <a:cubicBezTo>
                    <a:pt x="1673" y="7703"/>
                    <a:pt x="1730" y="7648"/>
                    <a:pt x="1786" y="7591"/>
                  </a:cubicBezTo>
                  <a:cubicBezTo>
                    <a:pt x="2136" y="7246"/>
                    <a:pt x="2451" y="6870"/>
                    <a:pt x="2708" y="6451"/>
                  </a:cubicBezTo>
                  <a:cubicBezTo>
                    <a:pt x="2870" y="6187"/>
                    <a:pt x="3001" y="5911"/>
                    <a:pt x="3090" y="5617"/>
                  </a:cubicBezTo>
                  <a:cubicBezTo>
                    <a:pt x="3114" y="5604"/>
                    <a:pt x="3134" y="5592"/>
                    <a:pt x="3165" y="5572"/>
                  </a:cubicBezTo>
                  <a:lnTo>
                    <a:pt x="3165" y="5572"/>
                  </a:lnTo>
                  <a:cubicBezTo>
                    <a:pt x="3152" y="5641"/>
                    <a:pt x="3128" y="5698"/>
                    <a:pt x="3108" y="5760"/>
                  </a:cubicBezTo>
                  <a:cubicBezTo>
                    <a:pt x="3015" y="6043"/>
                    <a:pt x="2882" y="6306"/>
                    <a:pt x="2726" y="6550"/>
                  </a:cubicBezTo>
                  <a:cubicBezTo>
                    <a:pt x="2469" y="6957"/>
                    <a:pt x="2156" y="7321"/>
                    <a:pt x="1818" y="7660"/>
                  </a:cubicBezTo>
                  <a:cubicBezTo>
                    <a:pt x="1748" y="7729"/>
                    <a:pt x="1679" y="7791"/>
                    <a:pt x="1610" y="7854"/>
                  </a:cubicBezTo>
                  <a:cubicBezTo>
                    <a:pt x="1592" y="7879"/>
                    <a:pt x="1566" y="7898"/>
                    <a:pt x="1572" y="7941"/>
                  </a:cubicBezTo>
                  <a:cubicBezTo>
                    <a:pt x="1610" y="7923"/>
                    <a:pt x="1636" y="7898"/>
                    <a:pt x="1661" y="7873"/>
                  </a:cubicBezTo>
                  <a:cubicBezTo>
                    <a:pt x="1974" y="7585"/>
                    <a:pt x="2263" y="7272"/>
                    <a:pt x="2520" y="6933"/>
                  </a:cubicBezTo>
                  <a:cubicBezTo>
                    <a:pt x="2726" y="6657"/>
                    <a:pt x="2908" y="6369"/>
                    <a:pt x="3046" y="6055"/>
                  </a:cubicBezTo>
                  <a:cubicBezTo>
                    <a:pt x="3122" y="5880"/>
                    <a:pt x="3183" y="5698"/>
                    <a:pt x="3234" y="5510"/>
                  </a:cubicBezTo>
                  <a:cubicBezTo>
                    <a:pt x="3240" y="5491"/>
                    <a:pt x="3246" y="5467"/>
                    <a:pt x="3259" y="5441"/>
                  </a:cubicBezTo>
                  <a:cubicBezTo>
                    <a:pt x="3284" y="5447"/>
                    <a:pt x="3296" y="5459"/>
                    <a:pt x="3316" y="5473"/>
                  </a:cubicBezTo>
                  <a:cubicBezTo>
                    <a:pt x="3428" y="5560"/>
                    <a:pt x="3553" y="5610"/>
                    <a:pt x="3692" y="5647"/>
                  </a:cubicBezTo>
                  <a:cubicBezTo>
                    <a:pt x="3773" y="5673"/>
                    <a:pt x="3860" y="5685"/>
                    <a:pt x="3949" y="5698"/>
                  </a:cubicBezTo>
                  <a:cubicBezTo>
                    <a:pt x="4024" y="5716"/>
                    <a:pt x="4099" y="5723"/>
                    <a:pt x="4181" y="5723"/>
                  </a:cubicBezTo>
                  <a:cubicBezTo>
                    <a:pt x="4287" y="5723"/>
                    <a:pt x="4400" y="5710"/>
                    <a:pt x="4505" y="5685"/>
                  </a:cubicBezTo>
                  <a:cubicBezTo>
                    <a:pt x="4751" y="5641"/>
                    <a:pt x="5002" y="5598"/>
                    <a:pt x="5246" y="5548"/>
                  </a:cubicBezTo>
                  <a:cubicBezTo>
                    <a:pt x="5315" y="5534"/>
                    <a:pt x="5384" y="5528"/>
                    <a:pt x="5453" y="5528"/>
                  </a:cubicBezTo>
                  <a:cubicBezTo>
                    <a:pt x="5483" y="5528"/>
                    <a:pt x="5521" y="5528"/>
                    <a:pt x="5552" y="5534"/>
                  </a:cubicBezTo>
                  <a:cubicBezTo>
                    <a:pt x="5593" y="5541"/>
                    <a:pt x="5632" y="5541"/>
                    <a:pt x="5670" y="5541"/>
                  </a:cubicBezTo>
                  <a:cubicBezTo>
                    <a:pt x="5709" y="5541"/>
                    <a:pt x="5746" y="5541"/>
                    <a:pt x="5784" y="5548"/>
                  </a:cubicBezTo>
                  <a:cubicBezTo>
                    <a:pt x="5841" y="5554"/>
                    <a:pt x="5885" y="5566"/>
                    <a:pt x="5922" y="5604"/>
                  </a:cubicBezTo>
                  <a:cubicBezTo>
                    <a:pt x="5934" y="5610"/>
                    <a:pt x="5942" y="5610"/>
                    <a:pt x="5948" y="5617"/>
                  </a:cubicBezTo>
                  <a:cubicBezTo>
                    <a:pt x="5972" y="5635"/>
                    <a:pt x="5992" y="5641"/>
                    <a:pt x="6004" y="5641"/>
                  </a:cubicBezTo>
                  <a:cubicBezTo>
                    <a:pt x="6035" y="5641"/>
                    <a:pt x="6055" y="5623"/>
                    <a:pt x="6067" y="5580"/>
                  </a:cubicBezTo>
                  <a:cubicBezTo>
                    <a:pt x="6079" y="5534"/>
                    <a:pt x="6085" y="5485"/>
                    <a:pt x="6085" y="5441"/>
                  </a:cubicBezTo>
                  <a:cubicBezTo>
                    <a:pt x="6067" y="5285"/>
                    <a:pt x="6023" y="5128"/>
                    <a:pt x="5948" y="4990"/>
                  </a:cubicBezTo>
                  <a:cubicBezTo>
                    <a:pt x="5897" y="4903"/>
                    <a:pt x="5829" y="4828"/>
                    <a:pt x="5760" y="4764"/>
                  </a:cubicBezTo>
                  <a:cubicBezTo>
                    <a:pt x="5740" y="4745"/>
                    <a:pt x="5722" y="4727"/>
                    <a:pt x="5697" y="4701"/>
                  </a:cubicBezTo>
                  <a:cubicBezTo>
                    <a:pt x="5740" y="4677"/>
                    <a:pt x="5784" y="4652"/>
                    <a:pt x="5829" y="4620"/>
                  </a:cubicBezTo>
                  <a:cubicBezTo>
                    <a:pt x="5910" y="4564"/>
                    <a:pt x="5998" y="4513"/>
                    <a:pt x="6079" y="4452"/>
                  </a:cubicBezTo>
                  <a:cubicBezTo>
                    <a:pt x="6229" y="4325"/>
                    <a:pt x="6393" y="4218"/>
                    <a:pt x="6544" y="4094"/>
                  </a:cubicBezTo>
                  <a:cubicBezTo>
                    <a:pt x="6718" y="3937"/>
                    <a:pt x="6932" y="3856"/>
                    <a:pt x="7163" y="3836"/>
                  </a:cubicBezTo>
                  <a:cubicBezTo>
                    <a:pt x="7245" y="3830"/>
                    <a:pt x="7320" y="3824"/>
                    <a:pt x="7401" y="3818"/>
                  </a:cubicBezTo>
                  <a:cubicBezTo>
                    <a:pt x="7415" y="3818"/>
                    <a:pt x="7427" y="3818"/>
                    <a:pt x="7446" y="3812"/>
                  </a:cubicBezTo>
                  <a:cubicBezTo>
                    <a:pt x="7514" y="3793"/>
                    <a:pt x="7527" y="3755"/>
                    <a:pt x="7490" y="3699"/>
                  </a:cubicBezTo>
                  <a:cubicBezTo>
                    <a:pt x="7458" y="3648"/>
                    <a:pt x="7415" y="3611"/>
                    <a:pt x="7363" y="3587"/>
                  </a:cubicBezTo>
                  <a:cubicBezTo>
                    <a:pt x="7276" y="3529"/>
                    <a:pt x="7169" y="3492"/>
                    <a:pt x="7070" y="3474"/>
                  </a:cubicBezTo>
                  <a:cubicBezTo>
                    <a:pt x="6957" y="3454"/>
                    <a:pt x="6837" y="3442"/>
                    <a:pt x="6724" y="3436"/>
                  </a:cubicBezTo>
                  <a:lnTo>
                    <a:pt x="6625" y="3436"/>
                  </a:lnTo>
                  <a:cubicBezTo>
                    <a:pt x="6518" y="3436"/>
                    <a:pt x="6405" y="3442"/>
                    <a:pt x="6298" y="3466"/>
                  </a:cubicBezTo>
                  <a:cubicBezTo>
                    <a:pt x="6286" y="3466"/>
                    <a:pt x="6273" y="3474"/>
                    <a:pt x="6267" y="3474"/>
                  </a:cubicBezTo>
                  <a:cubicBezTo>
                    <a:pt x="6255" y="3474"/>
                    <a:pt x="6249" y="3466"/>
                    <a:pt x="6243" y="3466"/>
                  </a:cubicBezTo>
                  <a:cubicBezTo>
                    <a:pt x="6243" y="3448"/>
                    <a:pt x="6255" y="3448"/>
                    <a:pt x="6267" y="3442"/>
                  </a:cubicBezTo>
                  <a:cubicBezTo>
                    <a:pt x="6399" y="3347"/>
                    <a:pt x="6512" y="3229"/>
                    <a:pt x="6619" y="3104"/>
                  </a:cubicBezTo>
                  <a:cubicBezTo>
                    <a:pt x="6718" y="2977"/>
                    <a:pt x="6819" y="2853"/>
                    <a:pt x="6938" y="2746"/>
                  </a:cubicBezTo>
                  <a:cubicBezTo>
                    <a:pt x="6957" y="2734"/>
                    <a:pt x="6969" y="2714"/>
                    <a:pt x="6975" y="2702"/>
                  </a:cubicBezTo>
                  <a:cubicBezTo>
                    <a:pt x="7001" y="2665"/>
                    <a:pt x="6981" y="2633"/>
                    <a:pt x="6938" y="2633"/>
                  </a:cubicBezTo>
                  <a:cubicBezTo>
                    <a:pt x="6926" y="2633"/>
                    <a:pt x="6920" y="2633"/>
                    <a:pt x="6906" y="2639"/>
                  </a:cubicBezTo>
                  <a:cubicBezTo>
                    <a:pt x="6769" y="2677"/>
                    <a:pt x="6625" y="2690"/>
                    <a:pt x="6480" y="2722"/>
                  </a:cubicBezTo>
                  <a:cubicBezTo>
                    <a:pt x="6417" y="2734"/>
                    <a:pt x="6356" y="2752"/>
                    <a:pt x="6292" y="2777"/>
                  </a:cubicBezTo>
                  <a:cubicBezTo>
                    <a:pt x="6292" y="2740"/>
                    <a:pt x="6304" y="2728"/>
                    <a:pt x="6318" y="2702"/>
                  </a:cubicBezTo>
                  <a:cubicBezTo>
                    <a:pt x="6374" y="2621"/>
                    <a:pt x="6423" y="2540"/>
                    <a:pt x="6480" y="2458"/>
                  </a:cubicBezTo>
                  <a:cubicBezTo>
                    <a:pt x="6512" y="2407"/>
                    <a:pt x="6544" y="2358"/>
                    <a:pt x="6562" y="2301"/>
                  </a:cubicBezTo>
                  <a:cubicBezTo>
                    <a:pt x="6599" y="2207"/>
                    <a:pt x="6556" y="2138"/>
                    <a:pt x="6461" y="2138"/>
                  </a:cubicBezTo>
                  <a:cubicBezTo>
                    <a:pt x="6455" y="2138"/>
                    <a:pt x="6455" y="2138"/>
                    <a:pt x="6449" y="2144"/>
                  </a:cubicBezTo>
                  <a:cubicBezTo>
                    <a:pt x="6362" y="2144"/>
                    <a:pt x="6286" y="2176"/>
                    <a:pt x="6211" y="2207"/>
                  </a:cubicBezTo>
                  <a:cubicBezTo>
                    <a:pt x="6154" y="2233"/>
                    <a:pt x="6092" y="2257"/>
                    <a:pt x="6029" y="2276"/>
                  </a:cubicBezTo>
                  <a:cubicBezTo>
                    <a:pt x="5934" y="2308"/>
                    <a:pt x="5847" y="2352"/>
                    <a:pt x="5766" y="2413"/>
                  </a:cubicBezTo>
                  <a:cubicBezTo>
                    <a:pt x="5754" y="2421"/>
                    <a:pt x="5746" y="2427"/>
                    <a:pt x="5734" y="2427"/>
                  </a:cubicBezTo>
                  <a:cubicBezTo>
                    <a:pt x="5734" y="2370"/>
                    <a:pt x="5754" y="2320"/>
                    <a:pt x="5772" y="2270"/>
                  </a:cubicBezTo>
                  <a:cubicBezTo>
                    <a:pt x="5784" y="2213"/>
                    <a:pt x="5792" y="2164"/>
                    <a:pt x="5792" y="2107"/>
                  </a:cubicBezTo>
                  <a:cubicBezTo>
                    <a:pt x="5798" y="1906"/>
                    <a:pt x="5784" y="1706"/>
                    <a:pt x="5746" y="1505"/>
                  </a:cubicBezTo>
                  <a:cubicBezTo>
                    <a:pt x="5722" y="1374"/>
                    <a:pt x="5697" y="1242"/>
                    <a:pt x="5697" y="1105"/>
                  </a:cubicBezTo>
                  <a:cubicBezTo>
                    <a:pt x="5691" y="1022"/>
                    <a:pt x="5691" y="935"/>
                    <a:pt x="5703" y="854"/>
                  </a:cubicBezTo>
                  <a:lnTo>
                    <a:pt x="5703" y="741"/>
                  </a:lnTo>
                  <a:cubicBezTo>
                    <a:pt x="5703" y="703"/>
                    <a:pt x="5691" y="691"/>
                    <a:pt x="5665" y="691"/>
                  </a:cubicBezTo>
                  <a:cubicBezTo>
                    <a:pt x="5659" y="691"/>
                    <a:pt x="5647" y="691"/>
                    <a:pt x="5641" y="697"/>
                  </a:cubicBezTo>
                  <a:cubicBezTo>
                    <a:pt x="5603" y="697"/>
                    <a:pt x="5572" y="715"/>
                    <a:pt x="5540" y="729"/>
                  </a:cubicBezTo>
                  <a:cubicBezTo>
                    <a:pt x="5477" y="759"/>
                    <a:pt x="5415" y="790"/>
                    <a:pt x="5358" y="828"/>
                  </a:cubicBezTo>
                  <a:cubicBezTo>
                    <a:pt x="5164" y="941"/>
                    <a:pt x="4964" y="1022"/>
                    <a:pt x="4757" y="1111"/>
                  </a:cubicBezTo>
                  <a:cubicBezTo>
                    <a:pt x="4650" y="1148"/>
                    <a:pt x="4557" y="1204"/>
                    <a:pt x="4462" y="1261"/>
                  </a:cubicBezTo>
                  <a:cubicBezTo>
                    <a:pt x="4305" y="1360"/>
                    <a:pt x="4242" y="1430"/>
                    <a:pt x="4137" y="1606"/>
                  </a:cubicBezTo>
                  <a:cubicBezTo>
                    <a:pt x="4111" y="1594"/>
                    <a:pt x="4117" y="1574"/>
                    <a:pt x="4117" y="1562"/>
                  </a:cubicBezTo>
                  <a:cubicBezTo>
                    <a:pt x="4068" y="1267"/>
                    <a:pt x="3955" y="998"/>
                    <a:pt x="3773" y="766"/>
                  </a:cubicBezTo>
                  <a:cubicBezTo>
                    <a:pt x="3654" y="602"/>
                    <a:pt x="3559" y="428"/>
                    <a:pt x="3466" y="252"/>
                  </a:cubicBezTo>
                  <a:cubicBezTo>
                    <a:pt x="3441" y="202"/>
                    <a:pt x="3409" y="145"/>
                    <a:pt x="3377" y="89"/>
                  </a:cubicBezTo>
                  <a:cubicBezTo>
                    <a:pt x="3340" y="26"/>
                    <a:pt x="3290" y="1"/>
                    <a:pt x="324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flipH="1">
              <a:off x="2751506" y="2173706"/>
              <a:ext cx="18319" cy="92747"/>
            </a:xfrm>
            <a:custGeom>
              <a:avLst/>
              <a:gdLst/>
              <a:ahLst/>
              <a:cxnLst/>
              <a:rect l="l" t="t" r="r" b="b"/>
              <a:pathLst>
                <a:path w="446" h="2258" extrusionOk="0">
                  <a:moveTo>
                    <a:pt x="12" y="1"/>
                  </a:moveTo>
                  <a:cubicBezTo>
                    <a:pt x="0" y="25"/>
                    <a:pt x="12" y="51"/>
                    <a:pt x="18" y="76"/>
                  </a:cubicBezTo>
                  <a:cubicBezTo>
                    <a:pt x="81" y="345"/>
                    <a:pt x="119" y="615"/>
                    <a:pt x="131" y="890"/>
                  </a:cubicBezTo>
                  <a:cubicBezTo>
                    <a:pt x="145" y="1010"/>
                    <a:pt x="137" y="1129"/>
                    <a:pt x="145" y="1248"/>
                  </a:cubicBezTo>
                  <a:cubicBezTo>
                    <a:pt x="151" y="1448"/>
                    <a:pt x="157" y="1650"/>
                    <a:pt x="206" y="1844"/>
                  </a:cubicBezTo>
                  <a:cubicBezTo>
                    <a:pt x="232" y="1962"/>
                    <a:pt x="269" y="2075"/>
                    <a:pt x="345" y="2182"/>
                  </a:cubicBezTo>
                  <a:cubicBezTo>
                    <a:pt x="357" y="2206"/>
                    <a:pt x="376" y="2226"/>
                    <a:pt x="400" y="2244"/>
                  </a:cubicBezTo>
                  <a:cubicBezTo>
                    <a:pt x="408" y="2251"/>
                    <a:pt x="414" y="2257"/>
                    <a:pt x="426" y="2257"/>
                  </a:cubicBezTo>
                  <a:cubicBezTo>
                    <a:pt x="432" y="2257"/>
                    <a:pt x="438" y="2257"/>
                    <a:pt x="445" y="2251"/>
                  </a:cubicBezTo>
                  <a:cubicBezTo>
                    <a:pt x="438" y="2244"/>
                    <a:pt x="432" y="2238"/>
                    <a:pt x="426" y="2232"/>
                  </a:cubicBezTo>
                  <a:cubicBezTo>
                    <a:pt x="263" y="2032"/>
                    <a:pt x="220" y="1786"/>
                    <a:pt x="194" y="1543"/>
                  </a:cubicBezTo>
                  <a:cubicBezTo>
                    <a:pt x="175" y="1379"/>
                    <a:pt x="175" y="1216"/>
                    <a:pt x="175" y="1054"/>
                  </a:cubicBezTo>
                  <a:cubicBezTo>
                    <a:pt x="169" y="709"/>
                    <a:pt x="113" y="377"/>
                    <a:pt x="24" y="45"/>
                  </a:cubicBezTo>
                  <a:cubicBezTo>
                    <a:pt x="24" y="33"/>
                    <a:pt x="18" y="13"/>
                    <a:pt x="12"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3"/>
            <p:cNvSpPr/>
            <p:nvPr/>
          </p:nvSpPr>
          <p:spPr>
            <a:xfrm flipH="1">
              <a:off x="2678186" y="2286254"/>
              <a:ext cx="32942" cy="51713"/>
            </a:xfrm>
            <a:custGeom>
              <a:avLst/>
              <a:gdLst/>
              <a:ahLst/>
              <a:cxnLst/>
              <a:rect l="l" t="t" r="r" b="b"/>
              <a:pathLst>
                <a:path w="802" h="1259" extrusionOk="0">
                  <a:moveTo>
                    <a:pt x="802" y="0"/>
                  </a:moveTo>
                  <a:cubicBezTo>
                    <a:pt x="746" y="382"/>
                    <a:pt x="645" y="739"/>
                    <a:pt x="382" y="1033"/>
                  </a:cubicBezTo>
                  <a:cubicBezTo>
                    <a:pt x="357" y="1015"/>
                    <a:pt x="376" y="1002"/>
                    <a:pt x="388" y="996"/>
                  </a:cubicBezTo>
                  <a:cubicBezTo>
                    <a:pt x="513" y="845"/>
                    <a:pt x="596" y="669"/>
                    <a:pt x="657" y="481"/>
                  </a:cubicBezTo>
                  <a:cubicBezTo>
                    <a:pt x="657" y="469"/>
                    <a:pt x="657" y="457"/>
                    <a:pt x="663" y="444"/>
                  </a:cubicBezTo>
                  <a:lnTo>
                    <a:pt x="663" y="394"/>
                  </a:lnTo>
                  <a:cubicBezTo>
                    <a:pt x="608" y="576"/>
                    <a:pt x="539" y="745"/>
                    <a:pt x="426" y="895"/>
                  </a:cubicBezTo>
                  <a:cubicBezTo>
                    <a:pt x="333" y="1021"/>
                    <a:pt x="232" y="1128"/>
                    <a:pt x="107" y="1203"/>
                  </a:cubicBezTo>
                  <a:cubicBezTo>
                    <a:pt x="69" y="1221"/>
                    <a:pt x="38" y="1241"/>
                    <a:pt x="0" y="1259"/>
                  </a:cubicBezTo>
                  <a:cubicBezTo>
                    <a:pt x="119" y="1253"/>
                    <a:pt x="212" y="1203"/>
                    <a:pt x="295" y="1140"/>
                  </a:cubicBezTo>
                  <a:cubicBezTo>
                    <a:pt x="345" y="1103"/>
                    <a:pt x="394" y="1053"/>
                    <a:pt x="438" y="1008"/>
                  </a:cubicBezTo>
                  <a:cubicBezTo>
                    <a:pt x="527" y="921"/>
                    <a:pt x="588" y="808"/>
                    <a:pt x="639" y="695"/>
                  </a:cubicBezTo>
                  <a:cubicBezTo>
                    <a:pt x="721" y="513"/>
                    <a:pt x="770" y="325"/>
                    <a:pt x="802" y="125"/>
                  </a:cubicBezTo>
                  <a:lnTo>
                    <a:pt x="802" y="56"/>
                  </a:lnTo>
                  <a:lnTo>
                    <a:pt x="802" y="0"/>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flipH="1">
              <a:off x="2655513" y="2346717"/>
              <a:ext cx="64899" cy="19305"/>
            </a:xfrm>
            <a:custGeom>
              <a:avLst/>
              <a:gdLst/>
              <a:ahLst/>
              <a:cxnLst/>
              <a:rect l="l" t="t" r="r" b="b"/>
              <a:pathLst>
                <a:path w="1580" h="470" extrusionOk="0">
                  <a:moveTo>
                    <a:pt x="1560" y="1"/>
                  </a:moveTo>
                  <a:cubicBezTo>
                    <a:pt x="1548" y="1"/>
                    <a:pt x="1542" y="7"/>
                    <a:pt x="1529" y="13"/>
                  </a:cubicBezTo>
                  <a:cubicBezTo>
                    <a:pt x="1372" y="107"/>
                    <a:pt x="1222" y="201"/>
                    <a:pt x="1065" y="288"/>
                  </a:cubicBezTo>
                  <a:cubicBezTo>
                    <a:pt x="921" y="377"/>
                    <a:pt x="765" y="432"/>
                    <a:pt x="596" y="446"/>
                  </a:cubicBezTo>
                  <a:lnTo>
                    <a:pt x="545" y="446"/>
                  </a:lnTo>
                  <a:cubicBezTo>
                    <a:pt x="533" y="446"/>
                    <a:pt x="521" y="446"/>
                    <a:pt x="507" y="432"/>
                  </a:cubicBezTo>
                  <a:cubicBezTo>
                    <a:pt x="784" y="357"/>
                    <a:pt x="1040" y="250"/>
                    <a:pt x="1253" y="56"/>
                  </a:cubicBezTo>
                  <a:lnTo>
                    <a:pt x="1253" y="56"/>
                  </a:lnTo>
                  <a:cubicBezTo>
                    <a:pt x="1190" y="94"/>
                    <a:pt x="1129" y="137"/>
                    <a:pt x="1065" y="175"/>
                  </a:cubicBezTo>
                  <a:cubicBezTo>
                    <a:pt x="852" y="301"/>
                    <a:pt x="626" y="383"/>
                    <a:pt x="389" y="420"/>
                  </a:cubicBezTo>
                  <a:cubicBezTo>
                    <a:pt x="345" y="426"/>
                    <a:pt x="301" y="426"/>
                    <a:pt x="258" y="426"/>
                  </a:cubicBezTo>
                  <a:lnTo>
                    <a:pt x="250" y="426"/>
                  </a:lnTo>
                  <a:cubicBezTo>
                    <a:pt x="201" y="426"/>
                    <a:pt x="157" y="420"/>
                    <a:pt x="107" y="414"/>
                  </a:cubicBezTo>
                  <a:cubicBezTo>
                    <a:pt x="70" y="408"/>
                    <a:pt x="32" y="408"/>
                    <a:pt x="0" y="401"/>
                  </a:cubicBezTo>
                  <a:lnTo>
                    <a:pt x="0" y="401"/>
                  </a:lnTo>
                  <a:cubicBezTo>
                    <a:pt x="94" y="446"/>
                    <a:pt x="189" y="458"/>
                    <a:pt x="288" y="458"/>
                  </a:cubicBezTo>
                  <a:lnTo>
                    <a:pt x="432" y="458"/>
                  </a:lnTo>
                  <a:cubicBezTo>
                    <a:pt x="470" y="464"/>
                    <a:pt x="501" y="470"/>
                    <a:pt x="533" y="470"/>
                  </a:cubicBezTo>
                  <a:lnTo>
                    <a:pt x="652" y="470"/>
                  </a:lnTo>
                  <a:cubicBezTo>
                    <a:pt x="777" y="458"/>
                    <a:pt x="889" y="420"/>
                    <a:pt x="1010" y="357"/>
                  </a:cubicBezTo>
                  <a:cubicBezTo>
                    <a:pt x="1160" y="282"/>
                    <a:pt x="1297" y="189"/>
                    <a:pt x="1441" y="94"/>
                  </a:cubicBezTo>
                  <a:cubicBezTo>
                    <a:pt x="1485" y="62"/>
                    <a:pt x="1529" y="38"/>
                    <a:pt x="158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flipH="1">
              <a:off x="2796320" y="2207717"/>
              <a:ext cx="38652" cy="88804"/>
            </a:xfrm>
            <a:custGeom>
              <a:avLst/>
              <a:gdLst/>
              <a:ahLst/>
              <a:cxnLst/>
              <a:rect l="l" t="t" r="r" b="b"/>
              <a:pathLst>
                <a:path w="941" h="2162" extrusionOk="0">
                  <a:moveTo>
                    <a:pt x="1" y="0"/>
                  </a:moveTo>
                  <a:cubicBezTo>
                    <a:pt x="7" y="6"/>
                    <a:pt x="7" y="18"/>
                    <a:pt x="13" y="24"/>
                  </a:cubicBezTo>
                  <a:cubicBezTo>
                    <a:pt x="157" y="238"/>
                    <a:pt x="256" y="476"/>
                    <a:pt x="339" y="727"/>
                  </a:cubicBezTo>
                  <a:cubicBezTo>
                    <a:pt x="407" y="934"/>
                    <a:pt x="458" y="1152"/>
                    <a:pt x="520" y="1360"/>
                  </a:cubicBezTo>
                  <a:cubicBezTo>
                    <a:pt x="557" y="1498"/>
                    <a:pt x="608" y="1623"/>
                    <a:pt x="664" y="1748"/>
                  </a:cubicBezTo>
                  <a:cubicBezTo>
                    <a:pt x="727" y="1905"/>
                    <a:pt x="828" y="2037"/>
                    <a:pt x="941" y="2162"/>
                  </a:cubicBezTo>
                  <a:lnTo>
                    <a:pt x="941" y="2150"/>
                  </a:lnTo>
                  <a:cubicBezTo>
                    <a:pt x="941" y="2144"/>
                    <a:pt x="941" y="2130"/>
                    <a:pt x="933" y="2124"/>
                  </a:cubicBezTo>
                  <a:cubicBezTo>
                    <a:pt x="927" y="2124"/>
                    <a:pt x="921" y="2118"/>
                    <a:pt x="915" y="2112"/>
                  </a:cubicBezTo>
                  <a:cubicBezTo>
                    <a:pt x="815" y="1980"/>
                    <a:pt x="721" y="1837"/>
                    <a:pt x="658" y="1679"/>
                  </a:cubicBezTo>
                  <a:cubicBezTo>
                    <a:pt x="589" y="1498"/>
                    <a:pt x="539" y="1310"/>
                    <a:pt x="490" y="1128"/>
                  </a:cubicBezTo>
                  <a:cubicBezTo>
                    <a:pt x="420" y="865"/>
                    <a:pt x="339" y="602"/>
                    <a:pt x="226" y="351"/>
                  </a:cubicBezTo>
                  <a:cubicBezTo>
                    <a:pt x="181" y="250"/>
                    <a:pt x="132" y="157"/>
                    <a:pt x="62" y="62"/>
                  </a:cubicBezTo>
                  <a:cubicBezTo>
                    <a:pt x="50" y="38"/>
                    <a:pt x="31" y="12"/>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2610207" y="2294469"/>
              <a:ext cx="81123" cy="41979"/>
            </a:xfrm>
            <a:custGeom>
              <a:avLst/>
              <a:gdLst/>
              <a:ahLst/>
              <a:cxnLst/>
              <a:rect l="l" t="t" r="r" b="b"/>
              <a:pathLst>
                <a:path w="1975" h="1022" extrusionOk="0">
                  <a:moveTo>
                    <a:pt x="1974" y="0"/>
                  </a:moveTo>
                  <a:lnTo>
                    <a:pt x="1974" y="0"/>
                  </a:lnTo>
                  <a:cubicBezTo>
                    <a:pt x="1812" y="87"/>
                    <a:pt x="1674" y="194"/>
                    <a:pt x="1535" y="313"/>
                  </a:cubicBezTo>
                  <a:cubicBezTo>
                    <a:pt x="1410" y="420"/>
                    <a:pt x="1286" y="527"/>
                    <a:pt x="1159" y="633"/>
                  </a:cubicBezTo>
                  <a:cubicBezTo>
                    <a:pt x="1009" y="770"/>
                    <a:pt x="834" y="877"/>
                    <a:pt x="640" y="940"/>
                  </a:cubicBezTo>
                  <a:cubicBezTo>
                    <a:pt x="539" y="978"/>
                    <a:pt x="427" y="990"/>
                    <a:pt x="320" y="990"/>
                  </a:cubicBezTo>
                  <a:lnTo>
                    <a:pt x="219" y="990"/>
                  </a:lnTo>
                  <a:cubicBezTo>
                    <a:pt x="163" y="984"/>
                    <a:pt x="106" y="966"/>
                    <a:pt x="51" y="946"/>
                  </a:cubicBezTo>
                  <a:cubicBezTo>
                    <a:pt x="39" y="946"/>
                    <a:pt x="25" y="940"/>
                    <a:pt x="13" y="940"/>
                  </a:cubicBezTo>
                  <a:lnTo>
                    <a:pt x="1" y="940"/>
                  </a:lnTo>
                  <a:cubicBezTo>
                    <a:pt x="114" y="996"/>
                    <a:pt x="227" y="1021"/>
                    <a:pt x="339" y="1021"/>
                  </a:cubicBezTo>
                  <a:cubicBezTo>
                    <a:pt x="407" y="1021"/>
                    <a:pt x="476" y="1015"/>
                    <a:pt x="545" y="996"/>
                  </a:cubicBezTo>
                  <a:cubicBezTo>
                    <a:pt x="759" y="952"/>
                    <a:pt x="953" y="853"/>
                    <a:pt x="1122" y="715"/>
                  </a:cubicBezTo>
                  <a:cubicBezTo>
                    <a:pt x="1216" y="633"/>
                    <a:pt x="1304" y="552"/>
                    <a:pt x="1392" y="469"/>
                  </a:cubicBezTo>
                  <a:cubicBezTo>
                    <a:pt x="1567" y="313"/>
                    <a:pt x="1743" y="169"/>
                    <a:pt x="1931" y="32"/>
                  </a:cubicBezTo>
                  <a:cubicBezTo>
                    <a:pt x="1943" y="18"/>
                    <a:pt x="1962" y="12"/>
                    <a:pt x="197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flipH="1">
              <a:off x="2724766" y="2152347"/>
              <a:ext cx="9283" cy="94514"/>
            </a:xfrm>
            <a:custGeom>
              <a:avLst/>
              <a:gdLst/>
              <a:ahLst/>
              <a:cxnLst/>
              <a:rect l="l" t="t" r="r" b="b"/>
              <a:pathLst>
                <a:path w="226" h="2301" extrusionOk="0">
                  <a:moveTo>
                    <a:pt x="87" y="1"/>
                  </a:moveTo>
                  <a:lnTo>
                    <a:pt x="87" y="1"/>
                  </a:lnTo>
                  <a:cubicBezTo>
                    <a:pt x="101" y="76"/>
                    <a:pt x="113" y="145"/>
                    <a:pt x="125" y="214"/>
                  </a:cubicBezTo>
                  <a:cubicBezTo>
                    <a:pt x="157" y="420"/>
                    <a:pt x="182" y="628"/>
                    <a:pt x="188" y="834"/>
                  </a:cubicBezTo>
                  <a:cubicBezTo>
                    <a:pt x="194" y="941"/>
                    <a:pt x="194" y="1047"/>
                    <a:pt x="188" y="1154"/>
                  </a:cubicBezTo>
                  <a:cubicBezTo>
                    <a:pt x="188" y="1311"/>
                    <a:pt x="182" y="1467"/>
                    <a:pt x="163" y="1624"/>
                  </a:cubicBezTo>
                  <a:cubicBezTo>
                    <a:pt x="138" y="1756"/>
                    <a:pt x="113" y="1887"/>
                    <a:pt x="75" y="2019"/>
                  </a:cubicBezTo>
                  <a:cubicBezTo>
                    <a:pt x="50" y="2106"/>
                    <a:pt x="26" y="2200"/>
                    <a:pt x="0" y="2300"/>
                  </a:cubicBezTo>
                  <a:cubicBezTo>
                    <a:pt x="56" y="2225"/>
                    <a:pt x="69" y="2144"/>
                    <a:pt x="93" y="2069"/>
                  </a:cubicBezTo>
                  <a:cubicBezTo>
                    <a:pt x="169" y="1843"/>
                    <a:pt x="200" y="1611"/>
                    <a:pt x="214" y="1380"/>
                  </a:cubicBezTo>
                  <a:cubicBezTo>
                    <a:pt x="226" y="1253"/>
                    <a:pt x="220" y="1135"/>
                    <a:pt x="220" y="1010"/>
                  </a:cubicBezTo>
                  <a:cubicBezTo>
                    <a:pt x="220" y="897"/>
                    <a:pt x="220" y="790"/>
                    <a:pt x="206" y="677"/>
                  </a:cubicBezTo>
                  <a:cubicBezTo>
                    <a:pt x="188" y="470"/>
                    <a:pt x="157" y="270"/>
                    <a:pt x="113" y="70"/>
                  </a:cubicBezTo>
                  <a:cubicBezTo>
                    <a:pt x="113" y="44"/>
                    <a:pt x="107" y="26"/>
                    <a:pt x="87"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2653952" y="2179333"/>
              <a:ext cx="37132" cy="69869"/>
            </a:xfrm>
            <a:custGeom>
              <a:avLst/>
              <a:gdLst/>
              <a:ahLst/>
              <a:cxnLst/>
              <a:rect l="l" t="t" r="r" b="b"/>
              <a:pathLst>
                <a:path w="904" h="1701" extrusionOk="0">
                  <a:moveTo>
                    <a:pt x="884" y="1"/>
                  </a:moveTo>
                  <a:cubicBezTo>
                    <a:pt x="852" y="38"/>
                    <a:pt x="822" y="76"/>
                    <a:pt x="791" y="114"/>
                  </a:cubicBezTo>
                  <a:cubicBezTo>
                    <a:pt x="753" y="165"/>
                    <a:pt x="709" y="220"/>
                    <a:pt x="672" y="278"/>
                  </a:cubicBezTo>
                  <a:cubicBezTo>
                    <a:pt x="446" y="596"/>
                    <a:pt x="245" y="929"/>
                    <a:pt x="108" y="1299"/>
                  </a:cubicBezTo>
                  <a:cubicBezTo>
                    <a:pt x="70" y="1400"/>
                    <a:pt x="39" y="1505"/>
                    <a:pt x="13" y="1606"/>
                  </a:cubicBezTo>
                  <a:cubicBezTo>
                    <a:pt x="7" y="1631"/>
                    <a:pt x="7" y="1663"/>
                    <a:pt x="1" y="1701"/>
                  </a:cubicBezTo>
                  <a:cubicBezTo>
                    <a:pt x="51" y="1537"/>
                    <a:pt x="100" y="1386"/>
                    <a:pt x="163" y="1242"/>
                  </a:cubicBezTo>
                  <a:cubicBezTo>
                    <a:pt x="233" y="1099"/>
                    <a:pt x="296" y="954"/>
                    <a:pt x="371" y="816"/>
                  </a:cubicBezTo>
                  <a:cubicBezTo>
                    <a:pt x="452" y="672"/>
                    <a:pt x="539" y="535"/>
                    <a:pt x="627" y="402"/>
                  </a:cubicBezTo>
                  <a:cubicBezTo>
                    <a:pt x="664" y="339"/>
                    <a:pt x="702" y="284"/>
                    <a:pt x="747" y="226"/>
                  </a:cubicBezTo>
                  <a:cubicBezTo>
                    <a:pt x="797" y="151"/>
                    <a:pt x="846" y="84"/>
                    <a:pt x="903" y="14"/>
                  </a:cubicBezTo>
                  <a:cubicBezTo>
                    <a:pt x="897" y="14"/>
                    <a:pt x="890" y="8"/>
                    <a:pt x="884"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flipH="1">
              <a:off x="2637768" y="2219506"/>
              <a:ext cx="53069" cy="53849"/>
            </a:xfrm>
            <a:custGeom>
              <a:avLst/>
              <a:gdLst/>
              <a:ahLst/>
              <a:cxnLst/>
              <a:rect l="l" t="t" r="r" b="b"/>
              <a:pathLst>
                <a:path w="1292" h="1311" extrusionOk="0">
                  <a:moveTo>
                    <a:pt x="1292" y="1"/>
                  </a:moveTo>
                  <a:cubicBezTo>
                    <a:pt x="1260" y="32"/>
                    <a:pt x="1260" y="70"/>
                    <a:pt x="1248" y="101"/>
                  </a:cubicBezTo>
                  <a:cubicBezTo>
                    <a:pt x="1129" y="402"/>
                    <a:pt x="973" y="671"/>
                    <a:pt x="747" y="903"/>
                  </a:cubicBezTo>
                  <a:cubicBezTo>
                    <a:pt x="553" y="1099"/>
                    <a:pt x="314" y="1223"/>
                    <a:pt x="45" y="1273"/>
                  </a:cubicBezTo>
                  <a:cubicBezTo>
                    <a:pt x="33" y="1279"/>
                    <a:pt x="19" y="1279"/>
                    <a:pt x="13" y="1279"/>
                  </a:cubicBezTo>
                  <a:cubicBezTo>
                    <a:pt x="7" y="1287"/>
                    <a:pt x="1" y="1293"/>
                    <a:pt x="1" y="1311"/>
                  </a:cubicBezTo>
                  <a:lnTo>
                    <a:pt x="19" y="1311"/>
                  </a:lnTo>
                  <a:cubicBezTo>
                    <a:pt x="57" y="1311"/>
                    <a:pt x="94" y="1299"/>
                    <a:pt x="126" y="1293"/>
                  </a:cubicBezTo>
                  <a:cubicBezTo>
                    <a:pt x="440" y="1211"/>
                    <a:pt x="690" y="1041"/>
                    <a:pt x="891" y="790"/>
                  </a:cubicBezTo>
                  <a:cubicBezTo>
                    <a:pt x="1072" y="559"/>
                    <a:pt x="1210" y="301"/>
                    <a:pt x="1292" y="14"/>
                  </a:cubicBezTo>
                  <a:lnTo>
                    <a:pt x="1292" y="1"/>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flipH="1">
              <a:off x="2639822" y="2196339"/>
              <a:ext cx="45634" cy="67527"/>
            </a:xfrm>
            <a:custGeom>
              <a:avLst/>
              <a:gdLst/>
              <a:ahLst/>
              <a:cxnLst/>
              <a:rect l="l" t="t" r="r" b="b"/>
              <a:pathLst>
                <a:path w="1111" h="1644" extrusionOk="0">
                  <a:moveTo>
                    <a:pt x="1111" y="0"/>
                  </a:moveTo>
                  <a:cubicBezTo>
                    <a:pt x="1042" y="189"/>
                    <a:pt x="973" y="371"/>
                    <a:pt x="891" y="546"/>
                  </a:cubicBezTo>
                  <a:cubicBezTo>
                    <a:pt x="747" y="859"/>
                    <a:pt x="559" y="1136"/>
                    <a:pt x="315" y="1380"/>
                  </a:cubicBezTo>
                  <a:cubicBezTo>
                    <a:pt x="240" y="1449"/>
                    <a:pt x="159" y="1524"/>
                    <a:pt x="70" y="1587"/>
                  </a:cubicBezTo>
                  <a:cubicBezTo>
                    <a:pt x="52" y="1599"/>
                    <a:pt x="32" y="1617"/>
                    <a:pt x="1" y="1643"/>
                  </a:cubicBezTo>
                  <a:lnTo>
                    <a:pt x="8" y="1643"/>
                  </a:lnTo>
                  <a:cubicBezTo>
                    <a:pt x="38" y="1643"/>
                    <a:pt x="52" y="1631"/>
                    <a:pt x="64" y="1617"/>
                  </a:cubicBezTo>
                  <a:cubicBezTo>
                    <a:pt x="296" y="1467"/>
                    <a:pt x="478" y="1267"/>
                    <a:pt x="640" y="1047"/>
                  </a:cubicBezTo>
                  <a:cubicBezTo>
                    <a:pt x="816" y="810"/>
                    <a:pt x="941" y="540"/>
                    <a:pt x="1036" y="264"/>
                  </a:cubicBezTo>
                  <a:cubicBezTo>
                    <a:pt x="1067" y="189"/>
                    <a:pt x="1099" y="113"/>
                    <a:pt x="1111" y="32"/>
                  </a:cubicBezTo>
                  <a:lnTo>
                    <a:pt x="1111" y="0"/>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flipH="1">
              <a:off x="2615875" y="2238031"/>
              <a:ext cx="47154" cy="60052"/>
            </a:xfrm>
            <a:custGeom>
              <a:avLst/>
              <a:gdLst/>
              <a:ahLst/>
              <a:cxnLst/>
              <a:rect l="l" t="t" r="r" b="b"/>
              <a:pathLst>
                <a:path w="1148" h="1462" extrusionOk="0">
                  <a:moveTo>
                    <a:pt x="1147" y="1"/>
                  </a:moveTo>
                  <a:cubicBezTo>
                    <a:pt x="1097" y="58"/>
                    <a:pt x="1066" y="121"/>
                    <a:pt x="1028" y="183"/>
                  </a:cubicBezTo>
                  <a:cubicBezTo>
                    <a:pt x="935" y="371"/>
                    <a:pt x="854" y="559"/>
                    <a:pt x="747" y="741"/>
                  </a:cubicBezTo>
                  <a:cubicBezTo>
                    <a:pt x="666" y="891"/>
                    <a:pt x="571" y="1030"/>
                    <a:pt x="452" y="1154"/>
                  </a:cubicBezTo>
                  <a:cubicBezTo>
                    <a:pt x="339" y="1273"/>
                    <a:pt x="214" y="1368"/>
                    <a:pt x="64" y="1430"/>
                  </a:cubicBezTo>
                  <a:cubicBezTo>
                    <a:pt x="50" y="1437"/>
                    <a:pt x="38" y="1443"/>
                    <a:pt x="26" y="1449"/>
                  </a:cubicBezTo>
                  <a:cubicBezTo>
                    <a:pt x="13" y="1449"/>
                    <a:pt x="7" y="1455"/>
                    <a:pt x="1" y="1461"/>
                  </a:cubicBezTo>
                  <a:lnTo>
                    <a:pt x="19" y="1461"/>
                  </a:lnTo>
                  <a:cubicBezTo>
                    <a:pt x="38" y="1461"/>
                    <a:pt x="57" y="1455"/>
                    <a:pt x="70" y="1449"/>
                  </a:cubicBezTo>
                  <a:cubicBezTo>
                    <a:pt x="157" y="1418"/>
                    <a:pt x="239" y="1374"/>
                    <a:pt x="308" y="1324"/>
                  </a:cubicBezTo>
                  <a:cubicBezTo>
                    <a:pt x="408" y="1255"/>
                    <a:pt x="496" y="1160"/>
                    <a:pt x="577" y="1067"/>
                  </a:cubicBezTo>
                  <a:cubicBezTo>
                    <a:pt x="703" y="903"/>
                    <a:pt x="797" y="729"/>
                    <a:pt x="884" y="553"/>
                  </a:cubicBezTo>
                  <a:cubicBezTo>
                    <a:pt x="953" y="402"/>
                    <a:pt x="1022" y="258"/>
                    <a:pt x="1091" y="114"/>
                  </a:cubicBezTo>
                  <a:lnTo>
                    <a:pt x="1147" y="1"/>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flipH="1">
              <a:off x="2750274" y="2203568"/>
              <a:ext cx="23947" cy="70854"/>
            </a:xfrm>
            <a:custGeom>
              <a:avLst/>
              <a:gdLst/>
              <a:ahLst/>
              <a:cxnLst/>
              <a:rect l="l" t="t" r="r" b="b"/>
              <a:pathLst>
                <a:path w="583" h="1725" extrusionOk="0">
                  <a:moveTo>
                    <a:pt x="26" y="0"/>
                  </a:moveTo>
                  <a:cubicBezTo>
                    <a:pt x="0" y="64"/>
                    <a:pt x="12" y="125"/>
                    <a:pt x="12" y="195"/>
                  </a:cubicBezTo>
                  <a:cubicBezTo>
                    <a:pt x="12" y="321"/>
                    <a:pt x="18" y="446"/>
                    <a:pt x="26" y="577"/>
                  </a:cubicBezTo>
                  <a:cubicBezTo>
                    <a:pt x="38" y="790"/>
                    <a:pt x="64" y="1004"/>
                    <a:pt x="139" y="1210"/>
                  </a:cubicBezTo>
                  <a:cubicBezTo>
                    <a:pt x="200" y="1386"/>
                    <a:pt x="307" y="1524"/>
                    <a:pt x="446" y="1643"/>
                  </a:cubicBezTo>
                  <a:cubicBezTo>
                    <a:pt x="483" y="1675"/>
                    <a:pt x="527" y="1705"/>
                    <a:pt x="570" y="1718"/>
                  </a:cubicBezTo>
                  <a:cubicBezTo>
                    <a:pt x="576" y="1718"/>
                    <a:pt x="582" y="1724"/>
                    <a:pt x="582" y="1724"/>
                  </a:cubicBezTo>
                  <a:cubicBezTo>
                    <a:pt x="582" y="1712"/>
                    <a:pt x="576" y="1699"/>
                    <a:pt x="570" y="1693"/>
                  </a:cubicBezTo>
                  <a:cubicBezTo>
                    <a:pt x="558" y="1681"/>
                    <a:pt x="545" y="1675"/>
                    <a:pt x="533" y="1667"/>
                  </a:cubicBezTo>
                  <a:cubicBezTo>
                    <a:pt x="333" y="1524"/>
                    <a:pt x="200" y="1336"/>
                    <a:pt x="139" y="1097"/>
                  </a:cubicBezTo>
                  <a:cubicBezTo>
                    <a:pt x="82" y="891"/>
                    <a:pt x="50" y="683"/>
                    <a:pt x="44" y="477"/>
                  </a:cubicBezTo>
                  <a:cubicBezTo>
                    <a:pt x="38" y="321"/>
                    <a:pt x="32" y="157"/>
                    <a:pt x="26"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2781902" y="2239099"/>
              <a:ext cx="25549" cy="70033"/>
            </a:xfrm>
            <a:custGeom>
              <a:avLst/>
              <a:gdLst/>
              <a:ahLst/>
              <a:cxnLst/>
              <a:rect l="l" t="t" r="r" b="b"/>
              <a:pathLst>
                <a:path w="622" h="1705" extrusionOk="0">
                  <a:moveTo>
                    <a:pt x="0" y="0"/>
                  </a:moveTo>
                  <a:lnTo>
                    <a:pt x="0" y="0"/>
                  </a:lnTo>
                  <a:cubicBezTo>
                    <a:pt x="32" y="95"/>
                    <a:pt x="63" y="188"/>
                    <a:pt x="83" y="283"/>
                  </a:cubicBezTo>
                  <a:cubicBezTo>
                    <a:pt x="126" y="483"/>
                    <a:pt x="170" y="683"/>
                    <a:pt x="214" y="885"/>
                  </a:cubicBezTo>
                  <a:cubicBezTo>
                    <a:pt x="263" y="1091"/>
                    <a:pt x="333" y="1285"/>
                    <a:pt x="433" y="1467"/>
                  </a:cubicBezTo>
                  <a:cubicBezTo>
                    <a:pt x="451" y="1517"/>
                    <a:pt x="483" y="1554"/>
                    <a:pt x="515" y="1599"/>
                  </a:cubicBezTo>
                  <a:cubicBezTo>
                    <a:pt x="527" y="1617"/>
                    <a:pt x="540" y="1637"/>
                    <a:pt x="558" y="1655"/>
                  </a:cubicBezTo>
                  <a:cubicBezTo>
                    <a:pt x="572" y="1674"/>
                    <a:pt x="596" y="1693"/>
                    <a:pt x="621" y="1705"/>
                  </a:cubicBezTo>
                  <a:cubicBezTo>
                    <a:pt x="609" y="1687"/>
                    <a:pt x="596" y="1667"/>
                    <a:pt x="584" y="1655"/>
                  </a:cubicBezTo>
                  <a:cubicBezTo>
                    <a:pt x="509" y="1548"/>
                    <a:pt x="445" y="1429"/>
                    <a:pt x="396" y="1310"/>
                  </a:cubicBezTo>
                  <a:cubicBezTo>
                    <a:pt x="321" y="1141"/>
                    <a:pt x="271" y="966"/>
                    <a:pt x="226" y="790"/>
                  </a:cubicBezTo>
                  <a:cubicBezTo>
                    <a:pt x="176" y="584"/>
                    <a:pt x="139" y="376"/>
                    <a:pt x="75" y="170"/>
                  </a:cubicBezTo>
                  <a:cubicBezTo>
                    <a:pt x="57" y="113"/>
                    <a:pt x="38" y="50"/>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flipH="1">
              <a:off x="2634933" y="2182989"/>
              <a:ext cx="20373" cy="62804"/>
            </a:xfrm>
            <a:custGeom>
              <a:avLst/>
              <a:gdLst/>
              <a:ahLst/>
              <a:cxnLst/>
              <a:rect l="l" t="t" r="r" b="b"/>
              <a:pathLst>
                <a:path w="496" h="1529" extrusionOk="0">
                  <a:moveTo>
                    <a:pt x="478" y="1"/>
                  </a:moveTo>
                  <a:cubicBezTo>
                    <a:pt x="470" y="32"/>
                    <a:pt x="470" y="62"/>
                    <a:pt x="464" y="100"/>
                  </a:cubicBezTo>
                  <a:cubicBezTo>
                    <a:pt x="409" y="608"/>
                    <a:pt x="270" y="1085"/>
                    <a:pt x="1" y="1529"/>
                  </a:cubicBezTo>
                  <a:cubicBezTo>
                    <a:pt x="26" y="1523"/>
                    <a:pt x="32" y="1511"/>
                    <a:pt x="38" y="1499"/>
                  </a:cubicBezTo>
                  <a:cubicBezTo>
                    <a:pt x="189" y="1260"/>
                    <a:pt x="308" y="1016"/>
                    <a:pt x="377" y="753"/>
                  </a:cubicBezTo>
                  <a:cubicBezTo>
                    <a:pt x="427" y="571"/>
                    <a:pt x="458" y="389"/>
                    <a:pt x="484" y="201"/>
                  </a:cubicBezTo>
                  <a:cubicBezTo>
                    <a:pt x="484" y="163"/>
                    <a:pt x="490" y="131"/>
                    <a:pt x="490" y="94"/>
                  </a:cubicBezTo>
                  <a:cubicBezTo>
                    <a:pt x="496" y="62"/>
                    <a:pt x="496" y="32"/>
                    <a:pt x="478"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flipH="1">
              <a:off x="2624870" y="2293154"/>
              <a:ext cx="62105" cy="39473"/>
            </a:xfrm>
            <a:custGeom>
              <a:avLst/>
              <a:gdLst/>
              <a:ahLst/>
              <a:cxnLst/>
              <a:rect l="l" t="t" r="r" b="b"/>
              <a:pathLst>
                <a:path w="1512" h="961" extrusionOk="0">
                  <a:moveTo>
                    <a:pt x="1512" y="0"/>
                  </a:moveTo>
                  <a:cubicBezTo>
                    <a:pt x="1498" y="7"/>
                    <a:pt x="1486" y="13"/>
                    <a:pt x="1474" y="26"/>
                  </a:cubicBezTo>
                  <a:cubicBezTo>
                    <a:pt x="1336" y="133"/>
                    <a:pt x="1211" y="264"/>
                    <a:pt x="1085" y="389"/>
                  </a:cubicBezTo>
                  <a:cubicBezTo>
                    <a:pt x="940" y="533"/>
                    <a:pt x="790" y="671"/>
                    <a:pt x="621" y="784"/>
                  </a:cubicBezTo>
                  <a:cubicBezTo>
                    <a:pt x="465" y="891"/>
                    <a:pt x="289" y="941"/>
                    <a:pt x="101" y="947"/>
                  </a:cubicBezTo>
                  <a:cubicBezTo>
                    <a:pt x="69" y="947"/>
                    <a:pt x="32" y="953"/>
                    <a:pt x="0" y="953"/>
                  </a:cubicBezTo>
                  <a:cubicBezTo>
                    <a:pt x="45" y="960"/>
                    <a:pt x="89" y="960"/>
                    <a:pt x="133" y="960"/>
                  </a:cubicBezTo>
                  <a:cubicBezTo>
                    <a:pt x="295" y="960"/>
                    <a:pt x="445" y="923"/>
                    <a:pt x="590" y="840"/>
                  </a:cubicBezTo>
                  <a:cubicBezTo>
                    <a:pt x="760" y="735"/>
                    <a:pt x="903" y="608"/>
                    <a:pt x="1041" y="471"/>
                  </a:cubicBezTo>
                  <a:cubicBezTo>
                    <a:pt x="1198" y="313"/>
                    <a:pt x="1342" y="151"/>
                    <a:pt x="151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flipH="1">
              <a:off x="2646804" y="2182743"/>
              <a:ext cx="34749" cy="60791"/>
            </a:xfrm>
            <a:custGeom>
              <a:avLst/>
              <a:gdLst/>
              <a:ahLst/>
              <a:cxnLst/>
              <a:rect l="l" t="t" r="r" b="b"/>
              <a:pathLst>
                <a:path w="846" h="1480" extrusionOk="0">
                  <a:moveTo>
                    <a:pt x="846" y="1"/>
                  </a:moveTo>
                  <a:cubicBezTo>
                    <a:pt x="839" y="8"/>
                    <a:pt x="834" y="15"/>
                    <a:pt x="830" y="23"/>
                  </a:cubicBezTo>
                  <a:lnTo>
                    <a:pt x="830" y="23"/>
                  </a:lnTo>
                  <a:cubicBezTo>
                    <a:pt x="835" y="16"/>
                    <a:pt x="841" y="8"/>
                    <a:pt x="846" y="1"/>
                  </a:cubicBezTo>
                  <a:close/>
                  <a:moveTo>
                    <a:pt x="830" y="23"/>
                  </a:moveTo>
                  <a:lnTo>
                    <a:pt x="830" y="23"/>
                  </a:lnTo>
                  <a:cubicBezTo>
                    <a:pt x="506" y="480"/>
                    <a:pt x="234" y="967"/>
                    <a:pt x="1" y="1479"/>
                  </a:cubicBezTo>
                  <a:cubicBezTo>
                    <a:pt x="56" y="1404"/>
                    <a:pt x="101" y="1317"/>
                    <a:pt x="151" y="1234"/>
                  </a:cubicBezTo>
                  <a:cubicBezTo>
                    <a:pt x="357" y="828"/>
                    <a:pt x="583" y="432"/>
                    <a:pt x="822" y="44"/>
                  </a:cubicBezTo>
                  <a:cubicBezTo>
                    <a:pt x="824" y="36"/>
                    <a:pt x="827" y="29"/>
                    <a:pt x="830" y="23"/>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flipH="1">
              <a:off x="2704926" y="2169106"/>
              <a:ext cx="7270" cy="61243"/>
            </a:xfrm>
            <a:custGeom>
              <a:avLst/>
              <a:gdLst/>
              <a:ahLst/>
              <a:cxnLst/>
              <a:rect l="l" t="t" r="r" b="b"/>
              <a:pathLst>
                <a:path w="177" h="1491" extrusionOk="0">
                  <a:moveTo>
                    <a:pt x="7" y="0"/>
                  </a:moveTo>
                  <a:cubicBezTo>
                    <a:pt x="7" y="12"/>
                    <a:pt x="1" y="18"/>
                    <a:pt x="1" y="32"/>
                  </a:cubicBezTo>
                  <a:cubicBezTo>
                    <a:pt x="1" y="44"/>
                    <a:pt x="7" y="62"/>
                    <a:pt x="13" y="75"/>
                  </a:cubicBezTo>
                  <a:cubicBezTo>
                    <a:pt x="64" y="257"/>
                    <a:pt x="107" y="445"/>
                    <a:pt x="125" y="639"/>
                  </a:cubicBezTo>
                  <a:cubicBezTo>
                    <a:pt x="145" y="790"/>
                    <a:pt x="145" y="940"/>
                    <a:pt x="125" y="1085"/>
                  </a:cubicBezTo>
                  <a:cubicBezTo>
                    <a:pt x="107" y="1203"/>
                    <a:pt x="70" y="1322"/>
                    <a:pt x="26" y="1435"/>
                  </a:cubicBezTo>
                  <a:cubicBezTo>
                    <a:pt x="20" y="1447"/>
                    <a:pt x="13" y="1461"/>
                    <a:pt x="13" y="1473"/>
                  </a:cubicBezTo>
                  <a:cubicBezTo>
                    <a:pt x="7" y="1479"/>
                    <a:pt x="7" y="1485"/>
                    <a:pt x="7" y="1491"/>
                  </a:cubicBezTo>
                  <a:cubicBezTo>
                    <a:pt x="76" y="1385"/>
                    <a:pt x="125" y="1273"/>
                    <a:pt x="151" y="1146"/>
                  </a:cubicBezTo>
                  <a:cubicBezTo>
                    <a:pt x="163" y="1053"/>
                    <a:pt x="177" y="952"/>
                    <a:pt x="177" y="852"/>
                  </a:cubicBezTo>
                  <a:cubicBezTo>
                    <a:pt x="177" y="739"/>
                    <a:pt x="163" y="620"/>
                    <a:pt x="145" y="507"/>
                  </a:cubicBezTo>
                  <a:cubicBezTo>
                    <a:pt x="125" y="370"/>
                    <a:pt x="88" y="238"/>
                    <a:pt x="50" y="107"/>
                  </a:cubicBezTo>
                  <a:cubicBezTo>
                    <a:pt x="44" y="93"/>
                    <a:pt x="38" y="75"/>
                    <a:pt x="32" y="62"/>
                  </a:cubicBezTo>
                  <a:cubicBezTo>
                    <a:pt x="26" y="44"/>
                    <a:pt x="20" y="24"/>
                    <a:pt x="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flipH="1">
              <a:off x="2743538" y="2250723"/>
              <a:ext cx="49208" cy="43293"/>
            </a:xfrm>
            <a:custGeom>
              <a:avLst/>
              <a:gdLst/>
              <a:ahLst/>
              <a:cxnLst/>
              <a:rect l="l" t="t" r="r" b="b"/>
              <a:pathLst>
                <a:path w="1198" h="1054" extrusionOk="0">
                  <a:moveTo>
                    <a:pt x="0" y="0"/>
                  </a:moveTo>
                  <a:cubicBezTo>
                    <a:pt x="56" y="293"/>
                    <a:pt x="151" y="564"/>
                    <a:pt x="357" y="782"/>
                  </a:cubicBezTo>
                  <a:cubicBezTo>
                    <a:pt x="457" y="889"/>
                    <a:pt x="576" y="970"/>
                    <a:pt x="715" y="1015"/>
                  </a:cubicBezTo>
                  <a:cubicBezTo>
                    <a:pt x="796" y="1040"/>
                    <a:pt x="877" y="1053"/>
                    <a:pt x="952" y="1053"/>
                  </a:cubicBezTo>
                  <a:cubicBezTo>
                    <a:pt x="1021" y="1053"/>
                    <a:pt x="1097" y="1046"/>
                    <a:pt x="1166" y="1027"/>
                  </a:cubicBezTo>
                  <a:cubicBezTo>
                    <a:pt x="1166" y="1027"/>
                    <a:pt x="1172" y="1027"/>
                    <a:pt x="1172" y="1021"/>
                  </a:cubicBezTo>
                  <a:cubicBezTo>
                    <a:pt x="1178" y="1021"/>
                    <a:pt x="1184" y="1015"/>
                    <a:pt x="1197" y="1008"/>
                  </a:cubicBezTo>
                  <a:lnTo>
                    <a:pt x="1166" y="1008"/>
                  </a:lnTo>
                  <a:cubicBezTo>
                    <a:pt x="1122" y="1008"/>
                    <a:pt x="1085" y="1021"/>
                    <a:pt x="1047" y="1021"/>
                  </a:cubicBezTo>
                  <a:cubicBezTo>
                    <a:pt x="1027" y="1027"/>
                    <a:pt x="1003" y="1027"/>
                    <a:pt x="984" y="1027"/>
                  </a:cubicBezTo>
                  <a:cubicBezTo>
                    <a:pt x="790" y="1027"/>
                    <a:pt x="620" y="970"/>
                    <a:pt x="469" y="845"/>
                  </a:cubicBezTo>
                  <a:cubicBezTo>
                    <a:pt x="313" y="721"/>
                    <a:pt x="214" y="551"/>
                    <a:pt x="131" y="376"/>
                  </a:cubicBezTo>
                  <a:cubicBezTo>
                    <a:pt x="81" y="263"/>
                    <a:pt x="44" y="151"/>
                    <a:pt x="18" y="30"/>
                  </a:cubicBezTo>
                  <a:cubicBezTo>
                    <a:pt x="18" y="18"/>
                    <a:pt x="18" y="12"/>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flipH="1">
              <a:off x="2766458" y="2205375"/>
              <a:ext cx="14992" cy="60503"/>
            </a:xfrm>
            <a:custGeom>
              <a:avLst/>
              <a:gdLst/>
              <a:ahLst/>
              <a:cxnLst/>
              <a:rect l="l" t="t" r="r" b="b"/>
              <a:pathLst>
                <a:path w="365" h="1473" extrusionOk="0">
                  <a:moveTo>
                    <a:pt x="38" y="0"/>
                  </a:moveTo>
                  <a:cubicBezTo>
                    <a:pt x="20" y="95"/>
                    <a:pt x="6" y="188"/>
                    <a:pt x="6" y="289"/>
                  </a:cubicBezTo>
                  <a:lnTo>
                    <a:pt x="6" y="345"/>
                  </a:lnTo>
                  <a:cubicBezTo>
                    <a:pt x="0" y="433"/>
                    <a:pt x="6" y="527"/>
                    <a:pt x="14" y="621"/>
                  </a:cubicBezTo>
                  <a:cubicBezTo>
                    <a:pt x="26" y="778"/>
                    <a:pt x="58" y="934"/>
                    <a:pt x="113" y="1085"/>
                  </a:cubicBezTo>
                  <a:cubicBezTo>
                    <a:pt x="157" y="1217"/>
                    <a:pt x="226" y="1330"/>
                    <a:pt x="315" y="1435"/>
                  </a:cubicBezTo>
                  <a:cubicBezTo>
                    <a:pt x="327" y="1449"/>
                    <a:pt x="339" y="1467"/>
                    <a:pt x="364" y="1473"/>
                  </a:cubicBezTo>
                  <a:cubicBezTo>
                    <a:pt x="345" y="1443"/>
                    <a:pt x="333" y="1423"/>
                    <a:pt x="315" y="1397"/>
                  </a:cubicBezTo>
                  <a:cubicBezTo>
                    <a:pt x="194" y="1235"/>
                    <a:pt x="127" y="1047"/>
                    <a:pt x="82" y="853"/>
                  </a:cubicBezTo>
                  <a:cubicBezTo>
                    <a:pt x="52" y="703"/>
                    <a:pt x="32" y="552"/>
                    <a:pt x="32" y="402"/>
                  </a:cubicBezTo>
                  <a:lnTo>
                    <a:pt x="32" y="269"/>
                  </a:lnTo>
                  <a:cubicBezTo>
                    <a:pt x="32" y="208"/>
                    <a:pt x="32" y="144"/>
                    <a:pt x="38" y="75"/>
                  </a:cubicBezTo>
                  <a:cubicBezTo>
                    <a:pt x="44" y="51"/>
                    <a:pt x="38" y="26"/>
                    <a:pt x="3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flipH="1">
              <a:off x="2745633" y="2245260"/>
              <a:ext cx="38118" cy="33805"/>
            </a:xfrm>
            <a:custGeom>
              <a:avLst/>
              <a:gdLst/>
              <a:ahLst/>
              <a:cxnLst/>
              <a:rect l="l" t="t" r="r" b="b"/>
              <a:pathLst>
                <a:path w="928" h="823" extrusionOk="0">
                  <a:moveTo>
                    <a:pt x="7" y="1"/>
                  </a:moveTo>
                  <a:cubicBezTo>
                    <a:pt x="7" y="7"/>
                    <a:pt x="1" y="13"/>
                    <a:pt x="1" y="20"/>
                  </a:cubicBezTo>
                  <a:cubicBezTo>
                    <a:pt x="62" y="214"/>
                    <a:pt x="145" y="402"/>
                    <a:pt x="288" y="559"/>
                  </a:cubicBezTo>
                  <a:cubicBezTo>
                    <a:pt x="389" y="666"/>
                    <a:pt x="508" y="747"/>
                    <a:pt x="646" y="790"/>
                  </a:cubicBezTo>
                  <a:cubicBezTo>
                    <a:pt x="702" y="810"/>
                    <a:pt x="765" y="816"/>
                    <a:pt x="822" y="816"/>
                  </a:cubicBezTo>
                  <a:lnTo>
                    <a:pt x="872" y="816"/>
                  </a:lnTo>
                  <a:cubicBezTo>
                    <a:pt x="878" y="810"/>
                    <a:pt x="884" y="810"/>
                    <a:pt x="897" y="810"/>
                  </a:cubicBezTo>
                  <a:cubicBezTo>
                    <a:pt x="903" y="810"/>
                    <a:pt x="903" y="810"/>
                    <a:pt x="909" y="816"/>
                  </a:cubicBezTo>
                  <a:cubicBezTo>
                    <a:pt x="915" y="816"/>
                    <a:pt x="921" y="816"/>
                    <a:pt x="921" y="822"/>
                  </a:cubicBezTo>
                  <a:cubicBezTo>
                    <a:pt x="927" y="796"/>
                    <a:pt x="921" y="784"/>
                    <a:pt x="915" y="784"/>
                  </a:cubicBezTo>
                  <a:cubicBezTo>
                    <a:pt x="897" y="784"/>
                    <a:pt x="878" y="778"/>
                    <a:pt x="860" y="778"/>
                  </a:cubicBezTo>
                  <a:lnTo>
                    <a:pt x="834" y="778"/>
                  </a:lnTo>
                  <a:cubicBezTo>
                    <a:pt x="640" y="778"/>
                    <a:pt x="484" y="684"/>
                    <a:pt x="351" y="559"/>
                  </a:cubicBezTo>
                  <a:cubicBezTo>
                    <a:pt x="244" y="464"/>
                    <a:pt x="169" y="351"/>
                    <a:pt x="108" y="226"/>
                  </a:cubicBezTo>
                  <a:cubicBezTo>
                    <a:pt x="76" y="151"/>
                    <a:pt x="38" y="76"/>
                    <a:pt x="7"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flipH="1">
              <a:off x="2760296" y="2152840"/>
              <a:ext cx="14417" cy="55657"/>
            </a:xfrm>
            <a:custGeom>
              <a:avLst/>
              <a:gdLst/>
              <a:ahLst/>
              <a:cxnLst/>
              <a:rect l="l" t="t" r="r" b="b"/>
              <a:pathLst>
                <a:path w="351" h="1355" extrusionOk="0">
                  <a:moveTo>
                    <a:pt x="0" y="1"/>
                  </a:moveTo>
                  <a:cubicBezTo>
                    <a:pt x="24" y="44"/>
                    <a:pt x="44" y="89"/>
                    <a:pt x="62" y="133"/>
                  </a:cubicBezTo>
                  <a:cubicBezTo>
                    <a:pt x="137" y="301"/>
                    <a:pt x="188" y="477"/>
                    <a:pt x="232" y="659"/>
                  </a:cubicBezTo>
                  <a:cubicBezTo>
                    <a:pt x="288" y="885"/>
                    <a:pt x="313" y="1111"/>
                    <a:pt x="325" y="1354"/>
                  </a:cubicBezTo>
                  <a:cubicBezTo>
                    <a:pt x="351" y="1273"/>
                    <a:pt x="339" y="1204"/>
                    <a:pt x="339" y="1135"/>
                  </a:cubicBezTo>
                  <a:cubicBezTo>
                    <a:pt x="325" y="834"/>
                    <a:pt x="256" y="547"/>
                    <a:pt x="151" y="264"/>
                  </a:cubicBezTo>
                  <a:cubicBezTo>
                    <a:pt x="143" y="240"/>
                    <a:pt x="131" y="214"/>
                    <a:pt x="125" y="189"/>
                  </a:cubicBezTo>
                  <a:cubicBezTo>
                    <a:pt x="100" y="133"/>
                    <a:pt x="68" y="76"/>
                    <a:pt x="38" y="26"/>
                  </a:cubicBezTo>
                  <a:cubicBezTo>
                    <a:pt x="30" y="20"/>
                    <a:pt x="24" y="1"/>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3"/>
            <p:cNvSpPr/>
            <p:nvPr/>
          </p:nvSpPr>
          <p:spPr>
            <a:xfrm flipH="1">
              <a:off x="2602484" y="2283378"/>
              <a:ext cx="45100" cy="36310"/>
            </a:xfrm>
            <a:custGeom>
              <a:avLst/>
              <a:gdLst/>
              <a:ahLst/>
              <a:cxnLst/>
              <a:rect l="l" t="t" r="r" b="b"/>
              <a:pathLst>
                <a:path w="1098" h="884" extrusionOk="0">
                  <a:moveTo>
                    <a:pt x="1097" y="1"/>
                  </a:moveTo>
                  <a:cubicBezTo>
                    <a:pt x="1091" y="1"/>
                    <a:pt x="1079" y="7"/>
                    <a:pt x="1066" y="7"/>
                  </a:cubicBezTo>
                  <a:cubicBezTo>
                    <a:pt x="973" y="32"/>
                    <a:pt x="897" y="82"/>
                    <a:pt x="822" y="132"/>
                  </a:cubicBezTo>
                  <a:cubicBezTo>
                    <a:pt x="603" y="282"/>
                    <a:pt x="409" y="458"/>
                    <a:pt x="221" y="646"/>
                  </a:cubicBezTo>
                  <a:cubicBezTo>
                    <a:pt x="151" y="715"/>
                    <a:pt x="82" y="785"/>
                    <a:pt x="19" y="852"/>
                  </a:cubicBezTo>
                  <a:cubicBezTo>
                    <a:pt x="13" y="860"/>
                    <a:pt x="1" y="866"/>
                    <a:pt x="7" y="884"/>
                  </a:cubicBezTo>
                  <a:cubicBezTo>
                    <a:pt x="57" y="840"/>
                    <a:pt x="102" y="797"/>
                    <a:pt x="145" y="747"/>
                  </a:cubicBezTo>
                  <a:cubicBezTo>
                    <a:pt x="333" y="565"/>
                    <a:pt x="527" y="395"/>
                    <a:pt x="733" y="232"/>
                  </a:cubicBezTo>
                  <a:cubicBezTo>
                    <a:pt x="840" y="157"/>
                    <a:pt x="953" y="82"/>
                    <a:pt x="1072" y="19"/>
                  </a:cubicBezTo>
                  <a:cubicBezTo>
                    <a:pt x="1079" y="13"/>
                    <a:pt x="1085" y="7"/>
                    <a:pt x="1091" y="7"/>
                  </a:cubicBezTo>
                  <a:lnTo>
                    <a:pt x="1097" y="1"/>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flipH="1">
              <a:off x="2636453" y="2165450"/>
              <a:ext cx="26329" cy="51549"/>
            </a:xfrm>
            <a:custGeom>
              <a:avLst/>
              <a:gdLst/>
              <a:ahLst/>
              <a:cxnLst/>
              <a:rect l="l" t="t" r="r" b="b"/>
              <a:pathLst>
                <a:path w="641" h="1255" extrusionOk="0">
                  <a:moveTo>
                    <a:pt x="640" y="0"/>
                  </a:moveTo>
                  <a:cubicBezTo>
                    <a:pt x="584" y="76"/>
                    <a:pt x="13" y="1186"/>
                    <a:pt x="1" y="1255"/>
                  </a:cubicBezTo>
                  <a:cubicBezTo>
                    <a:pt x="120" y="1091"/>
                    <a:pt x="597" y="151"/>
                    <a:pt x="640" y="8"/>
                  </a:cubicBezTo>
                  <a:lnTo>
                    <a:pt x="640" y="0"/>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3"/>
            <p:cNvSpPr/>
            <p:nvPr/>
          </p:nvSpPr>
          <p:spPr>
            <a:xfrm flipH="1">
              <a:off x="2674284" y="2340556"/>
              <a:ext cx="56683" cy="15978"/>
            </a:xfrm>
            <a:custGeom>
              <a:avLst/>
              <a:gdLst/>
              <a:ahLst/>
              <a:cxnLst/>
              <a:rect l="l" t="t" r="r" b="b"/>
              <a:pathLst>
                <a:path w="1380" h="389" extrusionOk="0">
                  <a:moveTo>
                    <a:pt x="1380" y="0"/>
                  </a:moveTo>
                  <a:cubicBezTo>
                    <a:pt x="1334" y="0"/>
                    <a:pt x="1297" y="18"/>
                    <a:pt x="1267" y="38"/>
                  </a:cubicBezTo>
                  <a:cubicBezTo>
                    <a:pt x="1259" y="44"/>
                    <a:pt x="1259" y="44"/>
                    <a:pt x="1253" y="44"/>
                  </a:cubicBezTo>
                  <a:cubicBezTo>
                    <a:pt x="1140" y="107"/>
                    <a:pt x="1022" y="169"/>
                    <a:pt x="909" y="232"/>
                  </a:cubicBezTo>
                  <a:cubicBezTo>
                    <a:pt x="764" y="313"/>
                    <a:pt x="614" y="357"/>
                    <a:pt x="452" y="363"/>
                  </a:cubicBezTo>
                  <a:lnTo>
                    <a:pt x="432" y="363"/>
                  </a:lnTo>
                  <a:cubicBezTo>
                    <a:pt x="307" y="363"/>
                    <a:pt x="188" y="333"/>
                    <a:pt x="75" y="275"/>
                  </a:cubicBezTo>
                  <a:cubicBezTo>
                    <a:pt x="56" y="263"/>
                    <a:pt x="32" y="244"/>
                    <a:pt x="0" y="244"/>
                  </a:cubicBezTo>
                  <a:cubicBezTo>
                    <a:pt x="63" y="295"/>
                    <a:pt x="131" y="325"/>
                    <a:pt x="200" y="351"/>
                  </a:cubicBezTo>
                  <a:cubicBezTo>
                    <a:pt x="289" y="376"/>
                    <a:pt x="376" y="388"/>
                    <a:pt x="458" y="388"/>
                  </a:cubicBezTo>
                  <a:cubicBezTo>
                    <a:pt x="602" y="388"/>
                    <a:pt x="740" y="351"/>
                    <a:pt x="877" y="287"/>
                  </a:cubicBezTo>
                  <a:cubicBezTo>
                    <a:pt x="1004" y="226"/>
                    <a:pt x="1128" y="151"/>
                    <a:pt x="1247" y="75"/>
                  </a:cubicBezTo>
                  <a:cubicBezTo>
                    <a:pt x="1273" y="62"/>
                    <a:pt x="1297" y="50"/>
                    <a:pt x="1322" y="38"/>
                  </a:cubicBezTo>
                  <a:cubicBezTo>
                    <a:pt x="1342" y="24"/>
                    <a:pt x="1360" y="12"/>
                    <a:pt x="138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flipH="1">
              <a:off x="2716551" y="2144378"/>
              <a:ext cx="10269" cy="59230"/>
            </a:xfrm>
            <a:custGeom>
              <a:avLst/>
              <a:gdLst/>
              <a:ahLst/>
              <a:cxnLst/>
              <a:rect l="l" t="t" r="r" b="b"/>
              <a:pathLst>
                <a:path w="250" h="1442" extrusionOk="0">
                  <a:moveTo>
                    <a:pt x="12" y="0"/>
                  </a:moveTo>
                  <a:cubicBezTo>
                    <a:pt x="6" y="13"/>
                    <a:pt x="6" y="13"/>
                    <a:pt x="0" y="19"/>
                  </a:cubicBezTo>
                  <a:cubicBezTo>
                    <a:pt x="18" y="32"/>
                    <a:pt x="18" y="50"/>
                    <a:pt x="24" y="62"/>
                  </a:cubicBezTo>
                  <a:cubicBezTo>
                    <a:pt x="30" y="94"/>
                    <a:pt x="44" y="119"/>
                    <a:pt x="50" y="151"/>
                  </a:cubicBezTo>
                  <a:cubicBezTo>
                    <a:pt x="125" y="414"/>
                    <a:pt x="181" y="683"/>
                    <a:pt x="206" y="959"/>
                  </a:cubicBezTo>
                  <a:cubicBezTo>
                    <a:pt x="226" y="1115"/>
                    <a:pt x="232" y="1273"/>
                    <a:pt x="226" y="1441"/>
                  </a:cubicBezTo>
                  <a:cubicBezTo>
                    <a:pt x="250" y="1323"/>
                    <a:pt x="244" y="1210"/>
                    <a:pt x="244" y="1091"/>
                  </a:cubicBezTo>
                  <a:cubicBezTo>
                    <a:pt x="244" y="947"/>
                    <a:pt x="232" y="802"/>
                    <a:pt x="200" y="664"/>
                  </a:cubicBezTo>
                  <a:cubicBezTo>
                    <a:pt x="175" y="527"/>
                    <a:pt x="150" y="395"/>
                    <a:pt x="113" y="264"/>
                  </a:cubicBezTo>
                  <a:cubicBezTo>
                    <a:pt x="93" y="195"/>
                    <a:pt x="68" y="131"/>
                    <a:pt x="44" y="62"/>
                  </a:cubicBezTo>
                  <a:cubicBezTo>
                    <a:pt x="38" y="44"/>
                    <a:pt x="30" y="19"/>
                    <a:pt x="1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flipH="1">
              <a:off x="2761077" y="2238852"/>
              <a:ext cx="27315" cy="44566"/>
            </a:xfrm>
            <a:custGeom>
              <a:avLst/>
              <a:gdLst/>
              <a:ahLst/>
              <a:cxnLst/>
              <a:rect l="l" t="t" r="r" b="b"/>
              <a:pathLst>
                <a:path w="665" h="1085" extrusionOk="0">
                  <a:moveTo>
                    <a:pt x="13" y="0"/>
                  </a:moveTo>
                  <a:cubicBezTo>
                    <a:pt x="1" y="38"/>
                    <a:pt x="13" y="70"/>
                    <a:pt x="19" y="101"/>
                  </a:cubicBezTo>
                  <a:cubicBezTo>
                    <a:pt x="33" y="182"/>
                    <a:pt x="51" y="258"/>
                    <a:pt x="70" y="333"/>
                  </a:cubicBezTo>
                  <a:cubicBezTo>
                    <a:pt x="108" y="464"/>
                    <a:pt x="157" y="596"/>
                    <a:pt x="221" y="727"/>
                  </a:cubicBezTo>
                  <a:cubicBezTo>
                    <a:pt x="302" y="909"/>
                    <a:pt x="452" y="1010"/>
                    <a:pt x="627" y="1079"/>
                  </a:cubicBezTo>
                  <a:cubicBezTo>
                    <a:pt x="634" y="1085"/>
                    <a:pt x="646" y="1085"/>
                    <a:pt x="664" y="1085"/>
                  </a:cubicBezTo>
                  <a:cubicBezTo>
                    <a:pt x="609" y="1047"/>
                    <a:pt x="559" y="1022"/>
                    <a:pt x="508" y="990"/>
                  </a:cubicBezTo>
                  <a:cubicBezTo>
                    <a:pt x="409" y="934"/>
                    <a:pt x="326" y="846"/>
                    <a:pt x="270" y="740"/>
                  </a:cubicBezTo>
                  <a:cubicBezTo>
                    <a:pt x="189" y="590"/>
                    <a:pt x="132" y="432"/>
                    <a:pt x="82" y="270"/>
                  </a:cubicBezTo>
                  <a:cubicBezTo>
                    <a:pt x="70" y="226"/>
                    <a:pt x="57" y="176"/>
                    <a:pt x="45" y="131"/>
                  </a:cubicBezTo>
                  <a:cubicBezTo>
                    <a:pt x="33" y="88"/>
                    <a:pt x="19" y="44"/>
                    <a:pt x="13"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3"/>
            <p:cNvSpPr/>
            <p:nvPr/>
          </p:nvSpPr>
          <p:spPr>
            <a:xfrm flipH="1">
              <a:off x="2686402" y="2350291"/>
              <a:ext cx="49208" cy="10146"/>
            </a:xfrm>
            <a:custGeom>
              <a:avLst/>
              <a:gdLst/>
              <a:ahLst/>
              <a:cxnLst/>
              <a:rect l="l" t="t" r="r" b="b"/>
              <a:pathLst>
                <a:path w="1198" h="247" extrusionOk="0">
                  <a:moveTo>
                    <a:pt x="1198" y="1"/>
                  </a:moveTo>
                  <a:lnTo>
                    <a:pt x="1198" y="1"/>
                  </a:lnTo>
                  <a:cubicBezTo>
                    <a:pt x="1172" y="13"/>
                    <a:pt x="1147" y="26"/>
                    <a:pt x="1123" y="38"/>
                  </a:cubicBezTo>
                  <a:cubicBezTo>
                    <a:pt x="972" y="108"/>
                    <a:pt x="822" y="177"/>
                    <a:pt x="658" y="201"/>
                  </a:cubicBezTo>
                  <a:cubicBezTo>
                    <a:pt x="608" y="208"/>
                    <a:pt x="559" y="208"/>
                    <a:pt x="507" y="208"/>
                  </a:cubicBezTo>
                  <a:cubicBezTo>
                    <a:pt x="345" y="208"/>
                    <a:pt x="195" y="171"/>
                    <a:pt x="50" y="70"/>
                  </a:cubicBezTo>
                  <a:cubicBezTo>
                    <a:pt x="44" y="64"/>
                    <a:pt x="38" y="58"/>
                    <a:pt x="19" y="58"/>
                  </a:cubicBezTo>
                  <a:lnTo>
                    <a:pt x="0" y="58"/>
                  </a:lnTo>
                  <a:cubicBezTo>
                    <a:pt x="64" y="120"/>
                    <a:pt x="131" y="157"/>
                    <a:pt x="207" y="189"/>
                  </a:cubicBezTo>
                  <a:cubicBezTo>
                    <a:pt x="307" y="226"/>
                    <a:pt x="408" y="246"/>
                    <a:pt x="515" y="246"/>
                  </a:cubicBezTo>
                  <a:cubicBezTo>
                    <a:pt x="590" y="246"/>
                    <a:pt x="671" y="232"/>
                    <a:pt x="753" y="208"/>
                  </a:cubicBezTo>
                  <a:cubicBezTo>
                    <a:pt x="903" y="171"/>
                    <a:pt x="1047" y="102"/>
                    <a:pt x="1178" y="20"/>
                  </a:cubicBezTo>
                  <a:cubicBezTo>
                    <a:pt x="1184" y="20"/>
                    <a:pt x="1198" y="13"/>
                    <a:pt x="1198"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flipH="1">
              <a:off x="2648037" y="2211290"/>
              <a:ext cx="36844" cy="47195"/>
            </a:xfrm>
            <a:custGeom>
              <a:avLst/>
              <a:gdLst/>
              <a:ahLst/>
              <a:cxnLst/>
              <a:rect l="l" t="t" r="r" b="b"/>
              <a:pathLst>
                <a:path w="897" h="1149" extrusionOk="0">
                  <a:moveTo>
                    <a:pt x="883" y="0"/>
                  </a:moveTo>
                  <a:cubicBezTo>
                    <a:pt x="790" y="232"/>
                    <a:pt x="677" y="440"/>
                    <a:pt x="527" y="634"/>
                  </a:cubicBezTo>
                  <a:cubicBezTo>
                    <a:pt x="376" y="822"/>
                    <a:pt x="200" y="990"/>
                    <a:pt x="0" y="1148"/>
                  </a:cubicBezTo>
                  <a:lnTo>
                    <a:pt x="6" y="1148"/>
                  </a:lnTo>
                  <a:cubicBezTo>
                    <a:pt x="38" y="1148"/>
                    <a:pt x="56" y="1135"/>
                    <a:pt x="70" y="1123"/>
                  </a:cubicBezTo>
                  <a:cubicBezTo>
                    <a:pt x="432" y="840"/>
                    <a:pt x="709" y="495"/>
                    <a:pt x="871" y="64"/>
                  </a:cubicBezTo>
                  <a:cubicBezTo>
                    <a:pt x="877" y="44"/>
                    <a:pt x="897" y="32"/>
                    <a:pt x="883"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3"/>
            <p:cNvSpPr/>
            <p:nvPr/>
          </p:nvSpPr>
          <p:spPr>
            <a:xfrm flipH="1">
              <a:off x="2712402" y="2173953"/>
              <a:ext cx="10351" cy="59230"/>
            </a:xfrm>
            <a:custGeom>
              <a:avLst/>
              <a:gdLst/>
              <a:ahLst/>
              <a:cxnLst/>
              <a:rect l="l" t="t" r="r" b="b"/>
              <a:pathLst>
                <a:path w="252" h="1442" extrusionOk="0">
                  <a:moveTo>
                    <a:pt x="182" y="1"/>
                  </a:moveTo>
                  <a:cubicBezTo>
                    <a:pt x="164" y="19"/>
                    <a:pt x="176" y="45"/>
                    <a:pt x="176" y="64"/>
                  </a:cubicBezTo>
                  <a:cubicBezTo>
                    <a:pt x="202" y="245"/>
                    <a:pt x="220" y="427"/>
                    <a:pt x="214" y="609"/>
                  </a:cubicBezTo>
                  <a:cubicBezTo>
                    <a:pt x="214" y="734"/>
                    <a:pt x="194" y="860"/>
                    <a:pt x="170" y="985"/>
                  </a:cubicBezTo>
                  <a:cubicBezTo>
                    <a:pt x="133" y="1141"/>
                    <a:pt x="70" y="1292"/>
                    <a:pt x="0" y="1442"/>
                  </a:cubicBezTo>
                  <a:cubicBezTo>
                    <a:pt x="64" y="1361"/>
                    <a:pt x="101" y="1267"/>
                    <a:pt x="139" y="1173"/>
                  </a:cubicBezTo>
                  <a:cubicBezTo>
                    <a:pt x="214" y="991"/>
                    <a:pt x="240" y="797"/>
                    <a:pt x="246" y="603"/>
                  </a:cubicBezTo>
                  <a:cubicBezTo>
                    <a:pt x="252" y="403"/>
                    <a:pt x="220" y="201"/>
                    <a:pt x="182"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flipH="1">
              <a:off x="2677364" y="2192765"/>
              <a:ext cx="22714" cy="48386"/>
            </a:xfrm>
            <a:custGeom>
              <a:avLst/>
              <a:gdLst/>
              <a:ahLst/>
              <a:cxnLst/>
              <a:rect l="l" t="t" r="r" b="b"/>
              <a:pathLst>
                <a:path w="553" h="1178" extrusionOk="0">
                  <a:moveTo>
                    <a:pt x="552" y="0"/>
                  </a:moveTo>
                  <a:lnTo>
                    <a:pt x="552" y="0"/>
                  </a:lnTo>
                  <a:cubicBezTo>
                    <a:pt x="507" y="32"/>
                    <a:pt x="458" y="87"/>
                    <a:pt x="408" y="163"/>
                  </a:cubicBezTo>
                  <a:cubicBezTo>
                    <a:pt x="220" y="439"/>
                    <a:pt x="6" y="934"/>
                    <a:pt x="0" y="1178"/>
                  </a:cubicBezTo>
                  <a:cubicBezTo>
                    <a:pt x="88" y="802"/>
                    <a:pt x="244" y="464"/>
                    <a:pt x="458" y="145"/>
                  </a:cubicBezTo>
                  <a:cubicBezTo>
                    <a:pt x="489" y="95"/>
                    <a:pt x="521" y="44"/>
                    <a:pt x="55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3"/>
            <p:cNvSpPr/>
            <p:nvPr/>
          </p:nvSpPr>
          <p:spPr>
            <a:xfrm flipH="1">
              <a:off x="2766950" y="2177567"/>
              <a:ext cx="8338" cy="55862"/>
            </a:xfrm>
            <a:custGeom>
              <a:avLst/>
              <a:gdLst/>
              <a:ahLst/>
              <a:cxnLst/>
              <a:rect l="l" t="t" r="r" b="b"/>
              <a:pathLst>
                <a:path w="203" h="1360" extrusionOk="0">
                  <a:moveTo>
                    <a:pt x="1" y="0"/>
                  </a:moveTo>
                  <a:cubicBezTo>
                    <a:pt x="1" y="51"/>
                    <a:pt x="14" y="101"/>
                    <a:pt x="26" y="151"/>
                  </a:cubicBezTo>
                  <a:cubicBezTo>
                    <a:pt x="32" y="170"/>
                    <a:pt x="38" y="188"/>
                    <a:pt x="38" y="208"/>
                  </a:cubicBezTo>
                  <a:cubicBezTo>
                    <a:pt x="96" y="439"/>
                    <a:pt x="133" y="677"/>
                    <a:pt x="145" y="916"/>
                  </a:cubicBezTo>
                  <a:cubicBezTo>
                    <a:pt x="145" y="1029"/>
                    <a:pt x="151" y="1142"/>
                    <a:pt x="145" y="1255"/>
                  </a:cubicBezTo>
                  <a:cubicBezTo>
                    <a:pt x="145" y="1292"/>
                    <a:pt x="151" y="1322"/>
                    <a:pt x="157" y="1360"/>
                  </a:cubicBezTo>
                  <a:cubicBezTo>
                    <a:pt x="202" y="934"/>
                    <a:pt x="157" y="521"/>
                    <a:pt x="38" y="119"/>
                  </a:cubicBezTo>
                  <a:cubicBezTo>
                    <a:pt x="26" y="81"/>
                    <a:pt x="14" y="38"/>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3"/>
            <p:cNvSpPr/>
            <p:nvPr/>
          </p:nvSpPr>
          <p:spPr>
            <a:xfrm flipH="1">
              <a:off x="2809710" y="2211537"/>
              <a:ext cx="15978" cy="42307"/>
            </a:xfrm>
            <a:custGeom>
              <a:avLst/>
              <a:gdLst/>
              <a:ahLst/>
              <a:cxnLst/>
              <a:rect l="l" t="t" r="r" b="b"/>
              <a:pathLst>
                <a:path w="389" h="1030" extrusionOk="0">
                  <a:moveTo>
                    <a:pt x="0" y="1"/>
                  </a:moveTo>
                  <a:cubicBezTo>
                    <a:pt x="0" y="20"/>
                    <a:pt x="12" y="32"/>
                    <a:pt x="18" y="52"/>
                  </a:cubicBezTo>
                  <a:cubicBezTo>
                    <a:pt x="143" y="246"/>
                    <a:pt x="219" y="458"/>
                    <a:pt x="282" y="683"/>
                  </a:cubicBezTo>
                  <a:cubicBezTo>
                    <a:pt x="313" y="796"/>
                    <a:pt x="345" y="917"/>
                    <a:pt x="376" y="1029"/>
                  </a:cubicBezTo>
                  <a:cubicBezTo>
                    <a:pt x="388" y="1022"/>
                    <a:pt x="382" y="1010"/>
                    <a:pt x="382" y="998"/>
                  </a:cubicBezTo>
                  <a:cubicBezTo>
                    <a:pt x="345" y="778"/>
                    <a:pt x="288" y="565"/>
                    <a:pt x="212" y="352"/>
                  </a:cubicBezTo>
                  <a:cubicBezTo>
                    <a:pt x="181" y="264"/>
                    <a:pt x="137" y="176"/>
                    <a:pt x="82" y="95"/>
                  </a:cubicBezTo>
                  <a:cubicBezTo>
                    <a:pt x="76" y="82"/>
                    <a:pt x="68" y="70"/>
                    <a:pt x="62" y="58"/>
                  </a:cubicBezTo>
                  <a:cubicBezTo>
                    <a:pt x="56" y="52"/>
                    <a:pt x="50" y="38"/>
                    <a:pt x="44" y="26"/>
                  </a:cubicBezTo>
                  <a:cubicBezTo>
                    <a:pt x="38" y="20"/>
                    <a:pt x="24" y="7"/>
                    <a:pt x="18"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3"/>
            <p:cNvSpPr/>
            <p:nvPr/>
          </p:nvSpPr>
          <p:spPr>
            <a:xfrm flipH="1">
              <a:off x="2814352" y="2269741"/>
              <a:ext cx="23700" cy="42800"/>
            </a:xfrm>
            <a:custGeom>
              <a:avLst/>
              <a:gdLst/>
              <a:ahLst/>
              <a:cxnLst/>
              <a:rect l="l" t="t" r="r" b="b"/>
              <a:pathLst>
                <a:path w="577" h="1042" extrusionOk="0">
                  <a:moveTo>
                    <a:pt x="1" y="0"/>
                  </a:moveTo>
                  <a:lnTo>
                    <a:pt x="1" y="0"/>
                  </a:lnTo>
                  <a:cubicBezTo>
                    <a:pt x="19" y="32"/>
                    <a:pt x="31" y="64"/>
                    <a:pt x="50" y="88"/>
                  </a:cubicBezTo>
                  <a:cubicBezTo>
                    <a:pt x="163" y="252"/>
                    <a:pt x="244" y="432"/>
                    <a:pt x="319" y="620"/>
                  </a:cubicBezTo>
                  <a:cubicBezTo>
                    <a:pt x="351" y="709"/>
                    <a:pt x="389" y="790"/>
                    <a:pt x="426" y="877"/>
                  </a:cubicBezTo>
                  <a:cubicBezTo>
                    <a:pt x="444" y="915"/>
                    <a:pt x="464" y="947"/>
                    <a:pt x="489" y="984"/>
                  </a:cubicBezTo>
                  <a:cubicBezTo>
                    <a:pt x="507" y="1010"/>
                    <a:pt x="533" y="1034"/>
                    <a:pt x="565" y="1041"/>
                  </a:cubicBezTo>
                  <a:cubicBezTo>
                    <a:pt x="577" y="1022"/>
                    <a:pt x="557" y="1022"/>
                    <a:pt x="551" y="1016"/>
                  </a:cubicBezTo>
                  <a:cubicBezTo>
                    <a:pt x="539" y="996"/>
                    <a:pt x="520" y="984"/>
                    <a:pt x="513" y="966"/>
                  </a:cubicBezTo>
                  <a:cubicBezTo>
                    <a:pt x="482" y="934"/>
                    <a:pt x="464" y="891"/>
                    <a:pt x="452" y="846"/>
                  </a:cubicBezTo>
                  <a:cubicBezTo>
                    <a:pt x="389" y="715"/>
                    <a:pt x="339" y="577"/>
                    <a:pt x="282" y="440"/>
                  </a:cubicBezTo>
                  <a:cubicBezTo>
                    <a:pt x="213" y="282"/>
                    <a:pt x="119" y="131"/>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flipH="1">
              <a:off x="2683854" y="2213632"/>
              <a:ext cx="14171" cy="42225"/>
            </a:xfrm>
            <a:custGeom>
              <a:avLst/>
              <a:gdLst/>
              <a:ahLst/>
              <a:cxnLst/>
              <a:rect l="l" t="t" r="r" b="b"/>
              <a:pathLst>
                <a:path w="345" h="1028" extrusionOk="0">
                  <a:moveTo>
                    <a:pt x="344" y="1"/>
                  </a:moveTo>
                  <a:lnTo>
                    <a:pt x="344" y="1"/>
                  </a:lnTo>
                  <a:cubicBezTo>
                    <a:pt x="232" y="151"/>
                    <a:pt x="144" y="314"/>
                    <a:pt x="95" y="496"/>
                  </a:cubicBezTo>
                  <a:cubicBezTo>
                    <a:pt x="51" y="632"/>
                    <a:pt x="20" y="771"/>
                    <a:pt x="0" y="909"/>
                  </a:cubicBezTo>
                  <a:lnTo>
                    <a:pt x="0" y="959"/>
                  </a:lnTo>
                  <a:cubicBezTo>
                    <a:pt x="0" y="984"/>
                    <a:pt x="6" y="1002"/>
                    <a:pt x="14" y="1028"/>
                  </a:cubicBezTo>
                  <a:cubicBezTo>
                    <a:pt x="20" y="1016"/>
                    <a:pt x="20" y="1008"/>
                    <a:pt x="26" y="996"/>
                  </a:cubicBezTo>
                  <a:cubicBezTo>
                    <a:pt x="44" y="890"/>
                    <a:pt x="51" y="777"/>
                    <a:pt x="81" y="670"/>
                  </a:cubicBezTo>
                  <a:cubicBezTo>
                    <a:pt x="107" y="551"/>
                    <a:pt x="144" y="438"/>
                    <a:pt x="188" y="326"/>
                  </a:cubicBezTo>
                  <a:cubicBezTo>
                    <a:pt x="232" y="213"/>
                    <a:pt x="301" y="113"/>
                    <a:pt x="344"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flipH="1">
              <a:off x="2579563" y="2284118"/>
              <a:ext cx="39720" cy="21934"/>
            </a:xfrm>
            <a:custGeom>
              <a:avLst/>
              <a:gdLst/>
              <a:ahLst/>
              <a:cxnLst/>
              <a:rect l="l" t="t" r="r" b="b"/>
              <a:pathLst>
                <a:path w="967" h="534" extrusionOk="0">
                  <a:moveTo>
                    <a:pt x="954" y="1"/>
                  </a:moveTo>
                  <a:cubicBezTo>
                    <a:pt x="923" y="1"/>
                    <a:pt x="891" y="7"/>
                    <a:pt x="866" y="7"/>
                  </a:cubicBezTo>
                  <a:cubicBezTo>
                    <a:pt x="804" y="20"/>
                    <a:pt x="747" y="32"/>
                    <a:pt x="691" y="58"/>
                  </a:cubicBezTo>
                  <a:cubicBezTo>
                    <a:pt x="602" y="90"/>
                    <a:pt x="515" y="139"/>
                    <a:pt x="440" y="189"/>
                  </a:cubicBezTo>
                  <a:cubicBezTo>
                    <a:pt x="290" y="290"/>
                    <a:pt x="151" y="396"/>
                    <a:pt x="14" y="509"/>
                  </a:cubicBezTo>
                  <a:cubicBezTo>
                    <a:pt x="7" y="515"/>
                    <a:pt x="1" y="521"/>
                    <a:pt x="1" y="533"/>
                  </a:cubicBezTo>
                  <a:cubicBezTo>
                    <a:pt x="70" y="490"/>
                    <a:pt x="139" y="446"/>
                    <a:pt x="202" y="396"/>
                  </a:cubicBezTo>
                  <a:cubicBezTo>
                    <a:pt x="308" y="321"/>
                    <a:pt x="408" y="246"/>
                    <a:pt x="521" y="183"/>
                  </a:cubicBezTo>
                  <a:cubicBezTo>
                    <a:pt x="634" y="114"/>
                    <a:pt x="759" y="52"/>
                    <a:pt x="897" y="32"/>
                  </a:cubicBezTo>
                  <a:cubicBezTo>
                    <a:pt x="909" y="32"/>
                    <a:pt x="917" y="26"/>
                    <a:pt x="929" y="26"/>
                  </a:cubicBezTo>
                  <a:cubicBezTo>
                    <a:pt x="935" y="20"/>
                    <a:pt x="941" y="20"/>
                    <a:pt x="941" y="20"/>
                  </a:cubicBezTo>
                  <a:cubicBezTo>
                    <a:pt x="947" y="20"/>
                    <a:pt x="954" y="14"/>
                    <a:pt x="96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flipH="1">
              <a:off x="2707514" y="2203322"/>
              <a:ext cx="17785" cy="44032"/>
            </a:xfrm>
            <a:custGeom>
              <a:avLst/>
              <a:gdLst/>
              <a:ahLst/>
              <a:cxnLst/>
              <a:rect l="l" t="t" r="r" b="b"/>
              <a:pathLst>
                <a:path w="433" h="1072" extrusionOk="0">
                  <a:moveTo>
                    <a:pt x="414" y="0"/>
                  </a:moveTo>
                  <a:cubicBezTo>
                    <a:pt x="389" y="194"/>
                    <a:pt x="345" y="383"/>
                    <a:pt x="282" y="565"/>
                  </a:cubicBezTo>
                  <a:cubicBezTo>
                    <a:pt x="219" y="740"/>
                    <a:pt x="132" y="897"/>
                    <a:pt x="13" y="1053"/>
                  </a:cubicBezTo>
                  <a:cubicBezTo>
                    <a:pt x="7" y="1059"/>
                    <a:pt x="7" y="1065"/>
                    <a:pt x="1" y="1071"/>
                  </a:cubicBezTo>
                  <a:cubicBezTo>
                    <a:pt x="31" y="1065"/>
                    <a:pt x="38" y="1053"/>
                    <a:pt x="50" y="1047"/>
                  </a:cubicBezTo>
                  <a:cubicBezTo>
                    <a:pt x="50" y="1041"/>
                    <a:pt x="56" y="1041"/>
                    <a:pt x="56" y="1034"/>
                  </a:cubicBezTo>
                  <a:cubicBezTo>
                    <a:pt x="138" y="947"/>
                    <a:pt x="195" y="846"/>
                    <a:pt x="238" y="740"/>
                  </a:cubicBezTo>
                  <a:cubicBezTo>
                    <a:pt x="302" y="602"/>
                    <a:pt x="345" y="458"/>
                    <a:pt x="383" y="313"/>
                  </a:cubicBezTo>
                  <a:cubicBezTo>
                    <a:pt x="401" y="226"/>
                    <a:pt x="407" y="139"/>
                    <a:pt x="420" y="50"/>
                  </a:cubicBezTo>
                  <a:cubicBezTo>
                    <a:pt x="420" y="32"/>
                    <a:pt x="432" y="19"/>
                    <a:pt x="41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flipH="1">
              <a:off x="2751013" y="2195107"/>
              <a:ext cx="5956" cy="47606"/>
            </a:xfrm>
            <a:custGeom>
              <a:avLst/>
              <a:gdLst/>
              <a:ahLst/>
              <a:cxnLst/>
              <a:rect l="l" t="t" r="r" b="b"/>
              <a:pathLst>
                <a:path w="145" h="1159" extrusionOk="0">
                  <a:moveTo>
                    <a:pt x="6" y="0"/>
                  </a:moveTo>
                  <a:cubicBezTo>
                    <a:pt x="0" y="6"/>
                    <a:pt x="0" y="12"/>
                    <a:pt x="0" y="12"/>
                  </a:cubicBezTo>
                  <a:cubicBezTo>
                    <a:pt x="69" y="212"/>
                    <a:pt x="95" y="426"/>
                    <a:pt x="101" y="640"/>
                  </a:cubicBezTo>
                  <a:cubicBezTo>
                    <a:pt x="113" y="783"/>
                    <a:pt x="119" y="933"/>
                    <a:pt x="125" y="1077"/>
                  </a:cubicBezTo>
                  <a:cubicBezTo>
                    <a:pt x="125" y="1103"/>
                    <a:pt x="138" y="1129"/>
                    <a:pt x="138" y="1159"/>
                  </a:cubicBezTo>
                  <a:cubicBezTo>
                    <a:pt x="138" y="1083"/>
                    <a:pt x="144" y="1016"/>
                    <a:pt x="144" y="947"/>
                  </a:cubicBezTo>
                  <a:cubicBezTo>
                    <a:pt x="144" y="834"/>
                    <a:pt x="138" y="715"/>
                    <a:pt x="132" y="602"/>
                  </a:cubicBezTo>
                  <a:cubicBezTo>
                    <a:pt x="125" y="501"/>
                    <a:pt x="119" y="401"/>
                    <a:pt x="101" y="301"/>
                  </a:cubicBezTo>
                  <a:cubicBezTo>
                    <a:pt x="87" y="238"/>
                    <a:pt x="75" y="175"/>
                    <a:pt x="57" y="106"/>
                  </a:cubicBezTo>
                  <a:cubicBezTo>
                    <a:pt x="44" y="68"/>
                    <a:pt x="32" y="30"/>
                    <a:pt x="6"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flipH="1">
              <a:off x="2721685" y="2295989"/>
              <a:ext cx="9283" cy="41239"/>
            </a:xfrm>
            <a:custGeom>
              <a:avLst/>
              <a:gdLst/>
              <a:ahLst/>
              <a:cxnLst/>
              <a:rect l="l" t="t" r="r" b="b"/>
              <a:pathLst>
                <a:path w="226" h="1004" extrusionOk="0">
                  <a:moveTo>
                    <a:pt x="226" y="1"/>
                  </a:moveTo>
                  <a:lnTo>
                    <a:pt x="226" y="1"/>
                  </a:lnTo>
                  <a:cubicBezTo>
                    <a:pt x="194" y="13"/>
                    <a:pt x="188" y="38"/>
                    <a:pt x="182" y="56"/>
                  </a:cubicBezTo>
                  <a:cubicBezTo>
                    <a:pt x="119" y="201"/>
                    <a:pt x="69" y="351"/>
                    <a:pt x="32" y="508"/>
                  </a:cubicBezTo>
                  <a:cubicBezTo>
                    <a:pt x="12" y="596"/>
                    <a:pt x="0" y="684"/>
                    <a:pt x="6" y="771"/>
                  </a:cubicBezTo>
                  <a:cubicBezTo>
                    <a:pt x="12" y="846"/>
                    <a:pt x="26" y="921"/>
                    <a:pt x="69" y="996"/>
                  </a:cubicBezTo>
                  <a:lnTo>
                    <a:pt x="75" y="1004"/>
                  </a:lnTo>
                  <a:cubicBezTo>
                    <a:pt x="82" y="966"/>
                    <a:pt x="69" y="947"/>
                    <a:pt x="63" y="921"/>
                  </a:cubicBezTo>
                  <a:cubicBezTo>
                    <a:pt x="44" y="846"/>
                    <a:pt x="32" y="771"/>
                    <a:pt x="38" y="696"/>
                  </a:cubicBezTo>
                  <a:cubicBezTo>
                    <a:pt x="50" y="527"/>
                    <a:pt x="94" y="365"/>
                    <a:pt x="151" y="201"/>
                  </a:cubicBezTo>
                  <a:cubicBezTo>
                    <a:pt x="169" y="139"/>
                    <a:pt x="188" y="70"/>
                    <a:pt x="22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flipH="1">
              <a:off x="2669396" y="2290320"/>
              <a:ext cx="22468" cy="39678"/>
            </a:xfrm>
            <a:custGeom>
              <a:avLst/>
              <a:gdLst/>
              <a:ahLst/>
              <a:cxnLst/>
              <a:rect l="l" t="t" r="r" b="b"/>
              <a:pathLst>
                <a:path w="547" h="966" extrusionOk="0">
                  <a:moveTo>
                    <a:pt x="540" y="0"/>
                  </a:moveTo>
                  <a:cubicBezTo>
                    <a:pt x="483" y="376"/>
                    <a:pt x="352" y="709"/>
                    <a:pt x="32" y="946"/>
                  </a:cubicBezTo>
                  <a:cubicBezTo>
                    <a:pt x="20" y="954"/>
                    <a:pt x="6" y="960"/>
                    <a:pt x="0" y="966"/>
                  </a:cubicBezTo>
                  <a:lnTo>
                    <a:pt x="14" y="966"/>
                  </a:lnTo>
                  <a:cubicBezTo>
                    <a:pt x="26" y="966"/>
                    <a:pt x="32" y="960"/>
                    <a:pt x="44" y="954"/>
                  </a:cubicBezTo>
                  <a:cubicBezTo>
                    <a:pt x="127" y="909"/>
                    <a:pt x="188" y="853"/>
                    <a:pt x="246" y="790"/>
                  </a:cubicBezTo>
                  <a:cubicBezTo>
                    <a:pt x="327" y="697"/>
                    <a:pt x="390" y="584"/>
                    <a:pt x="440" y="465"/>
                  </a:cubicBezTo>
                  <a:cubicBezTo>
                    <a:pt x="489" y="352"/>
                    <a:pt x="515" y="232"/>
                    <a:pt x="540" y="113"/>
                  </a:cubicBezTo>
                  <a:cubicBezTo>
                    <a:pt x="546" y="76"/>
                    <a:pt x="540" y="38"/>
                    <a:pt x="54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flipH="1">
              <a:off x="2609425" y="2232403"/>
              <a:ext cx="19346" cy="36885"/>
            </a:xfrm>
            <a:custGeom>
              <a:avLst/>
              <a:gdLst/>
              <a:ahLst/>
              <a:cxnLst/>
              <a:rect l="l" t="t" r="r" b="b"/>
              <a:pathLst>
                <a:path w="471" h="898" extrusionOk="0">
                  <a:moveTo>
                    <a:pt x="471" y="1"/>
                  </a:moveTo>
                  <a:lnTo>
                    <a:pt x="471" y="1"/>
                  </a:lnTo>
                  <a:cubicBezTo>
                    <a:pt x="439" y="19"/>
                    <a:pt x="420" y="51"/>
                    <a:pt x="402" y="82"/>
                  </a:cubicBezTo>
                  <a:cubicBezTo>
                    <a:pt x="345" y="175"/>
                    <a:pt x="295" y="270"/>
                    <a:pt x="251" y="363"/>
                  </a:cubicBezTo>
                  <a:cubicBezTo>
                    <a:pt x="170" y="527"/>
                    <a:pt x="95" y="690"/>
                    <a:pt x="20" y="846"/>
                  </a:cubicBezTo>
                  <a:cubicBezTo>
                    <a:pt x="12" y="860"/>
                    <a:pt x="0" y="872"/>
                    <a:pt x="6" y="897"/>
                  </a:cubicBezTo>
                  <a:cubicBezTo>
                    <a:pt x="176" y="621"/>
                    <a:pt x="289" y="333"/>
                    <a:pt x="439" y="57"/>
                  </a:cubicBezTo>
                  <a:cubicBezTo>
                    <a:pt x="451" y="39"/>
                    <a:pt x="463" y="19"/>
                    <a:pt x="47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flipH="1">
              <a:off x="2750520" y="2221066"/>
              <a:ext cx="8010" cy="42266"/>
            </a:xfrm>
            <a:custGeom>
              <a:avLst/>
              <a:gdLst/>
              <a:ahLst/>
              <a:cxnLst/>
              <a:rect l="l" t="t" r="r" b="b"/>
              <a:pathLst>
                <a:path w="195" h="1029" extrusionOk="0">
                  <a:moveTo>
                    <a:pt x="32" y="0"/>
                  </a:moveTo>
                  <a:cubicBezTo>
                    <a:pt x="0" y="89"/>
                    <a:pt x="20" y="176"/>
                    <a:pt x="26" y="271"/>
                  </a:cubicBezTo>
                  <a:cubicBezTo>
                    <a:pt x="32" y="465"/>
                    <a:pt x="58" y="659"/>
                    <a:pt x="101" y="847"/>
                  </a:cubicBezTo>
                  <a:cubicBezTo>
                    <a:pt x="119" y="903"/>
                    <a:pt x="133" y="954"/>
                    <a:pt x="163" y="1003"/>
                  </a:cubicBezTo>
                  <a:cubicBezTo>
                    <a:pt x="170" y="1009"/>
                    <a:pt x="176" y="1015"/>
                    <a:pt x="182" y="1023"/>
                  </a:cubicBezTo>
                  <a:lnTo>
                    <a:pt x="188" y="1029"/>
                  </a:lnTo>
                  <a:cubicBezTo>
                    <a:pt x="188" y="1023"/>
                    <a:pt x="194" y="1015"/>
                    <a:pt x="194" y="1009"/>
                  </a:cubicBezTo>
                  <a:cubicBezTo>
                    <a:pt x="113" y="815"/>
                    <a:pt x="82" y="609"/>
                    <a:pt x="64" y="402"/>
                  </a:cubicBezTo>
                  <a:cubicBezTo>
                    <a:pt x="50" y="283"/>
                    <a:pt x="38" y="164"/>
                    <a:pt x="32" y="51"/>
                  </a:cubicBezTo>
                  <a:cubicBezTo>
                    <a:pt x="26" y="32"/>
                    <a:pt x="32" y="14"/>
                    <a:pt x="3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flipH="1">
              <a:off x="2639329" y="2353166"/>
              <a:ext cx="41732" cy="11090"/>
            </a:xfrm>
            <a:custGeom>
              <a:avLst/>
              <a:gdLst/>
              <a:ahLst/>
              <a:cxnLst/>
              <a:rect l="l" t="t" r="r" b="b"/>
              <a:pathLst>
                <a:path w="1016" h="270" extrusionOk="0">
                  <a:moveTo>
                    <a:pt x="960" y="0"/>
                  </a:moveTo>
                  <a:cubicBezTo>
                    <a:pt x="828" y="18"/>
                    <a:pt x="697" y="56"/>
                    <a:pt x="571" y="101"/>
                  </a:cubicBezTo>
                  <a:cubicBezTo>
                    <a:pt x="428" y="156"/>
                    <a:pt x="289" y="200"/>
                    <a:pt x="145" y="238"/>
                  </a:cubicBezTo>
                  <a:cubicBezTo>
                    <a:pt x="95" y="251"/>
                    <a:pt x="52" y="263"/>
                    <a:pt x="1" y="269"/>
                  </a:cubicBezTo>
                  <a:lnTo>
                    <a:pt x="20" y="269"/>
                  </a:lnTo>
                  <a:cubicBezTo>
                    <a:pt x="82" y="269"/>
                    <a:pt x="145" y="263"/>
                    <a:pt x="202" y="251"/>
                  </a:cubicBezTo>
                  <a:cubicBezTo>
                    <a:pt x="283" y="232"/>
                    <a:pt x="365" y="206"/>
                    <a:pt x="440" y="182"/>
                  </a:cubicBezTo>
                  <a:cubicBezTo>
                    <a:pt x="471" y="176"/>
                    <a:pt x="496" y="162"/>
                    <a:pt x="521" y="156"/>
                  </a:cubicBezTo>
                  <a:cubicBezTo>
                    <a:pt x="672" y="93"/>
                    <a:pt x="822" y="44"/>
                    <a:pt x="984" y="18"/>
                  </a:cubicBezTo>
                  <a:cubicBezTo>
                    <a:pt x="992" y="18"/>
                    <a:pt x="1004" y="12"/>
                    <a:pt x="1016" y="6"/>
                  </a:cubicBezTo>
                  <a:cubicBezTo>
                    <a:pt x="1004" y="0"/>
                    <a:pt x="998" y="0"/>
                    <a:pt x="99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flipH="1">
              <a:off x="2745878" y="2212112"/>
              <a:ext cx="2588" cy="45552"/>
            </a:xfrm>
            <a:custGeom>
              <a:avLst/>
              <a:gdLst/>
              <a:ahLst/>
              <a:cxnLst/>
              <a:rect l="l" t="t" r="r" b="b"/>
              <a:pathLst>
                <a:path w="63" h="1109" extrusionOk="0">
                  <a:moveTo>
                    <a:pt x="1" y="0"/>
                  </a:moveTo>
                  <a:cubicBezTo>
                    <a:pt x="1" y="50"/>
                    <a:pt x="13" y="93"/>
                    <a:pt x="19" y="143"/>
                  </a:cubicBezTo>
                  <a:lnTo>
                    <a:pt x="19" y="200"/>
                  </a:lnTo>
                  <a:cubicBezTo>
                    <a:pt x="25" y="301"/>
                    <a:pt x="31" y="400"/>
                    <a:pt x="25" y="507"/>
                  </a:cubicBezTo>
                  <a:cubicBezTo>
                    <a:pt x="13" y="677"/>
                    <a:pt x="1" y="851"/>
                    <a:pt x="7" y="1027"/>
                  </a:cubicBezTo>
                  <a:cubicBezTo>
                    <a:pt x="7" y="1033"/>
                    <a:pt x="13" y="1045"/>
                    <a:pt x="13" y="1059"/>
                  </a:cubicBezTo>
                  <a:cubicBezTo>
                    <a:pt x="13" y="1071"/>
                    <a:pt x="19" y="1091"/>
                    <a:pt x="19" y="1109"/>
                  </a:cubicBezTo>
                  <a:cubicBezTo>
                    <a:pt x="25" y="1091"/>
                    <a:pt x="31" y="1065"/>
                    <a:pt x="31" y="1045"/>
                  </a:cubicBezTo>
                  <a:cubicBezTo>
                    <a:pt x="38" y="978"/>
                    <a:pt x="31" y="909"/>
                    <a:pt x="31" y="845"/>
                  </a:cubicBezTo>
                  <a:cubicBezTo>
                    <a:pt x="38" y="796"/>
                    <a:pt x="38" y="752"/>
                    <a:pt x="44" y="701"/>
                  </a:cubicBezTo>
                  <a:cubicBezTo>
                    <a:pt x="50" y="533"/>
                    <a:pt x="62" y="357"/>
                    <a:pt x="44" y="188"/>
                  </a:cubicBezTo>
                  <a:lnTo>
                    <a:pt x="44" y="181"/>
                  </a:lnTo>
                  <a:cubicBezTo>
                    <a:pt x="31" y="125"/>
                    <a:pt x="25" y="62"/>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flipH="1">
              <a:off x="2698518" y="2289827"/>
              <a:ext cx="15978" cy="44032"/>
            </a:xfrm>
            <a:custGeom>
              <a:avLst/>
              <a:gdLst/>
              <a:ahLst/>
              <a:cxnLst/>
              <a:rect l="l" t="t" r="r" b="b"/>
              <a:pathLst>
                <a:path w="389" h="1072" extrusionOk="0">
                  <a:moveTo>
                    <a:pt x="389" y="0"/>
                  </a:moveTo>
                  <a:lnTo>
                    <a:pt x="389" y="0"/>
                  </a:lnTo>
                  <a:cubicBezTo>
                    <a:pt x="302" y="244"/>
                    <a:pt x="157" y="464"/>
                    <a:pt x="76" y="715"/>
                  </a:cubicBezTo>
                  <a:cubicBezTo>
                    <a:pt x="39" y="828"/>
                    <a:pt x="1" y="946"/>
                    <a:pt x="1" y="1071"/>
                  </a:cubicBezTo>
                  <a:cubicBezTo>
                    <a:pt x="51" y="891"/>
                    <a:pt x="94" y="715"/>
                    <a:pt x="169" y="545"/>
                  </a:cubicBezTo>
                  <a:cubicBezTo>
                    <a:pt x="227" y="420"/>
                    <a:pt x="282" y="301"/>
                    <a:pt x="332" y="182"/>
                  </a:cubicBezTo>
                  <a:cubicBezTo>
                    <a:pt x="357" y="125"/>
                    <a:pt x="383" y="63"/>
                    <a:pt x="38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flipH="1">
              <a:off x="2733515" y="2163396"/>
              <a:ext cx="3409" cy="48427"/>
            </a:xfrm>
            <a:custGeom>
              <a:avLst/>
              <a:gdLst/>
              <a:ahLst/>
              <a:cxnLst/>
              <a:rect l="l" t="t" r="r" b="b"/>
              <a:pathLst>
                <a:path w="83" h="1179" extrusionOk="0">
                  <a:moveTo>
                    <a:pt x="13" y="1"/>
                  </a:moveTo>
                  <a:cubicBezTo>
                    <a:pt x="1" y="396"/>
                    <a:pt x="13" y="784"/>
                    <a:pt x="70" y="1179"/>
                  </a:cubicBezTo>
                  <a:cubicBezTo>
                    <a:pt x="82" y="1166"/>
                    <a:pt x="76" y="1148"/>
                    <a:pt x="76" y="1135"/>
                  </a:cubicBezTo>
                  <a:cubicBezTo>
                    <a:pt x="45" y="759"/>
                    <a:pt x="26" y="383"/>
                    <a:pt x="13"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flipH="1">
              <a:off x="2818501" y="2262758"/>
              <a:ext cx="21400" cy="38405"/>
            </a:xfrm>
            <a:custGeom>
              <a:avLst/>
              <a:gdLst/>
              <a:ahLst/>
              <a:cxnLst/>
              <a:rect l="l" t="t" r="r" b="b"/>
              <a:pathLst>
                <a:path w="521" h="935" extrusionOk="0">
                  <a:moveTo>
                    <a:pt x="0" y="0"/>
                  </a:moveTo>
                  <a:lnTo>
                    <a:pt x="0" y="0"/>
                  </a:lnTo>
                  <a:cubicBezTo>
                    <a:pt x="8" y="26"/>
                    <a:pt x="26" y="46"/>
                    <a:pt x="46" y="58"/>
                  </a:cubicBezTo>
                  <a:cubicBezTo>
                    <a:pt x="121" y="151"/>
                    <a:pt x="188" y="246"/>
                    <a:pt x="252" y="346"/>
                  </a:cubicBezTo>
                  <a:cubicBezTo>
                    <a:pt x="352" y="521"/>
                    <a:pt x="434" y="703"/>
                    <a:pt x="477" y="897"/>
                  </a:cubicBezTo>
                  <a:cubicBezTo>
                    <a:pt x="483" y="910"/>
                    <a:pt x="483" y="922"/>
                    <a:pt x="489" y="935"/>
                  </a:cubicBezTo>
                  <a:cubicBezTo>
                    <a:pt x="521" y="734"/>
                    <a:pt x="240" y="202"/>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flipH="1">
              <a:off x="2743044" y="2150786"/>
              <a:ext cx="5422" cy="42020"/>
            </a:xfrm>
            <a:custGeom>
              <a:avLst/>
              <a:gdLst/>
              <a:ahLst/>
              <a:cxnLst/>
              <a:rect l="l" t="t" r="r" b="b"/>
              <a:pathLst>
                <a:path w="132" h="1023" extrusionOk="0">
                  <a:moveTo>
                    <a:pt x="44" y="1"/>
                  </a:moveTo>
                  <a:cubicBezTo>
                    <a:pt x="1" y="145"/>
                    <a:pt x="19" y="615"/>
                    <a:pt x="82" y="878"/>
                  </a:cubicBezTo>
                  <a:cubicBezTo>
                    <a:pt x="94" y="941"/>
                    <a:pt x="113" y="991"/>
                    <a:pt x="131" y="1022"/>
                  </a:cubicBezTo>
                  <a:cubicBezTo>
                    <a:pt x="125" y="991"/>
                    <a:pt x="119" y="953"/>
                    <a:pt x="113" y="921"/>
                  </a:cubicBezTo>
                  <a:cubicBezTo>
                    <a:pt x="56" y="615"/>
                    <a:pt x="31" y="308"/>
                    <a:pt x="44"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flipH="1">
              <a:off x="2591927" y="2248875"/>
              <a:ext cx="30437" cy="28876"/>
            </a:xfrm>
            <a:custGeom>
              <a:avLst/>
              <a:gdLst/>
              <a:ahLst/>
              <a:cxnLst/>
              <a:rect l="l" t="t" r="r" b="b"/>
              <a:pathLst>
                <a:path w="741" h="703" extrusionOk="0">
                  <a:moveTo>
                    <a:pt x="741" y="0"/>
                  </a:moveTo>
                  <a:cubicBezTo>
                    <a:pt x="715" y="8"/>
                    <a:pt x="703" y="20"/>
                    <a:pt x="691" y="26"/>
                  </a:cubicBezTo>
                  <a:cubicBezTo>
                    <a:pt x="677" y="38"/>
                    <a:pt x="665" y="51"/>
                    <a:pt x="653" y="63"/>
                  </a:cubicBezTo>
                  <a:cubicBezTo>
                    <a:pt x="646" y="63"/>
                    <a:pt x="640" y="69"/>
                    <a:pt x="640" y="75"/>
                  </a:cubicBezTo>
                  <a:cubicBezTo>
                    <a:pt x="553" y="150"/>
                    <a:pt x="477" y="239"/>
                    <a:pt x="396" y="326"/>
                  </a:cubicBezTo>
                  <a:cubicBezTo>
                    <a:pt x="289" y="445"/>
                    <a:pt x="177" y="564"/>
                    <a:pt x="44" y="665"/>
                  </a:cubicBezTo>
                  <a:cubicBezTo>
                    <a:pt x="26" y="677"/>
                    <a:pt x="14" y="690"/>
                    <a:pt x="1" y="702"/>
                  </a:cubicBezTo>
                  <a:cubicBezTo>
                    <a:pt x="133" y="633"/>
                    <a:pt x="246" y="540"/>
                    <a:pt x="345" y="433"/>
                  </a:cubicBezTo>
                  <a:cubicBezTo>
                    <a:pt x="465" y="308"/>
                    <a:pt x="571" y="170"/>
                    <a:pt x="703" y="45"/>
                  </a:cubicBezTo>
                  <a:cubicBezTo>
                    <a:pt x="715" y="32"/>
                    <a:pt x="729" y="14"/>
                    <a:pt x="74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flipH="1">
              <a:off x="2652637" y="2256104"/>
              <a:ext cx="38980" cy="19839"/>
            </a:xfrm>
            <a:custGeom>
              <a:avLst/>
              <a:gdLst/>
              <a:ahLst/>
              <a:cxnLst/>
              <a:rect l="l" t="t" r="r" b="b"/>
              <a:pathLst>
                <a:path w="949" h="483" extrusionOk="0">
                  <a:moveTo>
                    <a:pt x="935" y="0"/>
                  </a:moveTo>
                  <a:cubicBezTo>
                    <a:pt x="922" y="0"/>
                    <a:pt x="916" y="20"/>
                    <a:pt x="910" y="26"/>
                  </a:cubicBezTo>
                  <a:cubicBezTo>
                    <a:pt x="897" y="32"/>
                    <a:pt x="885" y="44"/>
                    <a:pt x="873" y="57"/>
                  </a:cubicBezTo>
                  <a:cubicBezTo>
                    <a:pt x="740" y="176"/>
                    <a:pt x="590" y="275"/>
                    <a:pt x="422" y="344"/>
                  </a:cubicBezTo>
                  <a:cubicBezTo>
                    <a:pt x="309" y="396"/>
                    <a:pt x="188" y="433"/>
                    <a:pt x="64" y="451"/>
                  </a:cubicBezTo>
                  <a:lnTo>
                    <a:pt x="26" y="451"/>
                  </a:lnTo>
                  <a:cubicBezTo>
                    <a:pt x="20" y="457"/>
                    <a:pt x="8" y="463"/>
                    <a:pt x="0" y="471"/>
                  </a:cubicBezTo>
                  <a:cubicBezTo>
                    <a:pt x="8" y="477"/>
                    <a:pt x="20" y="477"/>
                    <a:pt x="26" y="483"/>
                  </a:cubicBezTo>
                  <a:lnTo>
                    <a:pt x="38" y="483"/>
                  </a:lnTo>
                  <a:cubicBezTo>
                    <a:pt x="58" y="483"/>
                    <a:pt x="70" y="477"/>
                    <a:pt x="83" y="477"/>
                  </a:cubicBezTo>
                  <a:cubicBezTo>
                    <a:pt x="315" y="439"/>
                    <a:pt x="521" y="344"/>
                    <a:pt x="715" y="214"/>
                  </a:cubicBezTo>
                  <a:cubicBezTo>
                    <a:pt x="798" y="150"/>
                    <a:pt x="879" y="81"/>
                    <a:pt x="948" y="6"/>
                  </a:cubicBezTo>
                  <a:cubicBezTo>
                    <a:pt x="941" y="0"/>
                    <a:pt x="941" y="0"/>
                    <a:pt x="935"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flipH="1">
              <a:off x="2795087" y="2184550"/>
              <a:ext cx="11090" cy="36064"/>
            </a:xfrm>
            <a:custGeom>
              <a:avLst/>
              <a:gdLst/>
              <a:ahLst/>
              <a:cxnLst/>
              <a:rect l="l" t="t" r="r" b="b"/>
              <a:pathLst>
                <a:path w="270" h="878" extrusionOk="0">
                  <a:moveTo>
                    <a:pt x="7" y="0"/>
                  </a:moveTo>
                  <a:cubicBezTo>
                    <a:pt x="7" y="0"/>
                    <a:pt x="1" y="0"/>
                    <a:pt x="1" y="6"/>
                  </a:cubicBezTo>
                  <a:cubicBezTo>
                    <a:pt x="127" y="263"/>
                    <a:pt x="214" y="539"/>
                    <a:pt x="258" y="827"/>
                  </a:cubicBezTo>
                  <a:cubicBezTo>
                    <a:pt x="258" y="840"/>
                    <a:pt x="258" y="859"/>
                    <a:pt x="264" y="877"/>
                  </a:cubicBezTo>
                  <a:cubicBezTo>
                    <a:pt x="270" y="852"/>
                    <a:pt x="270" y="808"/>
                    <a:pt x="270" y="764"/>
                  </a:cubicBezTo>
                  <a:cubicBezTo>
                    <a:pt x="252" y="539"/>
                    <a:pt x="120" y="137"/>
                    <a:pt x="14" y="6"/>
                  </a:cubicBezTo>
                  <a:lnTo>
                    <a:pt x="7" y="0"/>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flipH="1">
              <a:off x="2738896" y="2134314"/>
              <a:ext cx="3697" cy="38652"/>
            </a:xfrm>
            <a:custGeom>
              <a:avLst/>
              <a:gdLst/>
              <a:ahLst/>
              <a:cxnLst/>
              <a:rect l="l" t="t" r="r" b="b"/>
              <a:pathLst>
                <a:path w="90" h="941" extrusionOk="0">
                  <a:moveTo>
                    <a:pt x="89" y="0"/>
                  </a:moveTo>
                  <a:lnTo>
                    <a:pt x="89" y="0"/>
                  </a:lnTo>
                  <a:cubicBezTo>
                    <a:pt x="70" y="26"/>
                    <a:pt x="58" y="51"/>
                    <a:pt x="52" y="82"/>
                  </a:cubicBezTo>
                  <a:cubicBezTo>
                    <a:pt x="46" y="101"/>
                    <a:pt x="38" y="119"/>
                    <a:pt x="32" y="139"/>
                  </a:cubicBezTo>
                  <a:cubicBezTo>
                    <a:pt x="14" y="301"/>
                    <a:pt x="1" y="471"/>
                    <a:pt x="1" y="634"/>
                  </a:cubicBezTo>
                  <a:cubicBezTo>
                    <a:pt x="8" y="740"/>
                    <a:pt x="14" y="841"/>
                    <a:pt x="26" y="940"/>
                  </a:cubicBezTo>
                  <a:cubicBezTo>
                    <a:pt x="32" y="640"/>
                    <a:pt x="14" y="339"/>
                    <a:pt x="76" y="44"/>
                  </a:cubicBezTo>
                  <a:cubicBezTo>
                    <a:pt x="83" y="32"/>
                    <a:pt x="83" y="14"/>
                    <a:pt x="8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flipH="1">
              <a:off x="2696958" y="2262758"/>
              <a:ext cx="22139" cy="11665"/>
            </a:xfrm>
            <a:custGeom>
              <a:avLst/>
              <a:gdLst/>
              <a:ahLst/>
              <a:cxnLst/>
              <a:rect l="l" t="t" r="r" b="b"/>
              <a:pathLst>
                <a:path w="539" h="284" extrusionOk="0">
                  <a:moveTo>
                    <a:pt x="250" y="0"/>
                  </a:moveTo>
                  <a:cubicBezTo>
                    <a:pt x="226" y="0"/>
                    <a:pt x="200" y="14"/>
                    <a:pt x="175" y="26"/>
                  </a:cubicBezTo>
                  <a:cubicBezTo>
                    <a:pt x="143" y="14"/>
                    <a:pt x="119" y="8"/>
                    <a:pt x="87" y="8"/>
                  </a:cubicBezTo>
                  <a:cubicBezTo>
                    <a:pt x="62" y="8"/>
                    <a:pt x="30" y="20"/>
                    <a:pt x="0" y="52"/>
                  </a:cubicBezTo>
                  <a:cubicBezTo>
                    <a:pt x="24" y="46"/>
                    <a:pt x="56" y="46"/>
                    <a:pt x="81" y="46"/>
                  </a:cubicBezTo>
                  <a:cubicBezTo>
                    <a:pt x="131" y="46"/>
                    <a:pt x="175" y="58"/>
                    <a:pt x="206" y="101"/>
                  </a:cubicBezTo>
                  <a:cubicBezTo>
                    <a:pt x="232" y="76"/>
                    <a:pt x="194" y="64"/>
                    <a:pt x="206" y="38"/>
                  </a:cubicBezTo>
                  <a:lnTo>
                    <a:pt x="238" y="38"/>
                  </a:lnTo>
                  <a:cubicBezTo>
                    <a:pt x="293" y="38"/>
                    <a:pt x="325" y="64"/>
                    <a:pt x="351" y="133"/>
                  </a:cubicBezTo>
                  <a:cubicBezTo>
                    <a:pt x="351" y="151"/>
                    <a:pt x="319" y="158"/>
                    <a:pt x="319" y="188"/>
                  </a:cubicBezTo>
                  <a:cubicBezTo>
                    <a:pt x="351" y="188"/>
                    <a:pt x="376" y="170"/>
                    <a:pt x="406" y="170"/>
                  </a:cubicBezTo>
                  <a:cubicBezTo>
                    <a:pt x="420" y="170"/>
                    <a:pt x="432" y="170"/>
                    <a:pt x="438" y="176"/>
                  </a:cubicBezTo>
                  <a:cubicBezTo>
                    <a:pt x="481" y="202"/>
                    <a:pt x="501" y="240"/>
                    <a:pt x="513" y="283"/>
                  </a:cubicBezTo>
                  <a:cubicBezTo>
                    <a:pt x="539" y="277"/>
                    <a:pt x="539" y="258"/>
                    <a:pt x="533" y="246"/>
                  </a:cubicBezTo>
                  <a:cubicBezTo>
                    <a:pt x="519" y="196"/>
                    <a:pt x="489" y="151"/>
                    <a:pt x="432" y="145"/>
                  </a:cubicBezTo>
                  <a:cubicBezTo>
                    <a:pt x="420" y="145"/>
                    <a:pt x="406" y="139"/>
                    <a:pt x="400" y="139"/>
                  </a:cubicBezTo>
                  <a:cubicBezTo>
                    <a:pt x="351" y="46"/>
                    <a:pt x="307" y="0"/>
                    <a:pt x="25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flipH="1">
              <a:off x="2788105" y="2270481"/>
              <a:ext cx="16266" cy="34339"/>
            </a:xfrm>
            <a:custGeom>
              <a:avLst/>
              <a:gdLst/>
              <a:ahLst/>
              <a:cxnLst/>
              <a:rect l="l" t="t" r="r" b="b"/>
              <a:pathLst>
                <a:path w="396" h="836" extrusionOk="0">
                  <a:moveTo>
                    <a:pt x="14" y="0"/>
                  </a:moveTo>
                  <a:cubicBezTo>
                    <a:pt x="0" y="26"/>
                    <a:pt x="14" y="52"/>
                    <a:pt x="20" y="70"/>
                  </a:cubicBezTo>
                  <a:cubicBezTo>
                    <a:pt x="64" y="234"/>
                    <a:pt x="113" y="402"/>
                    <a:pt x="182" y="565"/>
                  </a:cubicBezTo>
                  <a:cubicBezTo>
                    <a:pt x="182" y="572"/>
                    <a:pt x="188" y="584"/>
                    <a:pt x="188" y="596"/>
                  </a:cubicBezTo>
                  <a:cubicBezTo>
                    <a:pt x="196" y="602"/>
                    <a:pt x="196" y="616"/>
                    <a:pt x="196" y="622"/>
                  </a:cubicBezTo>
                  <a:lnTo>
                    <a:pt x="196" y="634"/>
                  </a:lnTo>
                  <a:cubicBezTo>
                    <a:pt x="208" y="640"/>
                    <a:pt x="220" y="653"/>
                    <a:pt x="226" y="665"/>
                  </a:cubicBezTo>
                  <a:cubicBezTo>
                    <a:pt x="258" y="697"/>
                    <a:pt x="283" y="734"/>
                    <a:pt x="315" y="772"/>
                  </a:cubicBezTo>
                  <a:cubicBezTo>
                    <a:pt x="333" y="790"/>
                    <a:pt x="352" y="816"/>
                    <a:pt x="384" y="835"/>
                  </a:cubicBezTo>
                  <a:cubicBezTo>
                    <a:pt x="396" y="822"/>
                    <a:pt x="390" y="816"/>
                    <a:pt x="384" y="810"/>
                  </a:cubicBezTo>
                  <a:cubicBezTo>
                    <a:pt x="364" y="790"/>
                    <a:pt x="346" y="772"/>
                    <a:pt x="333" y="753"/>
                  </a:cubicBezTo>
                  <a:cubicBezTo>
                    <a:pt x="258" y="659"/>
                    <a:pt x="202" y="552"/>
                    <a:pt x="164" y="440"/>
                  </a:cubicBezTo>
                  <a:cubicBezTo>
                    <a:pt x="113" y="309"/>
                    <a:pt x="76" y="176"/>
                    <a:pt x="32" y="46"/>
                  </a:cubicBezTo>
                  <a:cubicBezTo>
                    <a:pt x="26" y="32"/>
                    <a:pt x="20" y="20"/>
                    <a:pt x="1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flipH="1">
              <a:off x="2738403" y="2298576"/>
              <a:ext cx="9324" cy="31669"/>
            </a:xfrm>
            <a:custGeom>
              <a:avLst/>
              <a:gdLst/>
              <a:ahLst/>
              <a:cxnLst/>
              <a:rect l="l" t="t" r="r" b="b"/>
              <a:pathLst>
                <a:path w="227" h="771" extrusionOk="0">
                  <a:moveTo>
                    <a:pt x="76" y="1"/>
                  </a:moveTo>
                  <a:cubicBezTo>
                    <a:pt x="32" y="94"/>
                    <a:pt x="7" y="195"/>
                    <a:pt x="1" y="302"/>
                  </a:cubicBezTo>
                  <a:cubicBezTo>
                    <a:pt x="1" y="363"/>
                    <a:pt x="1" y="421"/>
                    <a:pt x="13" y="482"/>
                  </a:cubicBezTo>
                  <a:cubicBezTo>
                    <a:pt x="32" y="557"/>
                    <a:pt x="64" y="627"/>
                    <a:pt x="113" y="690"/>
                  </a:cubicBezTo>
                  <a:cubicBezTo>
                    <a:pt x="126" y="702"/>
                    <a:pt x="139" y="721"/>
                    <a:pt x="151" y="733"/>
                  </a:cubicBezTo>
                  <a:cubicBezTo>
                    <a:pt x="171" y="753"/>
                    <a:pt x="183" y="771"/>
                    <a:pt x="214" y="771"/>
                  </a:cubicBezTo>
                  <a:lnTo>
                    <a:pt x="226" y="771"/>
                  </a:lnTo>
                  <a:cubicBezTo>
                    <a:pt x="214" y="759"/>
                    <a:pt x="201" y="745"/>
                    <a:pt x="195" y="733"/>
                  </a:cubicBezTo>
                  <a:cubicBezTo>
                    <a:pt x="113" y="652"/>
                    <a:pt x="58" y="551"/>
                    <a:pt x="38" y="433"/>
                  </a:cubicBezTo>
                  <a:cubicBezTo>
                    <a:pt x="20" y="308"/>
                    <a:pt x="38" y="189"/>
                    <a:pt x="70" y="69"/>
                  </a:cubicBezTo>
                  <a:cubicBezTo>
                    <a:pt x="70" y="50"/>
                    <a:pt x="76" y="38"/>
                    <a:pt x="76" y="25"/>
                  </a:cubicBezTo>
                  <a:cubicBezTo>
                    <a:pt x="82" y="19"/>
                    <a:pt x="82" y="7"/>
                    <a:pt x="7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flipH="1">
              <a:off x="2630045" y="2255570"/>
              <a:ext cx="25754" cy="34051"/>
            </a:xfrm>
            <a:custGeom>
              <a:avLst/>
              <a:gdLst/>
              <a:ahLst/>
              <a:cxnLst/>
              <a:rect l="l" t="t" r="r" b="b"/>
              <a:pathLst>
                <a:path w="627" h="829" extrusionOk="0">
                  <a:moveTo>
                    <a:pt x="615" y="1"/>
                  </a:moveTo>
                  <a:cubicBezTo>
                    <a:pt x="571" y="82"/>
                    <a:pt x="527" y="163"/>
                    <a:pt x="476" y="251"/>
                  </a:cubicBezTo>
                  <a:cubicBezTo>
                    <a:pt x="389" y="409"/>
                    <a:pt x="282" y="565"/>
                    <a:pt x="151" y="696"/>
                  </a:cubicBezTo>
                  <a:cubicBezTo>
                    <a:pt x="100" y="740"/>
                    <a:pt x="50" y="785"/>
                    <a:pt x="1" y="828"/>
                  </a:cubicBezTo>
                  <a:lnTo>
                    <a:pt x="7" y="828"/>
                  </a:lnTo>
                  <a:cubicBezTo>
                    <a:pt x="19" y="828"/>
                    <a:pt x="25" y="822"/>
                    <a:pt x="38" y="815"/>
                  </a:cubicBezTo>
                  <a:cubicBezTo>
                    <a:pt x="213" y="690"/>
                    <a:pt x="345" y="527"/>
                    <a:pt x="452" y="345"/>
                  </a:cubicBezTo>
                  <a:cubicBezTo>
                    <a:pt x="508" y="251"/>
                    <a:pt x="557" y="151"/>
                    <a:pt x="603" y="51"/>
                  </a:cubicBezTo>
                  <a:cubicBezTo>
                    <a:pt x="615" y="39"/>
                    <a:pt x="621" y="19"/>
                    <a:pt x="627"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flipH="1">
              <a:off x="2694370" y="2212358"/>
              <a:ext cx="10844" cy="37584"/>
            </a:xfrm>
            <a:custGeom>
              <a:avLst/>
              <a:gdLst/>
              <a:ahLst/>
              <a:cxnLst/>
              <a:rect l="l" t="t" r="r" b="b"/>
              <a:pathLst>
                <a:path w="264" h="915" extrusionOk="0">
                  <a:moveTo>
                    <a:pt x="264" y="0"/>
                  </a:moveTo>
                  <a:lnTo>
                    <a:pt x="264" y="0"/>
                  </a:lnTo>
                  <a:cubicBezTo>
                    <a:pt x="106" y="281"/>
                    <a:pt x="1" y="582"/>
                    <a:pt x="1" y="915"/>
                  </a:cubicBezTo>
                  <a:cubicBezTo>
                    <a:pt x="25" y="839"/>
                    <a:pt x="31" y="758"/>
                    <a:pt x="44" y="677"/>
                  </a:cubicBezTo>
                  <a:cubicBezTo>
                    <a:pt x="50" y="602"/>
                    <a:pt x="76" y="527"/>
                    <a:pt x="94" y="451"/>
                  </a:cubicBezTo>
                  <a:cubicBezTo>
                    <a:pt x="119" y="370"/>
                    <a:pt x="143" y="295"/>
                    <a:pt x="175" y="220"/>
                  </a:cubicBezTo>
                  <a:cubicBezTo>
                    <a:pt x="207" y="144"/>
                    <a:pt x="232" y="75"/>
                    <a:pt x="264"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flipH="1">
              <a:off x="2765965" y="2265346"/>
              <a:ext cx="25508" cy="28917"/>
            </a:xfrm>
            <a:custGeom>
              <a:avLst/>
              <a:gdLst/>
              <a:ahLst/>
              <a:cxnLst/>
              <a:rect l="l" t="t" r="r" b="b"/>
              <a:pathLst>
                <a:path w="621" h="704" extrusionOk="0">
                  <a:moveTo>
                    <a:pt x="1" y="1"/>
                  </a:moveTo>
                  <a:lnTo>
                    <a:pt x="1" y="1"/>
                  </a:lnTo>
                  <a:cubicBezTo>
                    <a:pt x="19" y="76"/>
                    <a:pt x="44" y="151"/>
                    <a:pt x="88" y="232"/>
                  </a:cubicBezTo>
                  <a:cubicBezTo>
                    <a:pt x="201" y="452"/>
                    <a:pt x="401" y="659"/>
                    <a:pt x="620" y="703"/>
                  </a:cubicBezTo>
                  <a:cubicBezTo>
                    <a:pt x="551" y="677"/>
                    <a:pt x="508" y="646"/>
                    <a:pt x="464" y="614"/>
                  </a:cubicBezTo>
                  <a:cubicBezTo>
                    <a:pt x="414" y="584"/>
                    <a:pt x="363" y="547"/>
                    <a:pt x="320" y="502"/>
                  </a:cubicBezTo>
                  <a:cubicBezTo>
                    <a:pt x="276" y="464"/>
                    <a:pt x="238" y="420"/>
                    <a:pt x="207" y="371"/>
                  </a:cubicBezTo>
                  <a:cubicBezTo>
                    <a:pt x="151" y="283"/>
                    <a:pt x="94" y="189"/>
                    <a:pt x="50" y="95"/>
                  </a:cubicBezTo>
                  <a:cubicBezTo>
                    <a:pt x="38" y="70"/>
                    <a:pt x="25" y="44"/>
                    <a:pt x="19" y="26"/>
                  </a:cubicBezTo>
                  <a:cubicBezTo>
                    <a:pt x="13" y="13"/>
                    <a:pt x="13" y="7"/>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flipH="1">
              <a:off x="2624870" y="2313487"/>
              <a:ext cx="38159" cy="22468"/>
            </a:xfrm>
            <a:custGeom>
              <a:avLst/>
              <a:gdLst/>
              <a:ahLst/>
              <a:cxnLst/>
              <a:rect l="l" t="t" r="r" b="b"/>
              <a:pathLst>
                <a:path w="929" h="547" extrusionOk="0">
                  <a:moveTo>
                    <a:pt x="929" y="0"/>
                  </a:moveTo>
                  <a:cubicBezTo>
                    <a:pt x="897" y="0"/>
                    <a:pt x="891" y="14"/>
                    <a:pt x="878" y="26"/>
                  </a:cubicBezTo>
                  <a:cubicBezTo>
                    <a:pt x="785" y="95"/>
                    <a:pt x="690" y="170"/>
                    <a:pt x="597" y="240"/>
                  </a:cubicBezTo>
                  <a:cubicBezTo>
                    <a:pt x="464" y="345"/>
                    <a:pt x="314" y="428"/>
                    <a:pt x="157" y="483"/>
                  </a:cubicBezTo>
                  <a:cubicBezTo>
                    <a:pt x="114" y="503"/>
                    <a:pt x="64" y="515"/>
                    <a:pt x="19" y="533"/>
                  </a:cubicBezTo>
                  <a:cubicBezTo>
                    <a:pt x="13" y="540"/>
                    <a:pt x="7" y="540"/>
                    <a:pt x="1" y="540"/>
                  </a:cubicBezTo>
                  <a:cubicBezTo>
                    <a:pt x="7" y="546"/>
                    <a:pt x="13" y="546"/>
                    <a:pt x="19" y="546"/>
                  </a:cubicBezTo>
                  <a:lnTo>
                    <a:pt x="32" y="546"/>
                  </a:lnTo>
                  <a:cubicBezTo>
                    <a:pt x="177" y="503"/>
                    <a:pt x="308" y="452"/>
                    <a:pt x="433" y="382"/>
                  </a:cubicBezTo>
                  <a:cubicBezTo>
                    <a:pt x="521" y="333"/>
                    <a:pt x="597" y="277"/>
                    <a:pt x="672" y="214"/>
                  </a:cubicBezTo>
                  <a:cubicBezTo>
                    <a:pt x="753" y="145"/>
                    <a:pt x="834" y="76"/>
                    <a:pt x="92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flipH="1">
              <a:off x="2733515" y="2291347"/>
              <a:ext cx="8749" cy="36064"/>
            </a:xfrm>
            <a:custGeom>
              <a:avLst/>
              <a:gdLst/>
              <a:ahLst/>
              <a:cxnLst/>
              <a:rect l="l" t="t" r="r" b="b"/>
              <a:pathLst>
                <a:path w="213" h="878" extrusionOk="0">
                  <a:moveTo>
                    <a:pt x="206" y="1"/>
                  </a:moveTo>
                  <a:lnTo>
                    <a:pt x="206" y="1"/>
                  </a:lnTo>
                  <a:cubicBezTo>
                    <a:pt x="194" y="19"/>
                    <a:pt x="175" y="32"/>
                    <a:pt x="168" y="51"/>
                  </a:cubicBezTo>
                  <a:cubicBezTo>
                    <a:pt x="125" y="114"/>
                    <a:pt x="99" y="183"/>
                    <a:pt x="75" y="252"/>
                  </a:cubicBezTo>
                  <a:cubicBezTo>
                    <a:pt x="50" y="320"/>
                    <a:pt x="44" y="389"/>
                    <a:pt x="24" y="458"/>
                  </a:cubicBezTo>
                  <a:cubicBezTo>
                    <a:pt x="0" y="603"/>
                    <a:pt x="12" y="741"/>
                    <a:pt x="99" y="878"/>
                  </a:cubicBezTo>
                  <a:cubicBezTo>
                    <a:pt x="99" y="840"/>
                    <a:pt x="87" y="816"/>
                    <a:pt x="75" y="791"/>
                  </a:cubicBezTo>
                  <a:cubicBezTo>
                    <a:pt x="30" y="690"/>
                    <a:pt x="38" y="591"/>
                    <a:pt x="56" y="484"/>
                  </a:cubicBezTo>
                  <a:cubicBezTo>
                    <a:pt x="75" y="389"/>
                    <a:pt x="87" y="290"/>
                    <a:pt x="119" y="201"/>
                  </a:cubicBezTo>
                  <a:cubicBezTo>
                    <a:pt x="137" y="151"/>
                    <a:pt x="162" y="102"/>
                    <a:pt x="188" y="51"/>
                  </a:cubicBezTo>
                  <a:cubicBezTo>
                    <a:pt x="200" y="38"/>
                    <a:pt x="212" y="26"/>
                    <a:pt x="20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flipH="1">
              <a:off x="2721439" y="2136902"/>
              <a:ext cx="9037" cy="39144"/>
            </a:xfrm>
            <a:custGeom>
              <a:avLst/>
              <a:gdLst/>
              <a:ahLst/>
              <a:cxnLst/>
              <a:rect l="l" t="t" r="r" b="b"/>
              <a:pathLst>
                <a:path w="220" h="953" extrusionOk="0">
                  <a:moveTo>
                    <a:pt x="0" y="0"/>
                  </a:moveTo>
                  <a:lnTo>
                    <a:pt x="0" y="0"/>
                  </a:lnTo>
                  <a:cubicBezTo>
                    <a:pt x="14" y="50"/>
                    <a:pt x="26" y="101"/>
                    <a:pt x="44" y="151"/>
                  </a:cubicBezTo>
                  <a:cubicBezTo>
                    <a:pt x="107" y="414"/>
                    <a:pt x="164" y="683"/>
                    <a:pt x="214" y="953"/>
                  </a:cubicBezTo>
                  <a:cubicBezTo>
                    <a:pt x="220" y="877"/>
                    <a:pt x="208" y="808"/>
                    <a:pt x="194" y="741"/>
                  </a:cubicBezTo>
                  <a:cubicBezTo>
                    <a:pt x="164" y="571"/>
                    <a:pt x="133" y="408"/>
                    <a:pt x="89" y="244"/>
                  </a:cubicBezTo>
                  <a:cubicBezTo>
                    <a:pt x="89" y="232"/>
                    <a:pt x="82" y="220"/>
                    <a:pt x="89" y="201"/>
                  </a:cubicBezTo>
                  <a:cubicBezTo>
                    <a:pt x="63" y="182"/>
                    <a:pt x="63" y="145"/>
                    <a:pt x="51" y="113"/>
                  </a:cubicBezTo>
                  <a:cubicBezTo>
                    <a:pt x="38" y="76"/>
                    <a:pt x="26" y="38"/>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flipH="1">
              <a:off x="2672230" y="2279024"/>
              <a:ext cx="8010" cy="32449"/>
            </a:xfrm>
            <a:custGeom>
              <a:avLst/>
              <a:gdLst/>
              <a:ahLst/>
              <a:cxnLst/>
              <a:rect l="l" t="t" r="r" b="b"/>
              <a:pathLst>
                <a:path w="195" h="790" extrusionOk="0">
                  <a:moveTo>
                    <a:pt x="125" y="0"/>
                  </a:moveTo>
                  <a:cubicBezTo>
                    <a:pt x="119" y="12"/>
                    <a:pt x="119" y="18"/>
                    <a:pt x="119" y="26"/>
                  </a:cubicBezTo>
                  <a:cubicBezTo>
                    <a:pt x="119" y="38"/>
                    <a:pt x="125" y="44"/>
                    <a:pt x="131" y="50"/>
                  </a:cubicBezTo>
                  <a:cubicBezTo>
                    <a:pt x="151" y="107"/>
                    <a:pt x="157" y="156"/>
                    <a:pt x="151" y="214"/>
                  </a:cubicBezTo>
                  <a:cubicBezTo>
                    <a:pt x="145" y="364"/>
                    <a:pt x="99" y="495"/>
                    <a:pt x="56" y="633"/>
                  </a:cubicBezTo>
                  <a:cubicBezTo>
                    <a:pt x="38" y="683"/>
                    <a:pt x="18" y="733"/>
                    <a:pt x="0" y="790"/>
                  </a:cubicBezTo>
                  <a:cubicBezTo>
                    <a:pt x="62" y="695"/>
                    <a:pt x="99" y="590"/>
                    <a:pt x="131" y="489"/>
                  </a:cubicBezTo>
                  <a:cubicBezTo>
                    <a:pt x="145" y="439"/>
                    <a:pt x="163" y="388"/>
                    <a:pt x="175" y="344"/>
                  </a:cubicBezTo>
                  <a:cubicBezTo>
                    <a:pt x="194" y="257"/>
                    <a:pt x="194" y="169"/>
                    <a:pt x="169" y="87"/>
                  </a:cubicBezTo>
                  <a:cubicBezTo>
                    <a:pt x="169" y="63"/>
                    <a:pt x="163" y="44"/>
                    <a:pt x="151" y="26"/>
                  </a:cubicBezTo>
                  <a:cubicBezTo>
                    <a:pt x="145" y="18"/>
                    <a:pt x="131" y="12"/>
                    <a:pt x="125"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flipH="1">
              <a:off x="2807903" y="2196914"/>
              <a:ext cx="22181" cy="24727"/>
            </a:xfrm>
            <a:custGeom>
              <a:avLst/>
              <a:gdLst/>
              <a:ahLst/>
              <a:cxnLst/>
              <a:rect l="l" t="t" r="r" b="b"/>
              <a:pathLst>
                <a:path w="540" h="602" extrusionOk="0">
                  <a:moveTo>
                    <a:pt x="1" y="0"/>
                  </a:moveTo>
                  <a:cubicBezTo>
                    <a:pt x="7" y="6"/>
                    <a:pt x="19" y="18"/>
                    <a:pt x="25" y="24"/>
                  </a:cubicBezTo>
                  <a:cubicBezTo>
                    <a:pt x="82" y="75"/>
                    <a:pt x="145" y="119"/>
                    <a:pt x="201" y="175"/>
                  </a:cubicBezTo>
                  <a:cubicBezTo>
                    <a:pt x="264" y="238"/>
                    <a:pt x="326" y="307"/>
                    <a:pt x="377" y="382"/>
                  </a:cubicBezTo>
                  <a:cubicBezTo>
                    <a:pt x="432" y="457"/>
                    <a:pt x="483" y="526"/>
                    <a:pt x="539" y="602"/>
                  </a:cubicBezTo>
                  <a:cubicBezTo>
                    <a:pt x="489" y="438"/>
                    <a:pt x="288" y="200"/>
                    <a:pt x="125" y="75"/>
                  </a:cubicBezTo>
                  <a:cubicBezTo>
                    <a:pt x="82" y="38"/>
                    <a:pt x="38" y="12"/>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flipH="1">
              <a:off x="2761816" y="2328685"/>
              <a:ext cx="17293" cy="24522"/>
            </a:xfrm>
            <a:custGeom>
              <a:avLst/>
              <a:gdLst/>
              <a:ahLst/>
              <a:cxnLst/>
              <a:rect l="l" t="t" r="r" b="b"/>
              <a:pathLst>
                <a:path w="421" h="597" extrusionOk="0">
                  <a:moveTo>
                    <a:pt x="13" y="0"/>
                  </a:moveTo>
                  <a:cubicBezTo>
                    <a:pt x="1" y="50"/>
                    <a:pt x="13" y="95"/>
                    <a:pt x="19" y="139"/>
                  </a:cubicBezTo>
                  <a:cubicBezTo>
                    <a:pt x="32" y="232"/>
                    <a:pt x="62" y="313"/>
                    <a:pt x="107" y="396"/>
                  </a:cubicBezTo>
                  <a:cubicBezTo>
                    <a:pt x="137" y="452"/>
                    <a:pt x="175" y="495"/>
                    <a:pt x="226" y="533"/>
                  </a:cubicBezTo>
                  <a:cubicBezTo>
                    <a:pt x="258" y="552"/>
                    <a:pt x="295" y="570"/>
                    <a:pt x="333" y="584"/>
                  </a:cubicBezTo>
                  <a:cubicBezTo>
                    <a:pt x="345" y="590"/>
                    <a:pt x="357" y="596"/>
                    <a:pt x="377" y="596"/>
                  </a:cubicBezTo>
                  <a:cubicBezTo>
                    <a:pt x="389" y="596"/>
                    <a:pt x="401" y="590"/>
                    <a:pt x="420" y="584"/>
                  </a:cubicBezTo>
                  <a:cubicBezTo>
                    <a:pt x="401" y="576"/>
                    <a:pt x="383" y="570"/>
                    <a:pt x="363" y="570"/>
                  </a:cubicBezTo>
                  <a:cubicBezTo>
                    <a:pt x="258" y="527"/>
                    <a:pt x="183" y="458"/>
                    <a:pt x="125" y="358"/>
                  </a:cubicBezTo>
                  <a:cubicBezTo>
                    <a:pt x="88" y="283"/>
                    <a:pt x="56" y="200"/>
                    <a:pt x="38" y="113"/>
                  </a:cubicBezTo>
                  <a:cubicBezTo>
                    <a:pt x="32" y="76"/>
                    <a:pt x="19" y="44"/>
                    <a:pt x="13"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flipH="1">
              <a:off x="2729900" y="2303464"/>
              <a:ext cx="7270" cy="34010"/>
            </a:xfrm>
            <a:custGeom>
              <a:avLst/>
              <a:gdLst/>
              <a:ahLst/>
              <a:cxnLst/>
              <a:rect l="l" t="t" r="r" b="b"/>
              <a:pathLst>
                <a:path w="177" h="828" extrusionOk="0">
                  <a:moveTo>
                    <a:pt x="102" y="1"/>
                  </a:moveTo>
                  <a:cubicBezTo>
                    <a:pt x="70" y="32"/>
                    <a:pt x="70" y="70"/>
                    <a:pt x="57" y="107"/>
                  </a:cubicBezTo>
                  <a:cubicBezTo>
                    <a:pt x="7" y="288"/>
                    <a:pt x="1" y="470"/>
                    <a:pt x="51" y="658"/>
                  </a:cubicBezTo>
                  <a:cubicBezTo>
                    <a:pt x="57" y="672"/>
                    <a:pt x="57" y="684"/>
                    <a:pt x="64" y="696"/>
                  </a:cubicBezTo>
                  <a:cubicBezTo>
                    <a:pt x="88" y="753"/>
                    <a:pt x="120" y="796"/>
                    <a:pt x="177" y="828"/>
                  </a:cubicBezTo>
                  <a:cubicBezTo>
                    <a:pt x="157" y="802"/>
                    <a:pt x="139" y="777"/>
                    <a:pt x="126" y="747"/>
                  </a:cubicBezTo>
                  <a:cubicBezTo>
                    <a:pt x="76" y="664"/>
                    <a:pt x="64" y="571"/>
                    <a:pt x="51" y="476"/>
                  </a:cubicBezTo>
                  <a:cubicBezTo>
                    <a:pt x="38" y="339"/>
                    <a:pt x="44" y="201"/>
                    <a:pt x="94" y="62"/>
                  </a:cubicBezTo>
                  <a:cubicBezTo>
                    <a:pt x="94" y="56"/>
                    <a:pt x="94" y="44"/>
                    <a:pt x="102" y="38"/>
                  </a:cubicBezTo>
                  <a:lnTo>
                    <a:pt x="102" y="1"/>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flipH="1">
              <a:off x="2775494" y="2324536"/>
              <a:ext cx="16512" cy="24275"/>
            </a:xfrm>
            <a:custGeom>
              <a:avLst/>
              <a:gdLst/>
              <a:ahLst/>
              <a:cxnLst/>
              <a:rect l="l" t="t" r="r" b="b"/>
              <a:pathLst>
                <a:path w="402" h="591" extrusionOk="0">
                  <a:moveTo>
                    <a:pt x="32" y="1"/>
                  </a:moveTo>
                  <a:cubicBezTo>
                    <a:pt x="0" y="165"/>
                    <a:pt x="69" y="353"/>
                    <a:pt x="176" y="471"/>
                  </a:cubicBezTo>
                  <a:cubicBezTo>
                    <a:pt x="239" y="541"/>
                    <a:pt x="321" y="584"/>
                    <a:pt x="402" y="590"/>
                  </a:cubicBezTo>
                  <a:cubicBezTo>
                    <a:pt x="370" y="578"/>
                    <a:pt x="346" y="559"/>
                    <a:pt x="321" y="541"/>
                  </a:cubicBezTo>
                  <a:cubicBezTo>
                    <a:pt x="133" y="414"/>
                    <a:pt x="51" y="226"/>
                    <a:pt x="32"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flipH="1">
              <a:off x="2799154" y="2202254"/>
              <a:ext cx="20907" cy="32244"/>
            </a:xfrm>
            <a:custGeom>
              <a:avLst/>
              <a:gdLst/>
              <a:ahLst/>
              <a:cxnLst/>
              <a:rect l="l" t="t" r="r" b="b"/>
              <a:pathLst>
                <a:path w="509" h="785" extrusionOk="0">
                  <a:moveTo>
                    <a:pt x="0" y="1"/>
                  </a:moveTo>
                  <a:cubicBezTo>
                    <a:pt x="14" y="14"/>
                    <a:pt x="20" y="26"/>
                    <a:pt x="32" y="32"/>
                  </a:cubicBezTo>
                  <a:cubicBezTo>
                    <a:pt x="251" y="246"/>
                    <a:pt x="382" y="515"/>
                    <a:pt x="509" y="785"/>
                  </a:cubicBezTo>
                  <a:cubicBezTo>
                    <a:pt x="458" y="597"/>
                    <a:pt x="289" y="270"/>
                    <a:pt x="113" y="96"/>
                  </a:cubicBezTo>
                  <a:cubicBezTo>
                    <a:pt x="75" y="58"/>
                    <a:pt x="38" y="26"/>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flipH="1">
              <a:off x="2748960" y="2294715"/>
              <a:ext cx="30396" cy="8544"/>
            </a:xfrm>
            <a:custGeom>
              <a:avLst/>
              <a:gdLst/>
              <a:ahLst/>
              <a:cxnLst/>
              <a:rect l="l" t="t" r="r" b="b"/>
              <a:pathLst>
                <a:path w="740" h="208" extrusionOk="0">
                  <a:moveTo>
                    <a:pt x="1" y="0"/>
                  </a:moveTo>
                  <a:lnTo>
                    <a:pt x="1" y="0"/>
                  </a:lnTo>
                  <a:cubicBezTo>
                    <a:pt x="113" y="132"/>
                    <a:pt x="288" y="208"/>
                    <a:pt x="452" y="208"/>
                  </a:cubicBezTo>
                  <a:cubicBezTo>
                    <a:pt x="545" y="208"/>
                    <a:pt x="632" y="182"/>
                    <a:pt x="707" y="132"/>
                  </a:cubicBezTo>
                  <a:cubicBezTo>
                    <a:pt x="721" y="119"/>
                    <a:pt x="733" y="113"/>
                    <a:pt x="739" y="107"/>
                  </a:cubicBezTo>
                  <a:lnTo>
                    <a:pt x="739" y="107"/>
                  </a:lnTo>
                  <a:cubicBezTo>
                    <a:pt x="733" y="107"/>
                    <a:pt x="727" y="113"/>
                    <a:pt x="715" y="113"/>
                  </a:cubicBezTo>
                  <a:cubicBezTo>
                    <a:pt x="626" y="157"/>
                    <a:pt x="533" y="176"/>
                    <a:pt x="438" y="176"/>
                  </a:cubicBezTo>
                  <a:cubicBezTo>
                    <a:pt x="407" y="176"/>
                    <a:pt x="383" y="176"/>
                    <a:pt x="351" y="170"/>
                  </a:cubicBezTo>
                  <a:cubicBezTo>
                    <a:pt x="213" y="151"/>
                    <a:pt x="113" y="69"/>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flipH="1">
              <a:off x="2753355" y="2332012"/>
              <a:ext cx="19100" cy="22222"/>
            </a:xfrm>
            <a:custGeom>
              <a:avLst/>
              <a:gdLst/>
              <a:ahLst/>
              <a:cxnLst/>
              <a:rect l="l" t="t" r="r" b="b"/>
              <a:pathLst>
                <a:path w="465" h="541" extrusionOk="0">
                  <a:moveTo>
                    <a:pt x="21" y="1"/>
                  </a:moveTo>
                  <a:cubicBezTo>
                    <a:pt x="1" y="82"/>
                    <a:pt x="58" y="246"/>
                    <a:pt x="133" y="353"/>
                  </a:cubicBezTo>
                  <a:cubicBezTo>
                    <a:pt x="183" y="414"/>
                    <a:pt x="246" y="465"/>
                    <a:pt x="308" y="503"/>
                  </a:cubicBezTo>
                  <a:cubicBezTo>
                    <a:pt x="359" y="527"/>
                    <a:pt x="409" y="541"/>
                    <a:pt x="464" y="541"/>
                  </a:cubicBezTo>
                  <a:cubicBezTo>
                    <a:pt x="440" y="527"/>
                    <a:pt x="415" y="521"/>
                    <a:pt x="397" y="509"/>
                  </a:cubicBezTo>
                  <a:cubicBezTo>
                    <a:pt x="302" y="465"/>
                    <a:pt x="221" y="414"/>
                    <a:pt x="163" y="333"/>
                  </a:cubicBezTo>
                  <a:cubicBezTo>
                    <a:pt x="88" y="232"/>
                    <a:pt x="58" y="113"/>
                    <a:pt x="2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flipH="1">
              <a:off x="2688496" y="2289334"/>
              <a:ext cx="11090" cy="35571"/>
            </a:xfrm>
            <a:custGeom>
              <a:avLst/>
              <a:gdLst/>
              <a:ahLst/>
              <a:cxnLst/>
              <a:rect l="l" t="t" r="r" b="b"/>
              <a:pathLst>
                <a:path w="270" h="866" extrusionOk="0">
                  <a:moveTo>
                    <a:pt x="270" y="0"/>
                  </a:moveTo>
                  <a:cubicBezTo>
                    <a:pt x="240" y="307"/>
                    <a:pt x="164" y="602"/>
                    <a:pt x="0" y="865"/>
                  </a:cubicBezTo>
                  <a:cubicBezTo>
                    <a:pt x="202" y="608"/>
                    <a:pt x="264" y="313"/>
                    <a:pt x="27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flipH="1">
              <a:off x="2791678" y="2312994"/>
              <a:ext cx="11665" cy="26534"/>
            </a:xfrm>
            <a:custGeom>
              <a:avLst/>
              <a:gdLst/>
              <a:ahLst/>
              <a:cxnLst/>
              <a:rect l="l" t="t" r="r" b="b"/>
              <a:pathLst>
                <a:path w="284" h="646" extrusionOk="0">
                  <a:moveTo>
                    <a:pt x="33" y="0"/>
                  </a:moveTo>
                  <a:cubicBezTo>
                    <a:pt x="33" y="6"/>
                    <a:pt x="33" y="18"/>
                    <a:pt x="26" y="26"/>
                  </a:cubicBezTo>
                  <a:cubicBezTo>
                    <a:pt x="1" y="200"/>
                    <a:pt x="82" y="452"/>
                    <a:pt x="195" y="576"/>
                  </a:cubicBezTo>
                  <a:cubicBezTo>
                    <a:pt x="217" y="604"/>
                    <a:pt x="244" y="627"/>
                    <a:pt x="271" y="640"/>
                  </a:cubicBezTo>
                  <a:lnTo>
                    <a:pt x="271" y="640"/>
                  </a:lnTo>
                  <a:cubicBezTo>
                    <a:pt x="269" y="638"/>
                    <a:pt x="266" y="636"/>
                    <a:pt x="264" y="634"/>
                  </a:cubicBezTo>
                  <a:cubicBezTo>
                    <a:pt x="126" y="483"/>
                    <a:pt x="76" y="307"/>
                    <a:pt x="51" y="125"/>
                  </a:cubicBezTo>
                  <a:cubicBezTo>
                    <a:pt x="51" y="94"/>
                    <a:pt x="51" y="70"/>
                    <a:pt x="45" y="44"/>
                  </a:cubicBezTo>
                  <a:cubicBezTo>
                    <a:pt x="45" y="32"/>
                    <a:pt x="39" y="12"/>
                    <a:pt x="33" y="0"/>
                  </a:cubicBezTo>
                  <a:close/>
                  <a:moveTo>
                    <a:pt x="271" y="640"/>
                  </a:moveTo>
                  <a:lnTo>
                    <a:pt x="271" y="640"/>
                  </a:lnTo>
                  <a:cubicBezTo>
                    <a:pt x="275" y="643"/>
                    <a:pt x="279" y="646"/>
                    <a:pt x="284" y="646"/>
                  </a:cubicBezTo>
                  <a:cubicBezTo>
                    <a:pt x="279" y="644"/>
                    <a:pt x="275" y="642"/>
                    <a:pt x="271" y="64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2641095" y="2347457"/>
              <a:ext cx="28095" cy="11665"/>
            </a:xfrm>
            <a:custGeom>
              <a:avLst/>
              <a:gdLst/>
              <a:ahLst/>
              <a:cxnLst/>
              <a:rect l="l" t="t" r="r" b="b"/>
              <a:pathLst>
                <a:path w="684" h="284" extrusionOk="0">
                  <a:moveTo>
                    <a:pt x="614" y="1"/>
                  </a:moveTo>
                  <a:cubicBezTo>
                    <a:pt x="614" y="1"/>
                    <a:pt x="608" y="1"/>
                    <a:pt x="602" y="7"/>
                  </a:cubicBezTo>
                  <a:cubicBezTo>
                    <a:pt x="507" y="20"/>
                    <a:pt x="420" y="52"/>
                    <a:pt x="333" y="95"/>
                  </a:cubicBezTo>
                  <a:cubicBezTo>
                    <a:pt x="220" y="151"/>
                    <a:pt x="107" y="208"/>
                    <a:pt x="0" y="277"/>
                  </a:cubicBezTo>
                  <a:cubicBezTo>
                    <a:pt x="6" y="283"/>
                    <a:pt x="12" y="283"/>
                    <a:pt x="12" y="283"/>
                  </a:cubicBezTo>
                  <a:cubicBezTo>
                    <a:pt x="26" y="283"/>
                    <a:pt x="32" y="277"/>
                    <a:pt x="44" y="270"/>
                  </a:cubicBezTo>
                  <a:cubicBezTo>
                    <a:pt x="131" y="226"/>
                    <a:pt x="220" y="183"/>
                    <a:pt x="307" y="139"/>
                  </a:cubicBezTo>
                  <a:cubicBezTo>
                    <a:pt x="414" y="89"/>
                    <a:pt x="533" y="44"/>
                    <a:pt x="652" y="20"/>
                  </a:cubicBezTo>
                  <a:lnTo>
                    <a:pt x="658" y="20"/>
                  </a:lnTo>
                  <a:cubicBezTo>
                    <a:pt x="665" y="20"/>
                    <a:pt x="671" y="14"/>
                    <a:pt x="683" y="7"/>
                  </a:cubicBezTo>
                  <a:cubicBezTo>
                    <a:pt x="671" y="1"/>
                    <a:pt x="658" y="1"/>
                    <a:pt x="64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flipH="1">
              <a:off x="2711909" y="2291347"/>
              <a:ext cx="11337" cy="28095"/>
            </a:xfrm>
            <a:custGeom>
              <a:avLst/>
              <a:gdLst/>
              <a:ahLst/>
              <a:cxnLst/>
              <a:rect l="l" t="t" r="r" b="b"/>
              <a:pathLst>
                <a:path w="276" h="684" extrusionOk="0">
                  <a:moveTo>
                    <a:pt x="276" y="1"/>
                  </a:moveTo>
                  <a:cubicBezTo>
                    <a:pt x="270" y="1"/>
                    <a:pt x="264" y="7"/>
                    <a:pt x="264" y="7"/>
                  </a:cubicBezTo>
                  <a:cubicBezTo>
                    <a:pt x="238" y="13"/>
                    <a:pt x="226" y="32"/>
                    <a:pt x="220" y="51"/>
                  </a:cubicBezTo>
                  <a:cubicBezTo>
                    <a:pt x="169" y="120"/>
                    <a:pt x="131" y="195"/>
                    <a:pt x="101" y="282"/>
                  </a:cubicBezTo>
                  <a:cubicBezTo>
                    <a:pt x="56" y="415"/>
                    <a:pt x="12" y="545"/>
                    <a:pt x="0" y="684"/>
                  </a:cubicBezTo>
                  <a:cubicBezTo>
                    <a:pt x="69" y="452"/>
                    <a:pt x="131" y="220"/>
                    <a:pt x="276" y="7"/>
                  </a:cubicBezTo>
                  <a:lnTo>
                    <a:pt x="276" y="1"/>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flipH="1">
              <a:off x="2741237" y="2335339"/>
              <a:ext cx="12158" cy="18114"/>
            </a:xfrm>
            <a:custGeom>
              <a:avLst/>
              <a:gdLst/>
              <a:ahLst/>
              <a:cxnLst/>
              <a:rect l="l" t="t" r="r" b="b"/>
              <a:pathLst>
                <a:path w="296" h="441" extrusionOk="0">
                  <a:moveTo>
                    <a:pt x="14" y="1"/>
                  </a:moveTo>
                  <a:cubicBezTo>
                    <a:pt x="0" y="114"/>
                    <a:pt x="57" y="296"/>
                    <a:pt x="127" y="377"/>
                  </a:cubicBezTo>
                  <a:cubicBezTo>
                    <a:pt x="145" y="402"/>
                    <a:pt x="170" y="422"/>
                    <a:pt x="196" y="434"/>
                  </a:cubicBezTo>
                  <a:cubicBezTo>
                    <a:pt x="202" y="434"/>
                    <a:pt x="208" y="434"/>
                    <a:pt x="214" y="440"/>
                  </a:cubicBezTo>
                  <a:lnTo>
                    <a:pt x="226" y="440"/>
                  </a:lnTo>
                  <a:cubicBezTo>
                    <a:pt x="233" y="440"/>
                    <a:pt x="245" y="440"/>
                    <a:pt x="251" y="434"/>
                  </a:cubicBezTo>
                  <a:cubicBezTo>
                    <a:pt x="257" y="434"/>
                    <a:pt x="271" y="428"/>
                    <a:pt x="277" y="428"/>
                  </a:cubicBezTo>
                  <a:cubicBezTo>
                    <a:pt x="283" y="428"/>
                    <a:pt x="289" y="434"/>
                    <a:pt x="295" y="434"/>
                  </a:cubicBezTo>
                  <a:cubicBezTo>
                    <a:pt x="289" y="428"/>
                    <a:pt x="283" y="422"/>
                    <a:pt x="277" y="414"/>
                  </a:cubicBezTo>
                  <a:cubicBezTo>
                    <a:pt x="245" y="384"/>
                    <a:pt x="214" y="359"/>
                    <a:pt x="196" y="321"/>
                  </a:cubicBezTo>
                  <a:cubicBezTo>
                    <a:pt x="170" y="278"/>
                    <a:pt x="158" y="234"/>
                    <a:pt x="127" y="171"/>
                  </a:cubicBezTo>
                  <a:lnTo>
                    <a:pt x="127" y="171"/>
                  </a:lnTo>
                  <a:cubicBezTo>
                    <a:pt x="139" y="278"/>
                    <a:pt x="170" y="347"/>
                    <a:pt x="239" y="422"/>
                  </a:cubicBezTo>
                  <a:cubicBezTo>
                    <a:pt x="196" y="414"/>
                    <a:pt x="176" y="390"/>
                    <a:pt x="151" y="365"/>
                  </a:cubicBezTo>
                  <a:cubicBezTo>
                    <a:pt x="95" y="296"/>
                    <a:pt x="57" y="214"/>
                    <a:pt x="38" y="121"/>
                  </a:cubicBezTo>
                  <a:cubicBezTo>
                    <a:pt x="26" y="84"/>
                    <a:pt x="20" y="46"/>
                    <a:pt x="14"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flipH="1">
              <a:off x="2714209" y="2308106"/>
              <a:ext cx="8544" cy="29615"/>
            </a:xfrm>
            <a:custGeom>
              <a:avLst/>
              <a:gdLst/>
              <a:ahLst/>
              <a:cxnLst/>
              <a:rect l="l" t="t" r="r" b="b"/>
              <a:pathLst>
                <a:path w="208" h="721" extrusionOk="0">
                  <a:moveTo>
                    <a:pt x="202" y="0"/>
                  </a:moveTo>
                  <a:cubicBezTo>
                    <a:pt x="194" y="0"/>
                    <a:pt x="194" y="7"/>
                    <a:pt x="194" y="7"/>
                  </a:cubicBezTo>
                  <a:lnTo>
                    <a:pt x="139" y="119"/>
                  </a:lnTo>
                  <a:cubicBezTo>
                    <a:pt x="82" y="258"/>
                    <a:pt x="32" y="395"/>
                    <a:pt x="6" y="539"/>
                  </a:cubicBezTo>
                  <a:cubicBezTo>
                    <a:pt x="0" y="589"/>
                    <a:pt x="6" y="677"/>
                    <a:pt x="26" y="721"/>
                  </a:cubicBezTo>
                  <a:cubicBezTo>
                    <a:pt x="20" y="464"/>
                    <a:pt x="113" y="232"/>
                    <a:pt x="208" y="7"/>
                  </a:cubicBezTo>
                  <a:lnTo>
                    <a:pt x="202" y="0"/>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flipH="1">
              <a:off x="2748959" y="2146678"/>
              <a:ext cx="4149" cy="31176"/>
            </a:xfrm>
            <a:custGeom>
              <a:avLst/>
              <a:gdLst/>
              <a:ahLst/>
              <a:cxnLst/>
              <a:rect l="l" t="t" r="r" b="b"/>
              <a:pathLst>
                <a:path w="101" h="759" extrusionOk="0">
                  <a:moveTo>
                    <a:pt x="100" y="0"/>
                  </a:moveTo>
                  <a:cubicBezTo>
                    <a:pt x="62" y="32"/>
                    <a:pt x="50" y="81"/>
                    <a:pt x="44" y="126"/>
                  </a:cubicBezTo>
                  <a:cubicBezTo>
                    <a:pt x="1" y="333"/>
                    <a:pt x="7" y="540"/>
                    <a:pt x="44" y="758"/>
                  </a:cubicBezTo>
                  <a:cubicBezTo>
                    <a:pt x="56" y="721"/>
                    <a:pt x="56" y="697"/>
                    <a:pt x="56" y="671"/>
                  </a:cubicBezTo>
                  <a:cubicBezTo>
                    <a:pt x="44" y="521"/>
                    <a:pt x="31" y="370"/>
                    <a:pt x="56" y="214"/>
                  </a:cubicBezTo>
                  <a:cubicBezTo>
                    <a:pt x="62" y="145"/>
                    <a:pt x="76" y="69"/>
                    <a:pt x="10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flipH="1">
              <a:off x="2690550" y="2282351"/>
              <a:ext cx="6449" cy="29369"/>
            </a:xfrm>
            <a:custGeom>
              <a:avLst/>
              <a:gdLst/>
              <a:ahLst/>
              <a:cxnLst/>
              <a:rect l="l" t="t" r="r" b="b"/>
              <a:pathLst>
                <a:path w="157" h="715" extrusionOk="0">
                  <a:moveTo>
                    <a:pt x="125" y="0"/>
                  </a:moveTo>
                  <a:cubicBezTo>
                    <a:pt x="119" y="20"/>
                    <a:pt x="119" y="32"/>
                    <a:pt x="119" y="44"/>
                  </a:cubicBezTo>
                  <a:cubicBezTo>
                    <a:pt x="107" y="157"/>
                    <a:pt x="107" y="263"/>
                    <a:pt x="82" y="370"/>
                  </a:cubicBezTo>
                  <a:cubicBezTo>
                    <a:pt x="56" y="483"/>
                    <a:pt x="26" y="596"/>
                    <a:pt x="1" y="715"/>
                  </a:cubicBezTo>
                  <a:cubicBezTo>
                    <a:pt x="94" y="509"/>
                    <a:pt x="157" y="194"/>
                    <a:pt x="131" y="38"/>
                  </a:cubicBezTo>
                  <a:cubicBezTo>
                    <a:pt x="131" y="26"/>
                    <a:pt x="125" y="12"/>
                    <a:pt x="125"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flipH="1">
              <a:off x="2609179" y="2263292"/>
              <a:ext cx="24974" cy="19880"/>
            </a:xfrm>
            <a:custGeom>
              <a:avLst/>
              <a:gdLst/>
              <a:ahLst/>
              <a:cxnLst/>
              <a:rect l="l" t="t" r="r" b="b"/>
              <a:pathLst>
                <a:path w="608" h="484" extrusionOk="0">
                  <a:moveTo>
                    <a:pt x="608" y="1"/>
                  </a:moveTo>
                  <a:cubicBezTo>
                    <a:pt x="507" y="88"/>
                    <a:pt x="420" y="183"/>
                    <a:pt x="319" y="264"/>
                  </a:cubicBezTo>
                  <a:cubicBezTo>
                    <a:pt x="218" y="345"/>
                    <a:pt x="106" y="415"/>
                    <a:pt x="0" y="484"/>
                  </a:cubicBezTo>
                  <a:cubicBezTo>
                    <a:pt x="226" y="389"/>
                    <a:pt x="470" y="195"/>
                    <a:pt x="608"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flipH="1">
              <a:off x="2812298" y="2282105"/>
              <a:ext cx="9078" cy="30929"/>
            </a:xfrm>
            <a:custGeom>
              <a:avLst/>
              <a:gdLst/>
              <a:ahLst/>
              <a:cxnLst/>
              <a:rect l="l" t="t" r="r" b="b"/>
              <a:pathLst>
                <a:path w="221" h="753" extrusionOk="0">
                  <a:moveTo>
                    <a:pt x="1" y="0"/>
                  </a:moveTo>
                  <a:lnTo>
                    <a:pt x="1" y="0"/>
                  </a:lnTo>
                  <a:cubicBezTo>
                    <a:pt x="83" y="244"/>
                    <a:pt x="101" y="507"/>
                    <a:pt x="208" y="752"/>
                  </a:cubicBezTo>
                  <a:cubicBezTo>
                    <a:pt x="220" y="721"/>
                    <a:pt x="208" y="709"/>
                    <a:pt x="202" y="689"/>
                  </a:cubicBezTo>
                  <a:cubicBezTo>
                    <a:pt x="159" y="576"/>
                    <a:pt x="145" y="464"/>
                    <a:pt x="114" y="345"/>
                  </a:cubicBezTo>
                  <a:cubicBezTo>
                    <a:pt x="95" y="263"/>
                    <a:pt x="70" y="182"/>
                    <a:pt x="52" y="94"/>
                  </a:cubicBezTo>
                  <a:cubicBezTo>
                    <a:pt x="38" y="63"/>
                    <a:pt x="26" y="26"/>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flipH="1">
              <a:off x="2799688" y="2168284"/>
              <a:ext cx="15198" cy="23454"/>
            </a:xfrm>
            <a:custGeom>
              <a:avLst/>
              <a:gdLst/>
              <a:ahLst/>
              <a:cxnLst/>
              <a:rect l="l" t="t" r="r" b="b"/>
              <a:pathLst>
                <a:path w="370" h="571" extrusionOk="0">
                  <a:moveTo>
                    <a:pt x="19" y="1"/>
                  </a:moveTo>
                  <a:cubicBezTo>
                    <a:pt x="1" y="20"/>
                    <a:pt x="13" y="26"/>
                    <a:pt x="19" y="38"/>
                  </a:cubicBezTo>
                  <a:lnTo>
                    <a:pt x="25" y="38"/>
                  </a:lnTo>
                  <a:cubicBezTo>
                    <a:pt x="169" y="189"/>
                    <a:pt x="270" y="371"/>
                    <a:pt x="357" y="553"/>
                  </a:cubicBezTo>
                  <a:cubicBezTo>
                    <a:pt x="363" y="559"/>
                    <a:pt x="363" y="565"/>
                    <a:pt x="369" y="571"/>
                  </a:cubicBezTo>
                  <a:cubicBezTo>
                    <a:pt x="314" y="402"/>
                    <a:pt x="238" y="246"/>
                    <a:pt x="125" y="113"/>
                  </a:cubicBezTo>
                  <a:cubicBezTo>
                    <a:pt x="94" y="76"/>
                    <a:pt x="62" y="38"/>
                    <a:pt x="19"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flipH="1">
              <a:off x="2728914" y="2169845"/>
              <a:ext cx="1807" cy="35078"/>
            </a:xfrm>
            <a:custGeom>
              <a:avLst/>
              <a:gdLst/>
              <a:ahLst/>
              <a:cxnLst/>
              <a:rect l="l" t="t" r="r" b="b"/>
              <a:pathLst>
                <a:path w="44" h="854" extrusionOk="0">
                  <a:moveTo>
                    <a:pt x="0" y="0"/>
                  </a:moveTo>
                  <a:lnTo>
                    <a:pt x="0" y="0"/>
                  </a:lnTo>
                  <a:cubicBezTo>
                    <a:pt x="12" y="283"/>
                    <a:pt x="26" y="564"/>
                    <a:pt x="26" y="853"/>
                  </a:cubicBezTo>
                  <a:cubicBezTo>
                    <a:pt x="38" y="790"/>
                    <a:pt x="44" y="728"/>
                    <a:pt x="44" y="665"/>
                  </a:cubicBezTo>
                  <a:cubicBezTo>
                    <a:pt x="38" y="570"/>
                    <a:pt x="38" y="483"/>
                    <a:pt x="38" y="390"/>
                  </a:cubicBezTo>
                  <a:cubicBezTo>
                    <a:pt x="32" y="263"/>
                    <a:pt x="26" y="133"/>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flipH="1">
              <a:off x="2747440" y="2331273"/>
              <a:ext cx="12856" cy="22961"/>
            </a:xfrm>
            <a:custGeom>
              <a:avLst/>
              <a:gdLst/>
              <a:ahLst/>
              <a:cxnLst/>
              <a:rect l="l" t="t" r="r" b="b"/>
              <a:pathLst>
                <a:path w="313" h="559" extrusionOk="0">
                  <a:moveTo>
                    <a:pt x="18" y="1"/>
                  </a:moveTo>
                  <a:cubicBezTo>
                    <a:pt x="16" y="6"/>
                    <a:pt x="15" y="11"/>
                    <a:pt x="14" y="16"/>
                  </a:cubicBezTo>
                  <a:lnTo>
                    <a:pt x="14" y="16"/>
                  </a:lnTo>
                  <a:cubicBezTo>
                    <a:pt x="15" y="11"/>
                    <a:pt x="16" y="6"/>
                    <a:pt x="18" y="1"/>
                  </a:cubicBezTo>
                  <a:close/>
                  <a:moveTo>
                    <a:pt x="14" y="16"/>
                  </a:moveTo>
                  <a:cubicBezTo>
                    <a:pt x="1" y="73"/>
                    <a:pt x="7" y="130"/>
                    <a:pt x="18" y="183"/>
                  </a:cubicBezTo>
                  <a:cubicBezTo>
                    <a:pt x="31" y="288"/>
                    <a:pt x="75" y="377"/>
                    <a:pt x="138" y="458"/>
                  </a:cubicBezTo>
                  <a:cubicBezTo>
                    <a:pt x="162" y="495"/>
                    <a:pt x="188" y="521"/>
                    <a:pt x="225" y="539"/>
                  </a:cubicBezTo>
                  <a:cubicBezTo>
                    <a:pt x="251" y="551"/>
                    <a:pt x="275" y="559"/>
                    <a:pt x="313" y="559"/>
                  </a:cubicBezTo>
                  <a:cubicBezTo>
                    <a:pt x="301" y="551"/>
                    <a:pt x="289" y="545"/>
                    <a:pt x="275" y="539"/>
                  </a:cubicBezTo>
                  <a:cubicBezTo>
                    <a:pt x="237" y="521"/>
                    <a:pt x="200" y="495"/>
                    <a:pt x="176" y="464"/>
                  </a:cubicBezTo>
                  <a:cubicBezTo>
                    <a:pt x="93" y="357"/>
                    <a:pt x="37" y="238"/>
                    <a:pt x="25" y="107"/>
                  </a:cubicBezTo>
                  <a:cubicBezTo>
                    <a:pt x="19" y="76"/>
                    <a:pt x="10" y="44"/>
                    <a:pt x="14" y="16"/>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flipH="1">
              <a:off x="2724026" y="2291101"/>
              <a:ext cx="8749" cy="26329"/>
            </a:xfrm>
            <a:custGeom>
              <a:avLst/>
              <a:gdLst/>
              <a:ahLst/>
              <a:cxnLst/>
              <a:rect l="l" t="t" r="r" b="b"/>
              <a:pathLst>
                <a:path w="213" h="641" extrusionOk="0">
                  <a:moveTo>
                    <a:pt x="213" y="1"/>
                  </a:moveTo>
                  <a:lnTo>
                    <a:pt x="213" y="1"/>
                  </a:lnTo>
                  <a:cubicBezTo>
                    <a:pt x="209" y="9"/>
                    <a:pt x="205" y="14"/>
                    <a:pt x="203" y="20"/>
                  </a:cubicBezTo>
                  <a:lnTo>
                    <a:pt x="203" y="20"/>
                  </a:lnTo>
                  <a:cubicBezTo>
                    <a:pt x="206" y="14"/>
                    <a:pt x="209" y="7"/>
                    <a:pt x="213" y="1"/>
                  </a:cubicBezTo>
                  <a:close/>
                  <a:moveTo>
                    <a:pt x="203" y="20"/>
                  </a:moveTo>
                  <a:lnTo>
                    <a:pt x="203" y="20"/>
                  </a:lnTo>
                  <a:cubicBezTo>
                    <a:pt x="200" y="25"/>
                    <a:pt x="197" y="29"/>
                    <a:pt x="195" y="32"/>
                  </a:cubicBezTo>
                  <a:cubicBezTo>
                    <a:pt x="70" y="213"/>
                    <a:pt x="25" y="421"/>
                    <a:pt x="1" y="640"/>
                  </a:cubicBezTo>
                  <a:cubicBezTo>
                    <a:pt x="44" y="427"/>
                    <a:pt x="100" y="226"/>
                    <a:pt x="201" y="32"/>
                  </a:cubicBezTo>
                  <a:cubicBezTo>
                    <a:pt x="201" y="27"/>
                    <a:pt x="202" y="24"/>
                    <a:pt x="203" y="2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flipH="1">
              <a:off x="2758735" y="2326097"/>
              <a:ext cx="6243" cy="22222"/>
            </a:xfrm>
            <a:custGeom>
              <a:avLst/>
              <a:gdLst/>
              <a:ahLst/>
              <a:cxnLst/>
              <a:rect l="l" t="t" r="r" b="b"/>
              <a:pathLst>
                <a:path w="152" h="541" extrusionOk="0">
                  <a:moveTo>
                    <a:pt x="13" y="0"/>
                  </a:moveTo>
                  <a:cubicBezTo>
                    <a:pt x="7" y="32"/>
                    <a:pt x="1" y="63"/>
                    <a:pt x="1" y="95"/>
                  </a:cubicBezTo>
                  <a:cubicBezTo>
                    <a:pt x="1" y="257"/>
                    <a:pt x="57" y="402"/>
                    <a:pt x="151" y="540"/>
                  </a:cubicBezTo>
                  <a:cubicBezTo>
                    <a:pt x="126" y="451"/>
                    <a:pt x="82" y="364"/>
                    <a:pt x="57" y="277"/>
                  </a:cubicBezTo>
                  <a:cubicBezTo>
                    <a:pt x="45" y="214"/>
                    <a:pt x="33" y="158"/>
                    <a:pt x="27" y="95"/>
                  </a:cubicBezTo>
                  <a:cubicBezTo>
                    <a:pt x="19" y="63"/>
                    <a:pt x="13" y="32"/>
                    <a:pt x="13"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flipH="1">
              <a:off x="2666562" y="2341295"/>
              <a:ext cx="21647" cy="15485"/>
            </a:xfrm>
            <a:custGeom>
              <a:avLst/>
              <a:gdLst/>
              <a:ahLst/>
              <a:cxnLst/>
              <a:rect l="l" t="t" r="r" b="b"/>
              <a:pathLst>
                <a:path w="527" h="377" extrusionOk="0">
                  <a:moveTo>
                    <a:pt x="527" y="0"/>
                  </a:moveTo>
                  <a:lnTo>
                    <a:pt x="527" y="0"/>
                  </a:lnTo>
                  <a:cubicBezTo>
                    <a:pt x="463" y="38"/>
                    <a:pt x="420" y="89"/>
                    <a:pt x="363" y="133"/>
                  </a:cubicBezTo>
                  <a:cubicBezTo>
                    <a:pt x="307" y="182"/>
                    <a:pt x="244" y="226"/>
                    <a:pt x="181" y="263"/>
                  </a:cubicBezTo>
                  <a:cubicBezTo>
                    <a:pt x="125" y="301"/>
                    <a:pt x="62" y="339"/>
                    <a:pt x="0" y="376"/>
                  </a:cubicBezTo>
                  <a:cubicBezTo>
                    <a:pt x="206" y="295"/>
                    <a:pt x="388" y="182"/>
                    <a:pt x="527"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flipH="1">
              <a:off x="2700038" y="2253229"/>
              <a:ext cx="15732" cy="8338"/>
            </a:xfrm>
            <a:custGeom>
              <a:avLst/>
              <a:gdLst/>
              <a:ahLst/>
              <a:cxnLst/>
              <a:rect l="l" t="t" r="r" b="b"/>
              <a:pathLst>
                <a:path w="383" h="203" extrusionOk="0">
                  <a:moveTo>
                    <a:pt x="50" y="1"/>
                  </a:moveTo>
                  <a:cubicBezTo>
                    <a:pt x="32" y="1"/>
                    <a:pt x="6" y="7"/>
                    <a:pt x="0" y="38"/>
                  </a:cubicBezTo>
                  <a:cubicBezTo>
                    <a:pt x="12" y="32"/>
                    <a:pt x="24" y="32"/>
                    <a:pt x="38" y="32"/>
                  </a:cubicBezTo>
                  <a:cubicBezTo>
                    <a:pt x="94" y="32"/>
                    <a:pt x="137" y="64"/>
                    <a:pt x="163" y="114"/>
                  </a:cubicBezTo>
                  <a:cubicBezTo>
                    <a:pt x="169" y="120"/>
                    <a:pt x="182" y="120"/>
                    <a:pt x="188" y="120"/>
                  </a:cubicBezTo>
                  <a:cubicBezTo>
                    <a:pt x="200" y="120"/>
                    <a:pt x="206" y="114"/>
                    <a:pt x="220" y="114"/>
                  </a:cubicBezTo>
                  <a:cubicBezTo>
                    <a:pt x="232" y="108"/>
                    <a:pt x="244" y="108"/>
                    <a:pt x="258" y="108"/>
                  </a:cubicBezTo>
                  <a:cubicBezTo>
                    <a:pt x="264" y="108"/>
                    <a:pt x="270" y="108"/>
                    <a:pt x="282" y="114"/>
                  </a:cubicBezTo>
                  <a:cubicBezTo>
                    <a:pt x="313" y="133"/>
                    <a:pt x="333" y="165"/>
                    <a:pt x="357" y="202"/>
                  </a:cubicBezTo>
                  <a:cubicBezTo>
                    <a:pt x="382" y="127"/>
                    <a:pt x="325" y="76"/>
                    <a:pt x="226" y="76"/>
                  </a:cubicBezTo>
                  <a:lnTo>
                    <a:pt x="188" y="76"/>
                  </a:lnTo>
                  <a:cubicBezTo>
                    <a:pt x="157" y="38"/>
                    <a:pt x="113" y="1"/>
                    <a:pt x="5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flipH="1">
              <a:off x="2758243" y="2296728"/>
              <a:ext cx="22961" cy="10597"/>
            </a:xfrm>
            <a:custGeom>
              <a:avLst/>
              <a:gdLst/>
              <a:ahLst/>
              <a:cxnLst/>
              <a:rect l="l" t="t" r="r" b="b"/>
              <a:pathLst>
                <a:path w="559" h="258" extrusionOk="0">
                  <a:moveTo>
                    <a:pt x="0" y="1"/>
                  </a:moveTo>
                  <a:cubicBezTo>
                    <a:pt x="0" y="4"/>
                    <a:pt x="1" y="5"/>
                    <a:pt x="3" y="7"/>
                  </a:cubicBezTo>
                  <a:lnTo>
                    <a:pt x="3" y="7"/>
                  </a:lnTo>
                  <a:cubicBezTo>
                    <a:pt x="2" y="5"/>
                    <a:pt x="1" y="3"/>
                    <a:pt x="0" y="1"/>
                  </a:cubicBezTo>
                  <a:close/>
                  <a:moveTo>
                    <a:pt x="3" y="7"/>
                  </a:moveTo>
                  <a:cubicBezTo>
                    <a:pt x="9" y="23"/>
                    <a:pt x="15" y="34"/>
                    <a:pt x="26" y="52"/>
                  </a:cubicBezTo>
                  <a:cubicBezTo>
                    <a:pt x="107" y="189"/>
                    <a:pt x="277" y="258"/>
                    <a:pt x="440" y="258"/>
                  </a:cubicBezTo>
                  <a:cubicBezTo>
                    <a:pt x="477" y="258"/>
                    <a:pt x="521" y="252"/>
                    <a:pt x="558" y="246"/>
                  </a:cubicBezTo>
                  <a:cubicBezTo>
                    <a:pt x="534" y="240"/>
                    <a:pt x="515" y="240"/>
                    <a:pt x="489" y="240"/>
                  </a:cubicBezTo>
                  <a:lnTo>
                    <a:pt x="446" y="240"/>
                  </a:lnTo>
                  <a:cubicBezTo>
                    <a:pt x="414" y="240"/>
                    <a:pt x="384" y="240"/>
                    <a:pt x="358" y="234"/>
                  </a:cubicBezTo>
                  <a:cubicBezTo>
                    <a:pt x="289" y="214"/>
                    <a:pt x="220" y="196"/>
                    <a:pt x="158" y="151"/>
                  </a:cubicBezTo>
                  <a:cubicBezTo>
                    <a:pt x="101" y="114"/>
                    <a:pt x="58" y="64"/>
                    <a:pt x="8" y="14"/>
                  </a:cubicBezTo>
                  <a:cubicBezTo>
                    <a:pt x="8" y="10"/>
                    <a:pt x="5" y="9"/>
                    <a:pt x="3" y="7"/>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flipH="1">
              <a:off x="2752574" y="2326878"/>
              <a:ext cx="5956" cy="21441"/>
            </a:xfrm>
            <a:custGeom>
              <a:avLst/>
              <a:gdLst/>
              <a:ahLst/>
              <a:cxnLst/>
              <a:rect l="l" t="t" r="r" b="b"/>
              <a:pathLst>
                <a:path w="145" h="522" extrusionOk="0">
                  <a:moveTo>
                    <a:pt x="26" y="1"/>
                  </a:moveTo>
                  <a:cubicBezTo>
                    <a:pt x="6" y="26"/>
                    <a:pt x="0" y="50"/>
                    <a:pt x="0" y="70"/>
                  </a:cubicBezTo>
                  <a:lnTo>
                    <a:pt x="0" y="94"/>
                  </a:lnTo>
                  <a:cubicBezTo>
                    <a:pt x="6" y="214"/>
                    <a:pt x="32" y="320"/>
                    <a:pt x="88" y="420"/>
                  </a:cubicBezTo>
                  <a:cubicBezTo>
                    <a:pt x="107" y="458"/>
                    <a:pt x="113" y="496"/>
                    <a:pt x="145" y="521"/>
                  </a:cubicBezTo>
                  <a:cubicBezTo>
                    <a:pt x="119" y="440"/>
                    <a:pt x="76" y="365"/>
                    <a:pt x="58" y="276"/>
                  </a:cubicBezTo>
                  <a:cubicBezTo>
                    <a:pt x="44" y="207"/>
                    <a:pt x="32" y="145"/>
                    <a:pt x="32" y="70"/>
                  </a:cubicBezTo>
                  <a:cubicBezTo>
                    <a:pt x="26" y="44"/>
                    <a:pt x="26" y="26"/>
                    <a:pt x="2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flipH="1">
              <a:off x="2739964" y="2280544"/>
              <a:ext cx="20127" cy="3615"/>
            </a:xfrm>
            <a:custGeom>
              <a:avLst/>
              <a:gdLst/>
              <a:ahLst/>
              <a:cxnLst/>
              <a:rect l="l" t="t" r="r" b="b"/>
              <a:pathLst>
                <a:path w="490" h="88" extrusionOk="0">
                  <a:moveTo>
                    <a:pt x="1" y="1"/>
                  </a:moveTo>
                  <a:cubicBezTo>
                    <a:pt x="76" y="50"/>
                    <a:pt x="220" y="88"/>
                    <a:pt x="333" y="88"/>
                  </a:cubicBezTo>
                  <a:cubicBezTo>
                    <a:pt x="371" y="88"/>
                    <a:pt x="402" y="82"/>
                    <a:pt x="427" y="76"/>
                  </a:cubicBezTo>
                  <a:cubicBezTo>
                    <a:pt x="452" y="70"/>
                    <a:pt x="472" y="64"/>
                    <a:pt x="490" y="50"/>
                  </a:cubicBezTo>
                  <a:cubicBezTo>
                    <a:pt x="478" y="44"/>
                    <a:pt x="464" y="44"/>
                    <a:pt x="452" y="44"/>
                  </a:cubicBezTo>
                  <a:cubicBezTo>
                    <a:pt x="434" y="44"/>
                    <a:pt x="414" y="50"/>
                    <a:pt x="396" y="50"/>
                  </a:cubicBezTo>
                  <a:lnTo>
                    <a:pt x="383" y="50"/>
                  </a:lnTo>
                  <a:cubicBezTo>
                    <a:pt x="371" y="56"/>
                    <a:pt x="359" y="56"/>
                    <a:pt x="345" y="56"/>
                  </a:cubicBezTo>
                  <a:lnTo>
                    <a:pt x="327" y="56"/>
                  </a:lnTo>
                  <a:cubicBezTo>
                    <a:pt x="276" y="50"/>
                    <a:pt x="220" y="44"/>
                    <a:pt x="163" y="38"/>
                  </a:cubicBezTo>
                  <a:cubicBezTo>
                    <a:pt x="114" y="32"/>
                    <a:pt x="64" y="19"/>
                    <a:pt x="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flipH="1">
              <a:off x="2776234" y="2324865"/>
              <a:ext cx="5709" cy="20579"/>
            </a:xfrm>
            <a:custGeom>
              <a:avLst/>
              <a:gdLst/>
              <a:ahLst/>
              <a:cxnLst/>
              <a:rect l="l" t="t" r="r" b="b"/>
              <a:pathLst>
                <a:path w="139" h="501" extrusionOk="0">
                  <a:moveTo>
                    <a:pt x="38" y="0"/>
                  </a:moveTo>
                  <a:cubicBezTo>
                    <a:pt x="26" y="18"/>
                    <a:pt x="18" y="38"/>
                    <a:pt x="12" y="56"/>
                  </a:cubicBezTo>
                  <a:cubicBezTo>
                    <a:pt x="0" y="87"/>
                    <a:pt x="0" y="113"/>
                    <a:pt x="0" y="137"/>
                  </a:cubicBezTo>
                  <a:cubicBezTo>
                    <a:pt x="12" y="275"/>
                    <a:pt x="64" y="388"/>
                    <a:pt x="139" y="501"/>
                  </a:cubicBezTo>
                  <a:cubicBezTo>
                    <a:pt x="131" y="463"/>
                    <a:pt x="113" y="432"/>
                    <a:pt x="101" y="400"/>
                  </a:cubicBezTo>
                  <a:cubicBezTo>
                    <a:pt x="64" y="313"/>
                    <a:pt x="38" y="226"/>
                    <a:pt x="32" y="131"/>
                  </a:cubicBezTo>
                  <a:lnTo>
                    <a:pt x="32" y="68"/>
                  </a:lnTo>
                  <a:cubicBezTo>
                    <a:pt x="38" y="44"/>
                    <a:pt x="38" y="24"/>
                    <a:pt x="3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flipH="1">
              <a:off x="2712156" y="2277217"/>
              <a:ext cx="14992" cy="3861"/>
            </a:xfrm>
            <a:custGeom>
              <a:avLst/>
              <a:gdLst/>
              <a:ahLst/>
              <a:cxnLst/>
              <a:rect l="l" t="t" r="r" b="b"/>
              <a:pathLst>
                <a:path w="365" h="94" extrusionOk="0">
                  <a:moveTo>
                    <a:pt x="252" y="0"/>
                  </a:moveTo>
                  <a:cubicBezTo>
                    <a:pt x="246" y="0"/>
                    <a:pt x="240" y="0"/>
                    <a:pt x="226" y="6"/>
                  </a:cubicBezTo>
                  <a:cubicBezTo>
                    <a:pt x="202" y="12"/>
                    <a:pt x="177" y="12"/>
                    <a:pt x="151" y="12"/>
                  </a:cubicBezTo>
                  <a:lnTo>
                    <a:pt x="89" y="12"/>
                  </a:lnTo>
                  <a:cubicBezTo>
                    <a:pt x="46" y="12"/>
                    <a:pt x="20" y="32"/>
                    <a:pt x="1" y="76"/>
                  </a:cubicBezTo>
                  <a:cubicBezTo>
                    <a:pt x="52" y="50"/>
                    <a:pt x="70" y="38"/>
                    <a:pt x="95" y="38"/>
                  </a:cubicBezTo>
                  <a:cubicBezTo>
                    <a:pt x="113" y="38"/>
                    <a:pt x="139" y="44"/>
                    <a:pt x="177" y="56"/>
                  </a:cubicBezTo>
                  <a:cubicBezTo>
                    <a:pt x="202" y="50"/>
                    <a:pt x="226" y="38"/>
                    <a:pt x="252" y="38"/>
                  </a:cubicBezTo>
                  <a:cubicBezTo>
                    <a:pt x="258" y="38"/>
                    <a:pt x="271" y="44"/>
                    <a:pt x="277" y="44"/>
                  </a:cubicBezTo>
                  <a:cubicBezTo>
                    <a:pt x="309" y="56"/>
                    <a:pt x="327" y="88"/>
                    <a:pt x="365" y="94"/>
                  </a:cubicBezTo>
                  <a:cubicBezTo>
                    <a:pt x="353" y="44"/>
                    <a:pt x="301" y="0"/>
                    <a:pt x="252"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flipH="1">
              <a:off x="2735322" y="2333326"/>
              <a:ext cx="3615" cy="18566"/>
            </a:xfrm>
            <a:custGeom>
              <a:avLst/>
              <a:gdLst/>
              <a:ahLst/>
              <a:cxnLst/>
              <a:rect l="l" t="t" r="r" b="b"/>
              <a:pathLst>
                <a:path w="88" h="452" extrusionOk="0">
                  <a:moveTo>
                    <a:pt x="0" y="0"/>
                  </a:moveTo>
                  <a:lnTo>
                    <a:pt x="0" y="0"/>
                  </a:lnTo>
                  <a:cubicBezTo>
                    <a:pt x="75" y="351"/>
                    <a:pt x="44" y="321"/>
                    <a:pt x="24" y="420"/>
                  </a:cubicBezTo>
                  <a:cubicBezTo>
                    <a:pt x="24" y="433"/>
                    <a:pt x="18" y="439"/>
                    <a:pt x="18" y="451"/>
                  </a:cubicBezTo>
                  <a:cubicBezTo>
                    <a:pt x="44" y="439"/>
                    <a:pt x="50" y="420"/>
                    <a:pt x="62" y="402"/>
                  </a:cubicBezTo>
                  <a:cubicBezTo>
                    <a:pt x="81" y="351"/>
                    <a:pt x="87" y="295"/>
                    <a:pt x="81" y="245"/>
                  </a:cubicBezTo>
                  <a:cubicBezTo>
                    <a:pt x="69" y="157"/>
                    <a:pt x="50" y="75"/>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flipH="1">
              <a:off x="2810778" y="2218520"/>
              <a:ext cx="6695" cy="20373"/>
            </a:xfrm>
            <a:custGeom>
              <a:avLst/>
              <a:gdLst/>
              <a:ahLst/>
              <a:cxnLst/>
              <a:rect l="l" t="t" r="r" b="b"/>
              <a:pathLst>
                <a:path w="163" h="496" extrusionOk="0">
                  <a:moveTo>
                    <a:pt x="0" y="0"/>
                  </a:moveTo>
                  <a:cubicBezTo>
                    <a:pt x="0" y="13"/>
                    <a:pt x="6" y="19"/>
                    <a:pt x="12" y="32"/>
                  </a:cubicBezTo>
                  <a:cubicBezTo>
                    <a:pt x="70" y="182"/>
                    <a:pt x="107" y="345"/>
                    <a:pt x="163" y="495"/>
                  </a:cubicBezTo>
                  <a:cubicBezTo>
                    <a:pt x="131" y="339"/>
                    <a:pt x="107" y="182"/>
                    <a:pt x="26" y="44"/>
                  </a:cubicBezTo>
                  <a:cubicBezTo>
                    <a:pt x="19" y="32"/>
                    <a:pt x="6" y="19"/>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flipH="1">
              <a:off x="2723451" y="2271056"/>
              <a:ext cx="14746" cy="3861"/>
            </a:xfrm>
            <a:custGeom>
              <a:avLst/>
              <a:gdLst/>
              <a:ahLst/>
              <a:cxnLst/>
              <a:rect l="l" t="t" r="r" b="b"/>
              <a:pathLst>
                <a:path w="359" h="94" extrusionOk="0">
                  <a:moveTo>
                    <a:pt x="289" y="0"/>
                  </a:moveTo>
                  <a:cubicBezTo>
                    <a:pt x="264" y="0"/>
                    <a:pt x="226" y="18"/>
                    <a:pt x="176" y="50"/>
                  </a:cubicBezTo>
                  <a:cubicBezTo>
                    <a:pt x="139" y="38"/>
                    <a:pt x="107" y="12"/>
                    <a:pt x="69" y="12"/>
                  </a:cubicBezTo>
                  <a:cubicBezTo>
                    <a:pt x="51" y="12"/>
                    <a:pt x="26" y="24"/>
                    <a:pt x="0" y="50"/>
                  </a:cubicBezTo>
                  <a:cubicBezTo>
                    <a:pt x="20" y="44"/>
                    <a:pt x="38" y="38"/>
                    <a:pt x="57" y="38"/>
                  </a:cubicBezTo>
                  <a:cubicBezTo>
                    <a:pt x="101" y="38"/>
                    <a:pt x="139" y="69"/>
                    <a:pt x="176" y="93"/>
                  </a:cubicBezTo>
                  <a:cubicBezTo>
                    <a:pt x="214" y="87"/>
                    <a:pt x="226" y="50"/>
                    <a:pt x="258" y="38"/>
                  </a:cubicBezTo>
                  <a:cubicBezTo>
                    <a:pt x="270" y="38"/>
                    <a:pt x="283" y="32"/>
                    <a:pt x="289" y="32"/>
                  </a:cubicBezTo>
                  <a:cubicBezTo>
                    <a:pt x="315" y="32"/>
                    <a:pt x="333" y="44"/>
                    <a:pt x="358" y="44"/>
                  </a:cubicBezTo>
                  <a:cubicBezTo>
                    <a:pt x="339" y="12"/>
                    <a:pt x="321" y="0"/>
                    <a:pt x="289"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flipH="1">
              <a:off x="2819774" y="2198927"/>
              <a:ext cx="16471" cy="17046"/>
            </a:xfrm>
            <a:custGeom>
              <a:avLst/>
              <a:gdLst/>
              <a:ahLst/>
              <a:cxnLst/>
              <a:rect l="l" t="t" r="r" b="b"/>
              <a:pathLst>
                <a:path w="401" h="415" extrusionOk="0">
                  <a:moveTo>
                    <a:pt x="6" y="1"/>
                  </a:moveTo>
                  <a:lnTo>
                    <a:pt x="6" y="1"/>
                  </a:lnTo>
                  <a:cubicBezTo>
                    <a:pt x="0" y="26"/>
                    <a:pt x="18" y="26"/>
                    <a:pt x="24" y="38"/>
                  </a:cubicBezTo>
                  <a:cubicBezTo>
                    <a:pt x="107" y="119"/>
                    <a:pt x="182" y="195"/>
                    <a:pt x="257" y="276"/>
                  </a:cubicBezTo>
                  <a:cubicBezTo>
                    <a:pt x="269" y="283"/>
                    <a:pt x="275" y="289"/>
                    <a:pt x="275" y="301"/>
                  </a:cubicBezTo>
                  <a:lnTo>
                    <a:pt x="275" y="308"/>
                  </a:lnTo>
                  <a:cubicBezTo>
                    <a:pt x="281" y="314"/>
                    <a:pt x="295" y="327"/>
                    <a:pt x="301" y="333"/>
                  </a:cubicBezTo>
                  <a:cubicBezTo>
                    <a:pt x="345" y="345"/>
                    <a:pt x="357" y="396"/>
                    <a:pt x="400" y="414"/>
                  </a:cubicBezTo>
                  <a:cubicBezTo>
                    <a:pt x="388" y="402"/>
                    <a:pt x="376" y="383"/>
                    <a:pt x="357" y="359"/>
                  </a:cubicBezTo>
                  <a:cubicBezTo>
                    <a:pt x="269" y="246"/>
                    <a:pt x="93" y="64"/>
                    <a:pt x="6"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flipH="1">
              <a:off x="2753601" y="2312501"/>
              <a:ext cx="18853" cy="3861"/>
            </a:xfrm>
            <a:custGeom>
              <a:avLst/>
              <a:gdLst/>
              <a:ahLst/>
              <a:cxnLst/>
              <a:rect l="l" t="t" r="r" b="b"/>
              <a:pathLst>
                <a:path w="459" h="94" extrusionOk="0">
                  <a:moveTo>
                    <a:pt x="1" y="0"/>
                  </a:moveTo>
                  <a:cubicBezTo>
                    <a:pt x="21" y="24"/>
                    <a:pt x="51" y="44"/>
                    <a:pt x="82" y="56"/>
                  </a:cubicBezTo>
                  <a:cubicBezTo>
                    <a:pt x="133" y="82"/>
                    <a:pt x="201" y="94"/>
                    <a:pt x="264" y="94"/>
                  </a:cubicBezTo>
                  <a:cubicBezTo>
                    <a:pt x="327" y="94"/>
                    <a:pt x="397" y="82"/>
                    <a:pt x="440" y="50"/>
                  </a:cubicBezTo>
                  <a:cubicBezTo>
                    <a:pt x="446" y="50"/>
                    <a:pt x="452" y="44"/>
                    <a:pt x="458" y="38"/>
                  </a:cubicBezTo>
                  <a:cubicBezTo>
                    <a:pt x="452" y="38"/>
                    <a:pt x="446" y="38"/>
                    <a:pt x="440" y="44"/>
                  </a:cubicBezTo>
                  <a:cubicBezTo>
                    <a:pt x="371" y="56"/>
                    <a:pt x="333" y="68"/>
                    <a:pt x="276" y="68"/>
                  </a:cubicBezTo>
                  <a:cubicBezTo>
                    <a:pt x="221" y="68"/>
                    <a:pt x="145" y="56"/>
                    <a:pt x="21" y="6"/>
                  </a:cubicBezTo>
                  <a:cubicBezTo>
                    <a:pt x="13" y="6"/>
                    <a:pt x="7" y="0"/>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flipH="1">
              <a:off x="2752574" y="2307860"/>
              <a:ext cx="21647" cy="3615"/>
            </a:xfrm>
            <a:custGeom>
              <a:avLst/>
              <a:gdLst/>
              <a:ahLst/>
              <a:cxnLst/>
              <a:rect l="l" t="t" r="r" b="b"/>
              <a:pathLst>
                <a:path w="527" h="88" extrusionOk="0">
                  <a:moveTo>
                    <a:pt x="0" y="0"/>
                  </a:moveTo>
                  <a:lnTo>
                    <a:pt x="0" y="0"/>
                  </a:lnTo>
                  <a:cubicBezTo>
                    <a:pt x="70" y="62"/>
                    <a:pt x="163" y="88"/>
                    <a:pt x="258" y="88"/>
                  </a:cubicBezTo>
                  <a:cubicBezTo>
                    <a:pt x="345" y="88"/>
                    <a:pt x="432" y="62"/>
                    <a:pt x="495" y="25"/>
                  </a:cubicBezTo>
                  <a:cubicBezTo>
                    <a:pt x="507" y="19"/>
                    <a:pt x="521" y="13"/>
                    <a:pt x="527" y="6"/>
                  </a:cubicBezTo>
                  <a:lnTo>
                    <a:pt x="527" y="6"/>
                  </a:lnTo>
                  <a:cubicBezTo>
                    <a:pt x="521" y="6"/>
                    <a:pt x="507" y="13"/>
                    <a:pt x="501" y="19"/>
                  </a:cubicBezTo>
                  <a:cubicBezTo>
                    <a:pt x="414" y="44"/>
                    <a:pt x="327" y="68"/>
                    <a:pt x="238" y="68"/>
                  </a:cubicBezTo>
                  <a:cubicBezTo>
                    <a:pt x="163" y="68"/>
                    <a:pt x="82" y="50"/>
                    <a:pt x="0"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flipH="1">
              <a:off x="2802234" y="2308845"/>
              <a:ext cx="5217" cy="18566"/>
            </a:xfrm>
            <a:custGeom>
              <a:avLst/>
              <a:gdLst/>
              <a:ahLst/>
              <a:cxnLst/>
              <a:rect l="l" t="t" r="r" b="b"/>
              <a:pathLst>
                <a:path w="127" h="452" extrusionOk="0">
                  <a:moveTo>
                    <a:pt x="45" y="1"/>
                  </a:moveTo>
                  <a:cubicBezTo>
                    <a:pt x="45" y="7"/>
                    <a:pt x="38" y="14"/>
                    <a:pt x="38" y="20"/>
                  </a:cubicBezTo>
                  <a:cubicBezTo>
                    <a:pt x="0" y="177"/>
                    <a:pt x="57" y="315"/>
                    <a:pt x="126" y="452"/>
                  </a:cubicBezTo>
                  <a:cubicBezTo>
                    <a:pt x="75" y="315"/>
                    <a:pt x="45" y="171"/>
                    <a:pt x="45" y="20"/>
                  </a:cubicBezTo>
                  <a:lnTo>
                    <a:pt x="45" y="1"/>
                  </a:ln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flipH="1">
              <a:off x="2755162" y="2157728"/>
              <a:ext cx="3122" cy="18566"/>
            </a:xfrm>
            <a:custGeom>
              <a:avLst/>
              <a:gdLst/>
              <a:ahLst/>
              <a:cxnLst/>
              <a:rect l="l" t="t" r="r" b="b"/>
              <a:pathLst>
                <a:path w="76" h="452" extrusionOk="0">
                  <a:moveTo>
                    <a:pt x="26" y="0"/>
                  </a:moveTo>
                  <a:cubicBezTo>
                    <a:pt x="0" y="121"/>
                    <a:pt x="6" y="264"/>
                    <a:pt x="32" y="364"/>
                  </a:cubicBezTo>
                  <a:cubicBezTo>
                    <a:pt x="44" y="402"/>
                    <a:pt x="58" y="434"/>
                    <a:pt x="76" y="452"/>
                  </a:cubicBezTo>
                  <a:cubicBezTo>
                    <a:pt x="76" y="434"/>
                    <a:pt x="70" y="414"/>
                    <a:pt x="70" y="396"/>
                  </a:cubicBezTo>
                  <a:cubicBezTo>
                    <a:pt x="58" y="339"/>
                    <a:pt x="44" y="283"/>
                    <a:pt x="38" y="234"/>
                  </a:cubicBezTo>
                  <a:cubicBezTo>
                    <a:pt x="32" y="158"/>
                    <a:pt x="32" y="83"/>
                    <a:pt x="26"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flipH="1">
              <a:off x="2741976" y="2328931"/>
              <a:ext cx="4683" cy="17046"/>
            </a:xfrm>
            <a:custGeom>
              <a:avLst/>
              <a:gdLst/>
              <a:ahLst/>
              <a:cxnLst/>
              <a:rect l="l" t="t" r="r" b="b"/>
              <a:pathLst>
                <a:path w="114" h="415" extrusionOk="0">
                  <a:moveTo>
                    <a:pt x="38" y="0"/>
                  </a:moveTo>
                  <a:cubicBezTo>
                    <a:pt x="38" y="6"/>
                    <a:pt x="32" y="20"/>
                    <a:pt x="32" y="32"/>
                  </a:cubicBezTo>
                  <a:cubicBezTo>
                    <a:pt x="0" y="151"/>
                    <a:pt x="38" y="307"/>
                    <a:pt x="113" y="414"/>
                  </a:cubicBezTo>
                  <a:cubicBezTo>
                    <a:pt x="100" y="339"/>
                    <a:pt x="69" y="277"/>
                    <a:pt x="56" y="208"/>
                  </a:cubicBezTo>
                  <a:cubicBezTo>
                    <a:pt x="50" y="151"/>
                    <a:pt x="50" y="95"/>
                    <a:pt x="44" y="32"/>
                  </a:cubicBezTo>
                  <a:cubicBezTo>
                    <a:pt x="44" y="20"/>
                    <a:pt x="44" y="14"/>
                    <a:pt x="3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flipH="1">
              <a:off x="2734501" y="2261526"/>
              <a:ext cx="11172" cy="4683"/>
            </a:xfrm>
            <a:custGeom>
              <a:avLst/>
              <a:gdLst/>
              <a:ahLst/>
              <a:cxnLst/>
              <a:rect l="l" t="t" r="r" b="b"/>
              <a:pathLst>
                <a:path w="272" h="114" extrusionOk="0">
                  <a:moveTo>
                    <a:pt x="38" y="0"/>
                  </a:moveTo>
                  <a:cubicBezTo>
                    <a:pt x="26" y="0"/>
                    <a:pt x="14" y="0"/>
                    <a:pt x="0" y="6"/>
                  </a:cubicBezTo>
                  <a:cubicBezTo>
                    <a:pt x="57" y="30"/>
                    <a:pt x="101" y="56"/>
                    <a:pt x="107" y="113"/>
                  </a:cubicBezTo>
                  <a:cubicBezTo>
                    <a:pt x="164" y="106"/>
                    <a:pt x="196" y="56"/>
                    <a:pt x="245" y="56"/>
                  </a:cubicBezTo>
                  <a:cubicBezTo>
                    <a:pt x="258" y="56"/>
                    <a:pt x="264" y="62"/>
                    <a:pt x="271" y="62"/>
                  </a:cubicBezTo>
                  <a:cubicBezTo>
                    <a:pt x="245" y="44"/>
                    <a:pt x="233" y="30"/>
                    <a:pt x="214" y="30"/>
                  </a:cubicBezTo>
                  <a:cubicBezTo>
                    <a:pt x="196" y="30"/>
                    <a:pt x="170" y="44"/>
                    <a:pt x="133" y="62"/>
                  </a:cubicBezTo>
                  <a:cubicBezTo>
                    <a:pt x="107" y="30"/>
                    <a:pt x="83" y="0"/>
                    <a:pt x="3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flipH="1">
              <a:off x="2807122" y="2306011"/>
              <a:ext cx="3122" cy="16759"/>
            </a:xfrm>
            <a:custGeom>
              <a:avLst/>
              <a:gdLst/>
              <a:ahLst/>
              <a:cxnLst/>
              <a:rect l="l" t="t" r="r" b="b"/>
              <a:pathLst>
                <a:path w="76" h="408" extrusionOk="0">
                  <a:moveTo>
                    <a:pt x="31" y="0"/>
                  </a:moveTo>
                  <a:lnTo>
                    <a:pt x="31" y="0"/>
                  </a:lnTo>
                  <a:cubicBezTo>
                    <a:pt x="0" y="58"/>
                    <a:pt x="6" y="196"/>
                    <a:pt x="38" y="315"/>
                  </a:cubicBezTo>
                  <a:cubicBezTo>
                    <a:pt x="50" y="346"/>
                    <a:pt x="62" y="376"/>
                    <a:pt x="76" y="408"/>
                  </a:cubicBezTo>
                  <a:cubicBezTo>
                    <a:pt x="76" y="402"/>
                    <a:pt x="76" y="396"/>
                    <a:pt x="68" y="384"/>
                  </a:cubicBezTo>
                  <a:cubicBezTo>
                    <a:pt x="50" y="258"/>
                    <a:pt x="18" y="133"/>
                    <a:pt x="3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flipH="1">
              <a:off x="2707760" y="2319402"/>
              <a:ext cx="5997" cy="18566"/>
            </a:xfrm>
            <a:custGeom>
              <a:avLst/>
              <a:gdLst/>
              <a:ahLst/>
              <a:cxnLst/>
              <a:rect l="l" t="t" r="r" b="b"/>
              <a:pathLst>
                <a:path w="146" h="452" extrusionOk="0">
                  <a:moveTo>
                    <a:pt x="145" y="1"/>
                  </a:moveTo>
                  <a:cubicBezTo>
                    <a:pt x="76" y="139"/>
                    <a:pt x="27" y="284"/>
                    <a:pt x="1" y="434"/>
                  </a:cubicBezTo>
                  <a:lnTo>
                    <a:pt x="1" y="452"/>
                  </a:lnTo>
                  <a:cubicBezTo>
                    <a:pt x="1" y="446"/>
                    <a:pt x="7" y="440"/>
                    <a:pt x="7" y="434"/>
                  </a:cubicBezTo>
                  <a:cubicBezTo>
                    <a:pt x="58" y="290"/>
                    <a:pt x="96" y="145"/>
                    <a:pt x="145"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flipH="1">
              <a:off x="2736390" y="2134848"/>
              <a:ext cx="1273" cy="17785"/>
            </a:xfrm>
            <a:custGeom>
              <a:avLst/>
              <a:gdLst/>
              <a:ahLst/>
              <a:cxnLst/>
              <a:rect l="l" t="t" r="r" b="b"/>
              <a:pathLst>
                <a:path w="31" h="433" extrusionOk="0">
                  <a:moveTo>
                    <a:pt x="31" y="1"/>
                  </a:moveTo>
                  <a:cubicBezTo>
                    <a:pt x="7" y="69"/>
                    <a:pt x="7" y="138"/>
                    <a:pt x="7" y="207"/>
                  </a:cubicBezTo>
                  <a:cubicBezTo>
                    <a:pt x="7" y="276"/>
                    <a:pt x="1" y="345"/>
                    <a:pt x="7" y="433"/>
                  </a:cubicBezTo>
                  <a:cubicBezTo>
                    <a:pt x="31" y="276"/>
                    <a:pt x="13" y="138"/>
                    <a:pt x="31"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flipH="1">
              <a:off x="2791678" y="2193012"/>
              <a:ext cx="4683" cy="16759"/>
            </a:xfrm>
            <a:custGeom>
              <a:avLst/>
              <a:gdLst/>
              <a:ahLst/>
              <a:cxnLst/>
              <a:rect l="l" t="t" r="r" b="b"/>
              <a:pathLst>
                <a:path w="114" h="408" extrusionOk="0">
                  <a:moveTo>
                    <a:pt x="1" y="0"/>
                  </a:moveTo>
                  <a:lnTo>
                    <a:pt x="1" y="0"/>
                  </a:lnTo>
                  <a:cubicBezTo>
                    <a:pt x="25" y="69"/>
                    <a:pt x="45" y="139"/>
                    <a:pt x="63" y="208"/>
                  </a:cubicBezTo>
                  <a:cubicBezTo>
                    <a:pt x="76" y="245"/>
                    <a:pt x="82" y="277"/>
                    <a:pt x="94" y="315"/>
                  </a:cubicBezTo>
                  <a:cubicBezTo>
                    <a:pt x="100" y="345"/>
                    <a:pt x="106" y="376"/>
                    <a:pt x="114" y="408"/>
                  </a:cubicBezTo>
                  <a:lnTo>
                    <a:pt x="114" y="396"/>
                  </a:lnTo>
                  <a:cubicBezTo>
                    <a:pt x="114" y="358"/>
                    <a:pt x="114" y="321"/>
                    <a:pt x="100" y="277"/>
                  </a:cubicBezTo>
                  <a:cubicBezTo>
                    <a:pt x="88" y="182"/>
                    <a:pt x="51" y="81"/>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flipH="1">
              <a:off x="2721439" y="2255324"/>
              <a:ext cx="8256" cy="3409"/>
            </a:xfrm>
            <a:custGeom>
              <a:avLst/>
              <a:gdLst/>
              <a:ahLst/>
              <a:cxnLst/>
              <a:rect l="l" t="t" r="r" b="b"/>
              <a:pathLst>
                <a:path w="201" h="83" extrusionOk="0">
                  <a:moveTo>
                    <a:pt x="108" y="1"/>
                  </a:moveTo>
                  <a:cubicBezTo>
                    <a:pt x="70" y="1"/>
                    <a:pt x="32" y="25"/>
                    <a:pt x="1" y="82"/>
                  </a:cubicBezTo>
                  <a:cubicBezTo>
                    <a:pt x="51" y="57"/>
                    <a:pt x="76" y="45"/>
                    <a:pt x="100" y="45"/>
                  </a:cubicBezTo>
                  <a:cubicBezTo>
                    <a:pt x="126" y="45"/>
                    <a:pt x="151" y="57"/>
                    <a:pt x="201" y="76"/>
                  </a:cubicBezTo>
                  <a:cubicBezTo>
                    <a:pt x="189" y="31"/>
                    <a:pt x="163" y="7"/>
                    <a:pt x="12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flipH="1">
              <a:off x="2703612" y="2274383"/>
              <a:ext cx="7763" cy="4683"/>
            </a:xfrm>
            <a:custGeom>
              <a:avLst/>
              <a:gdLst/>
              <a:ahLst/>
              <a:cxnLst/>
              <a:rect l="l" t="t" r="r" b="b"/>
              <a:pathLst>
                <a:path w="189" h="114" extrusionOk="0">
                  <a:moveTo>
                    <a:pt x="68" y="0"/>
                  </a:moveTo>
                  <a:cubicBezTo>
                    <a:pt x="44" y="0"/>
                    <a:pt x="18" y="12"/>
                    <a:pt x="0" y="44"/>
                  </a:cubicBezTo>
                  <a:lnTo>
                    <a:pt x="30" y="44"/>
                  </a:lnTo>
                  <a:cubicBezTo>
                    <a:pt x="93" y="44"/>
                    <a:pt x="105" y="50"/>
                    <a:pt x="188" y="113"/>
                  </a:cubicBezTo>
                  <a:cubicBezTo>
                    <a:pt x="181" y="56"/>
                    <a:pt x="151" y="26"/>
                    <a:pt x="105" y="6"/>
                  </a:cubicBezTo>
                  <a:cubicBezTo>
                    <a:pt x="93" y="6"/>
                    <a:pt x="81" y="0"/>
                    <a:pt x="68"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flipH="1">
              <a:off x="2842160" y="2255817"/>
              <a:ext cx="9037" cy="12405"/>
            </a:xfrm>
            <a:custGeom>
              <a:avLst/>
              <a:gdLst/>
              <a:ahLst/>
              <a:cxnLst/>
              <a:rect l="l" t="t" r="r" b="b"/>
              <a:pathLst>
                <a:path w="220" h="302" extrusionOk="0">
                  <a:moveTo>
                    <a:pt x="0" y="1"/>
                  </a:moveTo>
                  <a:lnTo>
                    <a:pt x="0" y="1"/>
                  </a:lnTo>
                  <a:cubicBezTo>
                    <a:pt x="6" y="13"/>
                    <a:pt x="12" y="33"/>
                    <a:pt x="26" y="51"/>
                  </a:cubicBezTo>
                  <a:cubicBezTo>
                    <a:pt x="69" y="126"/>
                    <a:pt x="157" y="252"/>
                    <a:pt x="220" y="302"/>
                  </a:cubicBezTo>
                  <a:cubicBezTo>
                    <a:pt x="176" y="221"/>
                    <a:pt x="113" y="145"/>
                    <a:pt x="50" y="64"/>
                  </a:cubicBezTo>
                  <a:cubicBezTo>
                    <a:pt x="32" y="45"/>
                    <a:pt x="20" y="27"/>
                    <a:pt x="0" y="1"/>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flipH="1">
              <a:off x="2733268" y="2332587"/>
              <a:ext cx="3656" cy="9529"/>
            </a:xfrm>
            <a:custGeom>
              <a:avLst/>
              <a:gdLst/>
              <a:ahLst/>
              <a:cxnLst/>
              <a:rect l="l" t="t" r="r" b="b"/>
              <a:pathLst>
                <a:path w="89" h="232" extrusionOk="0">
                  <a:moveTo>
                    <a:pt x="1" y="0"/>
                  </a:moveTo>
                  <a:cubicBezTo>
                    <a:pt x="7" y="6"/>
                    <a:pt x="7" y="12"/>
                    <a:pt x="7" y="18"/>
                  </a:cubicBezTo>
                  <a:cubicBezTo>
                    <a:pt x="20" y="56"/>
                    <a:pt x="45" y="81"/>
                    <a:pt x="45" y="113"/>
                  </a:cubicBezTo>
                  <a:cubicBezTo>
                    <a:pt x="51" y="151"/>
                    <a:pt x="58" y="188"/>
                    <a:pt x="70" y="232"/>
                  </a:cubicBezTo>
                  <a:cubicBezTo>
                    <a:pt x="88" y="157"/>
                    <a:pt x="82" y="93"/>
                    <a:pt x="51" y="50"/>
                  </a:cubicBezTo>
                  <a:cubicBezTo>
                    <a:pt x="38" y="30"/>
                    <a:pt x="26" y="18"/>
                    <a:pt x="1" y="0"/>
                  </a:cubicBezTo>
                  <a:close/>
                </a:path>
              </a:pathLst>
            </a:custGeom>
            <a:gradFill>
              <a:gsLst>
                <a:gs pos="0">
                  <a:schemeClr val="dk1"/>
                </a:gs>
                <a:gs pos="100000">
                  <a:schemeClr val="accen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425080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894"/>
        <p:cNvGrpSpPr/>
        <p:nvPr/>
      </p:nvGrpSpPr>
      <p:grpSpPr>
        <a:xfrm>
          <a:off x="0" y="0"/>
          <a:ext cx="0" cy="0"/>
          <a:chOff x="0" y="0"/>
          <a:chExt cx="0" cy="0"/>
        </a:xfrm>
      </p:grpSpPr>
      <p:sp>
        <p:nvSpPr>
          <p:cNvPr id="895" name="Google Shape;895;p23"/>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96" name="Google Shape;896;p23"/>
          <p:cNvGrpSpPr/>
          <p:nvPr/>
        </p:nvGrpSpPr>
        <p:grpSpPr>
          <a:xfrm>
            <a:off x="10203598" y="378668"/>
            <a:ext cx="2204103" cy="2995177"/>
            <a:chOff x="7324448" y="1356850"/>
            <a:chExt cx="1653077" cy="2246383"/>
          </a:xfrm>
        </p:grpSpPr>
        <p:sp>
          <p:nvSpPr>
            <p:cNvPr id="897" name="Google Shape;897;p23"/>
            <p:cNvSpPr/>
            <p:nvPr/>
          </p:nvSpPr>
          <p:spPr>
            <a:xfrm rot="-953350">
              <a:off x="7869807" y="1912431"/>
              <a:ext cx="695459" cy="538884"/>
            </a:xfrm>
            <a:custGeom>
              <a:avLst/>
              <a:gdLst/>
              <a:ahLst/>
              <a:cxnLst/>
              <a:rect l="l" t="t" r="r" b="b"/>
              <a:pathLst>
                <a:path w="4175" h="3235" extrusionOk="0">
                  <a:moveTo>
                    <a:pt x="1178" y="333"/>
                  </a:moveTo>
                  <a:cubicBezTo>
                    <a:pt x="1172" y="333"/>
                    <a:pt x="1160" y="339"/>
                    <a:pt x="1154" y="339"/>
                  </a:cubicBezTo>
                  <a:cubicBezTo>
                    <a:pt x="1154" y="339"/>
                    <a:pt x="1160" y="345"/>
                    <a:pt x="1160" y="351"/>
                  </a:cubicBezTo>
                  <a:lnTo>
                    <a:pt x="1160" y="364"/>
                  </a:lnTo>
                  <a:cubicBezTo>
                    <a:pt x="1172" y="364"/>
                    <a:pt x="1186" y="357"/>
                    <a:pt x="1192" y="357"/>
                  </a:cubicBezTo>
                  <a:cubicBezTo>
                    <a:pt x="1192" y="357"/>
                    <a:pt x="1186" y="357"/>
                    <a:pt x="1186" y="351"/>
                  </a:cubicBezTo>
                  <a:cubicBezTo>
                    <a:pt x="1186" y="345"/>
                    <a:pt x="1178" y="339"/>
                    <a:pt x="1178" y="333"/>
                  </a:cubicBezTo>
                  <a:close/>
                  <a:moveTo>
                    <a:pt x="1141" y="339"/>
                  </a:moveTo>
                  <a:cubicBezTo>
                    <a:pt x="1141" y="339"/>
                    <a:pt x="1135" y="339"/>
                    <a:pt x="1129" y="345"/>
                  </a:cubicBezTo>
                  <a:cubicBezTo>
                    <a:pt x="1135" y="345"/>
                    <a:pt x="1129" y="351"/>
                    <a:pt x="1123" y="351"/>
                  </a:cubicBezTo>
                  <a:lnTo>
                    <a:pt x="1117" y="345"/>
                  </a:lnTo>
                  <a:cubicBezTo>
                    <a:pt x="1097" y="351"/>
                    <a:pt x="1073" y="357"/>
                    <a:pt x="1047" y="370"/>
                  </a:cubicBezTo>
                  <a:cubicBezTo>
                    <a:pt x="1053" y="376"/>
                    <a:pt x="1053" y="376"/>
                    <a:pt x="1053" y="382"/>
                  </a:cubicBezTo>
                  <a:cubicBezTo>
                    <a:pt x="1059" y="388"/>
                    <a:pt x="1053" y="394"/>
                    <a:pt x="1047" y="394"/>
                  </a:cubicBezTo>
                  <a:lnTo>
                    <a:pt x="1047" y="388"/>
                  </a:lnTo>
                  <a:cubicBezTo>
                    <a:pt x="1041" y="382"/>
                    <a:pt x="1041" y="382"/>
                    <a:pt x="1035" y="376"/>
                  </a:cubicBezTo>
                  <a:cubicBezTo>
                    <a:pt x="1028" y="376"/>
                    <a:pt x="1022" y="382"/>
                    <a:pt x="1016" y="382"/>
                  </a:cubicBezTo>
                  <a:lnTo>
                    <a:pt x="1016" y="388"/>
                  </a:lnTo>
                  <a:cubicBezTo>
                    <a:pt x="1022" y="394"/>
                    <a:pt x="1016" y="394"/>
                    <a:pt x="1010" y="394"/>
                  </a:cubicBezTo>
                  <a:lnTo>
                    <a:pt x="1004" y="394"/>
                  </a:lnTo>
                  <a:lnTo>
                    <a:pt x="1004" y="388"/>
                  </a:lnTo>
                  <a:cubicBezTo>
                    <a:pt x="990" y="394"/>
                    <a:pt x="984" y="402"/>
                    <a:pt x="972" y="408"/>
                  </a:cubicBezTo>
                  <a:cubicBezTo>
                    <a:pt x="978" y="414"/>
                    <a:pt x="978" y="414"/>
                    <a:pt x="978" y="420"/>
                  </a:cubicBezTo>
                  <a:cubicBezTo>
                    <a:pt x="978" y="426"/>
                    <a:pt x="972" y="426"/>
                    <a:pt x="972" y="426"/>
                  </a:cubicBezTo>
                  <a:cubicBezTo>
                    <a:pt x="966" y="426"/>
                    <a:pt x="966" y="426"/>
                    <a:pt x="966" y="420"/>
                  </a:cubicBezTo>
                  <a:lnTo>
                    <a:pt x="960" y="414"/>
                  </a:lnTo>
                  <a:cubicBezTo>
                    <a:pt x="953" y="420"/>
                    <a:pt x="947" y="426"/>
                    <a:pt x="941" y="426"/>
                  </a:cubicBezTo>
                  <a:cubicBezTo>
                    <a:pt x="941" y="432"/>
                    <a:pt x="935" y="432"/>
                    <a:pt x="935" y="432"/>
                  </a:cubicBezTo>
                  <a:cubicBezTo>
                    <a:pt x="929" y="439"/>
                    <a:pt x="923" y="439"/>
                    <a:pt x="923" y="446"/>
                  </a:cubicBezTo>
                  <a:lnTo>
                    <a:pt x="923" y="458"/>
                  </a:lnTo>
                  <a:cubicBezTo>
                    <a:pt x="923" y="470"/>
                    <a:pt x="923" y="470"/>
                    <a:pt x="915" y="470"/>
                  </a:cubicBezTo>
                  <a:lnTo>
                    <a:pt x="915" y="477"/>
                  </a:lnTo>
                  <a:cubicBezTo>
                    <a:pt x="929" y="470"/>
                    <a:pt x="935" y="464"/>
                    <a:pt x="941" y="464"/>
                  </a:cubicBezTo>
                  <a:cubicBezTo>
                    <a:pt x="1004" y="414"/>
                    <a:pt x="1073" y="382"/>
                    <a:pt x="1148" y="364"/>
                  </a:cubicBezTo>
                  <a:lnTo>
                    <a:pt x="1148" y="351"/>
                  </a:lnTo>
                  <a:cubicBezTo>
                    <a:pt x="1148" y="351"/>
                    <a:pt x="1141" y="345"/>
                    <a:pt x="1141" y="339"/>
                  </a:cubicBezTo>
                  <a:close/>
                  <a:moveTo>
                    <a:pt x="2633" y="652"/>
                  </a:moveTo>
                  <a:cubicBezTo>
                    <a:pt x="2633" y="652"/>
                    <a:pt x="2633" y="652"/>
                    <a:pt x="2633" y="652"/>
                  </a:cubicBezTo>
                  <a:lnTo>
                    <a:pt x="2633" y="652"/>
                  </a:lnTo>
                  <a:cubicBezTo>
                    <a:pt x="2637" y="652"/>
                    <a:pt x="2641" y="652"/>
                    <a:pt x="2645" y="652"/>
                  </a:cubicBezTo>
                  <a:close/>
                  <a:moveTo>
                    <a:pt x="3052" y="733"/>
                  </a:moveTo>
                  <a:cubicBezTo>
                    <a:pt x="3116" y="758"/>
                    <a:pt x="3171" y="784"/>
                    <a:pt x="3234" y="808"/>
                  </a:cubicBezTo>
                  <a:cubicBezTo>
                    <a:pt x="3312" y="849"/>
                    <a:pt x="3386" y="894"/>
                    <a:pt x="3458" y="943"/>
                  </a:cubicBezTo>
                  <a:lnTo>
                    <a:pt x="3458" y="943"/>
                  </a:lnTo>
                  <a:cubicBezTo>
                    <a:pt x="3455" y="938"/>
                    <a:pt x="3456" y="930"/>
                    <a:pt x="3460" y="921"/>
                  </a:cubicBezTo>
                  <a:lnTo>
                    <a:pt x="3434" y="921"/>
                  </a:lnTo>
                  <a:cubicBezTo>
                    <a:pt x="3428" y="921"/>
                    <a:pt x="3428" y="909"/>
                    <a:pt x="3434" y="909"/>
                  </a:cubicBezTo>
                  <a:lnTo>
                    <a:pt x="3454" y="909"/>
                  </a:lnTo>
                  <a:cubicBezTo>
                    <a:pt x="3448" y="903"/>
                    <a:pt x="3434" y="897"/>
                    <a:pt x="3422" y="891"/>
                  </a:cubicBezTo>
                  <a:cubicBezTo>
                    <a:pt x="3416" y="883"/>
                    <a:pt x="3410" y="883"/>
                    <a:pt x="3404" y="883"/>
                  </a:cubicBezTo>
                  <a:cubicBezTo>
                    <a:pt x="3397" y="883"/>
                    <a:pt x="3397" y="877"/>
                    <a:pt x="3397" y="871"/>
                  </a:cubicBezTo>
                  <a:cubicBezTo>
                    <a:pt x="3391" y="865"/>
                    <a:pt x="3379" y="859"/>
                    <a:pt x="3367" y="853"/>
                  </a:cubicBezTo>
                  <a:cubicBezTo>
                    <a:pt x="3353" y="853"/>
                    <a:pt x="3341" y="859"/>
                    <a:pt x="3329" y="859"/>
                  </a:cubicBezTo>
                  <a:cubicBezTo>
                    <a:pt x="3322" y="859"/>
                    <a:pt x="3322" y="846"/>
                    <a:pt x="3329" y="846"/>
                  </a:cubicBezTo>
                  <a:cubicBezTo>
                    <a:pt x="3335" y="846"/>
                    <a:pt x="3341" y="846"/>
                    <a:pt x="3347" y="840"/>
                  </a:cubicBezTo>
                  <a:cubicBezTo>
                    <a:pt x="3329" y="834"/>
                    <a:pt x="3310" y="822"/>
                    <a:pt x="3284" y="808"/>
                  </a:cubicBezTo>
                  <a:cubicBezTo>
                    <a:pt x="3278" y="808"/>
                    <a:pt x="3266" y="808"/>
                    <a:pt x="3260" y="816"/>
                  </a:cubicBezTo>
                  <a:cubicBezTo>
                    <a:pt x="3254" y="816"/>
                    <a:pt x="3254" y="802"/>
                    <a:pt x="3260" y="802"/>
                  </a:cubicBezTo>
                  <a:lnTo>
                    <a:pt x="3266" y="796"/>
                  </a:lnTo>
                  <a:cubicBezTo>
                    <a:pt x="3260" y="796"/>
                    <a:pt x="3260" y="790"/>
                    <a:pt x="3254" y="790"/>
                  </a:cubicBezTo>
                  <a:cubicBezTo>
                    <a:pt x="3246" y="790"/>
                    <a:pt x="3246" y="790"/>
                    <a:pt x="3240" y="796"/>
                  </a:cubicBezTo>
                  <a:cubicBezTo>
                    <a:pt x="3234" y="796"/>
                    <a:pt x="3234" y="796"/>
                    <a:pt x="3234" y="790"/>
                  </a:cubicBezTo>
                  <a:cubicBezTo>
                    <a:pt x="3228" y="790"/>
                    <a:pt x="3228" y="784"/>
                    <a:pt x="3234" y="784"/>
                  </a:cubicBezTo>
                  <a:cubicBezTo>
                    <a:pt x="3228" y="778"/>
                    <a:pt x="3216" y="778"/>
                    <a:pt x="3209" y="770"/>
                  </a:cubicBezTo>
                  <a:cubicBezTo>
                    <a:pt x="3209" y="770"/>
                    <a:pt x="3203" y="770"/>
                    <a:pt x="3203" y="778"/>
                  </a:cubicBezTo>
                  <a:lnTo>
                    <a:pt x="3197" y="778"/>
                  </a:lnTo>
                  <a:cubicBezTo>
                    <a:pt x="3191" y="778"/>
                    <a:pt x="3191" y="764"/>
                    <a:pt x="3191" y="764"/>
                  </a:cubicBezTo>
                  <a:cubicBezTo>
                    <a:pt x="3165" y="752"/>
                    <a:pt x="3141" y="740"/>
                    <a:pt x="3116" y="733"/>
                  </a:cubicBezTo>
                  <a:close/>
                  <a:moveTo>
                    <a:pt x="3458" y="943"/>
                  </a:moveTo>
                  <a:cubicBezTo>
                    <a:pt x="3459" y="944"/>
                    <a:pt x="3460" y="945"/>
                    <a:pt x="3463" y="946"/>
                  </a:cubicBezTo>
                  <a:lnTo>
                    <a:pt x="3463" y="946"/>
                  </a:lnTo>
                  <a:cubicBezTo>
                    <a:pt x="3461" y="945"/>
                    <a:pt x="3459" y="944"/>
                    <a:pt x="3458" y="943"/>
                  </a:cubicBezTo>
                  <a:close/>
                  <a:moveTo>
                    <a:pt x="1599" y="1510"/>
                  </a:moveTo>
                  <a:lnTo>
                    <a:pt x="1605" y="1516"/>
                  </a:lnTo>
                  <a:lnTo>
                    <a:pt x="1611" y="1516"/>
                  </a:lnTo>
                  <a:cubicBezTo>
                    <a:pt x="1611" y="1510"/>
                    <a:pt x="1605" y="1510"/>
                    <a:pt x="1605" y="1510"/>
                  </a:cubicBezTo>
                  <a:close/>
                  <a:moveTo>
                    <a:pt x="1592" y="1548"/>
                  </a:moveTo>
                  <a:lnTo>
                    <a:pt x="1592" y="1548"/>
                  </a:lnTo>
                  <a:cubicBezTo>
                    <a:pt x="1590" y="1548"/>
                    <a:pt x="1588" y="1548"/>
                    <a:pt x="1586" y="1548"/>
                  </a:cubicBezTo>
                  <a:lnTo>
                    <a:pt x="1592" y="1548"/>
                  </a:lnTo>
                  <a:cubicBezTo>
                    <a:pt x="1592" y="1548"/>
                    <a:pt x="1592" y="1548"/>
                    <a:pt x="1592" y="1548"/>
                  </a:cubicBezTo>
                  <a:close/>
                  <a:moveTo>
                    <a:pt x="258" y="2445"/>
                  </a:moveTo>
                  <a:lnTo>
                    <a:pt x="258" y="2451"/>
                  </a:lnTo>
                  <a:lnTo>
                    <a:pt x="264" y="2445"/>
                  </a:lnTo>
                  <a:close/>
                  <a:moveTo>
                    <a:pt x="426" y="2815"/>
                  </a:moveTo>
                  <a:cubicBezTo>
                    <a:pt x="408" y="2821"/>
                    <a:pt x="389" y="2833"/>
                    <a:pt x="370" y="2846"/>
                  </a:cubicBezTo>
                  <a:cubicBezTo>
                    <a:pt x="359" y="2863"/>
                    <a:pt x="347" y="2875"/>
                    <a:pt x="340" y="2892"/>
                  </a:cubicBezTo>
                  <a:lnTo>
                    <a:pt x="340" y="2892"/>
                  </a:lnTo>
                  <a:cubicBezTo>
                    <a:pt x="341" y="2891"/>
                    <a:pt x="343" y="2890"/>
                    <a:pt x="345" y="2890"/>
                  </a:cubicBezTo>
                  <a:cubicBezTo>
                    <a:pt x="370" y="2858"/>
                    <a:pt x="396" y="2833"/>
                    <a:pt x="426" y="2815"/>
                  </a:cubicBezTo>
                  <a:close/>
                  <a:moveTo>
                    <a:pt x="340" y="2892"/>
                  </a:moveTo>
                  <a:lnTo>
                    <a:pt x="340" y="2892"/>
                  </a:lnTo>
                  <a:cubicBezTo>
                    <a:pt x="339" y="2894"/>
                    <a:pt x="339" y="2896"/>
                    <a:pt x="339" y="2896"/>
                  </a:cubicBezTo>
                  <a:cubicBezTo>
                    <a:pt x="339" y="2894"/>
                    <a:pt x="340" y="2893"/>
                    <a:pt x="340" y="2892"/>
                  </a:cubicBezTo>
                  <a:close/>
                  <a:moveTo>
                    <a:pt x="1336" y="3121"/>
                  </a:moveTo>
                  <a:lnTo>
                    <a:pt x="1316" y="3142"/>
                  </a:lnTo>
                  <a:lnTo>
                    <a:pt x="1316" y="3142"/>
                  </a:lnTo>
                  <a:cubicBezTo>
                    <a:pt x="1322" y="3137"/>
                    <a:pt x="1330" y="3132"/>
                    <a:pt x="1336" y="3127"/>
                  </a:cubicBezTo>
                  <a:lnTo>
                    <a:pt x="1336" y="3121"/>
                  </a:lnTo>
                  <a:close/>
                  <a:moveTo>
                    <a:pt x="1316" y="3142"/>
                  </a:moveTo>
                  <a:lnTo>
                    <a:pt x="1316" y="3142"/>
                  </a:lnTo>
                  <a:cubicBezTo>
                    <a:pt x="1314" y="3144"/>
                    <a:pt x="1312" y="3145"/>
                    <a:pt x="1311" y="3147"/>
                  </a:cubicBezTo>
                  <a:lnTo>
                    <a:pt x="1316" y="3142"/>
                  </a:lnTo>
                  <a:close/>
                  <a:moveTo>
                    <a:pt x="2269" y="0"/>
                  </a:moveTo>
                  <a:cubicBezTo>
                    <a:pt x="2263" y="0"/>
                    <a:pt x="2257" y="0"/>
                    <a:pt x="2257" y="6"/>
                  </a:cubicBezTo>
                  <a:cubicBezTo>
                    <a:pt x="2194" y="125"/>
                    <a:pt x="2112" y="226"/>
                    <a:pt x="2013" y="307"/>
                  </a:cubicBezTo>
                  <a:lnTo>
                    <a:pt x="2013" y="319"/>
                  </a:lnTo>
                  <a:lnTo>
                    <a:pt x="2006" y="327"/>
                  </a:lnTo>
                  <a:cubicBezTo>
                    <a:pt x="2000" y="327"/>
                    <a:pt x="1993" y="327"/>
                    <a:pt x="1993" y="319"/>
                  </a:cubicBezTo>
                  <a:cubicBezTo>
                    <a:pt x="1962" y="345"/>
                    <a:pt x="1930" y="364"/>
                    <a:pt x="1893" y="388"/>
                  </a:cubicBezTo>
                  <a:cubicBezTo>
                    <a:pt x="1855" y="408"/>
                    <a:pt x="1818" y="426"/>
                    <a:pt x="1774" y="446"/>
                  </a:cubicBezTo>
                  <a:cubicBezTo>
                    <a:pt x="1756" y="452"/>
                    <a:pt x="1736" y="458"/>
                    <a:pt x="1718" y="464"/>
                  </a:cubicBezTo>
                  <a:lnTo>
                    <a:pt x="1712" y="464"/>
                  </a:lnTo>
                  <a:cubicBezTo>
                    <a:pt x="1712" y="470"/>
                    <a:pt x="1705" y="470"/>
                    <a:pt x="1705" y="470"/>
                  </a:cubicBezTo>
                  <a:cubicBezTo>
                    <a:pt x="1699" y="470"/>
                    <a:pt x="1699" y="470"/>
                    <a:pt x="1699" y="464"/>
                  </a:cubicBezTo>
                  <a:cubicBezTo>
                    <a:pt x="1681" y="464"/>
                    <a:pt x="1667" y="458"/>
                    <a:pt x="1649" y="446"/>
                  </a:cubicBezTo>
                  <a:cubicBezTo>
                    <a:pt x="1623" y="432"/>
                    <a:pt x="1599" y="414"/>
                    <a:pt x="1574" y="402"/>
                  </a:cubicBezTo>
                  <a:lnTo>
                    <a:pt x="1574" y="408"/>
                  </a:lnTo>
                  <a:cubicBezTo>
                    <a:pt x="1574" y="414"/>
                    <a:pt x="1568" y="414"/>
                    <a:pt x="1568" y="414"/>
                  </a:cubicBezTo>
                  <a:cubicBezTo>
                    <a:pt x="1562" y="414"/>
                    <a:pt x="1562" y="414"/>
                    <a:pt x="1562" y="408"/>
                  </a:cubicBezTo>
                  <a:lnTo>
                    <a:pt x="1562" y="394"/>
                  </a:lnTo>
                  <a:cubicBezTo>
                    <a:pt x="1562" y="388"/>
                    <a:pt x="1554" y="388"/>
                    <a:pt x="1554" y="388"/>
                  </a:cubicBezTo>
                  <a:cubicBezTo>
                    <a:pt x="1517" y="370"/>
                    <a:pt x="1487" y="357"/>
                    <a:pt x="1449" y="345"/>
                  </a:cubicBezTo>
                  <a:lnTo>
                    <a:pt x="1449" y="357"/>
                  </a:lnTo>
                  <a:cubicBezTo>
                    <a:pt x="1449" y="364"/>
                    <a:pt x="1449" y="364"/>
                    <a:pt x="1441" y="364"/>
                  </a:cubicBezTo>
                  <a:cubicBezTo>
                    <a:pt x="1435" y="364"/>
                    <a:pt x="1435" y="364"/>
                    <a:pt x="1435" y="357"/>
                  </a:cubicBezTo>
                  <a:lnTo>
                    <a:pt x="1435" y="345"/>
                  </a:lnTo>
                  <a:cubicBezTo>
                    <a:pt x="1411" y="339"/>
                    <a:pt x="1392" y="333"/>
                    <a:pt x="1366" y="333"/>
                  </a:cubicBezTo>
                  <a:cubicBezTo>
                    <a:pt x="1374" y="339"/>
                    <a:pt x="1360" y="351"/>
                    <a:pt x="1354" y="351"/>
                  </a:cubicBezTo>
                  <a:cubicBezTo>
                    <a:pt x="1348" y="351"/>
                    <a:pt x="1348" y="345"/>
                    <a:pt x="1342" y="345"/>
                  </a:cubicBezTo>
                  <a:lnTo>
                    <a:pt x="1336" y="339"/>
                  </a:lnTo>
                  <a:lnTo>
                    <a:pt x="1336" y="327"/>
                  </a:lnTo>
                  <a:lnTo>
                    <a:pt x="1305" y="327"/>
                  </a:lnTo>
                  <a:cubicBezTo>
                    <a:pt x="1311" y="333"/>
                    <a:pt x="1305" y="333"/>
                    <a:pt x="1299" y="333"/>
                  </a:cubicBezTo>
                  <a:lnTo>
                    <a:pt x="1291" y="333"/>
                  </a:lnTo>
                  <a:lnTo>
                    <a:pt x="1291" y="327"/>
                  </a:lnTo>
                  <a:lnTo>
                    <a:pt x="1267" y="327"/>
                  </a:lnTo>
                  <a:lnTo>
                    <a:pt x="1273" y="333"/>
                  </a:lnTo>
                  <a:lnTo>
                    <a:pt x="1267" y="339"/>
                  </a:lnTo>
                  <a:cubicBezTo>
                    <a:pt x="1261" y="339"/>
                    <a:pt x="1261" y="339"/>
                    <a:pt x="1261" y="333"/>
                  </a:cubicBezTo>
                  <a:cubicBezTo>
                    <a:pt x="1253" y="333"/>
                    <a:pt x="1253" y="327"/>
                    <a:pt x="1253" y="327"/>
                  </a:cubicBezTo>
                  <a:lnTo>
                    <a:pt x="1210" y="327"/>
                  </a:lnTo>
                  <a:lnTo>
                    <a:pt x="1216" y="333"/>
                  </a:lnTo>
                  <a:cubicBezTo>
                    <a:pt x="1216" y="339"/>
                    <a:pt x="1210" y="339"/>
                    <a:pt x="1210" y="339"/>
                  </a:cubicBezTo>
                  <a:cubicBezTo>
                    <a:pt x="1204" y="339"/>
                    <a:pt x="1204" y="339"/>
                    <a:pt x="1204" y="333"/>
                  </a:cubicBezTo>
                  <a:lnTo>
                    <a:pt x="1192" y="333"/>
                  </a:lnTo>
                  <a:cubicBezTo>
                    <a:pt x="1192" y="339"/>
                    <a:pt x="1198" y="345"/>
                    <a:pt x="1198" y="351"/>
                  </a:cubicBezTo>
                  <a:cubicBezTo>
                    <a:pt x="1204" y="351"/>
                    <a:pt x="1198" y="357"/>
                    <a:pt x="1198" y="357"/>
                  </a:cubicBezTo>
                  <a:cubicBezTo>
                    <a:pt x="1223" y="351"/>
                    <a:pt x="1253" y="351"/>
                    <a:pt x="1279" y="351"/>
                  </a:cubicBezTo>
                  <a:cubicBezTo>
                    <a:pt x="1329" y="351"/>
                    <a:pt x="1380" y="357"/>
                    <a:pt x="1429" y="370"/>
                  </a:cubicBezTo>
                  <a:cubicBezTo>
                    <a:pt x="1449" y="376"/>
                    <a:pt x="1461" y="382"/>
                    <a:pt x="1479" y="388"/>
                  </a:cubicBezTo>
                  <a:cubicBezTo>
                    <a:pt x="1473" y="382"/>
                    <a:pt x="1473" y="376"/>
                    <a:pt x="1473" y="370"/>
                  </a:cubicBezTo>
                  <a:cubicBezTo>
                    <a:pt x="1467" y="364"/>
                    <a:pt x="1473" y="357"/>
                    <a:pt x="1479" y="357"/>
                  </a:cubicBezTo>
                  <a:lnTo>
                    <a:pt x="1479" y="364"/>
                  </a:lnTo>
                  <a:cubicBezTo>
                    <a:pt x="1487" y="376"/>
                    <a:pt x="1493" y="382"/>
                    <a:pt x="1499" y="394"/>
                  </a:cubicBezTo>
                  <a:cubicBezTo>
                    <a:pt x="1511" y="402"/>
                    <a:pt x="1530" y="408"/>
                    <a:pt x="1542" y="414"/>
                  </a:cubicBezTo>
                  <a:cubicBezTo>
                    <a:pt x="1580" y="432"/>
                    <a:pt x="1605" y="458"/>
                    <a:pt x="1643" y="477"/>
                  </a:cubicBezTo>
                  <a:cubicBezTo>
                    <a:pt x="1661" y="483"/>
                    <a:pt x="1681" y="489"/>
                    <a:pt x="1699" y="489"/>
                  </a:cubicBezTo>
                  <a:cubicBezTo>
                    <a:pt x="1718" y="489"/>
                    <a:pt x="1736" y="483"/>
                    <a:pt x="1756" y="477"/>
                  </a:cubicBezTo>
                  <a:cubicBezTo>
                    <a:pt x="1774" y="470"/>
                    <a:pt x="1793" y="464"/>
                    <a:pt x="1805" y="458"/>
                  </a:cubicBezTo>
                  <a:cubicBezTo>
                    <a:pt x="1805" y="452"/>
                    <a:pt x="1811" y="452"/>
                    <a:pt x="1818" y="452"/>
                  </a:cubicBezTo>
                  <a:cubicBezTo>
                    <a:pt x="1837" y="446"/>
                    <a:pt x="1855" y="439"/>
                    <a:pt x="1875" y="426"/>
                  </a:cubicBezTo>
                  <a:cubicBezTo>
                    <a:pt x="2031" y="351"/>
                    <a:pt x="2156" y="226"/>
                    <a:pt x="2245" y="75"/>
                  </a:cubicBezTo>
                  <a:cubicBezTo>
                    <a:pt x="2251" y="63"/>
                    <a:pt x="2251" y="44"/>
                    <a:pt x="2251" y="32"/>
                  </a:cubicBezTo>
                  <a:cubicBezTo>
                    <a:pt x="2251" y="26"/>
                    <a:pt x="2251" y="26"/>
                    <a:pt x="2257" y="26"/>
                  </a:cubicBezTo>
                  <a:lnTo>
                    <a:pt x="2263" y="26"/>
                  </a:lnTo>
                  <a:cubicBezTo>
                    <a:pt x="2263" y="26"/>
                    <a:pt x="2269" y="26"/>
                    <a:pt x="2269" y="32"/>
                  </a:cubicBezTo>
                  <a:cubicBezTo>
                    <a:pt x="2269" y="38"/>
                    <a:pt x="2269" y="44"/>
                    <a:pt x="2276" y="50"/>
                  </a:cubicBezTo>
                  <a:cubicBezTo>
                    <a:pt x="2276" y="56"/>
                    <a:pt x="2276" y="56"/>
                    <a:pt x="2282" y="63"/>
                  </a:cubicBezTo>
                  <a:cubicBezTo>
                    <a:pt x="2300" y="113"/>
                    <a:pt x="2306" y="163"/>
                    <a:pt x="2314" y="220"/>
                  </a:cubicBezTo>
                  <a:cubicBezTo>
                    <a:pt x="2332" y="270"/>
                    <a:pt x="2338" y="327"/>
                    <a:pt x="2344" y="376"/>
                  </a:cubicBezTo>
                  <a:cubicBezTo>
                    <a:pt x="2351" y="483"/>
                    <a:pt x="2344" y="590"/>
                    <a:pt x="2320" y="695"/>
                  </a:cubicBezTo>
                  <a:cubicBezTo>
                    <a:pt x="2263" y="915"/>
                    <a:pt x="2138" y="1116"/>
                    <a:pt x="1975" y="1273"/>
                  </a:cubicBezTo>
                  <a:cubicBezTo>
                    <a:pt x="1881" y="1354"/>
                    <a:pt x="1780" y="1423"/>
                    <a:pt x="1675" y="1479"/>
                  </a:cubicBezTo>
                  <a:lnTo>
                    <a:pt x="1623" y="1530"/>
                  </a:lnTo>
                  <a:cubicBezTo>
                    <a:pt x="1623" y="1530"/>
                    <a:pt x="1623" y="1536"/>
                    <a:pt x="1617" y="1536"/>
                  </a:cubicBezTo>
                  <a:lnTo>
                    <a:pt x="1605" y="1536"/>
                  </a:lnTo>
                  <a:cubicBezTo>
                    <a:pt x="1599" y="1536"/>
                    <a:pt x="1592" y="1530"/>
                    <a:pt x="1592" y="1530"/>
                  </a:cubicBezTo>
                  <a:lnTo>
                    <a:pt x="1562" y="1530"/>
                  </a:lnTo>
                  <a:cubicBezTo>
                    <a:pt x="1548" y="1530"/>
                    <a:pt x="1536" y="1530"/>
                    <a:pt x="1524" y="1522"/>
                  </a:cubicBezTo>
                  <a:cubicBezTo>
                    <a:pt x="1479" y="1530"/>
                    <a:pt x="1435" y="1536"/>
                    <a:pt x="1392" y="1536"/>
                  </a:cubicBezTo>
                  <a:cubicBezTo>
                    <a:pt x="1247" y="1536"/>
                    <a:pt x="1111" y="1504"/>
                    <a:pt x="978" y="1447"/>
                  </a:cubicBezTo>
                  <a:cubicBezTo>
                    <a:pt x="871" y="1398"/>
                    <a:pt x="772" y="1334"/>
                    <a:pt x="683" y="1253"/>
                  </a:cubicBezTo>
                  <a:cubicBezTo>
                    <a:pt x="584" y="1154"/>
                    <a:pt x="495" y="1047"/>
                    <a:pt x="396" y="946"/>
                  </a:cubicBezTo>
                  <a:cubicBezTo>
                    <a:pt x="295" y="853"/>
                    <a:pt x="188" y="764"/>
                    <a:pt x="76" y="695"/>
                  </a:cubicBezTo>
                  <a:cubicBezTo>
                    <a:pt x="58" y="689"/>
                    <a:pt x="44" y="683"/>
                    <a:pt x="26" y="677"/>
                  </a:cubicBezTo>
                  <a:cubicBezTo>
                    <a:pt x="20" y="677"/>
                    <a:pt x="26" y="665"/>
                    <a:pt x="32" y="665"/>
                  </a:cubicBezTo>
                  <a:cubicBezTo>
                    <a:pt x="44" y="658"/>
                    <a:pt x="50" y="652"/>
                    <a:pt x="64" y="652"/>
                  </a:cubicBezTo>
                  <a:cubicBezTo>
                    <a:pt x="70" y="646"/>
                    <a:pt x="76" y="646"/>
                    <a:pt x="82" y="640"/>
                  </a:cubicBezTo>
                  <a:cubicBezTo>
                    <a:pt x="170" y="582"/>
                    <a:pt x="276" y="552"/>
                    <a:pt x="383" y="552"/>
                  </a:cubicBezTo>
                  <a:cubicBezTo>
                    <a:pt x="434" y="552"/>
                    <a:pt x="483" y="558"/>
                    <a:pt x="527" y="570"/>
                  </a:cubicBezTo>
                  <a:cubicBezTo>
                    <a:pt x="571" y="582"/>
                    <a:pt x="614" y="596"/>
                    <a:pt x="652" y="608"/>
                  </a:cubicBezTo>
                  <a:cubicBezTo>
                    <a:pt x="671" y="620"/>
                    <a:pt x="689" y="628"/>
                    <a:pt x="709" y="634"/>
                  </a:cubicBezTo>
                  <a:cubicBezTo>
                    <a:pt x="715" y="640"/>
                    <a:pt x="735" y="646"/>
                    <a:pt x="747" y="646"/>
                  </a:cubicBezTo>
                  <a:lnTo>
                    <a:pt x="741" y="640"/>
                  </a:lnTo>
                  <a:cubicBezTo>
                    <a:pt x="741" y="634"/>
                    <a:pt x="747" y="634"/>
                    <a:pt x="747" y="634"/>
                  </a:cubicBezTo>
                  <a:lnTo>
                    <a:pt x="753" y="634"/>
                  </a:lnTo>
                  <a:cubicBezTo>
                    <a:pt x="759" y="640"/>
                    <a:pt x="759" y="640"/>
                    <a:pt x="759" y="646"/>
                  </a:cubicBezTo>
                  <a:cubicBezTo>
                    <a:pt x="778" y="640"/>
                    <a:pt x="790" y="628"/>
                    <a:pt x="796" y="608"/>
                  </a:cubicBezTo>
                  <a:cubicBezTo>
                    <a:pt x="810" y="590"/>
                    <a:pt x="828" y="570"/>
                    <a:pt x="840" y="552"/>
                  </a:cubicBezTo>
                  <a:cubicBezTo>
                    <a:pt x="859" y="533"/>
                    <a:pt x="885" y="507"/>
                    <a:pt x="909" y="489"/>
                  </a:cubicBezTo>
                  <a:cubicBezTo>
                    <a:pt x="903" y="483"/>
                    <a:pt x="903" y="477"/>
                    <a:pt x="903" y="477"/>
                  </a:cubicBezTo>
                  <a:lnTo>
                    <a:pt x="903" y="470"/>
                  </a:lnTo>
                  <a:cubicBezTo>
                    <a:pt x="897" y="470"/>
                    <a:pt x="897" y="464"/>
                    <a:pt x="897" y="464"/>
                  </a:cubicBezTo>
                  <a:cubicBezTo>
                    <a:pt x="897" y="464"/>
                    <a:pt x="891" y="464"/>
                    <a:pt x="891" y="470"/>
                  </a:cubicBezTo>
                  <a:lnTo>
                    <a:pt x="885" y="477"/>
                  </a:lnTo>
                  <a:lnTo>
                    <a:pt x="877" y="477"/>
                  </a:lnTo>
                  <a:cubicBezTo>
                    <a:pt x="865" y="489"/>
                    <a:pt x="853" y="501"/>
                    <a:pt x="840" y="515"/>
                  </a:cubicBezTo>
                  <a:lnTo>
                    <a:pt x="840" y="533"/>
                  </a:lnTo>
                  <a:cubicBezTo>
                    <a:pt x="840" y="539"/>
                    <a:pt x="840" y="539"/>
                    <a:pt x="834" y="539"/>
                  </a:cubicBezTo>
                  <a:cubicBezTo>
                    <a:pt x="834" y="539"/>
                    <a:pt x="828" y="539"/>
                    <a:pt x="828" y="533"/>
                  </a:cubicBezTo>
                  <a:lnTo>
                    <a:pt x="828" y="527"/>
                  </a:lnTo>
                  <a:cubicBezTo>
                    <a:pt x="810" y="545"/>
                    <a:pt x="790" y="570"/>
                    <a:pt x="778" y="590"/>
                  </a:cubicBezTo>
                  <a:cubicBezTo>
                    <a:pt x="778" y="596"/>
                    <a:pt x="772" y="602"/>
                    <a:pt x="772" y="602"/>
                  </a:cubicBezTo>
                  <a:lnTo>
                    <a:pt x="772" y="614"/>
                  </a:lnTo>
                  <a:cubicBezTo>
                    <a:pt x="772" y="620"/>
                    <a:pt x="772" y="620"/>
                    <a:pt x="765" y="620"/>
                  </a:cubicBezTo>
                  <a:lnTo>
                    <a:pt x="759" y="620"/>
                  </a:lnTo>
                  <a:lnTo>
                    <a:pt x="759" y="614"/>
                  </a:lnTo>
                  <a:lnTo>
                    <a:pt x="753" y="620"/>
                  </a:lnTo>
                  <a:lnTo>
                    <a:pt x="747" y="620"/>
                  </a:lnTo>
                  <a:cubicBezTo>
                    <a:pt x="741" y="620"/>
                    <a:pt x="735" y="620"/>
                    <a:pt x="727" y="614"/>
                  </a:cubicBezTo>
                  <a:cubicBezTo>
                    <a:pt x="709" y="608"/>
                    <a:pt x="689" y="596"/>
                    <a:pt x="671" y="590"/>
                  </a:cubicBezTo>
                  <a:cubicBezTo>
                    <a:pt x="646" y="576"/>
                    <a:pt x="622" y="570"/>
                    <a:pt x="596" y="564"/>
                  </a:cubicBezTo>
                  <a:lnTo>
                    <a:pt x="590" y="564"/>
                  </a:lnTo>
                  <a:cubicBezTo>
                    <a:pt x="590" y="564"/>
                    <a:pt x="584" y="564"/>
                    <a:pt x="584" y="558"/>
                  </a:cubicBezTo>
                  <a:cubicBezTo>
                    <a:pt x="571" y="552"/>
                    <a:pt x="565" y="552"/>
                    <a:pt x="553" y="545"/>
                  </a:cubicBezTo>
                  <a:cubicBezTo>
                    <a:pt x="495" y="533"/>
                    <a:pt x="440" y="527"/>
                    <a:pt x="383" y="527"/>
                  </a:cubicBezTo>
                  <a:cubicBezTo>
                    <a:pt x="358" y="527"/>
                    <a:pt x="333" y="527"/>
                    <a:pt x="307" y="533"/>
                  </a:cubicBezTo>
                  <a:cubicBezTo>
                    <a:pt x="307" y="539"/>
                    <a:pt x="307" y="539"/>
                    <a:pt x="301" y="539"/>
                  </a:cubicBezTo>
                  <a:lnTo>
                    <a:pt x="295" y="539"/>
                  </a:lnTo>
                  <a:lnTo>
                    <a:pt x="295" y="533"/>
                  </a:lnTo>
                  <a:cubicBezTo>
                    <a:pt x="246" y="539"/>
                    <a:pt x="201" y="552"/>
                    <a:pt x="163" y="570"/>
                  </a:cubicBezTo>
                  <a:cubicBezTo>
                    <a:pt x="170" y="576"/>
                    <a:pt x="163" y="582"/>
                    <a:pt x="157" y="582"/>
                  </a:cubicBezTo>
                  <a:cubicBezTo>
                    <a:pt x="157" y="582"/>
                    <a:pt x="151" y="582"/>
                    <a:pt x="151" y="576"/>
                  </a:cubicBezTo>
                  <a:cubicBezTo>
                    <a:pt x="119" y="590"/>
                    <a:pt x="95" y="602"/>
                    <a:pt x="64" y="620"/>
                  </a:cubicBezTo>
                  <a:cubicBezTo>
                    <a:pt x="70" y="620"/>
                    <a:pt x="70" y="628"/>
                    <a:pt x="70" y="628"/>
                  </a:cubicBezTo>
                  <a:cubicBezTo>
                    <a:pt x="70" y="634"/>
                    <a:pt x="70" y="640"/>
                    <a:pt x="64" y="640"/>
                  </a:cubicBezTo>
                  <a:lnTo>
                    <a:pt x="58" y="634"/>
                  </a:lnTo>
                  <a:lnTo>
                    <a:pt x="58" y="628"/>
                  </a:lnTo>
                  <a:cubicBezTo>
                    <a:pt x="38" y="640"/>
                    <a:pt x="26" y="652"/>
                    <a:pt x="6" y="671"/>
                  </a:cubicBezTo>
                  <a:cubicBezTo>
                    <a:pt x="0" y="677"/>
                    <a:pt x="6" y="683"/>
                    <a:pt x="13" y="689"/>
                  </a:cubicBezTo>
                  <a:cubicBezTo>
                    <a:pt x="139" y="758"/>
                    <a:pt x="252" y="846"/>
                    <a:pt x="351" y="946"/>
                  </a:cubicBezTo>
                  <a:cubicBezTo>
                    <a:pt x="458" y="1041"/>
                    <a:pt x="546" y="1160"/>
                    <a:pt x="652" y="1259"/>
                  </a:cubicBezTo>
                  <a:cubicBezTo>
                    <a:pt x="659" y="1267"/>
                    <a:pt x="665" y="1267"/>
                    <a:pt x="665" y="1273"/>
                  </a:cubicBezTo>
                  <a:cubicBezTo>
                    <a:pt x="683" y="1279"/>
                    <a:pt x="697" y="1279"/>
                    <a:pt x="709" y="1285"/>
                  </a:cubicBezTo>
                  <a:cubicBezTo>
                    <a:pt x="727" y="1291"/>
                    <a:pt x="721" y="1310"/>
                    <a:pt x="709" y="1310"/>
                  </a:cubicBezTo>
                  <a:cubicBezTo>
                    <a:pt x="727" y="1322"/>
                    <a:pt x="741" y="1334"/>
                    <a:pt x="753" y="1348"/>
                  </a:cubicBezTo>
                  <a:cubicBezTo>
                    <a:pt x="772" y="1348"/>
                    <a:pt x="790" y="1354"/>
                    <a:pt x="810" y="1360"/>
                  </a:cubicBezTo>
                  <a:cubicBezTo>
                    <a:pt x="822" y="1360"/>
                    <a:pt x="822" y="1386"/>
                    <a:pt x="810" y="1386"/>
                  </a:cubicBezTo>
                  <a:cubicBezTo>
                    <a:pt x="865" y="1423"/>
                    <a:pt x="929" y="1455"/>
                    <a:pt x="990" y="1485"/>
                  </a:cubicBezTo>
                  <a:cubicBezTo>
                    <a:pt x="1047" y="1492"/>
                    <a:pt x="1097" y="1504"/>
                    <a:pt x="1154" y="1522"/>
                  </a:cubicBezTo>
                  <a:cubicBezTo>
                    <a:pt x="1160" y="1522"/>
                    <a:pt x="1160" y="1536"/>
                    <a:pt x="1154" y="1536"/>
                  </a:cubicBezTo>
                  <a:lnTo>
                    <a:pt x="1141" y="1536"/>
                  </a:lnTo>
                  <a:cubicBezTo>
                    <a:pt x="1148" y="1536"/>
                    <a:pt x="1148" y="1542"/>
                    <a:pt x="1141" y="1542"/>
                  </a:cubicBezTo>
                  <a:lnTo>
                    <a:pt x="1097" y="1542"/>
                  </a:lnTo>
                  <a:cubicBezTo>
                    <a:pt x="891" y="1629"/>
                    <a:pt x="697" y="1748"/>
                    <a:pt x="539" y="1912"/>
                  </a:cubicBezTo>
                  <a:cubicBezTo>
                    <a:pt x="546" y="1912"/>
                    <a:pt x="553" y="1924"/>
                    <a:pt x="546" y="1924"/>
                  </a:cubicBezTo>
                  <a:cubicBezTo>
                    <a:pt x="533" y="1930"/>
                    <a:pt x="527" y="1930"/>
                    <a:pt x="521" y="1930"/>
                  </a:cubicBezTo>
                  <a:cubicBezTo>
                    <a:pt x="515" y="1936"/>
                    <a:pt x="515" y="1944"/>
                    <a:pt x="509" y="1950"/>
                  </a:cubicBezTo>
                  <a:cubicBezTo>
                    <a:pt x="464" y="2005"/>
                    <a:pt x="420" y="2056"/>
                    <a:pt x="389" y="2112"/>
                  </a:cubicBezTo>
                  <a:lnTo>
                    <a:pt x="408" y="2112"/>
                  </a:lnTo>
                  <a:cubicBezTo>
                    <a:pt x="414" y="2112"/>
                    <a:pt x="420" y="2124"/>
                    <a:pt x="408" y="2124"/>
                  </a:cubicBezTo>
                  <a:cubicBezTo>
                    <a:pt x="402" y="2124"/>
                    <a:pt x="389" y="2132"/>
                    <a:pt x="377" y="2132"/>
                  </a:cubicBezTo>
                  <a:cubicBezTo>
                    <a:pt x="345" y="2187"/>
                    <a:pt x="321" y="2244"/>
                    <a:pt x="301" y="2306"/>
                  </a:cubicBezTo>
                  <a:lnTo>
                    <a:pt x="313" y="2306"/>
                  </a:lnTo>
                  <a:cubicBezTo>
                    <a:pt x="321" y="2306"/>
                    <a:pt x="321" y="2320"/>
                    <a:pt x="313" y="2320"/>
                  </a:cubicBezTo>
                  <a:lnTo>
                    <a:pt x="295" y="2320"/>
                  </a:lnTo>
                  <a:cubicBezTo>
                    <a:pt x="289" y="2344"/>
                    <a:pt x="276" y="2369"/>
                    <a:pt x="270" y="2395"/>
                  </a:cubicBezTo>
                  <a:lnTo>
                    <a:pt x="276" y="2395"/>
                  </a:lnTo>
                  <a:cubicBezTo>
                    <a:pt x="283" y="2395"/>
                    <a:pt x="289" y="2407"/>
                    <a:pt x="283" y="2407"/>
                  </a:cubicBezTo>
                  <a:cubicBezTo>
                    <a:pt x="276" y="2407"/>
                    <a:pt x="270" y="2413"/>
                    <a:pt x="270" y="2413"/>
                  </a:cubicBezTo>
                  <a:lnTo>
                    <a:pt x="270" y="2419"/>
                  </a:lnTo>
                  <a:cubicBezTo>
                    <a:pt x="283" y="2419"/>
                    <a:pt x="289" y="2439"/>
                    <a:pt x="270" y="2445"/>
                  </a:cubicBezTo>
                  <a:lnTo>
                    <a:pt x="264" y="2445"/>
                  </a:lnTo>
                  <a:cubicBezTo>
                    <a:pt x="270" y="2445"/>
                    <a:pt x="270" y="2457"/>
                    <a:pt x="270" y="2457"/>
                  </a:cubicBezTo>
                  <a:cubicBezTo>
                    <a:pt x="264" y="2463"/>
                    <a:pt x="258" y="2463"/>
                    <a:pt x="258" y="2470"/>
                  </a:cubicBezTo>
                  <a:cubicBezTo>
                    <a:pt x="258" y="2482"/>
                    <a:pt x="252" y="2494"/>
                    <a:pt x="252" y="2508"/>
                  </a:cubicBezTo>
                  <a:cubicBezTo>
                    <a:pt x="258" y="2508"/>
                    <a:pt x="258" y="2514"/>
                    <a:pt x="258" y="2520"/>
                  </a:cubicBezTo>
                  <a:cubicBezTo>
                    <a:pt x="252" y="2520"/>
                    <a:pt x="252" y="2520"/>
                    <a:pt x="252" y="2526"/>
                  </a:cubicBezTo>
                  <a:cubicBezTo>
                    <a:pt x="246" y="2532"/>
                    <a:pt x="246" y="2545"/>
                    <a:pt x="246" y="2551"/>
                  </a:cubicBezTo>
                  <a:cubicBezTo>
                    <a:pt x="246" y="2551"/>
                    <a:pt x="252" y="2551"/>
                    <a:pt x="252" y="2545"/>
                  </a:cubicBezTo>
                  <a:lnTo>
                    <a:pt x="258" y="2545"/>
                  </a:lnTo>
                  <a:cubicBezTo>
                    <a:pt x="258" y="2545"/>
                    <a:pt x="264" y="2551"/>
                    <a:pt x="258" y="2557"/>
                  </a:cubicBezTo>
                  <a:cubicBezTo>
                    <a:pt x="258" y="2563"/>
                    <a:pt x="252" y="2569"/>
                    <a:pt x="246" y="2575"/>
                  </a:cubicBezTo>
                  <a:lnTo>
                    <a:pt x="246" y="2645"/>
                  </a:lnTo>
                  <a:cubicBezTo>
                    <a:pt x="252" y="2645"/>
                    <a:pt x="258" y="2651"/>
                    <a:pt x="252" y="2651"/>
                  </a:cubicBezTo>
                  <a:cubicBezTo>
                    <a:pt x="246" y="2658"/>
                    <a:pt x="246" y="2658"/>
                    <a:pt x="246" y="2664"/>
                  </a:cubicBezTo>
                  <a:lnTo>
                    <a:pt x="246" y="2688"/>
                  </a:lnTo>
                  <a:cubicBezTo>
                    <a:pt x="246" y="2696"/>
                    <a:pt x="252" y="2702"/>
                    <a:pt x="246" y="2702"/>
                  </a:cubicBezTo>
                  <a:lnTo>
                    <a:pt x="246" y="2720"/>
                  </a:lnTo>
                  <a:lnTo>
                    <a:pt x="252" y="2720"/>
                  </a:lnTo>
                  <a:cubicBezTo>
                    <a:pt x="264" y="2720"/>
                    <a:pt x="270" y="2739"/>
                    <a:pt x="264" y="2745"/>
                  </a:cubicBezTo>
                  <a:cubicBezTo>
                    <a:pt x="258" y="2751"/>
                    <a:pt x="258" y="2751"/>
                    <a:pt x="252" y="2757"/>
                  </a:cubicBezTo>
                  <a:cubicBezTo>
                    <a:pt x="258" y="2815"/>
                    <a:pt x="276" y="2876"/>
                    <a:pt x="295" y="2933"/>
                  </a:cubicBezTo>
                  <a:cubicBezTo>
                    <a:pt x="301" y="2939"/>
                    <a:pt x="301" y="2939"/>
                    <a:pt x="307" y="2939"/>
                  </a:cubicBezTo>
                  <a:lnTo>
                    <a:pt x="321" y="2939"/>
                  </a:lnTo>
                  <a:cubicBezTo>
                    <a:pt x="313" y="2939"/>
                    <a:pt x="313" y="2939"/>
                    <a:pt x="307" y="2933"/>
                  </a:cubicBezTo>
                  <a:lnTo>
                    <a:pt x="307" y="2927"/>
                  </a:lnTo>
                  <a:lnTo>
                    <a:pt x="307" y="2921"/>
                  </a:lnTo>
                  <a:cubicBezTo>
                    <a:pt x="301" y="2914"/>
                    <a:pt x="301" y="2902"/>
                    <a:pt x="295" y="2890"/>
                  </a:cubicBezTo>
                  <a:lnTo>
                    <a:pt x="295" y="2884"/>
                  </a:lnTo>
                  <a:cubicBezTo>
                    <a:pt x="283" y="2827"/>
                    <a:pt x="276" y="2763"/>
                    <a:pt x="270" y="2702"/>
                  </a:cubicBezTo>
                  <a:cubicBezTo>
                    <a:pt x="264" y="2563"/>
                    <a:pt x="283" y="2425"/>
                    <a:pt x="333" y="2294"/>
                  </a:cubicBezTo>
                  <a:cubicBezTo>
                    <a:pt x="420" y="2068"/>
                    <a:pt x="584" y="1880"/>
                    <a:pt x="784" y="1742"/>
                  </a:cubicBezTo>
                  <a:cubicBezTo>
                    <a:pt x="909" y="1655"/>
                    <a:pt x="1041" y="1592"/>
                    <a:pt x="1178" y="1542"/>
                  </a:cubicBezTo>
                  <a:cubicBezTo>
                    <a:pt x="1186" y="1542"/>
                    <a:pt x="1198" y="1548"/>
                    <a:pt x="1210" y="1548"/>
                  </a:cubicBezTo>
                  <a:cubicBezTo>
                    <a:pt x="1210" y="1542"/>
                    <a:pt x="1216" y="1542"/>
                    <a:pt x="1216" y="1542"/>
                  </a:cubicBezTo>
                  <a:cubicBezTo>
                    <a:pt x="1216" y="1536"/>
                    <a:pt x="1223" y="1536"/>
                    <a:pt x="1223" y="1536"/>
                  </a:cubicBezTo>
                  <a:cubicBezTo>
                    <a:pt x="1229" y="1536"/>
                    <a:pt x="1229" y="1542"/>
                    <a:pt x="1229" y="1548"/>
                  </a:cubicBezTo>
                  <a:lnTo>
                    <a:pt x="1223" y="1548"/>
                  </a:lnTo>
                  <a:cubicBezTo>
                    <a:pt x="1235" y="1554"/>
                    <a:pt x="1241" y="1554"/>
                    <a:pt x="1253" y="1554"/>
                  </a:cubicBezTo>
                  <a:lnTo>
                    <a:pt x="1261" y="1548"/>
                  </a:lnTo>
                  <a:cubicBezTo>
                    <a:pt x="1267" y="1548"/>
                    <a:pt x="1267" y="1554"/>
                    <a:pt x="1267" y="1554"/>
                  </a:cubicBezTo>
                  <a:cubicBezTo>
                    <a:pt x="1291" y="1560"/>
                    <a:pt x="1317" y="1560"/>
                    <a:pt x="1342" y="1568"/>
                  </a:cubicBezTo>
                  <a:cubicBezTo>
                    <a:pt x="1342" y="1560"/>
                    <a:pt x="1342" y="1554"/>
                    <a:pt x="1348" y="1548"/>
                  </a:cubicBezTo>
                  <a:cubicBezTo>
                    <a:pt x="1348" y="1548"/>
                    <a:pt x="1348" y="1542"/>
                    <a:pt x="1354" y="1542"/>
                  </a:cubicBezTo>
                  <a:cubicBezTo>
                    <a:pt x="1354" y="1542"/>
                    <a:pt x="1360" y="1548"/>
                    <a:pt x="1360" y="1554"/>
                  </a:cubicBezTo>
                  <a:cubicBezTo>
                    <a:pt x="1360" y="1554"/>
                    <a:pt x="1354" y="1560"/>
                    <a:pt x="1354" y="1568"/>
                  </a:cubicBezTo>
                  <a:lnTo>
                    <a:pt x="1417" y="1568"/>
                  </a:lnTo>
                  <a:cubicBezTo>
                    <a:pt x="1417" y="1560"/>
                    <a:pt x="1417" y="1560"/>
                    <a:pt x="1423" y="1554"/>
                  </a:cubicBezTo>
                  <a:lnTo>
                    <a:pt x="1429" y="1554"/>
                  </a:lnTo>
                  <a:cubicBezTo>
                    <a:pt x="1429" y="1554"/>
                    <a:pt x="1435" y="1554"/>
                    <a:pt x="1435" y="1560"/>
                  </a:cubicBezTo>
                  <a:cubicBezTo>
                    <a:pt x="1429" y="1560"/>
                    <a:pt x="1429" y="1568"/>
                    <a:pt x="1429" y="1568"/>
                  </a:cubicBezTo>
                  <a:cubicBezTo>
                    <a:pt x="1455" y="1568"/>
                    <a:pt x="1487" y="1560"/>
                    <a:pt x="1511" y="1560"/>
                  </a:cubicBezTo>
                  <a:lnTo>
                    <a:pt x="1511" y="1548"/>
                  </a:lnTo>
                  <a:lnTo>
                    <a:pt x="1517" y="1542"/>
                  </a:lnTo>
                  <a:cubicBezTo>
                    <a:pt x="1524" y="1542"/>
                    <a:pt x="1530" y="1548"/>
                    <a:pt x="1530" y="1548"/>
                  </a:cubicBezTo>
                  <a:cubicBezTo>
                    <a:pt x="1530" y="1554"/>
                    <a:pt x="1524" y="1554"/>
                    <a:pt x="1524" y="1560"/>
                  </a:cubicBezTo>
                  <a:cubicBezTo>
                    <a:pt x="1542" y="1554"/>
                    <a:pt x="1562" y="1554"/>
                    <a:pt x="1574" y="1554"/>
                  </a:cubicBezTo>
                  <a:lnTo>
                    <a:pt x="1574" y="1542"/>
                  </a:lnTo>
                  <a:cubicBezTo>
                    <a:pt x="1580" y="1542"/>
                    <a:pt x="1580" y="1536"/>
                    <a:pt x="1586" y="1536"/>
                  </a:cubicBezTo>
                  <a:cubicBezTo>
                    <a:pt x="1586" y="1536"/>
                    <a:pt x="1592" y="1542"/>
                    <a:pt x="1592" y="1548"/>
                  </a:cubicBezTo>
                  <a:lnTo>
                    <a:pt x="1592" y="1548"/>
                  </a:lnTo>
                  <a:cubicBezTo>
                    <a:pt x="1604" y="1546"/>
                    <a:pt x="1619" y="1542"/>
                    <a:pt x="1629" y="1542"/>
                  </a:cubicBezTo>
                  <a:lnTo>
                    <a:pt x="1629" y="1536"/>
                  </a:lnTo>
                  <a:cubicBezTo>
                    <a:pt x="1629" y="1530"/>
                    <a:pt x="1637" y="1530"/>
                    <a:pt x="1637" y="1530"/>
                  </a:cubicBezTo>
                  <a:cubicBezTo>
                    <a:pt x="1643" y="1530"/>
                    <a:pt x="1643" y="1536"/>
                    <a:pt x="1643" y="1536"/>
                  </a:cubicBezTo>
                  <a:lnTo>
                    <a:pt x="1643" y="1548"/>
                  </a:lnTo>
                  <a:cubicBezTo>
                    <a:pt x="1643" y="1548"/>
                    <a:pt x="1643" y="1554"/>
                    <a:pt x="1649" y="1554"/>
                  </a:cubicBezTo>
                  <a:lnTo>
                    <a:pt x="1649" y="1598"/>
                  </a:lnTo>
                  <a:cubicBezTo>
                    <a:pt x="1655" y="1629"/>
                    <a:pt x="1655" y="1655"/>
                    <a:pt x="1655" y="1680"/>
                  </a:cubicBezTo>
                  <a:cubicBezTo>
                    <a:pt x="1661" y="1762"/>
                    <a:pt x="1655" y="1843"/>
                    <a:pt x="1643" y="1924"/>
                  </a:cubicBezTo>
                  <a:cubicBezTo>
                    <a:pt x="1617" y="2056"/>
                    <a:pt x="1574" y="2193"/>
                    <a:pt x="1499" y="2306"/>
                  </a:cubicBezTo>
                  <a:cubicBezTo>
                    <a:pt x="1417" y="2433"/>
                    <a:pt x="1291" y="2520"/>
                    <a:pt x="1154" y="2575"/>
                  </a:cubicBezTo>
                  <a:cubicBezTo>
                    <a:pt x="1016" y="2639"/>
                    <a:pt x="865" y="2664"/>
                    <a:pt x="721" y="2708"/>
                  </a:cubicBezTo>
                  <a:cubicBezTo>
                    <a:pt x="646" y="2726"/>
                    <a:pt x="571" y="2751"/>
                    <a:pt x="501" y="2777"/>
                  </a:cubicBezTo>
                  <a:cubicBezTo>
                    <a:pt x="452" y="2809"/>
                    <a:pt x="414" y="2839"/>
                    <a:pt x="370" y="2876"/>
                  </a:cubicBezTo>
                  <a:cubicBezTo>
                    <a:pt x="408" y="2846"/>
                    <a:pt x="458" y="2827"/>
                    <a:pt x="501" y="2809"/>
                  </a:cubicBezTo>
                  <a:cubicBezTo>
                    <a:pt x="571" y="2777"/>
                    <a:pt x="640" y="2757"/>
                    <a:pt x="715" y="2733"/>
                  </a:cubicBezTo>
                  <a:cubicBezTo>
                    <a:pt x="828" y="2702"/>
                    <a:pt x="947" y="2676"/>
                    <a:pt x="1065" y="2639"/>
                  </a:cubicBezTo>
                  <a:lnTo>
                    <a:pt x="1065" y="2639"/>
                  </a:lnTo>
                  <a:cubicBezTo>
                    <a:pt x="1053" y="2846"/>
                    <a:pt x="1103" y="3052"/>
                    <a:pt x="1216" y="3228"/>
                  </a:cubicBezTo>
                  <a:cubicBezTo>
                    <a:pt x="1216" y="3234"/>
                    <a:pt x="1223" y="3234"/>
                    <a:pt x="1223" y="3234"/>
                  </a:cubicBezTo>
                  <a:cubicBezTo>
                    <a:pt x="1229" y="3234"/>
                    <a:pt x="1235" y="3234"/>
                    <a:pt x="1235" y="3228"/>
                  </a:cubicBezTo>
                  <a:cubicBezTo>
                    <a:pt x="1279" y="3185"/>
                    <a:pt x="1336" y="3147"/>
                    <a:pt x="1392" y="3109"/>
                  </a:cubicBezTo>
                  <a:cubicBezTo>
                    <a:pt x="1449" y="3078"/>
                    <a:pt x="1499" y="3040"/>
                    <a:pt x="1554" y="3003"/>
                  </a:cubicBezTo>
                  <a:cubicBezTo>
                    <a:pt x="1599" y="2965"/>
                    <a:pt x="1643" y="2927"/>
                    <a:pt x="1681" y="2890"/>
                  </a:cubicBezTo>
                  <a:lnTo>
                    <a:pt x="1681" y="2864"/>
                  </a:lnTo>
                  <a:cubicBezTo>
                    <a:pt x="1681" y="2858"/>
                    <a:pt x="1687" y="2852"/>
                    <a:pt x="1693" y="2852"/>
                  </a:cubicBezTo>
                  <a:cubicBezTo>
                    <a:pt x="1699" y="2852"/>
                    <a:pt x="1705" y="2858"/>
                    <a:pt x="1705" y="2864"/>
                  </a:cubicBezTo>
                  <a:cubicBezTo>
                    <a:pt x="1730" y="2839"/>
                    <a:pt x="1756" y="2809"/>
                    <a:pt x="1774" y="2783"/>
                  </a:cubicBezTo>
                  <a:lnTo>
                    <a:pt x="1774" y="2757"/>
                  </a:lnTo>
                  <a:cubicBezTo>
                    <a:pt x="1774" y="2745"/>
                    <a:pt x="1780" y="2739"/>
                    <a:pt x="1787" y="2739"/>
                  </a:cubicBezTo>
                  <a:cubicBezTo>
                    <a:pt x="1793" y="2739"/>
                    <a:pt x="1799" y="2745"/>
                    <a:pt x="1799" y="2751"/>
                  </a:cubicBezTo>
                  <a:cubicBezTo>
                    <a:pt x="1805" y="2745"/>
                    <a:pt x="1805" y="2745"/>
                    <a:pt x="1805" y="2739"/>
                  </a:cubicBezTo>
                  <a:cubicBezTo>
                    <a:pt x="1924" y="2575"/>
                    <a:pt x="1987" y="2381"/>
                    <a:pt x="1993" y="2181"/>
                  </a:cubicBezTo>
                  <a:cubicBezTo>
                    <a:pt x="1993" y="2081"/>
                    <a:pt x="1981" y="1981"/>
                    <a:pt x="1956" y="1886"/>
                  </a:cubicBezTo>
                  <a:lnTo>
                    <a:pt x="1956" y="1886"/>
                  </a:lnTo>
                  <a:cubicBezTo>
                    <a:pt x="2106" y="1987"/>
                    <a:pt x="2282" y="2056"/>
                    <a:pt x="2451" y="2100"/>
                  </a:cubicBezTo>
                  <a:cubicBezTo>
                    <a:pt x="2615" y="2138"/>
                    <a:pt x="2777" y="2162"/>
                    <a:pt x="2946" y="2162"/>
                  </a:cubicBezTo>
                  <a:cubicBezTo>
                    <a:pt x="3104" y="2162"/>
                    <a:pt x="3260" y="2144"/>
                    <a:pt x="3410" y="2106"/>
                  </a:cubicBezTo>
                  <a:cubicBezTo>
                    <a:pt x="3486" y="2087"/>
                    <a:pt x="3567" y="2062"/>
                    <a:pt x="3642" y="2037"/>
                  </a:cubicBezTo>
                  <a:cubicBezTo>
                    <a:pt x="3735" y="1999"/>
                    <a:pt x="3824" y="1962"/>
                    <a:pt x="3911" y="1918"/>
                  </a:cubicBezTo>
                  <a:cubicBezTo>
                    <a:pt x="3955" y="1899"/>
                    <a:pt x="3999" y="1880"/>
                    <a:pt x="4044" y="1861"/>
                  </a:cubicBezTo>
                  <a:cubicBezTo>
                    <a:pt x="4062" y="1855"/>
                    <a:pt x="4087" y="1843"/>
                    <a:pt x="4111" y="1837"/>
                  </a:cubicBezTo>
                  <a:cubicBezTo>
                    <a:pt x="4125" y="1831"/>
                    <a:pt x="4156" y="1823"/>
                    <a:pt x="4169" y="1811"/>
                  </a:cubicBezTo>
                  <a:cubicBezTo>
                    <a:pt x="4175" y="1793"/>
                    <a:pt x="4175" y="1774"/>
                    <a:pt x="4169" y="1762"/>
                  </a:cubicBezTo>
                  <a:cubicBezTo>
                    <a:pt x="4169" y="1742"/>
                    <a:pt x="4162" y="1724"/>
                    <a:pt x="4162" y="1698"/>
                  </a:cubicBezTo>
                  <a:cubicBezTo>
                    <a:pt x="4149" y="1661"/>
                    <a:pt x="4137" y="1617"/>
                    <a:pt x="4119" y="1580"/>
                  </a:cubicBezTo>
                  <a:cubicBezTo>
                    <a:pt x="4044" y="1423"/>
                    <a:pt x="3917" y="1297"/>
                    <a:pt x="3792" y="1178"/>
                  </a:cubicBezTo>
                  <a:cubicBezTo>
                    <a:pt x="3705" y="1097"/>
                    <a:pt x="3610" y="1022"/>
                    <a:pt x="3510" y="946"/>
                  </a:cubicBezTo>
                  <a:lnTo>
                    <a:pt x="3466" y="946"/>
                  </a:lnTo>
                  <a:cubicBezTo>
                    <a:pt x="3465" y="946"/>
                    <a:pt x="3464" y="946"/>
                    <a:pt x="3463" y="946"/>
                  </a:cubicBezTo>
                  <a:lnTo>
                    <a:pt x="3463" y="946"/>
                  </a:lnTo>
                  <a:cubicBezTo>
                    <a:pt x="3534" y="995"/>
                    <a:pt x="3602" y="1047"/>
                    <a:pt x="3668" y="1103"/>
                  </a:cubicBezTo>
                  <a:cubicBezTo>
                    <a:pt x="3798" y="1216"/>
                    <a:pt x="3923" y="1334"/>
                    <a:pt x="4024" y="1473"/>
                  </a:cubicBezTo>
                  <a:cubicBezTo>
                    <a:pt x="4068" y="1542"/>
                    <a:pt x="4111" y="1617"/>
                    <a:pt x="4131" y="1698"/>
                  </a:cubicBezTo>
                  <a:cubicBezTo>
                    <a:pt x="4137" y="1718"/>
                    <a:pt x="4137" y="1736"/>
                    <a:pt x="4143" y="1756"/>
                  </a:cubicBezTo>
                  <a:cubicBezTo>
                    <a:pt x="4143" y="1768"/>
                    <a:pt x="4149" y="1774"/>
                    <a:pt x="4143" y="1786"/>
                  </a:cubicBezTo>
                  <a:lnTo>
                    <a:pt x="4143" y="1793"/>
                  </a:lnTo>
                  <a:cubicBezTo>
                    <a:pt x="4143" y="1799"/>
                    <a:pt x="4149" y="1799"/>
                    <a:pt x="4149" y="1799"/>
                  </a:cubicBezTo>
                  <a:cubicBezTo>
                    <a:pt x="4156" y="1805"/>
                    <a:pt x="4156" y="1811"/>
                    <a:pt x="4156" y="1811"/>
                  </a:cubicBezTo>
                  <a:lnTo>
                    <a:pt x="4149" y="1817"/>
                  </a:lnTo>
                  <a:lnTo>
                    <a:pt x="4143" y="1817"/>
                  </a:lnTo>
                  <a:cubicBezTo>
                    <a:pt x="4143" y="1811"/>
                    <a:pt x="4137" y="1811"/>
                    <a:pt x="4137" y="1811"/>
                  </a:cubicBezTo>
                  <a:lnTo>
                    <a:pt x="4137" y="1811"/>
                  </a:lnTo>
                  <a:cubicBezTo>
                    <a:pt x="4143" y="1817"/>
                    <a:pt x="4143" y="1823"/>
                    <a:pt x="4137" y="1823"/>
                  </a:cubicBezTo>
                  <a:cubicBezTo>
                    <a:pt x="4111" y="1823"/>
                    <a:pt x="4093" y="1831"/>
                    <a:pt x="4074" y="1831"/>
                  </a:cubicBezTo>
                  <a:lnTo>
                    <a:pt x="4044" y="1831"/>
                  </a:lnTo>
                  <a:cubicBezTo>
                    <a:pt x="4024" y="1837"/>
                    <a:pt x="4006" y="1849"/>
                    <a:pt x="3987" y="1855"/>
                  </a:cubicBezTo>
                  <a:cubicBezTo>
                    <a:pt x="3824" y="1930"/>
                    <a:pt x="3668" y="2005"/>
                    <a:pt x="3492" y="2056"/>
                  </a:cubicBezTo>
                  <a:cubicBezTo>
                    <a:pt x="3316" y="2106"/>
                    <a:pt x="3128" y="2132"/>
                    <a:pt x="2946" y="2132"/>
                  </a:cubicBezTo>
                  <a:cubicBezTo>
                    <a:pt x="2815" y="2132"/>
                    <a:pt x="2690" y="2118"/>
                    <a:pt x="2564" y="2094"/>
                  </a:cubicBezTo>
                  <a:cubicBezTo>
                    <a:pt x="2314" y="2049"/>
                    <a:pt x="2057" y="1950"/>
                    <a:pt x="1863" y="1780"/>
                  </a:cubicBezTo>
                  <a:lnTo>
                    <a:pt x="1863" y="1811"/>
                  </a:lnTo>
                  <a:cubicBezTo>
                    <a:pt x="1863" y="1817"/>
                    <a:pt x="1869" y="1823"/>
                    <a:pt x="1875" y="1831"/>
                  </a:cubicBezTo>
                  <a:lnTo>
                    <a:pt x="1875" y="1823"/>
                  </a:lnTo>
                  <a:cubicBezTo>
                    <a:pt x="1875" y="1817"/>
                    <a:pt x="1881" y="1817"/>
                    <a:pt x="1881" y="1817"/>
                  </a:cubicBezTo>
                  <a:cubicBezTo>
                    <a:pt x="1887" y="1817"/>
                    <a:pt x="1893" y="1823"/>
                    <a:pt x="1887" y="1823"/>
                  </a:cubicBezTo>
                  <a:lnTo>
                    <a:pt x="1887" y="1837"/>
                  </a:lnTo>
                  <a:cubicBezTo>
                    <a:pt x="1893" y="1843"/>
                    <a:pt x="1900" y="1843"/>
                    <a:pt x="1906" y="1849"/>
                  </a:cubicBezTo>
                  <a:cubicBezTo>
                    <a:pt x="1906" y="1843"/>
                    <a:pt x="1906" y="1843"/>
                    <a:pt x="1912" y="1843"/>
                  </a:cubicBezTo>
                  <a:cubicBezTo>
                    <a:pt x="1912" y="1843"/>
                    <a:pt x="1918" y="1843"/>
                    <a:pt x="1918" y="1849"/>
                  </a:cubicBezTo>
                  <a:lnTo>
                    <a:pt x="1918" y="1855"/>
                  </a:lnTo>
                  <a:lnTo>
                    <a:pt x="1930" y="1855"/>
                  </a:lnTo>
                  <a:cubicBezTo>
                    <a:pt x="1930" y="1868"/>
                    <a:pt x="1938" y="1880"/>
                    <a:pt x="1938" y="1893"/>
                  </a:cubicBezTo>
                  <a:cubicBezTo>
                    <a:pt x="1950" y="1930"/>
                    <a:pt x="1950" y="1968"/>
                    <a:pt x="1956" y="2011"/>
                  </a:cubicBezTo>
                  <a:cubicBezTo>
                    <a:pt x="1975" y="2150"/>
                    <a:pt x="1962" y="2300"/>
                    <a:pt x="1924" y="2439"/>
                  </a:cubicBezTo>
                  <a:cubicBezTo>
                    <a:pt x="1893" y="2532"/>
                    <a:pt x="1855" y="2627"/>
                    <a:pt x="1799" y="2708"/>
                  </a:cubicBezTo>
                  <a:cubicBezTo>
                    <a:pt x="1730" y="2809"/>
                    <a:pt x="1649" y="2890"/>
                    <a:pt x="1554" y="2965"/>
                  </a:cubicBezTo>
                  <a:cubicBezTo>
                    <a:pt x="1536" y="2977"/>
                    <a:pt x="1517" y="2989"/>
                    <a:pt x="1499" y="3009"/>
                  </a:cubicBezTo>
                  <a:cubicBezTo>
                    <a:pt x="1499" y="3009"/>
                    <a:pt x="1493" y="3015"/>
                    <a:pt x="1487" y="3015"/>
                  </a:cubicBezTo>
                  <a:cubicBezTo>
                    <a:pt x="1417" y="3084"/>
                    <a:pt x="1342" y="3147"/>
                    <a:pt x="1253" y="3197"/>
                  </a:cubicBezTo>
                  <a:lnTo>
                    <a:pt x="1247" y="3197"/>
                  </a:lnTo>
                  <a:lnTo>
                    <a:pt x="1241" y="3203"/>
                  </a:lnTo>
                  <a:lnTo>
                    <a:pt x="1241" y="3209"/>
                  </a:lnTo>
                  <a:lnTo>
                    <a:pt x="1229" y="3209"/>
                  </a:lnTo>
                  <a:lnTo>
                    <a:pt x="1229" y="3228"/>
                  </a:lnTo>
                  <a:lnTo>
                    <a:pt x="1223" y="3228"/>
                  </a:lnTo>
                  <a:cubicBezTo>
                    <a:pt x="1216" y="3228"/>
                    <a:pt x="1216" y="3228"/>
                    <a:pt x="1216" y="3222"/>
                  </a:cubicBezTo>
                  <a:lnTo>
                    <a:pt x="1216" y="3203"/>
                  </a:lnTo>
                  <a:cubicBezTo>
                    <a:pt x="1210" y="3203"/>
                    <a:pt x="1204" y="3197"/>
                    <a:pt x="1210" y="3197"/>
                  </a:cubicBezTo>
                  <a:lnTo>
                    <a:pt x="1210" y="3185"/>
                  </a:lnTo>
                  <a:lnTo>
                    <a:pt x="1204" y="3177"/>
                  </a:lnTo>
                  <a:lnTo>
                    <a:pt x="1204" y="3171"/>
                  </a:lnTo>
                  <a:lnTo>
                    <a:pt x="1198" y="3165"/>
                  </a:lnTo>
                  <a:cubicBezTo>
                    <a:pt x="1198" y="3153"/>
                    <a:pt x="1192" y="3147"/>
                    <a:pt x="1186" y="3133"/>
                  </a:cubicBezTo>
                  <a:cubicBezTo>
                    <a:pt x="1172" y="3102"/>
                    <a:pt x="1160" y="3072"/>
                    <a:pt x="1154" y="3040"/>
                  </a:cubicBezTo>
                  <a:cubicBezTo>
                    <a:pt x="1148" y="3034"/>
                    <a:pt x="1148" y="3027"/>
                    <a:pt x="1148" y="3021"/>
                  </a:cubicBezTo>
                  <a:cubicBezTo>
                    <a:pt x="1103" y="2896"/>
                    <a:pt x="1085" y="2763"/>
                    <a:pt x="1091" y="2633"/>
                  </a:cubicBezTo>
                  <a:cubicBezTo>
                    <a:pt x="1097" y="2627"/>
                    <a:pt x="1111" y="2627"/>
                    <a:pt x="1117" y="2621"/>
                  </a:cubicBezTo>
                  <a:cubicBezTo>
                    <a:pt x="1117" y="2613"/>
                    <a:pt x="1123" y="2613"/>
                    <a:pt x="1123" y="2613"/>
                  </a:cubicBezTo>
                  <a:cubicBezTo>
                    <a:pt x="1129" y="2613"/>
                    <a:pt x="1129" y="2613"/>
                    <a:pt x="1129" y="2621"/>
                  </a:cubicBezTo>
                  <a:cubicBezTo>
                    <a:pt x="1141" y="2613"/>
                    <a:pt x="1148" y="2607"/>
                    <a:pt x="1160" y="2607"/>
                  </a:cubicBezTo>
                  <a:cubicBezTo>
                    <a:pt x="1166" y="2595"/>
                    <a:pt x="1166" y="2589"/>
                    <a:pt x="1166" y="2583"/>
                  </a:cubicBezTo>
                  <a:cubicBezTo>
                    <a:pt x="1166" y="2575"/>
                    <a:pt x="1172" y="2575"/>
                    <a:pt x="1172" y="2575"/>
                  </a:cubicBezTo>
                  <a:cubicBezTo>
                    <a:pt x="1178" y="2575"/>
                    <a:pt x="1186" y="2575"/>
                    <a:pt x="1178" y="2583"/>
                  </a:cubicBezTo>
                  <a:lnTo>
                    <a:pt x="1178" y="2595"/>
                  </a:lnTo>
                  <a:cubicBezTo>
                    <a:pt x="1192" y="2595"/>
                    <a:pt x="1204" y="2589"/>
                    <a:pt x="1210" y="2583"/>
                  </a:cubicBezTo>
                  <a:cubicBezTo>
                    <a:pt x="1216" y="2575"/>
                    <a:pt x="1216" y="2575"/>
                    <a:pt x="1216" y="2569"/>
                  </a:cubicBezTo>
                  <a:lnTo>
                    <a:pt x="1223" y="2569"/>
                  </a:lnTo>
                  <a:cubicBezTo>
                    <a:pt x="1223" y="2569"/>
                    <a:pt x="1229" y="2569"/>
                    <a:pt x="1229" y="2575"/>
                  </a:cubicBezTo>
                  <a:cubicBezTo>
                    <a:pt x="1241" y="2569"/>
                    <a:pt x="1253" y="2563"/>
                    <a:pt x="1267" y="2551"/>
                  </a:cubicBezTo>
                  <a:cubicBezTo>
                    <a:pt x="1273" y="2551"/>
                    <a:pt x="1273" y="2545"/>
                    <a:pt x="1273" y="2538"/>
                  </a:cubicBezTo>
                  <a:cubicBezTo>
                    <a:pt x="1273" y="2532"/>
                    <a:pt x="1279" y="2532"/>
                    <a:pt x="1279" y="2532"/>
                  </a:cubicBezTo>
                  <a:cubicBezTo>
                    <a:pt x="1285" y="2532"/>
                    <a:pt x="1285" y="2538"/>
                    <a:pt x="1285" y="2538"/>
                  </a:cubicBezTo>
                  <a:lnTo>
                    <a:pt x="1285" y="2545"/>
                  </a:lnTo>
                  <a:cubicBezTo>
                    <a:pt x="1305" y="2532"/>
                    <a:pt x="1323" y="2520"/>
                    <a:pt x="1342" y="2508"/>
                  </a:cubicBezTo>
                  <a:cubicBezTo>
                    <a:pt x="1342" y="2500"/>
                    <a:pt x="1348" y="2488"/>
                    <a:pt x="1348" y="2482"/>
                  </a:cubicBezTo>
                  <a:cubicBezTo>
                    <a:pt x="1354" y="2482"/>
                    <a:pt x="1354" y="2476"/>
                    <a:pt x="1354" y="2476"/>
                  </a:cubicBezTo>
                  <a:cubicBezTo>
                    <a:pt x="1360" y="2476"/>
                    <a:pt x="1366" y="2482"/>
                    <a:pt x="1360" y="2488"/>
                  </a:cubicBezTo>
                  <a:lnTo>
                    <a:pt x="1360" y="2494"/>
                  </a:lnTo>
                  <a:cubicBezTo>
                    <a:pt x="1392" y="2470"/>
                    <a:pt x="1423" y="2445"/>
                    <a:pt x="1449" y="2413"/>
                  </a:cubicBezTo>
                  <a:cubicBezTo>
                    <a:pt x="1461" y="2395"/>
                    <a:pt x="1473" y="2375"/>
                    <a:pt x="1479" y="2357"/>
                  </a:cubicBezTo>
                  <a:lnTo>
                    <a:pt x="1487" y="2350"/>
                  </a:lnTo>
                  <a:cubicBezTo>
                    <a:pt x="1493" y="2350"/>
                    <a:pt x="1493" y="2357"/>
                    <a:pt x="1493" y="2357"/>
                  </a:cubicBezTo>
                  <a:cubicBezTo>
                    <a:pt x="1499" y="2350"/>
                    <a:pt x="1505" y="2344"/>
                    <a:pt x="1505" y="2344"/>
                  </a:cubicBezTo>
                  <a:cubicBezTo>
                    <a:pt x="1568" y="2257"/>
                    <a:pt x="1611" y="2156"/>
                    <a:pt x="1643" y="2049"/>
                  </a:cubicBezTo>
                  <a:lnTo>
                    <a:pt x="1643" y="2011"/>
                  </a:lnTo>
                  <a:cubicBezTo>
                    <a:pt x="1643" y="2005"/>
                    <a:pt x="1643" y="1999"/>
                    <a:pt x="1649" y="1999"/>
                  </a:cubicBezTo>
                  <a:cubicBezTo>
                    <a:pt x="1649" y="1999"/>
                    <a:pt x="1649" y="2005"/>
                    <a:pt x="1655" y="2005"/>
                  </a:cubicBezTo>
                  <a:cubicBezTo>
                    <a:pt x="1655" y="1993"/>
                    <a:pt x="1661" y="1974"/>
                    <a:pt x="1661" y="1962"/>
                  </a:cubicBezTo>
                  <a:cubicBezTo>
                    <a:pt x="1687" y="1861"/>
                    <a:pt x="1693" y="1756"/>
                    <a:pt x="1675" y="1649"/>
                  </a:cubicBezTo>
                  <a:cubicBezTo>
                    <a:pt x="1667" y="1629"/>
                    <a:pt x="1661" y="1605"/>
                    <a:pt x="1655" y="1586"/>
                  </a:cubicBezTo>
                  <a:cubicBezTo>
                    <a:pt x="1649" y="1580"/>
                    <a:pt x="1655" y="1574"/>
                    <a:pt x="1661" y="1574"/>
                  </a:cubicBezTo>
                  <a:lnTo>
                    <a:pt x="1667" y="1580"/>
                  </a:lnTo>
                  <a:cubicBezTo>
                    <a:pt x="1675" y="1592"/>
                    <a:pt x="1675" y="1605"/>
                    <a:pt x="1681" y="1617"/>
                  </a:cubicBezTo>
                  <a:cubicBezTo>
                    <a:pt x="1699" y="1649"/>
                    <a:pt x="1718" y="1673"/>
                    <a:pt x="1742" y="1698"/>
                  </a:cubicBezTo>
                  <a:cubicBezTo>
                    <a:pt x="1742" y="1692"/>
                    <a:pt x="1742" y="1686"/>
                    <a:pt x="1736" y="1680"/>
                  </a:cubicBezTo>
                  <a:cubicBezTo>
                    <a:pt x="1736" y="1673"/>
                    <a:pt x="1742" y="1673"/>
                    <a:pt x="1750" y="1673"/>
                  </a:cubicBezTo>
                  <a:cubicBezTo>
                    <a:pt x="1750" y="1673"/>
                    <a:pt x="1756" y="1673"/>
                    <a:pt x="1756" y="1680"/>
                  </a:cubicBezTo>
                  <a:lnTo>
                    <a:pt x="1756" y="1711"/>
                  </a:lnTo>
                  <a:cubicBezTo>
                    <a:pt x="1768" y="1724"/>
                    <a:pt x="1774" y="1736"/>
                    <a:pt x="1787" y="1748"/>
                  </a:cubicBezTo>
                  <a:lnTo>
                    <a:pt x="1787" y="1742"/>
                  </a:lnTo>
                  <a:cubicBezTo>
                    <a:pt x="1787" y="1742"/>
                    <a:pt x="1787" y="1736"/>
                    <a:pt x="1793" y="1736"/>
                  </a:cubicBezTo>
                  <a:cubicBezTo>
                    <a:pt x="1799" y="1736"/>
                    <a:pt x="1799" y="1742"/>
                    <a:pt x="1799" y="1742"/>
                  </a:cubicBezTo>
                  <a:lnTo>
                    <a:pt x="1799" y="1762"/>
                  </a:lnTo>
                  <a:cubicBezTo>
                    <a:pt x="1805" y="1768"/>
                    <a:pt x="1811" y="1774"/>
                    <a:pt x="1818" y="1780"/>
                  </a:cubicBezTo>
                  <a:cubicBezTo>
                    <a:pt x="1818" y="1774"/>
                    <a:pt x="1818" y="1774"/>
                    <a:pt x="1825" y="1768"/>
                  </a:cubicBezTo>
                  <a:cubicBezTo>
                    <a:pt x="1825" y="1768"/>
                    <a:pt x="1825" y="1762"/>
                    <a:pt x="1831" y="1762"/>
                  </a:cubicBezTo>
                  <a:cubicBezTo>
                    <a:pt x="1831" y="1762"/>
                    <a:pt x="1837" y="1768"/>
                    <a:pt x="1837" y="1774"/>
                  </a:cubicBezTo>
                  <a:cubicBezTo>
                    <a:pt x="1831" y="1780"/>
                    <a:pt x="1831" y="1786"/>
                    <a:pt x="1831" y="1793"/>
                  </a:cubicBezTo>
                  <a:cubicBezTo>
                    <a:pt x="1837" y="1793"/>
                    <a:pt x="1843" y="1799"/>
                    <a:pt x="1843" y="1805"/>
                  </a:cubicBezTo>
                  <a:cubicBezTo>
                    <a:pt x="1843" y="1799"/>
                    <a:pt x="1849" y="1786"/>
                    <a:pt x="1849" y="1780"/>
                  </a:cubicBezTo>
                  <a:cubicBezTo>
                    <a:pt x="1849" y="1780"/>
                    <a:pt x="1849" y="1774"/>
                    <a:pt x="1855" y="1774"/>
                  </a:cubicBezTo>
                  <a:cubicBezTo>
                    <a:pt x="1799" y="1730"/>
                    <a:pt x="1750" y="1673"/>
                    <a:pt x="1712" y="1611"/>
                  </a:cubicBezTo>
                  <a:cubicBezTo>
                    <a:pt x="1687" y="1586"/>
                    <a:pt x="1675" y="1554"/>
                    <a:pt x="1655" y="1522"/>
                  </a:cubicBezTo>
                  <a:cubicBezTo>
                    <a:pt x="1661" y="1516"/>
                    <a:pt x="1667" y="1510"/>
                    <a:pt x="1681" y="1510"/>
                  </a:cubicBezTo>
                  <a:lnTo>
                    <a:pt x="1675" y="1510"/>
                  </a:lnTo>
                  <a:cubicBezTo>
                    <a:pt x="1675" y="1504"/>
                    <a:pt x="1675" y="1498"/>
                    <a:pt x="1681" y="1498"/>
                  </a:cubicBezTo>
                  <a:lnTo>
                    <a:pt x="1687" y="1498"/>
                  </a:lnTo>
                  <a:lnTo>
                    <a:pt x="1687" y="1504"/>
                  </a:lnTo>
                  <a:cubicBezTo>
                    <a:pt x="1730" y="1479"/>
                    <a:pt x="1768" y="1461"/>
                    <a:pt x="1805" y="1435"/>
                  </a:cubicBezTo>
                  <a:cubicBezTo>
                    <a:pt x="1805" y="1429"/>
                    <a:pt x="1799" y="1429"/>
                    <a:pt x="1799" y="1429"/>
                  </a:cubicBezTo>
                  <a:cubicBezTo>
                    <a:pt x="1793" y="1423"/>
                    <a:pt x="1799" y="1417"/>
                    <a:pt x="1805" y="1417"/>
                  </a:cubicBezTo>
                  <a:lnTo>
                    <a:pt x="1818" y="1429"/>
                  </a:lnTo>
                  <a:cubicBezTo>
                    <a:pt x="1863" y="1398"/>
                    <a:pt x="1900" y="1366"/>
                    <a:pt x="1944" y="1334"/>
                  </a:cubicBezTo>
                  <a:cubicBezTo>
                    <a:pt x="1938" y="1328"/>
                    <a:pt x="1930" y="1328"/>
                    <a:pt x="1930" y="1328"/>
                  </a:cubicBezTo>
                  <a:cubicBezTo>
                    <a:pt x="1924" y="1322"/>
                    <a:pt x="1930" y="1316"/>
                    <a:pt x="1938" y="1316"/>
                  </a:cubicBezTo>
                  <a:cubicBezTo>
                    <a:pt x="1944" y="1316"/>
                    <a:pt x="1950" y="1322"/>
                    <a:pt x="1950" y="1322"/>
                  </a:cubicBezTo>
                  <a:cubicBezTo>
                    <a:pt x="1993" y="1291"/>
                    <a:pt x="2025" y="1253"/>
                    <a:pt x="2063" y="1216"/>
                  </a:cubicBezTo>
                  <a:lnTo>
                    <a:pt x="2057" y="1216"/>
                  </a:lnTo>
                  <a:cubicBezTo>
                    <a:pt x="2051" y="1210"/>
                    <a:pt x="2057" y="1204"/>
                    <a:pt x="2063" y="1204"/>
                  </a:cubicBezTo>
                  <a:cubicBezTo>
                    <a:pt x="2069" y="1204"/>
                    <a:pt x="2069" y="1210"/>
                    <a:pt x="2075" y="1210"/>
                  </a:cubicBezTo>
                  <a:cubicBezTo>
                    <a:pt x="2100" y="1178"/>
                    <a:pt x="2126" y="1146"/>
                    <a:pt x="2150" y="1116"/>
                  </a:cubicBezTo>
                  <a:cubicBezTo>
                    <a:pt x="2150" y="1109"/>
                    <a:pt x="2144" y="1109"/>
                    <a:pt x="2144" y="1109"/>
                  </a:cubicBezTo>
                  <a:cubicBezTo>
                    <a:pt x="2138" y="1103"/>
                    <a:pt x="2138" y="1097"/>
                    <a:pt x="2144" y="1097"/>
                  </a:cubicBezTo>
                  <a:lnTo>
                    <a:pt x="2150" y="1097"/>
                  </a:lnTo>
                  <a:lnTo>
                    <a:pt x="2156" y="1103"/>
                  </a:lnTo>
                  <a:cubicBezTo>
                    <a:pt x="2175" y="1085"/>
                    <a:pt x="2188" y="1065"/>
                    <a:pt x="2201" y="1041"/>
                  </a:cubicBezTo>
                  <a:cubicBezTo>
                    <a:pt x="2213" y="1022"/>
                    <a:pt x="2219" y="1004"/>
                    <a:pt x="2231" y="984"/>
                  </a:cubicBezTo>
                  <a:cubicBezTo>
                    <a:pt x="2219" y="984"/>
                    <a:pt x="2225" y="972"/>
                    <a:pt x="2231" y="972"/>
                  </a:cubicBezTo>
                  <a:lnTo>
                    <a:pt x="2239" y="972"/>
                  </a:lnTo>
                  <a:cubicBezTo>
                    <a:pt x="2263" y="940"/>
                    <a:pt x="2276" y="897"/>
                    <a:pt x="2294" y="859"/>
                  </a:cubicBezTo>
                  <a:lnTo>
                    <a:pt x="2288" y="859"/>
                  </a:lnTo>
                  <a:cubicBezTo>
                    <a:pt x="2276" y="859"/>
                    <a:pt x="2276" y="846"/>
                    <a:pt x="2288" y="846"/>
                  </a:cubicBezTo>
                  <a:lnTo>
                    <a:pt x="2300" y="846"/>
                  </a:lnTo>
                  <a:cubicBezTo>
                    <a:pt x="2306" y="828"/>
                    <a:pt x="2314" y="808"/>
                    <a:pt x="2320" y="796"/>
                  </a:cubicBezTo>
                  <a:cubicBezTo>
                    <a:pt x="2314" y="796"/>
                    <a:pt x="2306" y="796"/>
                    <a:pt x="2300" y="802"/>
                  </a:cubicBezTo>
                  <a:cubicBezTo>
                    <a:pt x="2294" y="802"/>
                    <a:pt x="2288" y="790"/>
                    <a:pt x="2300" y="790"/>
                  </a:cubicBezTo>
                  <a:cubicBezTo>
                    <a:pt x="2306" y="784"/>
                    <a:pt x="2314" y="784"/>
                    <a:pt x="2326" y="778"/>
                  </a:cubicBezTo>
                  <a:cubicBezTo>
                    <a:pt x="2326" y="770"/>
                    <a:pt x="2332" y="758"/>
                    <a:pt x="2332" y="746"/>
                  </a:cubicBezTo>
                  <a:cubicBezTo>
                    <a:pt x="2445" y="695"/>
                    <a:pt x="2570" y="677"/>
                    <a:pt x="2690" y="677"/>
                  </a:cubicBezTo>
                  <a:cubicBezTo>
                    <a:pt x="2809" y="677"/>
                    <a:pt x="2928" y="695"/>
                    <a:pt x="3040" y="733"/>
                  </a:cubicBezTo>
                  <a:cubicBezTo>
                    <a:pt x="3028" y="727"/>
                    <a:pt x="3034" y="709"/>
                    <a:pt x="3046" y="709"/>
                  </a:cubicBezTo>
                  <a:lnTo>
                    <a:pt x="3052" y="709"/>
                  </a:lnTo>
                  <a:cubicBezTo>
                    <a:pt x="3040" y="703"/>
                    <a:pt x="3028" y="703"/>
                    <a:pt x="3009" y="695"/>
                  </a:cubicBezTo>
                  <a:cubicBezTo>
                    <a:pt x="3003" y="703"/>
                    <a:pt x="2991" y="703"/>
                    <a:pt x="2977" y="703"/>
                  </a:cubicBezTo>
                  <a:cubicBezTo>
                    <a:pt x="2971" y="703"/>
                    <a:pt x="2965" y="695"/>
                    <a:pt x="2977" y="689"/>
                  </a:cubicBezTo>
                  <a:lnTo>
                    <a:pt x="2983" y="689"/>
                  </a:lnTo>
                  <a:cubicBezTo>
                    <a:pt x="2890" y="665"/>
                    <a:pt x="2789" y="646"/>
                    <a:pt x="2690" y="646"/>
                  </a:cubicBezTo>
                  <a:cubicBezTo>
                    <a:pt x="2670" y="652"/>
                    <a:pt x="2652" y="658"/>
                    <a:pt x="2633" y="671"/>
                  </a:cubicBezTo>
                  <a:cubicBezTo>
                    <a:pt x="2627" y="671"/>
                    <a:pt x="2627" y="658"/>
                    <a:pt x="2633" y="652"/>
                  </a:cubicBezTo>
                  <a:lnTo>
                    <a:pt x="2633" y="652"/>
                  </a:lnTo>
                  <a:cubicBezTo>
                    <a:pt x="2562" y="653"/>
                    <a:pt x="2491" y="666"/>
                    <a:pt x="2427" y="683"/>
                  </a:cubicBezTo>
                  <a:cubicBezTo>
                    <a:pt x="2395" y="695"/>
                    <a:pt x="2370" y="703"/>
                    <a:pt x="2338" y="715"/>
                  </a:cubicBezTo>
                  <a:cubicBezTo>
                    <a:pt x="2344" y="709"/>
                    <a:pt x="2344" y="709"/>
                    <a:pt x="2344" y="703"/>
                  </a:cubicBezTo>
                  <a:cubicBezTo>
                    <a:pt x="2338" y="695"/>
                    <a:pt x="2338" y="689"/>
                    <a:pt x="2344" y="689"/>
                  </a:cubicBezTo>
                  <a:cubicBezTo>
                    <a:pt x="2351" y="658"/>
                    <a:pt x="2357" y="634"/>
                    <a:pt x="2364" y="608"/>
                  </a:cubicBezTo>
                  <a:cubicBezTo>
                    <a:pt x="2357" y="602"/>
                    <a:pt x="2357" y="596"/>
                    <a:pt x="2364" y="596"/>
                  </a:cubicBezTo>
                  <a:lnTo>
                    <a:pt x="2364" y="590"/>
                  </a:lnTo>
                  <a:cubicBezTo>
                    <a:pt x="2364" y="582"/>
                    <a:pt x="2370" y="576"/>
                    <a:pt x="2370" y="564"/>
                  </a:cubicBezTo>
                  <a:lnTo>
                    <a:pt x="2370" y="564"/>
                  </a:lnTo>
                  <a:lnTo>
                    <a:pt x="2364" y="570"/>
                  </a:lnTo>
                  <a:cubicBezTo>
                    <a:pt x="2351" y="570"/>
                    <a:pt x="2344" y="545"/>
                    <a:pt x="2357" y="539"/>
                  </a:cubicBezTo>
                  <a:cubicBezTo>
                    <a:pt x="2364" y="539"/>
                    <a:pt x="2370" y="539"/>
                    <a:pt x="2370" y="533"/>
                  </a:cubicBezTo>
                  <a:cubicBezTo>
                    <a:pt x="2376" y="507"/>
                    <a:pt x="2376" y="477"/>
                    <a:pt x="2376" y="446"/>
                  </a:cubicBezTo>
                  <a:cubicBezTo>
                    <a:pt x="2370" y="446"/>
                    <a:pt x="2364" y="432"/>
                    <a:pt x="2370" y="432"/>
                  </a:cubicBezTo>
                  <a:lnTo>
                    <a:pt x="2376" y="432"/>
                  </a:lnTo>
                  <a:lnTo>
                    <a:pt x="2376" y="420"/>
                  </a:lnTo>
                  <a:cubicBezTo>
                    <a:pt x="2370" y="345"/>
                    <a:pt x="2357" y="270"/>
                    <a:pt x="2338" y="194"/>
                  </a:cubicBezTo>
                  <a:cubicBezTo>
                    <a:pt x="2332" y="194"/>
                    <a:pt x="2332" y="200"/>
                    <a:pt x="2326" y="206"/>
                  </a:cubicBezTo>
                  <a:lnTo>
                    <a:pt x="2320" y="206"/>
                  </a:lnTo>
                  <a:cubicBezTo>
                    <a:pt x="2320" y="206"/>
                    <a:pt x="2314" y="200"/>
                    <a:pt x="2320" y="200"/>
                  </a:cubicBezTo>
                  <a:cubicBezTo>
                    <a:pt x="2320" y="188"/>
                    <a:pt x="2326" y="182"/>
                    <a:pt x="2332" y="176"/>
                  </a:cubicBezTo>
                  <a:cubicBezTo>
                    <a:pt x="2320" y="119"/>
                    <a:pt x="2300" y="63"/>
                    <a:pt x="2282" y="6"/>
                  </a:cubicBezTo>
                  <a:cubicBezTo>
                    <a:pt x="2276" y="0"/>
                    <a:pt x="2269" y="0"/>
                    <a:pt x="2269"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23"/>
            <p:cNvSpPr/>
            <p:nvPr/>
          </p:nvSpPr>
          <p:spPr>
            <a:xfrm rot="-953350">
              <a:off x="7657757" y="2243356"/>
              <a:ext cx="389457" cy="274689"/>
            </a:xfrm>
            <a:custGeom>
              <a:avLst/>
              <a:gdLst/>
              <a:ahLst/>
              <a:cxnLst/>
              <a:rect l="l" t="t" r="r" b="b"/>
              <a:pathLst>
                <a:path w="2338" h="1649" extrusionOk="0">
                  <a:moveTo>
                    <a:pt x="1956" y="1"/>
                  </a:moveTo>
                  <a:cubicBezTo>
                    <a:pt x="1936" y="7"/>
                    <a:pt x="1912" y="13"/>
                    <a:pt x="1886" y="13"/>
                  </a:cubicBezTo>
                  <a:cubicBezTo>
                    <a:pt x="1924" y="13"/>
                    <a:pt x="1956" y="7"/>
                    <a:pt x="1993" y="7"/>
                  </a:cubicBezTo>
                  <a:cubicBezTo>
                    <a:pt x="1980" y="1"/>
                    <a:pt x="1968" y="1"/>
                    <a:pt x="1956" y="1"/>
                  </a:cubicBezTo>
                  <a:close/>
                  <a:moveTo>
                    <a:pt x="2144" y="1"/>
                  </a:moveTo>
                  <a:cubicBezTo>
                    <a:pt x="2112" y="7"/>
                    <a:pt x="2081" y="7"/>
                    <a:pt x="2049" y="7"/>
                  </a:cubicBezTo>
                  <a:lnTo>
                    <a:pt x="1999" y="7"/>
                  </a:lnTo>
                  <a:cubicBezTo>
                    <a:pt x="2005" y="7"/>
                    <a:pt x="2005" y="13"/>
                    <a:pt x="1999" y="19"/>
                  </a:cubicBezTo>
                  <a:cubicBezTo>
                    <a:pt x="1968" y="19"/>
                    <a:pt x="1942" y="25"/>
                    <a:pt x="1912" y="25"/>
                  </a:cubicBezTo>
                  <a:cubicBezTo>
                    <a:pt x="1880" y="31"/>
                    <a:pt x="1843" y="31"/>
                    <a:pt x="1805" y="31"/>
                  </a:cubicBezTo>
                  <a:cubicBezTo>
                    <a:pt x="1774" y="45"/>
                    <a:pt x="1748" y="51"/>
                    <a:pt x="1717" y="63"/>
                  </a:cubicBezTo>
                  <a:cubicBezTo>
                    <a:pt x="1730" y="63"/>
                    <a:pt x="1724" y="88"/>
                    <a:pt x="1704" y="88"/>
                  </a:cubicBezTo>
                  <a:cubicBezTo>
                    <a:pt x="1692" y="82"/>
                    <a:pt x="1673" y="82"/>
                    <a:pt x="1655" y="82"/>
                  </a:cubicBezTo>
                  <a:cubicBezTo>
                    <a:pt x="1586" y="106"/>
                    <a:pt x="1510" y="138"/>
                    <a:pt x="1441" y="169"/>
                  </a:cubicBezTo>
                  <a:cubicBezTo>
                    <a:pt x="1253" y="257"/>
                    <a:pt x="1071" y="357"/>
                    <a:pt x="877" y="427"/>
                  </a:cubicBezTo>
                  <a:cubicBezTo>
                    <a:pt x="889" y="433"/>
                    <a:pt x="883" y="452"/>
                    <a:pt x="871" y="452"/>
                  </a:cubicBezTo>
                  <a:cubicBezTo>
                    <a:pt x="852" y="452"/>
                    <a:pt x="840" y="452"/>
                    <a:pt x="828" y="445"/>
                  </a:cubicBezTo>
                  <a:cubicBezTo>
                    <a:pt x="822" y="445"/>
                    <a:pt x="808" y="452"/>
                    <a:pt x="802" y="452"/>
                  </a:cubicBezTo>
                  <a:cubicBezTo>
                    <a:pt x="808" y="458"/>
                    <a:pt x="808" y="464"/>
                    <a:pt x="802" y="464"/>
                  </a:cubicBezTo>
                  <a:lnTo>
                    <a:pt x="764" y="464"/>
                  </a:lnTo>
                  <a:cubicBezTo>
                    <a:pt x="764" y="464"/>
                    <a:pt x="770" y="470"/>
                    <a:pt x="776" y="470"/>
                  </a:cubicBezTo>
                  <a:cubicBezTo>
                    <a:pt x="790" y="470"/>
                    <a:pt x="784" y="482"/>
                    <a:pt x="776" y="482"/>
                  </a:cubicBezTo>
                  <a:cubicBezTo>
                    <a:pt x="764" y="476"/>
                    <a:pt x="746" y="476"/>
                    <a:pt x="733" y="476"/>
                  </a:cubicBezTo>
                  <a:cubicBezTo>
                    <a:pt x="739" y="476"/>
                    <a:pt x="739" y="490"/>
                    <a:pt x="733" y="490"/>
                  </a:cubicBezTo>
                  <a:cubicBezTo>
                    <a:pt x="721" y="490"/>
                    <a:pt x="709" y="482"/>
                    <a:pt x="695" y="482"/>
                  </a:cubicBezTo>
                  <a:cubicBezTo>
                    <a:pt x="689" y="482"/>
                    <a:pt x="677" y="490"/>
                    <a:pt x="664" y="490"/>
                  </a:cubicBezTo>
                  <a:cubicBezTo>
                    <a:pt x="664" y="496"/>
                    <a:pt x="671" y="496"/>
                    <a:pt x="677" y="496"/>
                  </a:cubicBezTo>
                  <a:cubicBezTo>
                    <a:pt x="683" y="496"/>
                    <a:pt x="683" y="508"/>
                    <a:pt x="677" y="508"/>
                  </a:cubicBezTo>
                  <a:lnTo>
                    <a:pt x="671" y="508"/>
                  </a:lnTo>
                  <a:cubicBezTo>
                    <a:pt x="658" y="502"/>
                    <a:pt x="646" y="502"/>
                    <a:pt x="640" y="496"/>
                  </a:cubicBezTo>
                  <a:cubicBezTo>
                    <a:pt x="626" y="496"/>
                    <a:pt x="620" y="502"/>
                    <a:pt x="614" y="502"/>
                  </a:cubicBezTo>
                  <a:cubicBezTo>
                    <a:pt x="620" y="502"/>
                    <a:pt x="620" y="514"/>
                    <a:pt x="614" y="514"/>
                  </a:cubicBezTo>
                  <a:lnTo>
                    <a:pt x="608" y="514"/>
                  </a:lnTo>
                  <a:cubicBezTo>
                    <a:pt x="602" y="514"/>
                    <a:pt x="588" y="508"/>
                    <a:pt x="576" y="508"/>
                  </a:cubicBezTo>
                  <a:cubicBezTo>
                    <a:pt x="564" y="508"/>
                    <a:pt x="551" y="508"/>
                    <a:pt x="539" y="514"/>
                  </a:cubicBezTo>
                  <a:cubicBezTo>
                    <a:pt x="545" y="514"/>
                    <a:pt x="558" y="520"/>
                    <a:pt x="570" y="527"/>
                  </a:cubicBezTo>
                  <a:cubicBezTo>
                    <a:pt x="576" y="527"/>
                    <a:pt x="576" y="532"/>
                    <a:pt x="572" y="533"/>
                  </a:cubicBezTo>
                  <a:lnTo>
                    <a:pt x="572" y="533"/>
                  </a:lnTo>
                  <a:cubicBezTo>
                    <a:pt x="690" y="520"/>
                    <a:pt x="803" y="482"/>
                    <a:pt x="909" y="445"/>
                  </a:cubicBezTo>
                  <a:cubicBezTo>
                    <a:pt x="1216" y="326"/>
                    <a:pt x="1504" y="138"/>
                    <a:pt x="1823" y="57"/>
                  </a:cubicBezTo>
                  <a:cubicBezTo>
                    <a:pt x="1918" y="31"/>
                    <a:pt x="2011" y="19"/>
                    <a:pt x="2106" y="19"/>
                  </a:cubicBezTo>
                  <a:cubicBezTo>
                    <a:pt x="2181" y="19"/>
                    <a:pt x="2251" y="25"/>
                    <a:pt x="2318" y="45"/>
                  </a:cubicBezTo>
                  <a:lnTo>
                    <a:pt x="2326" y="45"/>
                  </a:lnTo>
                  <a:cubicBezTo>
                    <a:pt x="2338" y="45"/>
                    <a:pt x="2338" y="19"/>
                    <a:pt x="2326" y="19"/>
                  </a:cubicBezTo>
                  <a:cubicBezTo>
                    <a:pt x="2306" y="13"/>
                    <a:pt x="2288" y="7"/>
                    <a:pt x="2269" y="7"/>
                  </a:cubicBezTo>
                  <a:cubicBezTo>
                    <a:pt x="2263" y="7"/>
                    <a:pt x="2257" y="7"/>
                    <a:pt x="2251" y="1"/>
                  </a:cubicBezTo>
                  <a:cubicBezTo>
                    <a:pt x="2251" y="7"/>
                    <a:pt x="2251" y="7"/>
                    <a:pt x="2243" y="7"/>
                  </a:cubicBezTo>
                  <a:cubicBezTo>
                    <a:pt x="2231" y="7"/>
                    <a:pt x="2219" y="1"/>
                    <a:pt x="2205" y="1"/>
                  </a:cubicBezTo>
                  <a:close/>
                  <a:moveTo>
                    <a:pt x="572" y="533"/>
                  </a:moveTo>
                  <a:cubicBezTo>
                    <a:pt x="572" y="533"/>
                    <a:pt x="571" y="533"/>
                    <a:pt x="570" y="533"/>
                  </a:cubicBezTo>
                  <a:cubicBezTo>
                    <a:pt x="571" y="533"/>
                    <a:pt x="572" y="533"/>
                    <a:pt x="572" y="533"/>
                  </a:cubicBezTo>
                  <a:close/>
                  <a:moveTo>
                    <a:pt x="507" y="514"/>
                  </a:moveTo>
                  <a:cubicBezTo>
                    <a:pt x="513" y="520"/>
                    <a:pt x="513" y="533"/>
                    <a:pt x="501" y="539"/>
                  </a:cubicBezTo>
                  <a:lnTo>
                    <a:pt x="551" y="539"/>
                  </a:lnTo>
                  <a:cubicBezTo>
                    <a:pt x="558" y="539"/>
                    <a:pt x="558" y="533"/>
                    <a:pt x="564" y="533"/>
                  </a:cubicBezTo>
                  <a:cubicBezTo>
                    <a:pt x="545" y="527"/>
                    <a:pt x="527" y="520"/>
                    <a:pt x="507" y="514"/>
                  </a:cubicBezTo>
                  <a:close/>
                  <a:moveTo>
                    <a:pt x="1468" y="1173"/>
                  </a:moveTo>
                  <a:lnTo>
                    <a:pt x="1468" y="1173"/>
                  </a:lnTo>
                  <a:cubicBezTo>
                    <a:pt x="1467" y="1173"/>
                    <a:pt x="1467" y="1173"/>
                    <a:pt x="1467" y="1173"/>
                  </a:cubicBezTo>
                  <a:cubicBezTo>
                    <a:pt x="1467" y="1173"/>
                    <a:pt x="1468" y="1173"/>
                    <a:pt x="1468" y="1173"/>
                  </a:cubicBezTo>
                  <a:close/>
                  <a:moveTo>
                    <a:pt x="1780" y="1078"/>
                  </a:moveTo>
                  <a:cubicBezTo>
                    <a:pt x="1629" y="1129"/>
                    <a:pt x="1473" y="1153"/>
                    <a:pt x="1316" y="1153"/>
                  </a:cubicBezTo>
                  <a:cubicBezTo>
                    <a:pt x="1259" y="1153"/>
                    <a:pt x="1204" y="1153"/>
                    <a:pt x="1152" y="1147"/>
                  </a:cubicBezTo>
                  <a:cubicBezTo>
                    <a:pt x="1152" y="1147"/>
                    <a:pt x="1152" y="1159"/>
                    <a:pt x="1146" y="1159"/>
                  </a:cubicBezTo>
                  <a:cubicBezTo>
                    <a:pt x="1140" y="1167"/>
                    <a:pt x="1134" y="1167"/>
                    <a:pt x="1128" y="1173"/>
                  </a:cubicBezTo>
                  <a:cubicBezTo>
                    <a:pt x="1152" y="1173"/>
                    <a:pt x="1178" y="1179"/>
                    <a:pt x="1204" y="1179"/>
                  </a:cubicBezTo>
                  <a:cubicBezTo>
                    <a:pt x="1216" y="1173"/>
                    <a:pt x="1228" y="1167"/>
                    <a:pt x="1235" y="1159"/>
                  </a:cubicBezTo>
                  <a:lnTo>
                    <a:pt x="1241" y="1159"/>
                  </a:lnTo>
                  <a:cubicBezTo>
                    <a:pt x="1247" y="1159"/>
                    <a:pt x="1253" y="1173"/>
                    <a:pt x="1247" y="1173"/>
                  </a:cubicBezTo>
                  <a:cubicBezTo>
                    <a:pt x="1241" y="1179"/>
                    <a:pt x="1235" y="1179"/>
                    <a:pt x="1228" y="1179"/>
                  </a:cubicBezTo>
                  <a:cubicBezTo>
                    <a:pt x="1253" y="1185"/>
                    <a:pt x="1279" y="1185"/>
                    <a:pt x="1303" y="1185"/>
                  </a:cubicBezTo>
                  <a:cubicBezTo>
                    <a:pt x="1310" y="1179"/>
                    <a:pt x="1316" y="1179"/>
                    <a:pt x="1322" y="1173"/>
                  </a:cubicBezTo>
                  <a:cubicBezTo>
                    <a:pt x="1328" y="1173"/>
                    <a:pt x="1328" y="1179"/>
                    <a:pt x="1328" y="1185"/>
                  </a:cubicBezTo>
                  <a:lnTo>
                    <a:pt x="1360" y="1185"/>
                  </a:lnTo>
                  <a:cubicBezTo>
                    <a:pt x="1386" y="1185"/>
                    <a:pt x="1410" y="1179"/>
                    <a:pt x="1435" y="1179"/>
                  </a:cubicBezTo>
                  <a:cubicBezTo>
                    <a:pt x="1441" y="1173"/>
                    <a:pt x="1453" y="1173"/>
                    <a:pt x="1461" y="1167"/>
                  </a:cubicBezTo>
                  <a:cubicBezTo>
                    <a:pt x="1466" y="1167"/>
                    <a:pt x="1472" y="1172"/>
                    <a:pt x="1468" y="1173"/>
                  </a:cubicBezTo>
                  <a:lnTo>
                    <a:pt x="1468" y="1173"/>
                  </a:lnTo>
                  <a:cubicBezTo>
                    <a:pt x="1561" y="1167"/>
                    <a:pt x="1649" y="1147"/>
                    <a:pt x="1730" y="1122"/>
                  </a:cubicBezTo>
                  <a:cubicBezTo>
                    <a:pt x="1742" y="1116"/>
                    <a:pt x="1754" y="1104"/>
                    <a:pt x="1762" y="1098"/>
                  </a:cubicBezTo>
                  <a:lnTo>
                    <a:pt x="1768" y="1098"/>
                  </a:lnTo>
                  <a:cubicBezTo>
                    <a:pt x="1774" y="1098"/>
                    <a:pt x="1774" y="1104"/>
                    <a:pt x="1774" y="1110"/>
                  </a:cubicBezTo>
                  <a:lnTo>
                    <a:pt x="1774" y="1104"/>
                  </a:lnTo>
                  <a:lnTo>
                    <a:pt x="1786" y="1104"/>
                  </a:lnTo>
                  <a:cubicBezTo>
                    <a:pt x="1805" y="1098"/>
                    <a:pt x="1799" y="1078"/>
                    <a:pt x="1786" y="1078"/>
                  </a:cubicBezTo>
                  <a:close/>
                  <a:moveTo>
                    <a:pt x="476" y="1454"/>
                  </a:moveTo>
                  <a:cubicBezTo>
                    <a:pt x="475" y="1456"/>
                    <a:pt x="474" y="1458"/>
                    <a:pt x="473" y="1459"/>
                  </a:cubicBezTo>
                  <a:lnTo>
                    <a:pt x="473" y="1459"/>
                  </a:lnTo>
                  <a:cubicBezTo>
                    <a:pt x="475" y="1458"/>
                    <a:pt x="476" y="1456"/>
                    <a:pt x="476" y="1454"/>
                  </a:cubicBezTo>
                  <a:close/>
                  <a:moveTo>
                    <a:pt x="527" y="1598"/>
                  </a:moveTo>
                  <a:cubicBezTo>
                    <a:pt x="521" y="1604"/>
                    <a:pt x="521" y="1604"/>
                    <a:pt x="513" y="1610"/>
                  </a:cubicBezTo>
                  <a:cubicBezTo>
                    <a:pt x="521" y="1604"/>
                    <a:pt x="527" y="1604"/>
                    <a:pt x="533" y="1598"/>
                  </a:cubicBezTo>
                  <a:close/>
                  <a:moveTo>
                    <a:pt x="1762" y="1379"/>
                  </a:moveTo>
                  <a:lnTo>
                    <a:pt x="1762" y="1385"/>
                  </a:lnTo>
                  <a:cubicBezTo>
                    <a:pt x="1617" y="1511"/>
                    <a:pt x="1429" y="1586"/>
                    <a:pt x="1235" y="1604"/>
                  </a:cubicBezTo>
                  <a:cubicBezTo>
                    <a:pt x="1204" y="1610"/>
                    <a:pt x="1172" y="1610"/>
                    <a:pt x="1134" y="1610"/>
                  </a:cubicBezTo>
                  <a:cubicBezTo>
                    <a:pt x="1091" y="1610"/>
                    <a:pt x="1040" y="1604"/>
                    <a:pt x="990" y="1604"/>
                  </a:cubicBezTo>
                  <a:cubicBezTo>
                    <a:pt x="972" y="1610"/>
                    <a:pt x="952" y="1610"/>
                    <a:pt x="934" y="1618"/>
                  </a:cubicBezTo>
                  <a:cubicBezTo>
                    <a:pt x="927" y="1618"/>
                    <a:pt x="921" y="1604"/>
                    <a:pt x="934" y="1604"/>
                  </a:cubicBezTo>
                  <a:cubicBezTo>
                    <a:pt x="934" y="1604"/>
                    <a:pt x="940" y="1604"/>
                    <a:pt x="946" y="1598"/>
                  </a:cubicBezTo>
                  <a:cubicBezTo>
                    <a:pt x="897" y="1598"/>
                    <a:pt x="846" y="1592"/>
                    <a:pt x="790" y="1586"/>
                  </a:cubicBezTo>
                  <a:cubicBezTo>
                    <a:pt x="764" y="1592"/>
                    <a:pt x="733" y="1598"/>
                    <a:pt x="701" y="1604"/>
                  </a:cubicBezTo>
                  <a:cubicBezTo>
                    <a:pt x="695" y="1604"/>
                    <a:pt x="689" y="1598"/>
                    <a:pt x="701" y="1592"/>
                  </a:cubicBezTo>
                  <a:cubicBezTo>
                    <a:pt x="709" y="1592"/>
                    <a:pt x="721" y="1586"/>
                    <a:pt x="733" y="1586"/>
                  </a:cubicBezTo>
                  <a:lnTo>
                    <a:pt x="701" y="1586"/>
                  </a:lnTo>
                  <a:cubicBezTo>
                    <a:pt x="689" y="1592"/>
                    <a:pt x="677" y="1592"/>
                    <a:pt x="664" y="1598"/>
                  </a:cubicBezTo>
                  <a:cubicBezTo>
                    <a:pt x="652" y="1598"/>
                    <a:pt x="652" y="1592"/>
                    <a:pt x="658" y="1586"/>
                  </a:cubicBezTo>
                  <a:lnTo>
                    <a:pt x="658" y="1586"/>
                  </a:lnTo>
                  <a:cubicBezTo>
                    <a:pt x="646" y="1592"/>
                    <a:pt x="634" y="1604"/>
                    <a:pt x="620" y="1610"/>
                  </a:cubicBezTo>
                  <a:lnTo>
                    <a:pt x="608" y="1610"/>
                  </a:lnTo>
                  <a:cubicBezTo>
                    <a:pt x="608" y="1613"/>
                    <a:pt x="608" y="1614"/>
                    <a:pt x="608" y="1616"/>
                  </a:cubicBezTo>
                  <a:lnTo>
                    <a:pt x="608" y="1616"/>
                  </a:lnTo>
                  <a:cubicBezTo>
                    <a:pt x="637" y="1612"/>
                    <a:pt x="666" y="1610"/>
                    <a:pt x="695" y="1610"/>
                  </a:cubicBezTo>
                  <a:cubicBezTo>
                    <a:pt x="790" y="1610"/>
                    <a:pt x="877" y="1624"/>
                    <a:pt x="964" y="1630"/>
                  </a:cubicBezTo>
                  <a:cubicBezTo>
                    <a:pt x="1022" y="1636"/>
                    <a:pt x="1077" y="1636"/>
                    <a:pt x="1140" y="1636"/>
                  </a:cubicBezTo>
                  <a:lnTo>
                    <a:pt x="1228" y="1636"/>
                  </a:lnTo>
                  <a:cubicBezTo>
                    <a:pt x="1322" y="1630"/>
                    <a:pt x="1410" y="1604"/>
                    <a:pt x="1498" y="1573"/>
                  </a:cubicBezTo>
                  <a:cubicBezTo>
                    <a:pt x="1598" y="1535"/>
                    <a:pt x="1686" y="1480"/>
                    <a:pt x="1768" y="1416"/>
                  </a:cubicBezTo>
                  <a:cubicBezTo>
                    <a:pt x="1774" y="1410"/>
                    <a:pt x="1774" y="1410"/>
                    <a:pt x="1780" y="1404"/>
                  </a:cubicBezTo>
                  <a:cubicBezTo>
                    <a:pt x="1786" y="1398"/>
                    <a:pt x="1780" y="1379"/>
                    <a:pt x="1768" y="1379"/>
                  </a:cubicBezTo>
                  <a:close/>
                  <a:moveTo>
                    <a:pt x="18" y="433"/>
                  </a:moveTo>
                  <a:cubicBezTo>
                    <a:pt x="6" y="433"/>
                    <a:pt x="0" y="445"/>
                    <a:pt x="6" y="452"/>
                  </a:cubicBezTo>
                  <a:cubicBezTo>
                    <a:pt x="62" y="589"/>
                    <a:pt x="163" y="696"/>
                    <a:pt x="276" y="791"/>
                  </a:cubicBezTo>
                  <a:cubicBezTo>
                    <a:pt x="382" y="878"/>
                    <a:pt x="489" y="947"/>
                    <a:pt x="608" y="1009"/>
                  </a:cubicBezTo>
                  <a:cubicBezTo>
                    <a:pt x="640" y="1028"/>
                    <a:pt x="677" y="1040"/>
                    <a:pt x="709" y="1054"/>
                  </a:cubicBezTo>
                  <a:cubicBezTo>
                    <a:pt x="671" y="1072"/>
                    <a:pt x="640" y="1098"/>
                    <a:pt x="614" y="1129"/>
                  </a:cubicBezTo>
                  <a:cubicBezTo>
                    <a:pt x="582" y="1159"/>
                    <a:pt x="558" y="1197"/>
                    <a:pt x="533" y="1234"/>
                  </a:cubicBezTo>
                  <a:cubicBezTo>
                    <a:pt x="489" y="1310"/>
                    <a:pt x="458" y="1398"/>
                    <a:pt x="438" y="1486"/>
                  </a:cubicBezTo>
                  <a:cubicBezTo>
                    <a:pt x="432" y="1535"/>
                    <a:pt x="432" y="1586"/>
                    <a:pt x="432" y="1636"/>
                  </a:cubicBezTo>
                  <a:cubicBezTo>
                    <a:pt x="438" y="1642"/>
                    <a:pt x="446" y="1648"/>
                    <a:pt x="452" y="1648"/>
                  </a:cubicBezTo>
                  <a:cubicBezTo>
                    <a:pt x="501" y="1633"/>
                    <a:pt x="551" y="1623"/>
                    <a:pt x="601" y="1616"/>
                  </a:cubicBezTo>
                  <a:lnTo>
                    <a:pt x="601" y="1616"/>
                  </a:lnTo>
                  <a:cubicBezTo>
                    <a:pt x="601" y="1617"/>
                    <a:pt x="602" y="1618"/>
                    <a:pt x="602" y="1618"/>
                  </a:cubicBezTo>
                  <a:cubicBezTo>
                    <a:pt x="606" y="1618"/>
                    <a:pt x="607" y="1618"/>
                    <a:pt x="608" y="1616"/>
                  </a:cubicBezTo>
                  <a:lnTo>
                    <a:pt x="608" y="1616"/>
                  </a:lnTo>
                  <a:cubicBezTo>
                    <a:pt x="605" y="1616"/>
                    <a:pt x="603" y="1616"/>
                    <a:pt x="601" y="1616"/>
                  </a:cubicBezTo>
                  <a:lnTo>
                    <a:pt x="601" y="1616"/>
                  </a:lnTo>
                  <a:cubicBezTo>
                    <a:pt x="599" y="1614"/>
                    <a:pt x="596" y="1609"/>
                    <a:pt x="596" y="1604"/>
                  </a:cubicBezTo>
                  <a:cubicBezTo>
                    <a:pt x="596" y="1610"/>
                    <a:pt x="588" y="1610"/>
                    <a:pt x="582" y="1618"/>
                  </a:cubicBezTo>
                  <a:cubicBezTo>
                    <a:pt x="576" y="1618"/>
                    <a:pt x="570" y="1610"/>
                    <a:pt x="576" y="1604"/>
                  </a:cubicBezTo>
                  <a:cubicBezTo>
                    <a:pt x="582" y="1598"/>
                    <a:pt x="588" y="1598"/>
                    <a:pt x="596" y="1592"/>
                  </a:cubicBezTo>
                  <a:lnTo>
                    <a:pt x="570" y="1592"/>
                  </a:lnTo>
                  <a:cubicBezTo>
                    <a:pt x="558" y="1604"/>
                    <a:pt x="539" y="1618"/>
                    <a:pt x="527" y="1624"/>
                  </a:cubicBezTo>
                  <a:lnTo>
                    <a:pt x="521" y="1624"/>
                  </a:lnTo>
                  <a:cubicBezTo>
                    <a:pt x="513" y="1624"/>
                    <a:pt x="513" y="1624"/>
                    <a:pt x="513" y="1630"/>
                  </a:cubicBezTo>
                  <a:lnTo>
                    <a:pt x="495" y="1630"/>
                  </a:lnTo>
                  <a:cubicBezTo>
                    <a:pt x="489" y="1630"/>
                    <a:pt x="483" y="1624"/>
                    <a:pt x="489" y="1624"/>
                  </a:cubicBezTo>
                  <a:cubicBezTo>
                    <a:pt x="495" y="1618"/>
                    <a:pt x="495" y="1610"/>
                    <a:pt x="501" y="1604"/>
                  </a:cubicBezTo>
                  <a:lnTo>
                    <a:pt x="495" y="1604"/>
                  </a:lnTo>
                  <a:cubicBezTo>
                    <a:pt x="489" y="1618"/>
                    <a:pt x="476" y="1624"/>
                    <a:pt x="470" y="1636"/>
                  </a:cubicBezTo>
                  <a:lnTo>
                    <a:pt x="464" y="1636"/>
                  </a:lnTo>
                  <a:cubicBezTo>
                    <a:pt x="458" y="1636"/>
                    <a:pt x="458" y="1630"/>
                    <a:pt x="458" y="1624"/>
                  </a:cubicBezTo>
                  <a:cubicBezTo>
                    <a:pt x="458" y="1624"/>
                    <a:pt x="452" y="1618"/>
                    <a:pt x="458" y="1618"/>
                  </a:cubicBezTo>
                  <a:cubicBezTo>
                    <a:pt x="458" y="1610"/>
                    <a:pt x="458" y="1604"/>
                    <a:pt x="464" y="1604"/>
                  </a:cubicBezTo>
                  <a:lnTo>
                    <a:pt x="464" y="1580"/>
                  </a:lnTo>
                  <a:cubicBezTo>
                    <a:pt x="458" y="1598"/>
                    <a:pt x="452" y="1610"/>
                    <a:pt x="452" y="1624"/>
                  </a:cubicBezTo>
                  <a:cubicBezTo>
                    <a:pt x="452" y="1630"/>
                    <a:pt x="446" y="1630"/>
                    <a:pt x="446" y="1630"/>
                  </a:cubicBezTo>
                  <a:cubicBezTo>
                    <a:pt x="438" y="1630"/>
                    <a:pt x="438" y="1624"/>
                    <a:pt x="438" y="1624"/>
                  </a:cubicBezTo>
                  <a:lnTo>
                    <a:pt x="438" y="1598"/>
                  </a:lnTo>
                  <a:lnTo>
                    <a:pt x="438" y="1592"/>
                  </a:lnTo>
                  <a:cubicBezTo>
                    <a:pt x="446" y="1555"/>
                    <a:pt x="458" y="1517"/>
                    <a:pt x="470" y="1486"/>
                  </a:cubicBezTo>
                  <a:cubicBezTo>
                    <a:pt x="470" y="1475"/>
                    <a:pt x="470" y="1469"/>
                    <a:pt x="473" y="1459"/>
                  </a:cubicBezTo>
                  <a:lnTo>
                    <a:pt x="473" y="1459"/>
                  </a:lnTo>
                  <a:cubicBezTo>
                    <a:pt x="472" y="1461"/>
                    <a:pt x="470" y="1463"/>
                    <a:pt x="470" y="1468"/>
                  </a:cubicBezTo>
                  <a:cubicBezTo>
                    <a:pt x="470" y="1468"/>
                    <a:pt x="470" y="1474"/>
                    <a:pt x="464" y="1474"/>
                  </a:cubicBezTo>
                  <a:cubicBezTo>
                    <a:pt x="458" y="1474"/>
                    <a:pt x="458" y="1468"/>
                    <a:pt x="458" y="1460"/>
                  </a:cubicBezTo>
                  <a:cubicBezTo>
                    <a:pt x="470" y="1430"/>
                    <a:pt x="483" y="1392"/>
                    <a:pt x="501" y="1361"/>
                  </a:cubicBezTo>
                  <a:cubicBezTo>
                    <a:pt x="501" y="1355"/>
                    <a:pt x="507" y="1347"/>
                    <a:pt x="513" y="1341"/>
                  </a:cubicBezTo>
                  <a:cubicBezTo>
                    <a:pt x="513" y="1329"/>
                    <a:pt x="513" y="1323"/>
                    <a:pt x="521" y="1317"/>
                  </a:cubicBezTo>
                  <a:cubicBezTo>
                    <a:pt x="545" y="1266"/>
                    <a:pt x="570" y="1222"/>
                    <a:pt x="602" y="1179"/>
                  </a:cubicBezTo>
                  <a:cubicBezTo>
                    <a:pt x="640" y="1135"/>
                    <a:pt x="683" y="1092"/>
                    <a:pt x="739" y="1072"/>
                  </a:cubicBezTo>
                  <a:cubicBezTo>
                    <a:pt x="746" y="1066"/>
                    <a:pt x="752" y="1066"/>
                    <a:pt x="758" y="1060"/>
                  </a:cubicBezTo>
                  <a:cubicBezTo>
                    <a:pt x="764" y="1060"/>
                    <a:pt x="770" y="1066"/>
                    <a:pt x="764" y="1072"/>
                  </a:cubicBezTo>
                  <a:cubicBezTo>
                    <a:pt x="764" y="1072"/>
                    <a:pt x="758" y="1072"/>
                    <a:pt x="758" y="1078"/>
                  </a:cubicBezTo>
                  <a:cubicBezTo>
                    <a:pt x="764" y="1078"/>
                    <a:pt x="776" y="1078"/>
                    <a:pt x="784" y="1084"/>
                  </a:cubicBezTo>
                  <a:cubicBezTo>
                    <a:pt x="790" y="1078"/>
                    <a:pt x="796" y="1078"/>
                    <a:pt x="802" y="1072"/>
                  </a:cubicBezTo>
                  <a:cubicBezTo>
                    <a:pt x="808" y="1072"/>
                    <a:pt x="814" y="1078"/>
                    <a:pt x="808" y="1084"/>
                  </a:cubicBezTo>
                  <a:cubicBezTo>
                    <a:pt x="802" y="1084"/>
                    <a:pt x="802" y="1092"/>
                    <a:pt x="796" y="1092"/>
                  </a:cubicBezTo>
                  <a:cubicBezTo>
                    <a:pt x="808" y="1092"/>
                    <a:pt x="814" y="1098"/>
                    <a:pt x="828" y="1098"/>
                  </a:cubicBezTo>
                  <a:cubicBezTo>
                    <a:pt x="834" y="1098"/>
                    <a:pt x="834" y="1098"/>
                    <a:pt x="840" y="1092"/>
                  </a:cubicBezTo>
                  <a:cubicBezTo>
                    <a:pt x="846" y="1092"/>
                    <a:pt x="852" y="1098"/>
                    <a:pt x="846" y="1104"/>
                  </a:cubicBezTo>
                  <a:lnTo>
                    <a:pt x="840" y="1104"/>
                  </a:lnTo>
                  <a:cubicBezTo>
                    <a:pt x="859" y="1110"/>
                    <a:pt x="877" y="1116"/>
                    <a:pt x="897" y="1122"/>
                  </a:cubicBezTo>
                  <a:cubicBezTo>
                    <a:pt x="903" y="1116"/>
                    <a:pt x="915" y="1116"/>
                    <a:pt x="921" y="1110"/>
                  </a:cubicBezTo>
                  <a:cubicBezTo>
                    <a:pt x="927" y="1110"/>
                    <a:pt x="934" y="1116"/>
                    <a:pt x="927" y="1122"/>
                  </a:cubicBezTo>
                  <a:cubicBezTo>
                    <a:pt x="921" y="1122"/>
                    <a:pt x="921" y="1129"/>
                    <a:pt x="915" y="1129"/>
                  </a:cubicBezTo>
                  <a:cubicBezTo>
                    <a:pt x="921" y="1129"/>
                    <a:pt x="927" y="1129"/>
                    <a:pt x="934" y="1135"/>
                  </a:cubicBezTo>
                  <a:cubicBezTo>
                    <a:pt x="940" y="1129"/>
                    <a:pt x="946" y="1122"/>
                    <a:pt x="952" y="1116"/>
                  </a:cubicBezTo>
                  <a:lnTo>
                    <a:pt x="958" y="1116"/>
                  </a:lnTo>
                  <a:cubicBezTo>
                    <a:pt x="958" y="1116"/>
                    <a:pt x="964" y="1122"/>
                    <a:pt x="958" y="1129"/>
                  </a:cubicBezTo>
                  <a:cubicBezTo>
                    <a:pt x="958" y="1129"/>
                    <a:pt x="952" y="1135"/>
                    <a:pt x="946" y="1135"/>
                  </a:cubicBezTo>
                  <a:cubicBezTo>
                    <a:pt x="952" y="1135"/>
                    <a:pt x="952" y="1135"/>
                    <a:pt x="952" y="1141"/>
                  </a:cubicBezTo>
                  <a:cubicBezTo>
                    <a:pt x="958" y="1135"/>
                    <a:pt x="964" y="1129"/>
                    <a:pt x="972" y="1122"/>
                  </a:cubicBezTo>
                  <a:lnTo>
                    <a:pt x="978" y="1122"/>
                  </a:lnTo>
                  <a:cubicBezTo>
                    <a:pt x="984" y="1122"/>
                    <a:pt x="984" y="1129"/>
                    <a:pt x="984" y="1135"/>
                  </a:cubicBezTo>
                  <a:cubicBezTo>
                    <a:pt x="978" y="1141"/>
                    <a:pt x="978" y="1141"/>
                    <a:pt x="972" y="1141"/>
                  </a:cubicBezTo>
                  <a:cubicBezTo>
                    <a:pt x="990" y="1147"/>
                    <a:pt x="1010" y="1147"/>
                    <a:pt x="1028" y="1153"/>
                  </a:cubicBezTo>
                  <a:cubicBezTo>
                    <a:pt x="1040" y="1147"/>
                    <a:pt x="1053" y="1147"/>
                    <a:pt x="1065" y="1141"/>
                  </a:cubicBezTo>
                  <a:cubicBezTo>
                    <a:pt x="1071" y="1141"/>
                    <a:pt x="1077" y="1153"/>
                    <a:pt x="1065" y="1153"/>
                  </a:cubicBezTo>
                  <a:cubicBezTo>
                    <a:pt x="1065" y="1153"/>
                    <a:pt x="1059" y="1159"/>
                    <a:pt x="1053" y="1159"/>
                  </a:cubicBezTo>
                  <a:cubicBezTo>
                    <a:pt x="1071" y="1159"/>
                    <a:pt x="1091" y="1167"/>
                    <a:pt x="1103" y="1167"/>
                  </a:cubicBezTo>
                  <a:cubicBezTo>
                    <a:pt x="1115" y="1159"/>
                    <a:pt x="1134" y="1153"/>
                    <a:pt x="1146" y="1147"/>
                  </a:cubicBezTo>
                  <a:cubicBezTo>
                    <a:pt x="1109" y="1141"/>
                    <a:pt x="1071" y="1135"/>
                    <a:pt x="1034" y="1129"/>
                  </a:cubicBezTo>
                  <a:cubicBezTo>
                    <a:pt x="784" y="1078"/>
                    <a:pt x="545" y="965"/>
                    <a:pt x="345" y="809"/>
                  </a:cubicBezTo>
                  <a:cubicBezTo>
                    <a:pt x="270" y="753"/>
                    <a:pt x="200" y="690"/>
                    <a:pt x="145" y="621"/>
                  </a:cubicBezTo>
                  <a:cubicBezTo>
                    <a:pt x="107" y="583"/>
                    <a:pt x="75" y="539"/>
                    <a:pt x="50" y="496"/>
                  </a:cubicBezTo>
                  <a:cubicBezTo>
                    <a:pt x="38" y="482"/>
                    <a:pt x="32" y="470"/>
                    <a:pt x="24" y="464"/>
                  </a:cubicBezTo>
                  <a:cubicBezTo>
                    <a:pt x="18" y="458"/>
                    <a:pt x="24" y="452"/>
                    <a:pt x="32" y="452"/>
                  </a:cubicBezTo>
                  <a:lnTo>
                    <a:pt x="38" y="458"/>
                  </a:lnTo>
                  <a:cubicBezTo>
                    <a:pt x="56" y="470"/>
                    <a:pt x="75" y="476"/>
                    <a:pt x="100" y="482"/>
                  </a:cubicBezTo>
                  <a:cubicBezTo>
                    <a:pt x="137" y="496"/>
                    <a:pt x="182" y="508"/>
                    <a:pt x="226" y="514"/>
                  </a:cubicBezTo>
                  <a:cubicBezTo>
                    <a:pt x="270" y="520"/>
                    <a:pt x="313" y="527"/>
                    <a:pt x="357" y="527"/>
                  </a:cubicBezTo>
                  <a:cubicBezTo>
                    <a:pt x="400" y="533"/>
                    <a:pt x="446" y="533"/>
                    <a:pt x="495" y="539"/>
                  </a:cubicBezTo>
                  <a:cubicBezTo>
                    <a:pt x="476" y="533"/>
                    <a:pt x="458" y="527"/>
                    <a:pt x="432" y="514"/>
                  </a:cubicBezTo>
                  <a:lnTo>
                    <a:pt x="426" y="514"/>
                  </a:lnTo>
                  <a:cubicBezTo>
                    <a:pt x="288" y="514"/>
                    <a:pt x="151" y="490"/>
                    <a:pt x="24" y="439"/>
                  </a:cubicBezTo>
                  <a:lnTo>
                    <a:pt x="18" y="433"/>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23"/>
            <p:cNvSpPr/>
            <p:nvPr/>
          </p:nvSpPr>
          <p:spPr>
            <a:xfrm rot="-953350">
              <a:off x="7371588" y="1948334"/>
              <a:ext cx="592847" cy="427109"/>
            </a:xfrm>
            <a:custGeom>
              <a:avLst/>
              <a:gdLst/>
              <a:ahLst/>
              <a:cxnLst/>
              <a:rect l="l" t="t" r="r" b="b"/>
              <a:pathLst>
                <a:path w="3559" h="2564" extrusionOk="0">
                  <a:moveTo>
                    <a:pt x="56" y="50"/>
                  </a:moveTo>
                  <a:cubicBezTo>
                    <a:pt x="81" y="62"/>
                    <a:pt x="107" y="76"/>
                    <a:pt x="131" y="88"/>
                  </a:cubicBezTo>
                  <a:cubicBezTo>
                    <a:pt x="157" y="100"/>
                    <a:pt x="188" y="119"/>
                    <a:pt x="220" y="131"/>
                  </a:cubicBezTo>
                  <a:cubicBezTo>
                    <a:pt x="182" y="107"/>
                    <a:pt x="145" y="82"/>
                    <a:pt x="107" y="62"/>
                  </a:cubicBezTo>
                  <a:cubicBezTo>
                    <a:pt x="99" y="56"/>
                    <a:pt x="99" y="56"/>
                    <a:pt x="93" y="50"/>
                  </a:cubicBezTo>
                  <a:close/>
                  <a:moveTo>
                    <a:pt x="113" y="0"/>
                  </a:moveTo>
                  <a:cubicBezTo>
                    <a:pt x="81" y="6"/>
                    <a:pt x="50" y="6"/>
                    <a:pt x="18" y="12"/>
                  </a:cubicBezTo>
                  <a:cubicBezTo>
                    <a:pt x="6" y="12"/>
                    <a:pt x="0" y="32"/>
                    <a:pt x="12" y="38"/>
                  </a:cubicBezTo>
                  <a:cubicBezTo>
                    <a:pt x="18" y="38"/>
                    <a:pt x="18" y="44"/>
                    <a:pt x="24" y="44"/>
                  </a:cubicBezTo>
                  <a:cubicBezTo>
                    <a:pt x="24" y="38"/>
                    <a:pt x="24" y="38"/>
                    <a:pt x="32" y="38"/>
                  </a:cubicBezTo>
                  <a:lnTo>
                    <a:pt x="44" y="38"/>
                  </a:lnTo>
                  <a:cubicBezTo>
                    <a:pt x="44" y="32"/>
                    <a:pt x="44" y="24"/>
                    <a:pt x="50" y="24"/>
                  </a:cubicBezTo>
                  <a:cubicBezTo>
                    <a:pt x="56" y="32"/>
                    <a:pt x="69" y="32"/>
                    <a:pt x="75" y="32"/>
                  </a:cubicBezTo>
                  <a:cubicBezTo>
                    <a:pt x="131" y="32"/>
                    <a:pt x="188" y="24"/>
                    <a:pt x="244" y="24"/>
                  </a:cubicBezTo>
                  <a:cubicBezTo>
                    <a:pt x="420" y="24"/>
                    <a:pt x="602" y="50"/>
                    <a:pt x="770" y="107"/>
                  </a:cubicBezTo>
                  <a:cubicBezTo>
                    <a:pt x="1021" y="182"/>
                    <a:pt x="1247" y="319"/>
                    <a:pt x="1461" y="476"/>
                  </a:cubicBezTo>
                  <a:cubicBezTo>
                    <a:pt x="1679" y="640"/>
                    <a:pt x="1886" y="822"/>
                    <a:pt x="2092" y="1002"/>
                  </a:cubicBezTo>
                  <a:cubicBezTo>
                    <a:pt x="2318" y="1198"/>
                    <a:pt x="2538" y="1392"/>
                    <a:pt x="2769" y="1574"/>
                  </a:cubicBezTo>
                  <a:cubicBezTo>
                    <a:pt x="2890" y="1667"/>
                    <a:pt x="3008" y="1754"/>
                    <a:pt x="3139" y="1829"/>
                  </a:cubicBezTo>
                  <a:cubicBezTo>
                    <a:pt x="3221" y="1875"/>
                    <a:pt x="3303" y="1912"/>
                    <a:pt x="3391" y="1950"/>
                  </a:cubicBezTo>
                  <a:cubicBezTo>
                    <a:pt x="3403" y="1956"/>
                    <a:pt x="3416" y="1962"/>
                    <a:pt x="3428" y="1962"/>
                  </a:cubicBezTo>
                  <a:cubicBezTo>
                    <a:pt x="3460" y="1974"/>
                    <a:pt x="3503" y="1987"/>
                    <a:pt x="3535" y="1993"/>
                  </a:cubicBezTo>
                  <a:lnTo>
                    <a:pt x="3541" y="1993"/>
                  </a:lnTo>
                  <a:cubicBezTo>
                    <a:pt x="3553" y="1993"/>
                    <a:pt x="3559" y="1974"/>
                    <a:pt x="3541" y="1968"/>
                  </a:cubicBezTo>
                  <a:cubicBezTo>
                    <a:pt x="3529" y="1962"/>
                    <a:pt x="3515" y="1962"/>
                    <a:pt x="3497" y="1956"/>
                  </a:cubicBezTo>
                  <a:lnTo>
                    <a:pt x="3491" y="1956"/>
                  </a:lnTo>
                  <a:cubicBezTo>
                    <a:pt x="3497" y="1956"/>
                    <a:pt x="3491" y="1968"/>
                    <a:pt x="3484" y="1968"/>
                  </a:cubicBezTo>
                  <a:cubicBezTo>
                    <a:pt x="3466" y="1956"/>
                    <a:pt x="3446" y="1950"/>
                    <a:pt x="3428" y="1936"/>
                  </a:cubicBezTo>
                  <a:cubicBezTo>
                    <a:pt x="3215" y="1861"/>
                    <a:pt x="3020" y="1730"/>
                    <a:pt x="2845" y="1598"/>
                  </a:cubicBezTo>
                  <a:cubicBezTo>
                    <a:pt x="2613" y="1416"/>
                    <a:pt x="2393" y="1228"/>
                    <a:pt x="2168" y="1034"/>
                  </a:cubicBezTo>
                  <a:cubicBezTo>
                    <a:pt x="2118" y="984"/>
                    <a:pt x="2062" y="940"/>
                    <a:pt x="2011" y="889"/>
                  </a:cubicBezTo>
                  <a:cubicBezTo>
                    <a:pt x="2011" y="897"/>
                    <a:pt x="2005" y="903"/>
                    <a:pt x="1999" y="903"/>
                  </a:cubicBezTo>
                  <a:cubicBezTo>
                    <a:pt x="1993" y="903"/>
                    <a:pt x="1987" y="903"/>
                    <a:pt x="1987" y="897"/>
                  </a:cubicBezTo>
                  <a:cubicBezTo>
                    <a:pt x="1974" y="877"/>
                    <a:pt x="1956" y="859"/>
                    <a:pt x="1942" y="834"/>
                  </a:cubicBezTo>
                  <a:cubicBezTo>
                    <a:pt x="1811" y="721"/>
                    <a:pt x="1673" y="602"/>
                    <a:pt x="1528" y="495"/>
                  </a:cubicBezTo>
                  <a:cubicBezTo>
                    <a:pt x="1322" y="339"/>
                    <a:pt x="1097" y="194"/>
                    <a:pt x="851" y="107"/>
                  </a:cubicBezTo>
                  <a:cubicBezTo>
                    <a:pt x="657" y="32"/>
                    <a:pt x="451" y="0"/>
                    <a:pt x="244" y="0"/>
                  </a:cubicBezTo>
                  <a:close/>
                  <a:moveTo>
                    <a:pt x="87" y="82"/>
                  </a:moveTo>
                  <a:lnTo>
                    <a:pt x="87" y="82"/>
                  </a:lnTo>
                  <a:cubicBezTo>
                    <a:pt x="281" y="200"/>
                    <a:pt x="451" y="357"/>
                    <a:pt x="596" y="533"/>
                  </a:cubicBezTo>
                  <a:cubicBezTo>
                    <a:pt x="764" y="727"/>
                    <a:pt x="903" y="940"/>
                    <a:pt x="1059" y="1141"/>
                  </a:cubicBezTo>
                  <a:cubicBezTo>
                    <a:pt x="1203" y="1341"/>
                    <a:pt x="1354" y="1529"/>
                    <a:pt x="1542" y="1687"/>
                  </a:cubicBezTo>
                  <a:cubicBezTo>
                    <a:pt x="1554" y="1705"/>
                    <a:pt x="1573" y="1717"/>
                    <a:pt x="1592" y="1736"/>
                  </a:cubicBezTo>
                  <a:cubicBezTo>
                    <a:pt x="1580" y="1730"/>
                    <a:pt x="1560" y="1730"/>
                    <a:pt x="1542" y="1730"/>
                  </a:cubicBezTo>
                  <a:cubicBezTo>
                    <a:pt x="1473" y="1730"/>
                    <a:pt x="1404" y="1742"/>
                    <a:pt x="1340" y="1762"/>
                  </a:cubicBezTo>
                  <a:cubicBezTo>
                    <a:pt x="1279" y="1774"/>
                    <a:pt x="1222" y="1792"/>
                    <a:pt x="1166" y="1811"/>
                  </a:cubicBezTo>
                  <a:cubicBezTo>
                    <a:pt x="1140" y="1823"/>
                    <a:pt x="1109" y="1829"/>
                    <a:pt x="1085" y="1843"/>
                  </a:cubicBezTo>
                  <a:cubicBezTo>
                    <a:pt x="1059" y="1855"/>
                    <a:pt x="1027" y="1861"/>
                    <a:pt x="1009" y="1887"/>
                  </a:cubicBezTo>
                  <a:cubicBezTo>
                    <a:pt x="1002" y="1893"/>
                    <a:pt x="1009" y="1905"/>
                    <a:pt x="1021" y="1912"/>
                  </a:cubicBezTo>
                  <a:cubicBezTo>
                    <a:pt x="1053" y="1918"/>
                    <a:pt x="1071" y="1942"/>
                    <a:pt x="1091" y="1968"/>
                  </a:cubicBezTo>
                  <a:cubicBezTo>
                    <a:pt x="1115" y="1993"/>
                    <a:pt x="1140" y="2025"/>
                    <a:pt x="1160" y="2055"/>
                  </a:cubicBezTo>
                  <a:cubicBezTo>
                    <a:pt x="1209" y="2112"/>
                    <a:pt x="1247" y="2168"/>
                    <a:pt x="1297" y="2225"/>
                  </a:cubicBezTo>
                  <a:cubicBezTo>
                    <a:pt x="1385" y="2326"/>
                    <a:pt x="1479" y="2419"/>
                    <a:pt x="1598" y="2482"/>
                  </a:cubicBezTo>
                  <a:cubicBezTo>
                    <a:pt x="1649" y="2506"/>
                    <a:pt x="1698" y="2526"/>
                    <a:pt x="1748" y="2538"/>
                  </a:cubicBezTo>
                  <a:cubicBezTo>
                    <a:pt x="1774" y="2551"/>
                    <a:pt x="1792" y="2557"/>
                    <a:pt x="1811" y="2563"/>
                  </a:cubicBezTo>
                  <a:lnTo>
                    <a:pt x="1817" y="2563"/>
                  </a:lnTo>
                  <a:cubicBezTo>
                    <a:pt x="1829" y="2557"/>
                    <a:pt x="1829" y="2544"/>
                    <a:pt x="1823" y="2538"/>
                  </a:cubicBezTo>
                  <a:cubicBezTo>
                    <a:pt x="1817" y="2538"/>
                    <a:pt x="1817" y="2532"/>
                    <a:pt x="1811" y="2532"/>
                  </a:cubicBezTo>
                  <a:cubicBezTo>
                    <a:pt x="1748" y="2514"/>
                    <a:pt x="1686" y="2488"/>
                    <a:pt x="1623" y="2463"/>
                  </a:cubicBezTo>
                  <a:cubicBezTo>
                    <a:pt x="1560" y="2431"/>
                    <a:pt x="1504" y="2394"/>
                    <a:pt x="1453" y="2350"/>
                  </a:cubicBezTo>
                  <a:cubicBezTo>
                    <a:pt x="1348" y="2257"/>
                    <a:pt x="1265" y="2138"/>
                    <a:pt x="1178" y="2025"/>
                  </a:cubicBezTo>
                  <a:cubicBezTo>
                    <a:pt x="1160" y="2005"/>
                    <a:pt x="1134" y="1980"/>
                    <a:pt x="1115" y="1956"/>
                  </a:cubicBezTo>
                  <a:cubicBezTo>
                    <a:pt x="1103" y="1942"/>
                    <a:pt x="1085" y="1936"/>
                    <a:pt x="1065" y="1924"/>
                  </a:cubicBezTo>
                  <a:lnTo>
                    <a:pt x="1065" y="1918"/>
                  </a:lnTo>
                  <a:lnTo>
                    <a:pt x="1059" y="1912"/>
                  </a:lnTo>
                  <a:lnTo>
                    <a:pt x="1059" y="1905"/>
                  </a:lnTo>
                  <a:lnTo>
                    <a:pt x="1053" y="1905"/>
                  </a:lnTo>
                  <a:cubicBezTo>
                    <a:pt x="1047" y="1905"/>
                    <a:pt x="1047" y="1899"/>
                    <a:pt x="1047" y="1893"/>
                  </a:cubicBezTo>
                  <a:cubicBezTo>
                    <a:pt x="1047" y="1887"/>
                    <a:pt x="1047" y="1887"/>
                    <a:pt x="1053" y="1887"/>
                  </a:cubicBezTo>
                  <a:cubicBezTo>
                    <a:pt x="1103" y="1887"/>
                    <a:pt x="1152" y="1893"/>
                    <a:pt x="1197" y="1905"/>
                  </a:cubicBezTo>
                  <a:cubicBezTo>
                    <a:pt x="1303" y="1924"/>
                    <a:pt x="1404" y="1974"/>
                    <a:pt x="1491" y="2037"/>
                  </a:cubicBezTo>
                  <a:cubicBezTo>
                    <a:pt x="1641" y="2138"/>
                    <a:pt x="1768" y="2275"/>
                    <a:pt x="1924" y="2375"/>
                  </a:cubicBezTo>
                  <a:cubicBezTo>
                    <a:pt x="1993" y="2419"/>
                    <a:pt x="2062" y="2451"/>
                    <a:pt x="2144" y="2469"/>
                  </a:cubicBezTo>
                  <a:cubicBezTo>
                    <a:pt x="2156" y="2476"/>
                    <a:pt x="2168" y="2476"/>
                    <a:pt x="2187" y="2476"/>
                  </a:cubicBezTo>
                  <a:cubicBezTo>
                    <a:pt x="2199" y="2476"/>
                    <a:pt x="2205" y="2457"/>
                    <a:pt x="2193" y="2451"/>
                  </a:cubicBezTo>
                  <a:lnTo>
                    <a:pt x="2187" y="2451"/>
                  </a:lnTo>
                  <a:cubicBezTo>
                    <a:pt x="2011" y="2419"/>
                    <a:pt x="1867" y="2306"/>
                    <a:pt x="1736" y="2193"/>
                  </a:cubicBezTo>
                  <a:cubicBezTo>
                    <a:pt x="1598" y="2081"/>
                    <a:pt x="1461" y="1962"/>
                    <a:pt x="1291" y="1905"/>
                  </a:cubicBezTo>
                  <a:cubicBezTo>
                    <a:pt x="1235" y="1881"/>
                    <a:pt x="1172" y="1875"/>
                    <a:pt x="1115" y="1875"/>
                  </a:cubicBezTo>
                  <a:lnTo>
                    <a:pt x="1085" y="1875"/>
                  </a:lnTo>
                  <a:cubicBezTo>
                    <a:pt x="1091" y="1867"/>
                    <a:pt x="1103" y="1867"/>
                    <a:pt x="1109" y="1861"/>
                  </a:cubicBezTo>
                  <a:cubicBezTo>
                    <a:pt x="1134" y="1849"/>
                    <a:pt x="1160" y="1843"/>
                    <a:pt x="1184" y="1829"/>
                  </a:cubicBezTo>
                  <a:cubicBezTo>
                    <a:pt x="1241" y="1817"/>
                    <a:pt x="1291" y="1799"/>
                    <a:pt x="1348" y="1786"/>
                  </a:cubicBezTo>
                  <a:cubicBezTo>
                    <a:pt x="1410" y="1774"/>
                    <a:pt x="1479" y="1754"/>
                    <a:pt x="1542" y="1754"/>
                  </a:cubicBezTo>
                  <a:cubicBezTo>
                    <a:pt x="1573" y="1754"/>
                    <a:pt x="1611" y="1762"/>
                    <a:pt x="1641" y="1774"/>
                  </a:cubicBezTo>
                  <a:cubicBezTo>
                    <a:pt x="1799" y="1887"/>
                    <a:pt x="1974" y="1980"/>
                    <a:pt x="2162" y="2025"/>
                  </a:cubicBezTo>
                  <a:cubicBezTo>
                    <a:pt x="2401" y="2087"/>
                    <a:pt x="2650" y="2081"/>
                    <a:pt x="2902" y="2100"/>
                  </a:cubicBezTo>
                  <a:cubicBezTo>
                    <a:pt x="2920" y="2100"/>
                    <a:pt x="2945" y="2100"/>
                    <a:pt x="2971" y="2106"/>
                  </a:cubicBezTo>
                  <a:cubicBezTo>
                    <a:pt x="2989" y="2106"/>
                    <a:pt x="3008" y="2106"/>
                    <a:pt x="3020" y="2112"/>
                  </a:cubicBezTo>
                  <a:cubicBezTo>
                    <a:pt x="3040" y="2112"/>
                    <a:pt x="3046" y="2087"/>
                    <a:pt x="3033" y="2087"/>
                  </a:cubicBezTo>
                  <a:cubicBezTo>
                    <a:pt x="3033" y="2081"/>
                    <a:pt x="3027" y="2081"/>
                    <a:pt x="3027" y="2081"/>
                  </a:cubicBezTo>
                  <a:cubicBezTo>
                    <a:pt x="2783" y="2063"/>
                    <a:pt x="2506" y="2063"/>
                    <a:pt x="2262" y="2017"/>
                  </a:cubicBezTo>
                  <a:cubicBezTo>
                    <a:pt x="2138" y="1999"/>
                    <a:pt x="2025" y="1962"/>
                    <a:pt x="1912" y="1905"/>
                  </a:cubicBezTo>
                  <a:cubicBezTo>
                    <a:pt x="1823" y="1867"/>
                    <a:pt x="1742" y="1811"/>
                    <a:pt x="1667" y="1754"/>
                  </a:cubicBezTo>
                  <a:lnTo>
                    <a:pt x="1661" y="1748"/>
                  </a:lnTo>
                  <a:lnTo>
                    <a:pt x="1655" y="1748"/>
                  </a:lnTo>
                  <a:cubicBezTo>
                    <a:pt x="1641" y="1736"/>
                    <a:pt x="1623" y="1724"/>
                    <a:pt x="1611" y="1711"/>
                  </a:cubicBezTo>
                  <a:cubicBezTo>
                    <a:pt x="1423" y="1560"/>
                    <a:pt x="1265" y="1372"/>
                    <a:pt x="1115" y="1178"/>
                  </a:cubicBezTo>
                  <a:cubicBezTo>
                    <a:pt x="964" y="978"/>
                    <a:pt x="821" y="765"/>
                    <a:pt x="663" y="570"/>
                  </a:cubicBezTo>
                  <a:cubicBezTo>
                    <a:pt x="602" y="495"/>
                    <a:pt x="539" y="420"/>
                    <a:pt x="469" y="351"/>
                  </a:cubicBezTo>
                  <a:cubicBezTo>
                    <a:pt x="408" y="301"/>
                    <a:pt x="345" y="244"/>
                    <a:pt x="281" y="194"/>
                  </a:cubicBezTo>
                  <a:cubicBezTo>
                    <a:pt x="275" y="188"/>
                    <a:pt x="269" y="188"/>
                    <a:pt x="263" y="182"/>
                  </a:cubicBezTo>
                  <a:lnTo>
                    <a:pt x="257" y="175"/>
                  </a:lnTo>
                  <a:cubicBezTo>
                    <a:pt x="250" y="175"/>
                    <a:pt x="250" y="169"/>
                    <a:pt x="250" y="169"/>
                  </a:cubicBezTo>
                  <a:cubicBezTo>
                    <a:pt x="200" y="137"/>
                    <a:pt x="145" y="107"/>
                    <a:pt x="87" y="82"/>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23"/>
            <p:cNvSpPr/>
            <p:nvPr/>
          </p:nvSpPr>
          <p:spPr>
            <a:xfrm rot="-953350">
              <a:off x="7606780" y="1776192"/>
              <a:ext cx="333487" cy="326829"/>
            </a:xfrm>
            <a:custGeom>
              <a:avLst/>
              <a:gdLst/>
              <a:ahLst/>
              <a:cxnLst/>
              <a:rect l="l" t="t" r="r" b="b"/>
              <a:pathLst>
                <a:path w="2002" h="1962" extrusionOk="0">
                  <a:moveTo>
                    <a:pt x="27" y="0"/>
                  </a:moveTo>
                  <a:cubicBezTo>
                    <a:pt x="21" y="0"/>
                    <a:pt x="15" y="6"/>
                    <a:pt x="15" y="14"/>
                  </a:cubicBezTo>
                  <a:cubicBezTo>
                    <a:pt x="1" y="251"/>
                    <a:pt x="1" y="489"/>
                    <a:pt x="9" y="728"/>
                  </a:cubicBezTo>
                  <a:cubicBezTo>
                    <a:pt x="15" y="946"/>
                    <a:pt x="21" y="1166"/>
                    <a:pt x="84" y="1379"/>
                  </a:cubicBezTo>
                  <a:cubicBezTo>
                    <a:pt x="108" y="1473"/>
                    <a:pt x="145" y="1561"/>
                    <a:pt x="189" y="1643"/>
                  </a:cubicBezTo>
                  <a:cubicBezTo>
                    <a:pt x="203" y="1668"/>
                    <a:pt x="221" y="1686"/>
                    <a:pt x="234" y="1706"/>
                  </a:cubicBezTo>
                  <a:cubicBezTo>
                    <a:pt x="234" y="1712"/>
                    <a:pt x="240" y="1712"/>
                    <a:pt x="246" y="1712"/>
                  </a:cubicBezTo>
                  <a:cubicBezTo>
                    <a:pt x="252" y="1712"/>
                    <a:pt x="258" y="1706"/>
                    <a:pt x="258" y="1698"/>
                  </a:cubicBezTo>
                  <a:cubicBezTo>
                    <a:pt x="258" y="1698"/>
                    <a:pt x="258" y="1692"/>
                    <a:pt x="252" y="1692"/>
                  </a:cubicBezTo>
                  <a:cubicBezTo>
                    <a:pt x="127" y="1518"/>
                    <a:pt x="76" y="1298"/>
                    <a:pt x="58" y="1085"/>
                  </a:cubicBezTo>
                  <a:cubicBezTo>
                    <a:pt x="39" y="928"/>
                    <a:pt x="33" y="772"/>
                    <a:pt x="33" y="615"/>
                  </a:cubicBezTo>
                  <a:cubicBezTo>
                    <a:pt x="27" y="527"/>
                    <a:pt x="21" y="445"/>
                    <a:pt x="21" y="358"/>
                  </a:cubicBezTo>
                  <a:lnTo>
                    <a:pt x="21" y="232"/>
                  </a:lnTo>
                  <a:lnTo>
                    <a:pt x="21" y="220"/>
                  </a:lnTo>
                  <a:lnTo>
                    <a:pt x="21" y="214"/>
                  </a:lnTo>
                  <a:cubicBezTo>
                    <a:pt x="21" y="188"/>
                    <a:pt x="27" y="164"/>
                    <a:pt x="27" y="133"/>
                  </a:cubicBezTo>
                  <a:cubicBezTo>
                    <a:pt x="21" y="107"/>
                    <a:pt x="21" y="81"/>
                    <a:pt x="15" y="57"/>
                  </a:cubicBezTo>
                  <a:cubicBezTo>
                    <a:pt x="15" y="51"/>
                    <a:pt x="21" y="51"/>
                    <a:pt x="21" y="51"/>
                  </a:cubicBezTo>
                  <a:cubicBezTo>
                    <a:pt x="21" y="44"/>
                    <a:pt x="21" y="44"/>
                    <a:pt x="27" y="44"/>
                  </a:cubicBezTo>
                  <a:cubicBezTo>
                    <a:pt x="27" y="38"/>
                    <a:pt x="27" y="38"/>
                    <a:pt x="33" y="38"/>
                  </a:cubicBezTo>
                  <a:cubicBezTo>
                    <a:pt x="33" y="38"/>
                    <a:pt x="39" y="38"/>
                    <a:pt x="39" y="44"/>
                  </a:cubicBezTo>
                  <a:lnTo>
                    <a:pt x="39" y="51"/>
                  </a:lnTo>
                  <a:cubicBezTo>
                    <a:pt x="46" y="57"/>
                    <a:pt x="46" y="57"/>
                    <a:pt x="52" y="63"/>
                  </a:cubicBezTo>
                  <a:lnTo>
                    <a:pt x="58" y="69"/>
                  </a:lnTo>
                  <a:lnTo>
                    <a:pt x="58" y="75"/>
                  </a:lnTo>
                  <a:cubicBezTo>
                    <a:pt x="171" y="202"/>
                    <a:pt x="290" y="307"/>
                    <a:pt x="428" y="396"/>
                  </a:cubicBezTo>
                  <a:cubicBezTo>
                    <a:pt x="503" y="451"/>
                    <a:pt x="591" y="495"/>
                    <a:pt x="672" y="540"/>
                  </a:cubicBezTo>
                  <a:cubicBezTo>
                    <a:pt x="747" y="584"/>
                    <a:pt x="828" y="633"/>
                    <a:pt x="903" y="683"/>
                  </a:cubicBezTo>
                  <a:cubicBezTo>
                    <a:pt x="1204" y="885"/>
                    <a:pt x="1468" y="1134"/>
                    <a:pt x="1687" y="1423"/>
                  </a:cubicBezTo>
                  <a:cubicBezTo>
                    <a:pt x="1744" y="1504"/>
                    <a:pt x="1800" y="1586"/>
                    <a:pt x="1857" y="1674"/>
                  </a:cubicBezTo>
                  <a:cubicBezTo>
                    <a:pt x="1907" y="1762"/>
                    <a:pt x="1964" y="1849"/>
                    <a:pt x="1976" y="1956"/>
                  </a:cubicBezTo>
                  <a:cubicBezTo>
                    <a:pt x="1976" y="1956"/>
                    <a:pt x="1976" y="1962"/>
                    <a:pt x="1982" y="1962"/>
                  </a:cubicBezTo>
                  <a:cubicBezTo>
                    <a:pt x="1982" y="1962"/>
                    <a:pt x="1982" y="1956"/>
                    <a:pt x="1988" y="1956"/>
                  </a:cubicBezTo>
                  <a:cubicBezTo>
                    <a:pt x="1988" y="1956"/>
                    <a:pt x="1994" y="1956"/>
                    <a:pt x="1994" y="1962"/>
                  </a:cubicBezTo>
                  <a:cubicBezTo>
                    <a:pt x="2002" y="1962"/>
                    <a:pt x="2002" y="1962"/>
                    <a:pt x="2002" y="1950"/>
                  </a:cubicBezTo>
                  <a:lnTo>
                    <a:pt x="2002" y="1938"/>
                  </a:lnTo>
                  <a:cubicBezTo>
                    <a:pt x="1994" y="1912"/>
                    <a:pt x="1988" y="1886"/>
                    <a:pt x="1982" y="1862"/>
                  </a:cubicBezTo>
                  <a:cubicBezTo>
                    <a:pt x="1907" y="1706"/>
                    <a:pt x="1806" y="1567"/>
                    <a:pt x="1707" y="1429"/>
                  </a:cubicBezTo>
                  <a:cubicBezTo>
                    <a:pt x="1656" y="1367"/>
                    <a:pt x="1612" y="1298"/>
                    <a:pt x="1562" y="1235"/>
                  </a:cubicBezTo>
                  <a:cubicBezTo>
                    <a:pt x="1519" y="1179"/>
                    <a:pt x="1468" y="1122"/>
                    <a:pt x="1418" y="1073"/>
                  </a:cubicBezTo>
                  <a:lnTo>
                    <a:pt x="1418" y="1079"/>
                  </a:lnTo>
                  <a:cubicBezTo>
                    <a:pt x="1424" y="1085"/>
                    <a:pt x="1418" y="1091"/>
                    <a:pt x="1412" y="1091"/>
                  </a:cubicBezTo>
                  <a:cubicBezTo>
                    <a:pt x="1412" y="1091"/>
                    <a:pt x="1406" y="1091"/>
                    <a:pt x="1406" y="1085"/>
                  </a:cubicBezTo>
                  <a:cubicBezTo>
                    <a:pt x="1400" y="1073"/>
                    <a:pt x="1400" y="1059"/>
                    <a:pt x="1392" y="1047"/>
                  </a:cubicBezTo>
                  <a:cubicBezTo>
                    <a:pt x="1386" y="1041"/>
                    <a:pt x="1380" y="1035"/>
                    <a:pt x="1374" y="1029"/>
                  </a:cubicBezTo>
                  <a:lnTo>
                    <a:pt x="1374" y="1029"/>
                  </a:lnTo>
                  <a:cubicBezTo>
                    <a:pt x="1380" y="1041"/>
                    <a:pt x="1386" y="1059"/>
                    <a:pt x="1400" y="1073"/>
                  </a:cubicBezTo>
                  <a:cubicBezTo>
                    <a:pt x="1400" y="1079"/>
                    <a:pt x="1392" y="1079"/>
                    <a:pt x="1392" y="1079"/>
                  </a:cubicBezTo>
                  <a:lnTo>
                    <a:pt x="1386" y="1079"/>
                  </a:lnTo>
                  <a:cubicBezTo>
                    <a:pt x="1380" y="1067"/>
                    <a:pt x="1374" y="1053"/>
                    <a:pt x="1362" y="1041"/>
                  </a:cubicBezTo>
                  <a:cubicBezTo>
                    <a:pt x="1355" y="1029"/>
                    <a:pt x="1349" y="1015"/>
                    <a:pt x="1343" y="997"/>
                  </a:cubicBezTo>
                  <a:cubicBezTo>
                    <a:pt x="1305" y="966"/>
                    <a:pt x="1267" y="928"/>
                    <a:pt x="1230" y="897"/>
                  </a:cubicBezTo>
                  <a:lnTo>
                    <a:pt x="1230" y="897"/>
                  </a:lnTo>
                  <a:cubicBezTo>
                    <a:pt x="1236" y="909"/>
                    <a:pt x="1224" y="916"/>
                    <a:pt x="1218" y="916"/>
                  </a:cubicBezTo>
                  <a:cubicBezTo>
                    <a:pt x="1212" y="916"/>
                    <a:pt x="1212" y="916"/>
                    <a:pt x="1204" y="909"/>
                  </a:cubicBezTo>
                  <a:cubicBezTo>
                    <a:pt x="1192" y="891"/>
                    <a:pt x="1180" y="865"/>
                    <a:pt x="1161" y="841"/>
                  </a:cubicBezTo>
                  <a:cubicBezTo>
                    <a:pt x="1111" y="796"/>
                    <a:pt x="1054" y="752"/>
                    <a:pt x="992" y="715"/>
                  </a:cubicBezTo>
                  <a:cubicBezTo>
                    <a:pt x="923" y="659"/>
                    <a:pt x="848" y="608"/>
                    <a:pt x="773" y="564"/>
                  </a:cubicBezTo>
                  <a:cubicBezTo>
                    <a:pt x="691" y="521"/>
                    <a:pt x="603" y="477"/>
                    <a:pt x="527" y="427"/>
                  </a:cubicBezTo>
                  <a:cubicBezTo>
                    <a:pt x="434" y="370"/>
                    <a:pt x="339" y="315"/>
                    <a:pt x="258" y="239"/>
                  </a:cubicBezTo>
                  <a:cubicBezTo>
                    <a:pt x="177" y="170"/>
                    <a:pt x="108" y="89"/>
                    <a:pt x="39" y="6"/>
                  </a:cubicBezTo>
                  <a:cubicBezTo>
                    <a:pt x="33" y="0"/>
                    <a:pt x="27" y="0"/>
                    <a:pt x="27"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23"/>
            <p:cNvSpPr/>
            <p:nvPr/>
          </p:nvSpPr>
          <p:spPr>
            <a:xfrm rot="-953350">
              <a:off x="7733581" y="1458433"/>
              <a:ext cx="828054" cy="616010"/>
            </a:xfrm>
            <a:custGeom>
              <a:avLst/>
              <a:gdLst/>
              <a:ahLst/>
              <a:cxnLst/>
              <a:rect l="l" t="t" r="r" b="b"/>
              <a:pathLst>
                <a:path w="4971" h="3698" extrusionOk="0">
                  <a:moveTo>
                    <a:pt x="3567" y="695"/>
                  </a:moveTo>
                  <a:lnTo>
                    <a:pt x="3567" y="703"/>
                  </a:lnTo>
                  <a:cubicBezTo>
                    <a:pt x="3573" y="733"/>
                    <a:pt x="3585" y="770"/>
                    <a:pt x="3591" y="802"/>
                  </a:cubicBezTo>
                  <a:cubicBezTo>
                    <a:pt x="3585" y="764"/>
                    <a:pt x="3579" y="733"/>
                    <a:pt x="3567" y="695"/>
                  </a:cubicBezTo>
                  <a:close/>
                  <a:moveTo>
                    <a:pt x="333" y="996"/>
                  </a:moveTo>
                  <a:lnTo>
                    <a:pt x="333" y="1003"/>
                  </a:lnTo>
                  <a:cubicBezTo>
                    <a:pt x="339" y="1003"/>
                    <a:pt x="339" y="1009"/>
                    <a:pt x="339" y="1009"/>
                  </a:cubicBezTo>
                  <a:lnTo>
                    <a:pt x="339" y="1009"/>
                  </a:lnTo>
                  <a:cubicBezTo>
                    <a:pt x="339" y="1003"/>
                    <a:pt x="333" y="996"/>
                    <a:pt x="333" y="996"/>
                  </a:cubicBezTo>
                  <a:close/>
                  <a:moveTo>
                    <a:pt x="3165" y="1022"/>
                  </a:moveTo>
                  <a:cubicBezTo>
                    <a:pt x="3165" y="1022"/>
                    <a:pt x="3161" y="1022"/>
                    <a:pt x="3160" y="1026"/>
                  </a:cubicBezTo>
                  <a:lnTo>
                    <a:pt x="3160" y="1026"/>
                  </a:lnTo>
                  <a:cubicBezTo>
                    <a:pt x="3162" y="1024"/>
                    <a:pt x="3163" y="1023"/>
                    <a:pt x="3165" y="1022"/>
                  </a:cubicBezTo>
                  <a:close/>
                  <a:moveTo>
                    <a:pt x="3090" y="87"/>
                  </a:moveTo>
                  <a:cubicBezTo>
                    <a:pt x="3102" y="131"/>
                    <a:pt x="3110" y="169"/>
                    <a:pt x="3110" y="206"/>
                  </a:cubicBezTo>
                  <a:lnTo>
                    <a:pt x="3116" y="206"/>
                  </a:lnTo>
                  <a:cubicBezTo>
                    <a:pt x="3128" y="251"/>
                    <a:pt x="3134" y="289"/>
                    <a:pt x="3147" y="327"/>
                  </a:cubicBezTo>
                  <a:cubicBezTo>
                    <a:pt x="3153" y="357"/>
                    <a:pt x="3165" y="382"/>
                    <a:pt x="3171" y="414"/>
                  </a:cubicBezTo>
                  <a:cubicBezTo>
                    <a:pt x="3203" y="527"/>
                    <a:pt x="3223" y="652"/>
                    <a:pt x="3223" y="770"/>
                  </a:cubicBezTo>
                  <a:cubicBezTo>
                    <a:pt x="3223" y="840"/>
                    <a:pt x="3215" y="909"/>
                    <a:pt x="3203" y="978"/>
                  </a:cubicBezTo>
                  <a:cubicBezTo>
                    <a:pt x="3197" y="990"/>
                    <a:pt x="3185" y="996"/>
                    <a:pt x="3177" y="1003"/>
                  </a:cubicBezTo>
                  <a:lnTo>
                    <a:pt x="3177" y="1028"/>
                  </a:lnTo>
                  <a:lnTo>
                    <a:pt x="3171" y="1034"/>
                  </a:lnTo>
                  <a:cubicBezTo>
                    <a:pt x="3165" y="1034"/>
                    <a:pt x="3159" y="1034"/>
                    <a:pt x="3159" y="1028"/>
                  </a:cubicBezTo>
                  <a:cubicBezTo>
                    <a:pt x="3159" y="1027"/>
                    <a:pt x="3159" y="1026"/>
                    <a:pt x="3160" y="1026"/>
                  </a:cubicBezTo>
                  <a:lnTo>
                    <a:pt x="3160" y="1026"/>
                  </a:lnTo>
                  <a:cubicBezTo>
                    <a:pt x="3143" y="1038"/>
                    <a:pt x="3126" y="1054"/>
                    <a:pt x="3110" y="1065"/>
                  </a:cubicBezTo>
                  <a:cubicBezTo>
                    <a:pt x="3110" y="1071"/>
                    <a:pt x="3102" y="1071"/>
                    <a:pt x="3102" y="1071"/>
                  </a:cubicBezTo>
                  <a:cubicBezTo>
                    <a:pt x="3096" y="1091"/>
                    <a:pt x="3090" y="1103"/>
                    <a:pt x="3084" y="1116"/>
                  </a:cubicBezTo>
                  <a:lnTo>
                    <a:pt x="3078" y="1116"/>
                  </a:lnTo>
                  <a:cubicBezTo>
                    <a:pt x="3072" y="1116"/>
                    <a:pt x="3065" y="1116"/>
                    <a:pt x="3072" y="1109"/>
                  </a:cubicBezTo>
                  <a:cubicBezTo>
                    <a:pt x="3072" y="1103"/>
                    <a:pt x="3072" y="1103"/>
                    <a:pt x="3078" y="1097"/>
                  </a:cubicBezTo>
                  <a:lnTo>
                    <a:pt x="3078" y="1097"/>
                  </a:lnTo>
                  <a:cubicBezTo>
                    <a:pt x="3065" y="1103"/>
                    <a:pt x="3059" y="1116"/>
                    <a:pt x="3047" y="1122"/>
                  </a:cubicBezTo>
                  <a:cubicBezTo>
                    <a:pt x="3047" y="1128"/>
                    <a:pt x="3041" y="1134"/>
                    <a:pt x="3041" y="1146"/>
                  </a:cubicBezTo>
                  <a:lnTo>
                    <a:pt x="3035" y="1146"/>
                  </a:lnTo>
                  <a:cubicBezTo>
                    <a:pt x="3027" y="1146"/>
                    <a:pt x="3021" y="1140"/>
                    <a:pt x="3027" y="1140"/>
                  </a:cubicBezTo>
                  <a:lnTo>
                    <a:pt x="3027" y="1134"/>
                  </a:lnTo>
                  <a:cubicBezTo>
                    <a:pt x="3021" y="1140"/>
                    <a:pt x="3009" y="1146"/>
                    <a:pt x="3003" y="1154"/>
                  </a:cubicBezTo>
                  <a:cubicBezTo>
                    <a:pt x="3003" y="1160"/>
                    <a:pt x="3003" y="1172"/>
                    <a:pt x="2997" y="1178"/>
                  </a:cubicBezTo>
                  <a:lnTo>
                    <a:pt x="2997" y="1184"/>
                  </a:lnTo>
                  <a:cubicBezTo>
                    <a:pt x="2989" y="1184"/>
                    <a:pt x="2983" y="1178"/>
                    <a:pt x="2983" y="1178"/>
                  </a:cubicBezTo>
                  <a:cubicBezTo>
                    <a:pt x="2983" y="1172"/>
                    <a:pt x="2989" y="1166"/>
                    <a:pt x="2989" y="1166"/>
                  </a:cubicBezTo>
                  <a:lnTo>
                    <a:pt x="2989" y="1166"/>
                  </a:lnTo>
                  <a:cubicBezTo>
                    <a:pt x="2965" y="1184"/>
                    <a:pt x="2934" y="1204"/>
                    <a:pt x="2908" y="1216"/>
                  </a:cubicBezTo>
                  <a:lnTo>
                    <a:pt x="2908" y="1229"/>
                  </a:lnTo>
                  <a:cubicBezTo>
                    <a:pt x="2908" y="1235"/>
                    <a:pt x="2902" y="1235"/>
                    <a:pt x="2902" y="1235"/>
                  </a:cubicBezTo>
                  <a:cubicBezTo>
                    <a:pt x="2896" y="1235"/>
                    <a:pt x="2896" y="1229"/>
                    <a:pt x="2896" y="1229"/>
                  </a:cubicBezTo>
                  <a:cubicBezTo>
                    <a:pt x="2890" y="1229"/>
                    <a:pt x="2877" y="1235"/>
                    <a:pt x="2871" y="1241"/>
                  </a:cubicBezTo>
                  <a:lnTo>
                    <a:pt x="2871" y="1259"/>
                  </a:lnTo>
                  <a:cubicBezTo>
                    <a:pt x="2871" y="1267"/>
                    <a:pt x="2865" y="1267"/>
                    <a:pt x="2865" y="1267"/>
                  </a:cubicBezTo>
                  <a:cubicBezTo>
                    <a:pt x="2859" y="1267"/>
                    <a:pt x="2859" y="1259"/>
                    <a:pt x="2859" y="1259"/>
                  </a:cubicBezTo>
                  <a:lnTo>
                    <a:pt x="2859" y="1247"/>
                  </a:lnTo>
                  <a:cubicBezTo>
                    <a:pt x="2853" y="1253"/>
                    <a:pt x="2839" y="1259"/>
                    <a:pt x="2833" y="1267"/>
                  </a:cubicBezTo>
                  <a:cubicBezTo>
                    <a:pt x="2833" y="928"/>
                    <a:pt x="3015" y="627"/>
                    <a:pt x="3065" y="301"/>
                  </a:cubicBezTo>
                  <a:lnTo>
                    <a:pt x="3065" y="295"/>
                  </a:lnTo>
                  <a:cubicBezTo>
                    <a:pt x="3072" y="238"/>
                    <a:pt x="3078" y="176"/>
                    <a:pt x="3078" y="113"/>
                  </a:cubicBezTo>
                  <a:lnTo>
                    <a:pt x="3078" y="107"/>
                  </a:lnTo>
                  <a:lnTo>
                    <a:pt x="3078" y="93"/>
                  </a:lnTo>
                  <a:cubicBezTo>
                    <a:pt x="3078" y="87"/>
                    <a:pt x="3084" y="87"/>
                    <a:pt x="3084" y="87"/>
                  </a:cubicBezTo>
                  <a:close/>
                  <a:moveTo>
                    <a:pt x="3053" y="63"/>
                  </a:moveTo>
                  <a:lnTo>
                    <a:pt x="3053" y="63"/>
                  </a:lnTo>
                  <a:cubicBezTo>
                    <a:pt x="3078" y="388"/>
                    <a:pt x="2908" y="689"/>
                    <a:pt x="2839" y="1003"/>
                  </a:cubicBezTo>
                  <a:cubicBezTo>
                    <a:pt x="2821" y="1091"/>
                    <a:pt x="2809" y="1184"/>
                    <a:pt x="2809" y="1279"/>
                  </a:cubicBezTo>
                  <a:cubicBezTo>
                    <a:pt x="2702" y="1342"/>
                    <a:pt x="2589" y="1398"/>
                    <a:pt x="2483" y="1461"/>
                  </a:cubicBezTo>
                  <a:cubicBezTo>
                    <a:pt x="2344" y="1536"/>
                    <a:pt x="2213" y="1629"/>
                    <a:pt x="2094" y="1730"/>
                  </a:cubicBezTo>
                  <a:cubicBezTo>
                    <a:pt x="2081" y="1605"/>
                    <a:pt x="2075" y="1473"/>
                    <a:pt x="2094" y="1348"/>
                  </a:cubicBezTo>
                  <a:cubicBezTo>
                    <a:pt x="2100" y="1279"/>
                    <a:pt x="2112" y="1216"/>
                    <a:pt x="2144" y="1154"/>
                  </a:cubicBezTo>
                  <a:cubicBezTo>
                    <a:pt x="2170" y="1097"/>
                    <a:pt x="2207" y="1041"/>
                    <a:pt x="2245" y="984"/>
                  </a:cubicBezTo>
                  <a:cubicBezTo>
                    <a:pt x="2388" y="752"/>
                    <a:pt x="2558" y="539"/>
                    <a:pt x="2752" y="339"/>
                  </a:cubicBezTo>
                  <a:cubicBezTo>
                    <a:pt x="2847" y="244"/>
                    <a:pt x="2946" y="151"/>
                    <a:pt x="3053" y="63"/>
                  </a:cubicBezTo>
                  <a:close/>
                  <a:moveTo>
                    <a:pt x="1794" y="2056"/>
                  </a:moveTo>
                  <a:lnTo>
                    <a:pt x="1794" y="2056"/>
                  </a:lnTo>
                  <a:cubicBezTo>
                    <a:pt x="1794" y="2056"/>
                    <a:pt x="1790" y="2060"/>
                    <a:pt x="1787" y="2064"/>
                  </a:cubicBezTo>
                  <a:lnTo>
                    <a:pt x="1787" y="2064"/>
                  </a:lnTo>
                  <a:cubicBezTo>
                    <a:pt x="1789" y="2061"/>
                    <a:pt x="1792" y="2059"/>
                    <a:pt x="1794" y="2056"/>
                  </a:cubicBezTo>
                  <a:close/>
                  <a:moveTo>
                    <a:pt x="1699" y="420"/>
                  </a:moveTo>
                  <a:lnTo>
                    <a:pt x="1705" y="426"/>
                  </a:lnTo>
                  <a:lnTo>
                    <a:pt x="1705" y="445"/>
                  </a:lnTo>
                  <a:cubicBezTo>
                    <a:pt x="1711" y="483"/>
                    <a:pt x="1718" y="521"/>
                    <a:pt x="1730" y="558"/>
                  </a:cubicBezTo>
                  <a:cubicBezTo>
                    <a:pt x="1756" y="608"/>
                    <a:pt x="1794" y="658"/>
                    <a:pt x="1818" y="709"/>
                  </a:cubicBezTo>
                  <a:cubicBezTo>
                    <a:pt x="1881" y="808"/>
                    <a:pt x="1944" y="915"/>
                    <a:pt x="1994" y="1022"/>
                  </a:cubicBezTo>
                  <a:cubicBezTo>
                    <a:pt x="2025" y="1085"/>
                    <a:pt x="2057" y="1146"/>
                    <a:pt x="2081" y="1210"/>
                  </a:cubicBezTo>
                  <a:cubicBezTo>
                    <a:pt x="2081" y="1216"/>
                    <a:pt x="2087" y="1222"/>
                    <a:pt x="2087" y="1222"/>
                  </a:cubicBezTo>
                  <a:cubicBezTo>
                    <a:pt x="2081" y="1247"/>
                    <a:pt x="2075" y="1267"/>
                    <a:pt x="2075" y="1291"/>
                  </a:cubicBezTo>
                  <a:cubicBezTo>
                    <a:pt x="2063" y="1334"/>
                    <a:pt x="2063" y="1380"/>
                    <a:pt x="2057" y="1423"/>
                  </a:cubicBezTo>
                  <a:cubicBezTo>
                    <a:pt x="2063" y="1447"/>
                    <a:pt x="2069" y="1473"/>
                    <a:pt x="2069" y="1498"/>
                  </a:cubicBezTo>
                  <a:cubicBezTo>
                    <a:pt x="2069" y="1504"/>
                    <a:pt x="2069" y="1504"/>
                    <a:pt x="2063" y="1504"/>
                  </a:cubicBezTo>
                  <a:cubicBezTo>
                    <a:pt x="2063" y="1504"/>
                    <a:pt x="2057" y="1504"/>
                    <a:pt x="2057" y="1498"/>
                  </a:cubicBezTo>
                  <a:lnTo>
                    <a:pt x="2057" y="1479"/>
                  </a:lnTo>
                  <a:lnTo>
                    <a:pt x="2057" y="1479"/>
                  </a:lnTo>
                  <a:cubicBezTo>
                    <a:pt x="2049" y="1568"/>
                    <a:pt x="2057" y="1661"/>
                    <a:pt x="2069" y="1748"/>
                  </a:cubicBezTo>
                  <a:cubicBezTo>
                    <a:pt x="2025" y="1793"/>
                    <a:pt x="1974" y="1837"/>
                    <a:pt x="1937" y="1880"/>
                  </a:cubicBezTo>
                  <a:lnTo>
                    <a:pt x="1930" y="1886"/>
                  </a:lnTo>
                  <a:lnTo>
                    <a:pt x="1930" y="1912"/>
                  </a:lnTo>
                  <a:cubicBezTo>
                    <a:pt x="1924" y="1918"/>
                    <a:pt x="1924" y="1918"/>
                    <a:pt x="1918" y="1918"/>
                  </a:cubicBezTo>
                  <a:cubicBezTo>
                    <a:pt x="1918" y="1918"/>
                    <a:pt x="1912" y="1918"/>
                    <a:pt x="1912" y="1912"/>
                  </a:cubicBezTo>
                  <a:lnTo>
                    <a:pt x="1912" y="1906"/>
                  </a:lnTo>
                  <a:cubicBezTo>
                    <a:pt x="1875" y="1950"/>
                    <a:pt x="1837" y="1993"/>
                    <a:pt x="1806" y="2037"/>
                  </a:cubicBezTo>
                  <a:lnTo>
                    <a:pt x="1806" y="2068"/>
                  </a:lnTo>
                  <a:cubicBezTo>
                    <a:pt x="1806" y="2068"/>
                    <a:pt x="1800" y="2074"/>
                    <a:pt x="1794" y="2074"/>
                  </a:cubicBezTo>
                  <a:lnTo>
                    <a:pt x="1786" y="2068"/>
                  </a:lnTo>
                  <a:cubicBezTo>
                    <a:pt x="1786" y="2067"/>
                    <a:pt x="1787" y="2065"/>
                    <a:pt x="1787" y="2064"/>
                  </a:cubicBezTo>
                  <a:lnTo>
                    <a:pt x="1787" y="2064"/>
                  </a:lnTo>
                  <a:cubicBezTo>
                    <a:pt x="1721" y="2143"/>
                    <a:pt x="1666" y="2234"/>
                    <a:pt x="1618" y="2326"/>
                  </a:cubicBezTo>
                  <a:cubicBezTo>
                    <a:pt x="1612" y="2338"/>
                    <a:pt x="1612" y="2350"/>
                    <a:pt x="1606" y="2369"/>
                  </a:cubicBezTo>
                  <a:cubicBezTo>
                    <a:pt x="1606" y="2369"/>
                    <a:pt x="1606" y="2375"/>
                    <a:pt x="1598" y="2375"/>
                  </a:cubicBezTo>
                  <a:cubicBezTo>
                    <a:pt x="1598" y="2375"/>
                    <a:pt x="1592" y="2369"/>
                    <a:pt x="1592" y="2363"/>
                  </a:cubicBezTo>
                  <a:cubicBezTo>
                    <a:pt x="1598" y="2363"/>
                    <a:pt x="1598" y="2357"/>
                    <a:pt x="1598" y="2350"/>
                  </a:cubicBezTo>
                  <a:cubicBezTo>
                    <a:pt x="1560" y="2237"/>
                    <a:pt x="1511" y="2132"/>
                    <a:pt x="1455" y="2031"/>
                  </a:cubicBezTo>
                  <a:cubicBezTo>
                    <a:pt x="1455" y="2031"/>
                    <a:pt x="1455" y="2037"/>
                    <a:pt x="1448" y="2037"/>
                  </a:cubicBezTo>
                  <a:cubicBezTo>
                    <a:pt x="1448" y="2037"/>
                    <a:pt x="1442" y="2031"/>
                    <a:pt x="1442" y="2025"/>
                  </a:cubicBezTo>
                  <a:lnTo>
                    <a:pt x="1442" y="2005"/>
                  </a:lnTo>
                  <a:cubicBezTo>
                    <a:pt x="1404" y="1936"/>
                    <a:pt x="1366" y="1874"/>
                    <a:pt x="1317" y="1811"/>
                  </a:cubicBezTo>
                  <a:cubicBezTo>
                    <a:pt x="1317" y="1817"/>
                    <a:pt x="1311" y="1817"/>
                    <a:pt x="1311" y="1817"/>
                  </a:cubicBezTo>
                  <a:cubicBezTo>
                    <a:pt x="1305" y="1817"/>
                    <a:pt x="1305" y="1811"/>
                    <a:pt x="1305" y="1811"/>
                  </a:cubicBezTo>
                  <a:lnTo>
                    <a:pt x="1305" y="1799"/>
                  </a:lnTo>
                  <a:cubicBezTo>
                    <a:pt x="1273" y="1748"/>
                    <a:pt x="1236" y="1704"/>
                    <a:pt x="1198" y="1661"/>
                  </a:cubicBezTo>
                  <a:cubicBezTo>
                    <a:pt x="1178" y="1649"/>
                    <a:pt x="1166" y="1629"/>
                    <a:pt x="1154" y="1617"/>
                  </a:cubicBezTo>
                  <a:lnTo>
                    <a:pt x="1154" y="1623"/>
                  </a:lnTo>
                  <a:cubicBezTo>
                    <a:pt x="1154" y="1629"/>
                    <a:pt x="1147" y="1629"/>
                    <a:pt x="1147" y="1629"/>
                  </a:cubicBezTo>
                  <a:cubicBezTo>
                    <a:pt x="1141" y="1629"/>
                    <a:pt x="1141" y="1629"/>
                    <a:pt x="1141" y="1623"/>
                  </a:cubicBezTo>
                  <a:cubicBezTo>
                    <a:pt x="1141" y="1617"/>
                    <a:pt x="1135" y="1611"/>
                    <a:pt x="1135" y="1605"/>
                  </a:cubicBezTo>
                  <a:cubicBezTo>
                    <a:pt x="1091" y="1560"/>
                    <a:pt x="1042" y="1516"/>
                    <a:pt x="990" y="1479"/>
                  </a:cubicBezTo>
                  <a:cubicBezTo>
                    <a:pt x="1010" y="1140"/>
                    <a:pt x="1260" y="877"/>
                    <a:pt x="1493" y="652"/>
                  </a:cubicBezTo>
                  <a:cubicBezTo>
                    <a:pt x="1542" y="602"/>
                    <a:pt x="1598" y="545"/>
                    <a:pt x="1649" y="489"/>
                  </a:cubicBezTo>
                  <a:cubicBezTo>
                    <a:pt x="1661" y="477"/>
                    <a:pt x="1673" y="457"/>
                    <a:pt x="1681" y="445"/>
                  </a:cubicBezTo>
                  <a:cubicBezTo>
                    <a:pt x="1687" y="439"/>
                    <a:pt x="1687" y="432"/>
                    <a:pt x="1687" y="426"/>
                  </a:cubicBezTo>
                  <a:cubicBezTo>
                    <a:pt x="1687" y="420"/>
                    <a:pt x="1693" y="420"/>
                    <a:pt x="1693" y="420"/>
                  </a:cubicBezTo>
                  <a:close/>
                  <a:moveTo>
                    <a:pt x="4719" y="2908"/>
                  </a:moveTo>
                  <a:cubicBezTo>
                    <a:pt x="4745" y="2908"/>
                    <a:pt x="4770" y="2908"/>
                    <a:pt x="4788" y="2914"/>
                  </a:cubicBezTo>
                  <a:lnTo>
                    <a:pt x="4820" y="2914"/>
                  </a:lnTo>
                  <a:cubicBezTo>
                    <a:pt x="4788" y="2908"/>
                    <a:pt x="4757" y="2908"/>
                    <a:pt x="4719" y="2908"/>
                  </a:cubicBezTo>
                  <a:close/>
                  <a:moveTo>
                    <a:pt x="3084" y="0"/>
                  </a:moveTo>
                  <a:cubicBezTo>
                    <a:pt x="3078" y="0"/>
                    <a:pt x="3078" y="6"/>
                    <a:pt x="3072" y="6"/>
                  </a:cubicBezTo>
                  <a:lnTo>
                    <a:pt x="3053" y="26"/>
                  </a:lnTo>
                  <a:cubicBezTo>
                    <a:pt x="2847" y="194"/>
                    <a:pt x="2658" y="388"/>
                    <a:pt x="2489" y="596"/>
                  </a:cubicBezTo>
                  <a:cubicBezTo>
                    <a:pt x="2401" y="703"/>
                    <a:pt x="2320" y="815"/>
                    <a:pt x="2245" y="928"/>
                  </a:cubicBezTo>
                  <a:cubicBezTo>
                    <a:pt x="2207" y="990"/>
                    <a:pt x="2170" y="1047"/>
                    <a:pt x="2138" y="1109"/>
                  </a:cubicBezTo>
                  <a:cubicBezTo>
                    <a:pt x="2125" y="1134"/>
                    <a:pt x="2112" y="1160"/>
                    <a:pt x="2100" y="1184"/>
                  </a:cubicBezTo>
                  <a:cubicBezTo>
                    <a:pt x="2057" y="1085"/>
                    <a:pt x="2006" y="984"/>
                    <a:pt x="1956" y="883"/>
                  </a:cubicBezTo>
                  <a:cubicBezTo>
                    <a:pt x="1899" y="784"/>
                    <a:pt x="1837" y="683"/>
                    <a:pt x="1780" y="590"/>
                  </a:cubicBezTo>
                  <a:cubicBezTo>
                    <a:pt x="1748" y="533"/>
                    <a:pt x="1718" y="477"/>
                    <a:pt x="1711" y="420"/>
                  </a:cubicBezTo>
                  <a:cubicBezTo>
                    <a:pt x="1711" y="408"/>
                    <a:pt x="1705" y="408"/>
                    <a:pt x="1699" y="408"/>
                  </a:cubicBezTo>
                  <a:lnTo>
                    <a:pt x="1687" y="408"/>
                  </a:lnTo>
                  <a:cubicBezTo>
                    <a:pt x="1455" y="671"/>
                    <a:pt x="1154" y="891"/>
                    <a:pt x="1022" y="1229"/>
                  </a:cubicBezTo>
                  <a:cubicBezTo>
                    <a:pt x="990" y="1304"/>
                    <a:pt x="972" y="1380"/>
                    <a:pt x="966" y="1455"/>
                  </a:cubicBezTo>
                  <a:cubicBezTo>
                    <a:pt x="834" y="1348"/>
                    <a:pt x="690" y="1253"/>
                    <a:pt x="553" y="1146"/>
                  </a:cubicBezTo>
                  <a:cubicBezTo>
                    <a:pt x="489" y="1103"/>
                    <a:pt x="432" y="1053"/>
                    <a:pt x="377" y="1003"/>
                  </a:cubicBezTo>
                  <a:cubicBezTo>
                    <a:pt x="320" y="946"/>
                    <a:pt x="258" y="891"/>
                    <a:pt x="238" y="808"/>
                  </a:cubicBezTo>
                  <a:cubicBezTo>
                    <a:pt x="238" y="802"/>
                    <a:pt x="232" y="802"/>
                    <a:pt x="226" y="802"/>
                  </a:cubicBezTo>
                  <a:cubicBezTo>
                    <a:pt x="220" y="802"/>
                    <a:pt x="214" y="802"/>
                    <a:pt x="214" y="808"/>
                  </a:cubicBezTo>
                  <a:cubicBezTo>
                    <a:pt x="70" y="1146"/>
                    <a:pt x="1" y="1522"/>
                    <a:pt x="107" y="1880"/>
                  </a:cubicBezTo>
                  <a:cubicBezTo>
                    <a:pt x="125" y="1956"/>
                    <a:pt x="163" y="2025"/>
                    <a:pt x="201" y="2094"/>
                  </a:cubicBezTo>
                  <a:cubicBezTo>
                    <a:pt x="220" y="2118"/>
                    <a:pt x="232" y="2144"/>
                    <a:pt x="244" y="2162"/>
                  </a:cubicBezTo>
                  <a:cubicBezTo>
                    <a:pt x="252" y="2169"/>
                    <a:pt x="252" y="2169"/>
                    <a:pt x="258" y="2169"/>
                  </a:cubicBezTo>
                  <a:cubicBezTo>
                    <a:pt x="264" y="2169"/>
                    <a:pt x="276" y="2162"/>
                    <a:pt x="270" y="2150"/>
                  </a:cubicBezTo>
                  <a:cubicBezTo>
                    <a:pt x="70" y="1837"/>
                    <a:pt x="44" y="1455"/>
                    <a:pt x="139" y="1109"/>
                  </a:cubicBezTo>
                  <a:cubicBezTo>
                    <a:pt x="145" y="1097"/>
                    <a:pt x="145" y="1085"/>
                    <a:pt x="151" y="1071"/>
                  </a:cubicBezTo>
                  <a:cubicBezTo>
                    <a:pt x="163" y="1016"/>
                    <a:pt x="183" y="958"/>
                    <a:pt x="207" y="903"/>
                  </a:cubicBezTo>
                  <a:lnTo>
                    <a:pt x="207" y="897"/>
                  </a:lnTo>
                  <a:cubicBezTo>
                    <a:pt x="207" y="877"/>
                    <a:pt x="214" y="859"/>
                    <a:pt x="214" y="840"/>
                  </a:cubicBezTo>
                  <a:cubicBezTo>
                    <a:pt x="214" y="840"/>
                    <a:pt x="214" y="834"/>
                    <a:pt x="220" y="834"/>
                  </a:cubicBezTo>
                  <a:lnTo>
                    <a:pt x="232" y="834"/>
                  </a:lnTo>
                  <a:lnTo>
                    <a:pt x="232" y="840"/>
                  </a:lnTo>
                  <a:lnTo>
                    <a:pt x="238" y="840"/>
                  </a:lnTo>
                  <a:cubicBezTo>
                    <a:pt x="244" y="840"/>
                    <a:pt x="244" y="846"/>
                    <a:pt x="244" y="853"/>
                  </a:cubicBezTo>
                  <a:lnTo>
                    <a:pt x="244" y="859"/>
                  </a:lnTo>
                  <a:lnTo>
                    <a:pt x="244" y="865"/>
                  </a:lnTo>
                  <a:cubicBezTo>
                    <a:pt x="244" y="871"/>
                    <a:pt x="244" y="883"/>
                    <a:pt x="252" y="891"/>
                  </a:cubicBezTo>
                  <a:cubicBezTo>
                    <a:pt x="252" y="897"/>
                    <a:pt x="258" y="909"/>
                    <a:pt x="264" y="915"/>
                  </a:cubicBezTo>
                  <a:cubicBezTo>
                    <a:pt x="270" y="928"/>
                    <a:pt x="276" y="934"/>
                    <a:pt x="282" y="940"/>
                  </a:cubicBezTo>
                  <a:cubicBezTo>
                    <a:pt x="276" y="934"/>
                    <a:pt x="282" y="934"/>
                    <a:pt x="289" y="934"/>
                  </a:cubicBezTo>
                  <a:lnTo>
                    <a:pt x="295" y="934"/>
                  </a:lnTo>
                  <a:cubicBezTo>
                    <a:pt x="301" y="946"/>
                    <a:pt x="307" y="966"/>
                    <a:pt x="320" y="978"/>
                  </a:cubicBezTo>
                  <a:cubicBezTo>
                    <a:pt x="320" y="978"/>
                    <a:pt x="320" y="984"/>
                    <a:pt x="327" y="984"/>
                  </a:cubicBezTo>
                  <a:cubicBezTo>
                    <a:pt x="327" y="984"/>
                    <a:pt x="327" y="978"/>
                    <a:pt x="333" y="978"/>
                  </a:cubicBezTo>
                  <a:lnTo>
                    <a:pt x="339" y="978"/>
                  </a:lnTo>
                  <a:cubicBezTo>
                    <a:pt x="345" y="990"/>
                    <a:pt x="357" y="1003"/>
                    <a:pt x="365" y="1016"/>
                  </a:cubicBezTo>
                  <a:cubicBezTo>
                    <a:pt x="389" y="1041"/>
                    <a:pt x="408" y="1065"/>
                    <a:pt x="426" y="1085"/>
                  </a:cubicBezTo>
                  <a:cubicBezTo>
                    <a:pt x="440" y="1097"/>
                    <a:pt x="458" y="1109"/>
                    <a:pt x="470" y="1122"/>
                  </a:cubicBezTo>
                  <a:cubicBezTo>
                    <a:pt x="577" y="1210"/>
                    <a:pt x="690" y="1285"/>
                    <a:pt x="802" y="1366"/>
                  </a:cubicBezTo>
                  <a:cubicBezTo>
                    <a:pt x="860" y="1404"/>
                    <a:pt x="915" y="1447"/>
                    <a:pt x="966" y="1492"/>
                  </a:cubicBezTo>
                  <a:cubicBezTo>
                    <a:pt x="966" y="1492"/>
                    <a:pt x="972" y="1498"/>
                    <a:pt x="978" y="1498"/>
                  </a:cubicBezTo>
                  <a:cubicBezTo>
                    <a:pt x="1028" y="1536"/>
                    <a:pt x="1079" y="1580"/>
                    <a:pt x="1123" y="1623"/>
                  </a:cubicBezTo>
                  <a:cubicBezTo>
                    <a:pt x="1222" y="1724"/>
                    <a:pt x="1311" y="1837"/>
                    <a:pt x="1386" y="1956"/>
                  </a:cubicBezTo>
                  <a:cubicBezTo>
                    <a:pt x="1467" y="2094"/>
                    <a:pt x="1536" y="2237"/>
                    <a:pt x="1586" y="2395"/>
                  </a:cubicBezTo>
                  <a:cubicBezTo>
                    <a:pt x="1580" y="2407"/>
                    <a:pt x="1568" y="2419"/>
                    <a:pt x="1560" y="2432"/>
                  </a:cubicBezTo>
                  <a:cubicBezTo>
                    <a:pt x="1568" y="2432"/>
                    <a:pt x="1568" y="2438"/>
                    <a:pt x="1568" y="2438"/>
                  </a:cubicBezTo>
                  <a:cubicBezTo>
                    <a:pt x="1568" y="2444"/>
                    <a:pt x="1560" y="2444"/>
                    <a:pt x="1560" y="2444"/>
                  </a:cubicBezTo>
                  <a:lnTo>
                    <a:pt x="1554" y="2444"/>
                  </a:lnTo>
                  <a:cubicBezTo>
                    <a:pt x="1554" y="2450"/>
                    <a:pt x="1548" y="2456"/>
                    <a:pt x="1548" y="2463"/>
                  </a:cubicBezTo>
                  <a:cubicBezTo>
                    <a:pt x="1554" y="2476"/>
                    <a:pt x="1554" y="2482"/>
                    <a:pt x="1560" y="2488"/>
                  </a:cubicBezTo>
                  <a:cubicBezTo>
                    <a:pt x="1560" y="2494"/>
                    <a:pt x="1560" y="2500"/>
                    <a:pt x="1554" y="2500"/>
                  </a:cubicBezTo>
                  <a:cubicBezTo>
                    <a:pt x="1548" y="2500"/>
                    <a:pt x="1548" y="2500"/>
                    <a:pt x="1548" y="2494"/>
                  </a:cubicBezTo>
                  <a:cubicBezTo>
                    <a:pt x="1542" y="2488"/>
                    <a:pt x="1542" y="2488"/>
                    <a:pt x="1542" y="2482"/>
                  </a:cubicBezTo>
                  <a:cubicBezTo>
                    <a:pt x="1530" y="2508"/>
                    <a:pt x="1517" y="2538"/>
                    <a:pt x="1505" y="2569"/>
                  </a:cubicBezTo>
                  <a:cubicBezTo>
                    <a:pt x="1511" y="2575"/>
                    <a:pt x="1517" y="2589"/>
                    <a:pt x="1517" y="2595"/>
                  </a:cubicBezTo>
                  <a:cubicBezTo>
                    <a:pt x="1523" y="2601"/>
                    <a:pt x="1517" y="2607"/>
                    <a:pt x="1511" y="2607"/>
                  </a:cubicBezTo>
                  <a:lnTo>
                    <a:pt x="1505" y="2601"/>
                  </a:lnTo>
                  <a:cubicBezTo>
                    <a:pt x="1505" y="2595"/>
                    <a:pt x="1505" y="2589"/>
                    <a:pt x="1499" y="2589"/>
                  </a:cubicBezTo>
                  <a:cubicBezTo>
                    <a:pt x="1493" y="2613"/>
                    <a:pt x="1485" y="2632"/>
                    <a:pt x="1479" y="2658"/>
                  </a:cubicBezTo>
                  <a:cubicBezTo>
                    <a:pt x="1479" y="2670"/>
                    <a:pt x="1485" y="2676"/>
                    <a:pt x="1485" y="2682"/>
                  </a:cubicBezTo>
                  <a:cubicBezTo>
                    <a:pt x="1493" y="2688"/>
                    <a:pt x="1485" y="2696"/>
                    <a:pt x="1479" y="2696"/>
                  </a:cubicBezTo>
                  <a:lnTo>
                    <a:pt x="1473" y="2688"/>
                  </a:lnTo>
                  <a:lnTo>
                    <a:pt x="1473" y="2682"/>
                  </a:lnTo>
                  <a:cubicBezTo>
                    <a:pt x="1455" y="2739"/>
                    <a:pt x="1448" y="2801"/>
                    <a:pt x="1442" y="2864"/>
                  </a:cubicBezTo>
                  <a:cubicBezTo>
                    <a:pt x="1448" y="2876"/>
                    <a:pt x="1448" y="2890"/>
                    <a:pt x="1455" y="2902"/>
                  </a:cubicBezTo>
                  <a:cubicBezTo>
                    <a:pt x="1455" y="2908"/>
                    <a:pt x="1448" y="2914"/>
                    <a:pt x="1442" y="2914"/>
                  </a:cubicBezTo>
                  <a:cubicBezTo>
                    <a:pt x="1442" y="2939"/>
                    <a:pt x="1442" y="2965"/>
                    <a:pt x="1448" y="2989"/>
                  </a:cubicBezTo>
                  <a:cubicBezTo>
                    <a:pt x="1455" y="3021"/>
                    <a:pt x="1461" y="3052"/>
                    <a:pt x="1467" y="3078"/>
                  </a:cubicBezTo>
                  <a:cubicBezTo>
                    <a:pt x="1467" y="3084"/>
                    <a:pt x="1467" y="3090"/>
                    <a:pt x="1461" y="3090"/>
                  </a:cubicBezTo>
                  <a:cubicBezTo>
                    <a:pt x="1467" y="3090"/>
                    <a:pt x="1467" y="3096"/>
                    <a:pt x="1473" y="3096"/>
                  </a:cubicBezTo>
                  <a:cubicBezTo>
                    <a:pt x="1479" y="3096"/>
                    <a:pt x="1493" y="3084"/>
                    <a:pt x="1485" y="3078"/>
                  </a:cubicBezTo>
                  <a:cubicBezTo>
                    <a:pt x="1442" y="2876"/>
                    <a:pt x="1485" y="2676"/>
                    <a:pt x="1568" y="2494"/>
                  </a:cubicBezTo>
                  <a:cubicBezTo>
                    <a:pt x="1655" y="2288"/>
                    <a:pt x="1774" y="2100"/>
                    <a:pt x="1924" y="1936"/>
                  </a:cubicBezTo>
                  <a:cubicBezTo>
                    <a:pt x="2075" y="1762"/>
                    <a:pt x="2257" y="1623"/>
                    <a:pt x="2457" y="1504"/>
                  </a:cubicBezTo>
                  <a:cubicBezTo>
                    <a:pt x="2665" y="1386"/>
                    <a:pt x="2890" y="1285"/>
                    <a:pt x="3084" y="1128"/>
                  </a:cubicBezTo>
                  <a:cubicBezTo>
                    <a:pt x="3223" y="1009"/>
                    <a:pt x="3341" y="871"/>
                    <a:pt x="3441" y="721"/>
                  </a:cubicBezTo>
                  <a:cubicBezTo>
                    <a:pt x="3472" y="665"/>
                    <a:pt x="3504" y="608"/>
                    <a:pt x="3529" y="552"/>
                  </a:cubicBezTo>
                  <a:lnTo>
                    <a:pt x="3529" y="545"/>
                  </a:lnTo>
                  <a:lnTo>
                    <a:pt x="3529" y="539"/>
                  </a:lnTo>
                  <a:cubicBezTo>
                    <a:pt x="3529" y="533"/>
                    <a:pt x="3535" y="527"/>
                    <a:pt x="3535" y="527"/>
                  </a:cubicBezTo>
                  <a:cubicBezTo>
                    <a:pt x="3541" y="527"/>
                    <a:pt x="3541" y="533"/>
                    <a:pt x="3541" y="533"/>
                  </a:cubicBezTo>
                  <a:cubicBezTo>
                    <a:pt x="3541" y="533"/>
                    <a:pt x="3547" y="533"/>
                    <a:pt x="3547" y="539"/>
                  </a:cubicBezTo>
                  <a:lnTo>
                    <a:pt x="3547" y="570"/>
                  </a:lnTo>
                  <a:lnTo>
                    <a:pt x="3547" y="576"/>
                  </a:lnTo>
                  <a:cubicBezTo>
                    <a:pt x="3553" y="602"/>
                    <a:pt x="3561" y="620"/>
                    <a:pt x="3567" y="645"/>
                  </a:cubicBezTo>
                  <a:cubicBezTo>
                    <a:pt x="3591" y="740"/>
                    <a:pt x="3617" y="827"/>
                    <a:pt x="3629" y="921"/>
                  </a:cubicBezTo>
                  <a:cubicBezTo>
                    <a:pt x="3660" y="1009"/>
                    <a:pt x="3698" y="1097"/>
                    <a:pt x="3723" y="1191"/>
                  </a:cubicBezTo>
                  <a:cubicBezTo>
                    <a:pt x="3767" y="1372"/>
                    <a:pt x="3741" y="1574"/>
                    <a:pt x="3654" y="1742"/>
                  </a:cubicBezTo>
                  <a:cubicBezTo>
                    <a:pt x="3629" y="1786"/>
                    <a:pt x="3605" y="1823"/>
                    <a:pt x="3579" y="1861"/>
                  </a:cubicBezTo>
                  <a:cubicBezTo>
                    <a:pt x="3541" y="1906"/>
                    <a:pt x="3498" y="1950"/>
                    <a:pt x="3460" y="1987"/>
                  </a:cubicBezTo>
                  <a:cubicBezTo>
                    <a:pt x="3423" y="2031"/>
                    <a:pt x="3385" y="2068"/>
                    <a:pt x="3359" y="2118"/>
                  </a:cubicBezTo>
                  <a:cubicBezTo>
                    <a:pt x="3328" y="2162"/>
                    <a:pt x="3304" y="2207"/>
                    <a:pt x="3284" y="2256"/>
                  </a:cubicBezTo>
                  <a:cubicBezTo>
                    <a:pt x="3241" y="2350"/>
                    <a:pt x="3209" y="2450"/>
                    <a:pt x="3171" y="2545"/>
                  </a:cubicBezTo>
                  <a:cubicBezTo>
                    <a:pt x="3134" y="2645"/>
                    <a:pt x="3084" y="2739"/>
                    <a:pt x="3021" y="2827"/>
                  </a:cubicBezTo>
                  <a:cubicBezTo>
                    <a:pt x="3015" y="2833"/>
                    <a:pt x="3015" y="2839"/>
                    <a:pt x="3009" y="2846"/>
                  </a:cubicBezTo>
                  <a:cubicBezTo>
                    <a:pt x="3003" y="2846"/>
                    <a:pt x="3003" y="2846"/>
                    <a:pt x="3003" y="2852"/>
                  </a:cubicBezTo>
                  <a:cubicBezTo>
                    <a:pt x="2884" y="3015"/>
                    <a:pt x="2726" y="3153"/>
                    <a:pt x="2552" y="3246"/>
                  </a:cubicBezTo>
                  <a:cubicBezTo>
                    <a:pt x="2532" y="3260"/>
                    <a:pt x="2514" y="3272"/>
                    <a:pt x="2489" y="3278"/>
                  </a:cubicBezTo>
                  <a:cubicBezTo>
                    <a:pt x="2489" y="3284"/>
                    <a:pt x="2483" y="3284"/>
                    <a:pt x="2476" y="3284"/>
                  </a:cubicBezTo>
                  <a:cubicBezTo>
                    <a:pt x="2463" y="3290"/>
                    <a:pt x="2470" y="3315"/>
                    <a:pt x="2483" y="3315"/>
                  </a:cubicBezTo>
                  <a:lnTo>
                    <a:pt x="2489" y="3309"/>
                  </a:lnTo>
                  <a:cubicBezTo>
                    <a:pt x="2683" y="3222"/>
                    <a:pt x="2853" y="3084"/>
                    <a:pt x="2989" y="2914"/>
                  </a:cubicBezTo>
                  <a:cubicBezTo>
                    <a:pt x="3003" y="2902"/>
                    <a:pt x="3015" y="2884"/>
                    <a:pt x="3027" y="2864"/>
                  </a:cubicBezTo>
                  <a:cubicBezTo>
                    <a:pt x="3260" y="2714"/>
                    <a:pt x="3523" y="2626"/>
                    <a:pt x="3793" y="2601"/>
                  </a:cubicBezTo>
                  <a:cubicBezTo>
                    <a:pt x="3836" y="2601"/>
                    <a:pt x="3880" y="2595"/>
                    <a:pt x="3923" y="2595"/>
                  </a:cubicBezTo>
                  <a:cubicBezTo>
                    <a:pt x="4137" y="2595"/>
                    <a:pt x="4343" y="2638"/>
                    <a:pt x="4539" y="2714"/>
                  </a:cubicBezTo>
                  <a:cubicBezTo>
                    <a:pt x="4600" y="2739"/>
                    <a:pt x="4658" y="2771"/>
                    <a:pt x="4713" y="2801"/>
                  </a:cubicBezTo>
                  <a:cubicBezTo>
                    <a:pt x="4788" y="2827"/>
                    <a:pt x="4858" y="2858"/>
                    <a:pt x="4927" y="2890"/>
                  </a:cubicBezTo>
                  <a:cubicBezTo>
                    <a:pt x="4814" y="2820"/>
                    <a:pt x="4707" y="2757"/>
                    <a:pt x="4582" y="2708"/>
                  </a:cubicBezTo>
                  <a:cubicBezTo>
                    <a:pt x="4470" y="2658"/>
                    <a:pt x="4343" y="2620"/>
                    <a:pt x="4218" y="2595"/>
                  </a:cubicBezTo>
                  <a:cubicBezTo>
                    <a:pt x="4125" y="2583"/>
                    <a:pt x="4024" y="2569"/>
                    <a:pt x="3923" y="2569"/>
                  </a:cubicBezTo>
                  <a:cubicBezTo>
                    <a:pt x="3761" y="2569"/>
                    <a:pt x="3591" y="2595"/>
                    <a:pt x="3429" y="2645"/>
                  </a:cubicBezTo>
                  <a:cubicBezTo>
                    <a:pt x="3304" y="2682"/>
                    <a:pt x="3177" y="2739"/>
                    <a:pt x="3065" y="2808"/>
                  </a:cubicBezTo>
                  <a:cubicBezTo>
                    <a:pt x="3102" y="2757"/>
                    <a:pt x="3134" y="2702"/>
                    <a:pt x="3159" y="2645"/>
                  </a:cubicBezTo>
                  <a:cubicBezTo>
                    <a:pt x="3203" y="2551"/>
                    <a:pt x="3235" y="2450"/>
                    <a:pt x="3278" y="2350"/>
                  </a:cubicBezTo>
                  <a:cubicBezTo>
                    <a:pt x="3316" y="2250"/>
                    <a:pt x="3359" y="2150"/>
                    <a:pt x="3429" y="2068"/>
                  </a:cubicBezTo>
                  <a:cubicBezTo>
                    <a:pt x="3498" y="1981"/>
                    <a:pt x="3585" y="1912"/>
                    <a:pt x="3642" y="1817"/>
                  </a:cubicBezTo>
                  <a:cubicBezTo>
                    <a:pt x="3741" y="1655"/>
                    <a:pt x="3787" y="1461"/>
                    <a:pt x="3767" y="1279"/>
                  </a:cubicBezTo>
                  <a:cubicBezTo>
                    <a:pt x="3749" y="1166"/>
                    <a:pt x="3711" y="1059"/>
                    <a:pt x="3674" y="952"/>
                  </a:cubicBezTo>
                  <a:cubicBezTo>
                    <a:pt x="3629" y="840"/>
                    <a:pt x="3599" y="727"/>
                    <a:pt x="3579" y="608"/>
                  </a:cubicBezTo>
                  <a:cubicBezTo>
                    <a:pt x="3573" y="576"/>
                    <a:pt x="3567" y="552"/>
                    <a:pt x="3561" y="521"/>
                  </a:cubicBezTo>
                  <a:cubicBezTo>
                    <a:pt x="3561" y="515"/>
                    <a:pt x="3553" y="507"/>
                    <a:pt x="3547" y="507"/>
                  </a:cubicBezTo>
                  <a:cubicBezTo>
                    <a:pt x="3541" y="507"/>
                    <a:pt x="3541" y="507"/>
                    <a:pt x="3535" y="515"/>
                  </a:cubicBezTo>
                  <a:cubicBezTo>
                    <a:pt x="3448" y="671"/>
                    <a:pt x="3353" y="815"/>
                    <a:pt x="3235" y="946"/>
                  </a:cubicBezTo>
                  <a:cubicBezTo>
                    <a:pt x="3247" y="840"/>
                    <a:pt x="3253" y="727"/>
                    <a:pt x="3241" y="620"/>
                  </a:cubicBezTo>
                  <a:cubicBezTo>
                    <a:pt x="3235" y="558"/>
                    <a:pt x="3223" y="501"/>
                    <a:pt x="3209" y="439"/>
                  </a:cubicBezTo>
                  <a:cubicBezTo>
                    <a:pt x="3191" y="376"/>
                    <a:pt x="3165" y="313"/>
                    <a:pt x="3147" y="251"/>
                  </a:cubicBezTo>
                  <a:cubicBezTo>
                    <a:pt x="3122" y="176"/>
                    <a:pt x="3110" y="93"/>
                    <a:pt x="3096" y="18"/>
                  </a:cubicBezTo>
                  <a:cubicBezTo>
                    <a:pt x="3096" y="6"/>
                    <a:pt x="3090" y="0"/>
                    <a:pt x="3084" y="0"/>
                  </a:cubicBezTo>
                  <a:close/>
                  <a:moveTo>
                    <a:pt x="4626" y="2884"/>
                  </a:moveTo>
                  <a:cubicBezTo>
                    <a:pt x="4588" y="2884"/>
                    <a:pt x="4551" y="2890"/>
                    <a:pt x="4519" y="2890"/>
                  </a:cubicBezTo>
                  <a:cubicBezTo>
                    <a:pt x="4444" y="2896"/>
                    <a:pt x="4375" y="2908"/>
                    <a:pt x="4300" y="2921"/>
                  </a:cubicBezTo>
                  <a:cubicBezTo>
                    <a:pt x="4275" y="2927"/>
                    <a:pt x="4250" y="2939"/>
                    <a:pt x="4224" y="2945"/>
                  </a:cubicBezTo>
                  <a:cubicBezTo>
                    <a:pt x="3987" y="3034"/>
                    <a:pt x="3779" y="3184"/>
                    <a:pt x="3553" y="3303"/>
                  </a:cubicBezTo>
                  <a:cubicBezTo>
                    <a:pt x="3492" y="3341"/>
                    <a:pt x="3423" y="3379"/>
                    <a:pt x="3353" y="3403"/>
                  </a:cubicBezTo>
                  <a:cubicBezTo>
                    <a:pt x="3298" y="3428"/>
                    <a:pt x="3241" y="3454"/>
                    <a:pt x="3177" y="3454"/>
                  </a:cubicBezTo>
                  <a:lnTo>
                    <a:pt x="3165" y="3454"/>
                  </a:lnTo>
                  <a:cubicBezTo>
                    <a:pt x="3153" y="3454"/>
                    <a:pt x="3147" y="3472"/>
                    <a:pt x="3159" y="3478"/>
                  </a:cubicBezTo>
                  <a:lnTo>
                    <a:pt x="3235" y="3478"/>
                  </a:lnTo>
                  <a:cubicBezTo>
                    <a:pt x="3266" y="3472"/>
                    <a:pt x="3298" y="3460"/>
                    <a:pt x="3328" y="3448"/>
                  </a:cubicBezTo>
                  <a:cubicBezTo>
                    <a:pt x="3385" y="3422"/>
                    <a:pt x="3448" y="3397"/>
                    <a:pt x="3504" y="3365"/>
                  </a:cubicBezTo>
                  <a:cubicBezTo>
                    <a:pt x="3541" y="3341"/>
                    <a:pt x="3585" y="3321"/>
                    <a:pt x="3629" y="3297"/>
                  </a:cubicBezTo>
                  <a:cubicBezTo>
                    <a:pt x="3680" y="3260"/>
                    <a:pt x="3729" y="3228"/>
                    <a:pt x="3787" y="3197"/>
                  </a:cubicBezTo>
                  <a:cubicBezTo>
                    <a:pt x="3905" y="3121"/>
                    <a:pt x="4024" y="3058"/>
                    <a:pt x="4149" y="3002"/>
                  </a:cubicBezTo>
                  <a:lnTo>
                    <a:pt x="4155" y="3002"/>
                  </a:lnTo>
                  <a:cubicBezTo>
                    <a:pt x="4275" y="2951"/>
                    <a:pt x="4394" y="2921"/>
                    <a:pt x="4513" y="2902"/>
                  </a:cubicBezTo>
                  <a:lnTo>
                    <a:pt x="4600" y="2902"/>
                  </a:lnTo>
                  <a:cubicBezTo>
                    <a:pt x="4644" y="2896"/>
                    <a:pt x="4682" y="2890"/>
                    <a:pt x="4719" y="2890"/>
                  </a:cubicBezTo>
                  <a:cubicBezTo>
                    <a:pt x="4739" y="2890"/>
                    <a:pt x="4764" y="2896"/>
                    <a:pt x="4782" y="2896"/>
                  </a:cubicBezTo>
                  <a:cubicBezTo>
                    <a:pt x="4733" y="2890"/>
                    <a:pt x="4676" y="2884"/>
                    <a:pt x="4626" y="2884"/>
                  </a:cubicBezTo>
                  <a:close/>
                  <a:moveTo>
                    <a:pt x="4933" y="2896"/>
                  </a:moveTo>
                  <a:lnTo>
                    <a:pt x="4933" y="2908"/>
                  </a:lnTo>
                  <a:cubicBezTo>
                    <a:pt x="4927" y="2908"/>
                    <a:pt x="4927" y="2914"/>
                    <a:pt x="4927" y="2914"/>
                  </a:cubicBezTo>
                  <a:cubicBezTo>
                    <a:pt x="4921" y="2914"/>
                    <a:pt x="4921" y="2914"/>
                    <a:pt x="4921" y="2908"/>
                  </a:cubicBezTo>
                  <a:cubicBezTo>
                    <a:pt x="4921" y="2914"/>
                    <a:pt x="4921" y="2921"/>
                    <a:pt x="4915" y="2921"/>
                  </a:cubicBezTo>
                  <a:cubicBezTo>
                    <a:pt x="4907" y="2914"/>
                    <a:pt x="4907" y="2914"/>
                    <a:pt x="4901" y="2914"/>
                  </a:cubicBezTo>
                  <a:cubicBezTo>
                    <a:pt x="4901" y="2921"/>
                    <a:pt x="4901" y="2921"/>
                    <a:pt x="4895" y="2921"/>
                  </a:cubicBezTo>
                  <a:cubicBezTo>
                    <a:pt x="4895" y="2927"/>
                    <a:pt x="4889" y="2927"/>
                    <a:pt x="4883" y="2927"/>
                  </a:cubicBezTo>
                  <a:cubicBezTo>
                    <a:pt x="4877" y="2927"/>
                    <a:pt x="4877" y="2933"/>
                    <a:pt x="4870" y="2933"/>
                  </a:cubicBezTo>
                  <a:lnTo>
                    <a:pt x="4864" y="2939"/>
                  </a:lnTo>
                  <a:cubicBezTo>
                    <a:pt x="4864" y="2939"/>
                    <a:pt x="4864" y="2945"/>
                    <a:pt x="4858" y="2945"/>
                  </a:cubicBezTo>
                  <a:lnTo>
                    <a:pt x="4852" y="2945"/>
                  </a:lnTo>
                  <a:cubicBezTo>
                    <a:pt x="4757" y="2996"/>
                    <a:pt x="4670" y="3052"/>
                    <a:pt x="4582" y="3109"/>
                  </a:cubicBezTo>
                  <a:cubicBezTo>
                    <a:pt x="4531" y="3153"/>
                    <a:pt x="4482" y="3197"/>
                    <a:pt x="4432" y="3246"/>
                  </a:cubicBezTo>
                  <a:cubicBezTo>
                    <a:pt x="4275" y="3391"/>
                    <a:pt x="4112" y="3541"/>
                    <a:pt x="3905" y="3616"/>
                  </a:cubicBezTo>
                  <a:cubicBezTo>
                    <a:pt x="3842" y="3642"/>
                    <a:pt x="3767" y="3660"/>
                    <a:pt x="3698" y="3666"/>
                  </a:cubicBezTo>
                  <a:cubicBezTo>
                    <a:pt x="3674" y="3666"/>
                    <a:pt x="3648" y="3673"/>
                    <a:pt x="3623" y="3673"/>
                  </a:cubicBezTo>
                  <a:cubicBezTo>
                    <a:pt x="3605" y="3673"/>
                    <a:pt x="3591" y="3673"/>
                    <a:pt x="3579" y="3666"/>
                  </a:cubicBezTo>
                  <a:lnTo>
                    <a:pt x="3579" y="3666"/>
                  </a:lnTo>
                  <a:cubicBezTo>
                    <a:pt x="3573" y="3679"/>
                    <a:pt x="3573" y="3691"/>
                    <a:pt x="3585" y="3691"/>
                  </a:cubicBezTo>
                  <a:lnTo>
                    <a:pt x="3629" y="3691"/>
                  </a:lnTo>
                  <a:cubicBezTo>
                    <a:pt x="3642" y="3697"/>
                    <a:pt x="3654" y="3697"/>
                    <a:pt x="3660" y="3697"/>
                  </a:cubicBezTo>
                  <a:cubicBezTo>
                    <a:pt x="3830" y="3697"/>
                    <a:pt x="3993" y="3622"/>
                    <a:pt x="4125" y="3535"/>
                  </a:cubicBezTo>
                  <a:cubicBezTo>
                    <a:pt x="4313" y="3410"/>
                    <a:pt x="4463" y="3234"/>
                    <a:pt x="4638" y="3096"/>
                  </a:cubicBezTo>
                  <a:cubicBezTo>
                    <a:pt x="4689" y="3058"/>
                    <a:pt x="4739" y="3021"/>
                    <a:pt x="4794" y="2996"/>
                  </a:cubicBezTo>
                  <a:cubicBezTo>
                    <a:pt x="4846" y="2965"/>
                    <a:pt x="4895" y="2939"/>
                    <a:pt x="4952" y="2939"/>
                  </a:cubicBezTo>
                  <a:cubicBezTo>
                    <a:pt x="4970" y="2939"/>
                    <a:pt x="4970" y="2921"/>
                    <a:pt x="4958" y="2914"/>
                  </a:cubicBezTo>
                  <a:cubicBezTo>
                    <a:pt x="4952" y="2908"/>
                    <a:pt x="4939" y="2902"/>
                    <a:pt x="4933" y="2896"/>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23"/>
            <p:cNvSpPr/>
            <p:nvPr/>
          </p:nvSpPr>
          <p:spPr>
            <a:xfrm rot="-953350">
              <a:off x="8371789" y="2315127"/>
              <a:ext cx="432434" cy="1252843"/>
            </a:xfrm>
            <a:custGeom>
              <a:avLst/>
              <a:gdLst/>
              <a:ahLst/>
              <a:cxnLst/>
              <a:rect l="l" t="t" r="r" b="b"/>
              <a:pathLst>
                <a:path w="2596" h="7521" extrusionOk="0">
                  <a:moveTo>
                    <a:pt x="13" y="0"/>
                  </a:moveTo>
                  <a:cubicBezTo>
                    <a:pt x="7" y="0"/>
                    <a:pt x="1" y="6"/>
                    <a:pt x="1" y="12"/>
                  </a:cubicBezTo>
                  <a:lnTo>
                    <a:pt x="1" y="38"/>
                  </a:lnTo>
                  <a:cubicBezTo>
                    <a:pt x="62" y="545"/>
                    <a:pt x="151" y="1047"/>
                    <a:pt x="250" y="1548"/>
                  </a:cubicBezTo>
                  <a:cubicBezTo>
                    <a:pt x="357" y="2055"/>
                    <a:pt x="483" y="2563"/>
                    <a:pt x="626" y="3058"/>
                  </a:cubicBezTo>
                  <a:cubicBezTo>
                    <a:pt x="771" y="3559"/>
                    <a:pt x="941" y="4055"/>
                    <a:pt x="1129" y="4544"/>
                  </a:cubicBezTo>
                  <a:cubicBezTo>
                    <a:pt x="1311" y="5026"/>
                    <a:pt x="1517" y="5502"/>
                    <a:pt x="1742" y="5973"/>
                  </a:cubicBezTo>
                  <a:cubicBezTo>
                    <a:pt x="1962" y="6442"/>
                    <a:pt x="2206" y="6900"/>
                    <a:pt x="2469" y="7345"/>
                  </a:cubicBezTo>
                  <a:cubicBezTo>
                    <a:pt x="2501" y="7402"/>
                    <a:pt x="2532" y="7458"/>
                    <a:pt x="2564" y="7515"/>
                  </a:cubicBezTo>
                  <a:cubicBezTo>
                    <a:pt x="2570" y="7521"/>
                    <a:pt x="2576" y="7521"/>
                    <a:pt x="2576" y="7521"/>
                  </a:cubicBezTo>
                  <a:cubicBezTo>
                    <a:pt x="2589" y="7521"/>
                    <a:pt x="2595" y="7515"/>
                    <a:pt x="2589" y="7501"/>
                  </a:cubicBezTo>
                  <a:cubicBezTo>
                    <a:pt x="2326" y="7056"/>
                    <a:pt x="2075" y="6599"/>
                    <a:pt x="1849" y="6136"/>
                  </a:cubicBezTo>
                  <a:cubicBezTo>
                    <a:pt x="1624" y="5672"/>
                    <a:pt x="1410" y="5195"/>
                    <a:pt x="1222" y="4707"/>
                  </a:cubicBezTo>
                  <a:cubicBezTo>
                    <a:pt x="1028" y="4230"/>
                    <a:pt x="859" y="3741"/>
                    <a:pt x="709" y="3246"/>
                  </a:cubicBezTo>
                  <a:cubicBezTo>
                    <a:pt x="559" y="2751"/>
                    <a:pt x="432" y="2250"/>
                    <a:pt x="320" y="1742"/>
                  </a:cubicBezTo>
                  <a:cubicBezTo>
                    <a:pt x="207" y="1235"/>
                    <a:pt x="119" y="721"/>
                    <a:pt x="50" y="206"/>
                  </a:cubicBezTo>
                  <a:cubicBezTo>
                    <a:pt x="44" y="145"/>
                    <a:pt x="32" y="75"/>
                    <a:pt x="25" y="12"/>
                  </a:cubicBezTo>
                  <a:cubicBezTo>
                    <a:pt x="25" y="6"/>
                    <a:pt x="19" y="0"/>
                    <a:pt x="13"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23"/>
            <p:cNvSpPr/>
            <p:nvPr/>
          </p:nvSpPr>
          <p:spPr>
            <a:xfrm rot="-953350">
              <a:off x="8381695" y="2292759"/>
              <a:ext cx="432434" cy="1254009"/>
            </a:xfrm>
            <a:custGeom>
              <a:avLst/>
              <a:gdLst/>
              <a:ahLst/>
              <a:cxnLst/>
              <a:rect l="l" t="t" r="r" b="b"/>
              <a:pathLst>
                <a:path w="2596" h="7528" extrusionOk="0">
                  <a:moveTo>
                    <a:pt x="14" y="0"/>
                  </a:moveTo>
                  <a:cubicBezTo>
                    <a:pt x="7" y="0"/>
                    <a:pt x="1" y="6"/>
                    <a:pt x="1" y="18"/>
                  </a:cubicBezTo>
                  <a:lnTo>
                    <a:pt x="1" y="44"/>
                  </a:lnTo>
                  <a:cubicBezTo>
                    <a:pt x="64" y="551"/>
                    <a:pt x="151" y="1053"/>
                    <a:pt x="252" y="1548"/>
                  </a:cubicBezTo>
                  <a:cubicBezTo>
                    <a:pt x="359" y="2063"/>
                    <a:pt x="484" y="2563"/>
                    <a:pt x="628" y="3064"/>
                  </a:cubicBezTo>
                  <a:cubicBezTo>
                    <a:pt x="773" y="3567"/>
                    <a:pt x="941" y="4062"/>
                    <a:pt x="1129" y="4544"/>
                  </a:cubicBezTo>
                  <a:cubicBezTo>
                    <a:pt x="1311" y="5033"/>
                    <a:pt x="1519" y="5509"/>
                    <a:pt x="1744" y="5979"/>
                  </a:cubicBezTo>
                  <a:cubicBezTo>
                    <a:pt x="1962" y="6443"/>
                    <a:pt x="2207" y="6900"/>
                    <a:pt x="2471" y="7351"/>
                  </a:cubicBezTo>
                  <a:cubicBezTo>
                    <a:pt x="2502" y="7408"/>
                    <a:pt x="2534" y="7464"/>
                    <a:pt x="2571" y="7521"/>
                  </a:cubicBezTo>
                  <a:cubicBezTo>
                    <a:pt x="2571" y="7527"/>
                    <a:pt x="2578" y="7527"/>
                    <a:pt x="2578" y="7527"/>
                  </a:cubicBezTo>
                  <a:cubicBezTo>
                    <a:pt x="2590" y="7527"/>
                    <a:pt x="2596" y="7515"/>
                    <a:pt x="2590" y="7502"/>
                  </a:cubicBezTo>
                  <a:cubicBezTo>
                    <a:pt x="2326" y="7064"/>
                    <a:pt x="2083" y="6605"/>
                    <a:pt x="1849" y="6142"/>
                  </a:cubicBezTo>
                  <a:cubicBezTo>
                    <a:pt x="1624" y="5673"/>
                    <a:pt x="1412" y="5196"/>
                    <a:pt x="1224" y="4713"/>
                  </a:cubicBezTo>
                  <a:cubicBezTo>
                    <a:pt x="1030" y="4230"/>
                    <a:pt x="860" y="3741"/>
                    <a:pt x="709" y="3246"/>
                  </a:cubicBezTo>
                  <a:cubicBezTo>
                    <a:pt x="559" y="2751"/>
                    <a:pt x="434" y="2251"/>
                    <a:pt x="321" y="1748"/>
                  </a:cubicBezTo>
                  <a:cubicBezTo>
                    <a:pt x="208" y="1241"/>
                    <a:pt x="120" y="727"/>
                    <a:pt x="52" y="206"/>
                  </a:cubicBezTo>
                  <a:cubicBezTo>
                    <a:pt x="45" y="145"/>
                    <a:pt x="32" y="82"/>
                    <a:pt x="26" y="12"/>
                  </a:cubicBezTo>
                  <a:cubicBezTo>
                    <a:pt x="26" y="6"/>
                    <a:pt x="20" y="0"/>
                    <a:pt x="14"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23"/>
            <p:cNvSpPr/>
            <p:nvPr/>
          </p:nvSpPr>
          <p:spPr>
            <a:xfrm rot="-953350">
              <a:off x="7628597" y="1780055"/>
              <a:ext cx="325824" cy="456427"/>
            </a:xfrm>
            <a:custGeom>
              <a:avLst/>
              <a:gdLst/>
              <a:ahLst/>
              <a:cxnLst/>
              <a:rect l="l" t="t" r="r" b="b"/>
              <a:pathLst>
                <a:path w="1956" h="2740" extrusionOk="0">
                  <a:moveTo>
                    <a:pt x="19" y="1"/>
                  </a:moveTo>
                  <a:cubicBezTo>
                    <a:pt x="13" y="1"/>
                    <a:pt x="13" y="1"/>
                    <a:pt x="13" y="7"/>
                  </a:cubicBezTo>
                  <a:cubicBezTo>
                    <a:pt x="7" y="7"/>
                    <a:pt x="7" y="7"/>
                    <a:pt x="7" y="14"/>
                  </a:cubicBezTo>
                  <a:cubicBezTo>
                    <a:pt x="7" y="14"/>
                    <a:pt x="1" y="14"/>
                    <a:pt x="1" y="20"/>
                  </a:cubicBezTo>
                  <a:cubicBezTo>
                    <a:pt x="7" y="44"/>
                    <a:pt x="7" y="70"/>
                    <a:pt x="13" y="96"/>
                  </a:cubicBezTo>
                  <a:cubicBezTo>
                    <a:pt x="13" y="127"/>
                    <a:pt x="7" y="151"/>
                    <a:pt x="7" y="177"/>
                  </a:cubicBezTo>
                  <a:lnTo>
                    <a:pt x="7" y="183"/>
                  </a:lnTo>
                  <a:lnTo>
                    <a:pt x="7" y="195"/>
                  </a:lnTo>
                  <a:lnTo>
                    <a:pt x="7" y="321"/>
                  </a:lnTo>
                  <a:cubicBezTo>
                    <a:pt x="7" y="408"/>
                    <a:pt x="13" y="490"/>
                    <a:pt x="19" y="578"/>
                  </a:cubicBezTo>
                  <a:cubicBezTo>
                    <a:pt x="25" y="646"/>
                    <a:pt x="32" y="715"/>
                    <a:pt x="44" y="790"/>
                  </a:cubicBezTo>
                  <a:cubicBezTo>
                    <a:pt x="76" y="984"/>
                    <a:pt x="131" y="1186"/>
                    <a:pt x="238" y="1355"/>
                  </a:cubicBezTo>
                  <a:cubicBezTo>
                    <a:pt x="345" y="1549"/>
                    <a:pt x="501" y="1712"/>
                    <a:pt x="671" y="1857"/>
                  </a:cubicBezTo>
                  <a:cubicBezTo>
                    <a:pt x="834" y="2007"/>
                    <a:pt x="1016" y="2138"/>
                    <a:pt x="1184" y="2283"/>
                  </a:cubicBezTo>
                  <a:cubicBezTo>
                    <a:pt x="1266" y="2358"/>
                    <a:pt x="1341" y="2427"/>
                    <a:pt x="1416" y="2502"/>
                  </a:cubicBezTo>
                  <a:cubicBezTo>
                    <a:pt x="1491" y="2577"/>
                    <a:pt x="1566" y="2647"/>
                    <a:pt x="1649" y="2702"/>
                  </a:cubicBezTo>
                  <a:cubicBezTo>
                    <a:pt x="1655" y="2702"/>
                    <a:pt x="1661" y="2702"/>
                    <a:pt x="1661" y="2708"/>
                  </a:cubicBezTo>
                  <a:cubicBezTo>
                    <a:pt x="1679" y="2722"/>
                    <a:pt x="1699" y="2728"/>
                    <a:pt x="1717" y="2740"/>
                  </a:cubicBezTo>
                  <a:cubicBezTo>
                    <a:pt x="1724" y="2740"/>
                    <a:pt x="1730" y="2728"/>
                    <a:pt x="1724" y="2728"/>
                  </a:cubicBezTo>
                  <a:lnTo>
                    <a:pt x="1717" y="2728"/>
                  </a:lnTo>
                  <a:cubicBezTo>
                    <a:pt x="1536" y="2627"/>
                    <a:pt x="1404" y="2465"/>
                    <a:pt x="1253" y="2326"/>
                  </a:cubicBezTo>
                  <a:cubicBezTo>
                    <a:pt x="1091" y="2182"/>
                    <a:pt x="915" y="2051"/>
                    <a:pt x="747" y="1907"/>
                  </a:cubicBezTo>
                  <a:cubicBezTo>
                    <a:pt x="577" y="1762"/>
                    <a:pt x="414" y="1606"/>
                    <a:pt x="295" y="1424"/>
                  </a:cubicBezTo>
                  <a:cubicBezTo>
                    <a:pt x="175" y="1248"/>
                    <a:pt x="107" y="1060"/>
                    <a:pt x="70" y="860"/>
                  </a:cubicBezTo>
                  <a:cubicBezTo>
                    <a:pt x="44" y="742"/>
                    <a:pt x="32" y="625"/>
                    <a:pt x="25" y="508"/>
                  </a:cubicBezTo>
                  <a:lnTo>
                    <a:pt x="25" y="508"/>
                  </a:lnTo>
                  <a:cubicBezTo>
                    <a:pt x="25" y="510"/>
                    <a:pt x="27" y="511"/>
                    <a:pt x="32" y="515"/>
                  </a:cubicBezTo>
                  <a:cubicBezTo>
                    <a:pt x="50" y="654"/>
                    <a:pt x="100" y="784"/>
                    <a:pt x="157" y="909"/>
                  </a:cubicBezTo>
                  <a:cubicBezTo>
                    <a:pt x="232" y="1054"/>
                    <a:pt x="325" y="1186"/>
                    <a:pt x="426" y="1311"/>
                  </a:cubicBezTo>
                  <a:cubicBezTo>
                    <a:pt x="533" y="1443"/>
                    <a:pt x="646" y="1562"/>
                    <a:pt x="759" y="1675"/>
                  </a:cubicBezTo>
                  <a:cubicBezTo>
                    <a:pt x="877" y="1794"/>
                    <a:pt x="990" y="1907"/>
                    <a:pt x="1085" y="2037"/>
                  </a:cubicBezTo>
                  <a:cubicBezTo>
                    <a:pt x="1097" y="2051"/>
                    <a:pt x="1109" y="2069"/>
                    <a:pt x="1123" y="2083"/>
                  </a:cubicBezTo>
                  <a:lnTo>
                    <a:pt x="1123" y="2089"/>
                  </a:lnTo>
                  <a:lnTo>
                    <a:pt x="1129" y="2095"/>
                  </a:lnTo>
                  <a:cubicBezTo>
                    <a:pt x="1135" y="2095"/>
                    <a:pt x="1135" y="2089"/>
                    <a:pt x="1135" y="2083"/>
                  </a:cubicBezTo>
                  <a:cubicBezTo>
                    <a:pt x="1135" y="2083"/>
                    <a:pt x="1135" y="2075"/>
                    <a:pt x="1129" y="2075"/>
                  </a:cubicBezTo>
                  <a:cubicBezTo>
                    <a:pt x="1040" y="1944"/>
                    <a:pt x="935" y="1831"/>
                    <a:pt x="822" y="1719"/>
                  </a:cubicBezTo>
                  <a:cubicBezTo>
                    <a:pt x="709" y="1606"/>
                    <a:pt x="589" y="1487"/>
                    <a:pt x="483" y="1361"/>
                  </a:cubicBezTo>
                  <a:cubicBezTo>
                    <a:pt x="383" y="1236"/>
                    <a:pt x="282" y="1105"/>
                    <a:pt x="201" y="960"/>
                  </a:cubicBezTo>
                  <a:cubicBezTo>
                    <a:pt x="131" y="842"/>
                    <a:pt x="82" y="709"/>
                    <a:pt x="50" y="571"/>
                  </a:cubicBezTo>
                  <a:cubicBezTo>
                    <a:pt x="38" y="490"/>
                    <a:pt x="25" y="408"/>
                    <a:pt x="19" y="327"/>
                  </a:cubicBezTo>
                  <a:lnTo>
                    <a:pt x="19" y="252"/>
                  </a:lnTo>
                  <a:lnTo>
                    <a:pt x="19" y="202"/>
                  </a:lnTo>
                  <a:lnTo>
                    <a:pt x="19" y="165"/>
                  </a:lnTo>
                  <a:cubicBezTo>
                    <a:pt x="38" y="290"/>
                    <a:pt x="62" y="408"/>
                    <a:pt x="94" y="521"/>
                  </a:cubicBezTo>
                  <a:cubicBezTo>
                    <a:pt x="137" y="666"/>
                    <a:pt x="195" y="796"/>
                    <a:pt x="264" y="923"/>
                  </a:cubicBezTo>
                  <a:cubicBezTo>
                    <a:pt x="333" y="1054"/>
                    <a:pt x="414" y="1173"/>
                    <a:pt x="507" y="1285"/>
                  </a:cubicBezTo>
                  <a:cubicBezTo>
                    <a:pt x="614" y="1412"/>
                    <a:pt x="733" y="1518"/>
                    <a:pt x="846" y="1624"/>
                  </a:cubicBezTo>
                  <a:cubicBezTo>
                    <a:pt x="965" y="1737"/>
                    <a:pt x="1071" y="1857"/>
                    <a:pt x="1178" y="1988"/>
                  </a:cubicBezTo>
                  <a:cubicBezTo>
                    <a:pt x="1190" y="2000"/>
                    <a:pt x="1204" y="2013"/>
                    <a:pt x="1216" y="2031"/>
                  </a:cubicBezTo>
                  <a:cubicBezTo>
                    <a:pt x="1216" y="2037"/>
                    <a:pt x="1222" y="2037"/>
                    <a:pt x="1222" y="2037"/>
                  </a:cubicBezTo>
                  <a:cubicBezTo>
                    <a:pt x="1228" y="2037"/>
                    <a:pt x="1235" y="2031"/>
                    <a:pt x="1228" y="2025"/>
                  </a:cubicBezTo>
                  <a:cubicBezTo>
                    <a:pt x="1129" y="1901"/>
                    <a:pt x="1022" y="1782"/>
                    <a:pt x="903" y="1669"/>
                  </a:cubicBezTo>
                  <a:cubicBezTo>
                    <a:pt x="790" y="1556"/>
                    <a:pt x="671" y="1449"/>
                    <a:pt x="565" y="1330"/>
                  </a:cubicBezTo>
                  <a:cubicBezTo>
                    <a:pt x="464" y="1218"/>
                    <a:pt x="377" y="1097"/>
                    <a:pt x="307" y="972"/>
                  </a:cubicBezTo>
                  <a:cubicBezTo>
                    <a:pt x="232" y="848"/>
                    <a:pt x="169" y="715"/>
                    <a:pt x="125" y="571"/>
                  </a:cubicBezTo>
                  <a:cubicBezTo>
                    <a:pt x="94" y="490"/>
                    <a:pt x="76" y="402"/>
                    <a:pt x="56" y="308"/>
                  </a:cubicBezTo>
                  <a:lnTo>
                    <a:pt x="56" y="308"/>
                  </a:lnTo>
                  <a:cubicBezTo>
                    <a:pt x="70" y="365"/>
                    <a:pt x="88" y="414"/>
                    <a:pt x="107" y="472"/>
                  </a:cubicBezTo>
                  <a:cubicBezTo>
                    <a:pt x="157" y="616"/>
                    <a:pt x="226" y="753"/>
                    <a:pt x="313" y="879"/>
                  </a:cubicBezTo>
                  <a:cubicBezTo>
                    <a:pt x="408" y="1010"/>
                    <a:pt x="527" y="1117"/>
                    <a:pt x="652" y="1218"/>
                  </a:cubicBezTo>
                  <a:cubicBezTo>
                    <a:pt x="777" y="1323"/>
                    <a:pt x="909" y="1430"/>
                    <a:pt x="1028" y="1543"/>
                  </a:cubicBezTo>
                  <a:cubicBezTo>
                    <a:pt x="1147" y="1655"/>
                    <a:pt x="1253" y="1788"/>
                    <a:pt x="1335" y="1932"/>
                  </a:cubicBezTo>
                  <a:cubicBezTo>
                    <a:pt x="1341" y="1950"/>
                    <a:pt x="1348" y="1970"/>
                    <a:pt x="1360" y="1988"/>
                  </a:cubicBezTo>
                  <a:lnTo>
                    <a:pt x="1360" y="1994"/>
                  </a:lnTo>
                  <a:lnTo>
                    <a:pt x="1366" y="1994"/>
                  </a:lnTo>
                  <a:cubicBezTo>
                    <a:pt x="1372" y="1994"/>
                    <a:pt x="1372" y="1994"/>
                    <a:pt x="1372" y="1988"/>
                  </a:cubicBezTo>
                  <a:cubicBezTo>
                    <a:pt x="1303" y="1837"/>
                    <a:pt x="1210" y="1706"/>
                    <a:pt x="1097" y="1594"/>
                  </a:cubicBezTo>
                  <a:cubicBezTo>
                    <a:pt x="978" y="1473"/>
                    <a:pt x="852" y="1368"/>
                    <a:pt x="727" y="1261"/>
                  </a:cubicBezTo>
                  <a:cubicBezTo>
                    <a:pt x="596" y="1160"/>
                    <a:pt x="470" y="1054"/>
                    <a:pt x="371" y="929"/>
                  </a:cubicBezTo>
                  <a:cubicBezTo>
                    <a:pt x="270" y="804"/>
                    <a:pt x="195" y="672"/>
                    <a:pt x="137" y="527"/>
                  </a:cubicBezTo>
                  <a:cubicBezTo>
                    <a:pt x="88" y="396"/>
                    <a:pt x="50" y="258"/>
                    <a:pt x="32" y="120"/>
                  </a:cubicBezTo>
                  <a:lnTo>
                    <a:pt x="32" y="120"/>
                  </a:lnTo>
                  <a:cubicBezTo>
                    <a:pt x="56" y="246"/>
                    <a:pt x="107" y="359"/>
                    <a:pt x="183" y="466"/>
                  </a:cubicBezTo>
                  <a:cubicBezTo>
                    <a:pt x="276" y="608"/>
                    <a:pt x="408" y="735"/>
                    <a:pt x="539" y="848"/>
                  </a:cubicBezTo>
                  <a:cubicBezTo>
                    <a:pt x="671" y="960"/>
                    <a:pt x="814" y="1067"/>
                    <a:pt x="947" y="1180"/>
                  </a:cubicBezTo>
                  <a:cubicBezTo>
                    <a:pt x="1085" y="1285"/>
                    <a:pt x="1216" y="1398"/>
                    <a:pt x="1329" y="1530"/>
                  </a:cubicBezTo>
                  <a:cubicBezTo>
                    <a:pt x="1448" y="1655"/>
                    <a:pt x="1554" y="1800"/>
                    <a:pt x="1624" y="1956"/>
                  </a:cubicBezTo>
                  <a:cubicBezTo>
                    <a:pt x="1636" y="1976"/>
                    <a:pt x="1642" y="1994"/>
                    <a:pt x="1649" y="2013"/>
                  </a:cubicBezTo>
                  <a:cubicBezTo>
                    <a:pt x="1649" y="2019"/>
                    <a:pt x="1655" y="2019"/>
                    <a:pt x="1655" y="2019"/>
                  </a:cubicBezTo>
                  <a:lnTo>
                    <a:pt x="1661" y="2019"/>
                  </a:lnTo>
                  <a:lnTo>
                    <a:pt x="1661" y="2013"/>
                  </a:lnTo>
                  <a:cubicBezTo>
                    <a:pt x="1598" y="1849"/>
                    <a:pt x="1505" y="1712"/>
                    <a:pt x="1398" y="1580"/>
                  </a:cubicBezTo>
                  <a:cubicBezTo>
                    <a:pt x="1285" y="1449"/>
                    <a:pt x="1160" y="1336"/>
                    <a:pt x="1028" y="1224"/>
                  </a:cubicBezTo>
                  <a:cubicBezTo>
                    <a:pt x="889" y="1111"/>
                    <a:pt x="753" y="1004"/>
                    <a:pt x="620" y="897"/>
                  </a:cubicBezTo>
                  <a:cubicBezTo>
                    <a:pt x="483" y="784"/>
                    <a:pt x="351" y="666"/>
                    <a:pt x="238" y="527"/>
                  </a:cubicBezTo>
                  <a:cubicBezTo>
                    <a:pt x="157" y="420"/>
                    <a:pt x="94" y="302"/>
                    <a:pt x="56" y="171"/>
                  </a:cubicBezTo>
                  <a:lnTo>
                    <a:pt x="56" y="171"/>
                  </a:lnTo>
                  <a:cubicBezTo>
                    <a:pt x="70" y="202"/>
                    <a:pt x="88" y="232"/>
                    <a:pt x="107" y="258"/>
                  </a:cubicBezTo>
                  <a:cubicBezTo>
                    <a:pt x="157" y="333"/>
                    <a:pt x="213" y="408"/>
                    <a:pt x="270" y="478"/>
                  </a:cubicBezTo>
                  <a:cubicBezTo>
                    <a:pt x="395" y="616"/>
                    <a:pt x="533" y="741"/>
                    <a:pt x="677" y="848"/>
                  </a:cubicBezTo>
                  <a:cubicBezTo>
                    <a:pt x="828" y="960"/>
                    <a:pt x="996" y="1048"/>
                    <a:pt x="1147" y="1160"/>
                  </a:cubicBezTo>
                  <a:cubicBezTo>
                    <a:pt x="1291" y="1273"/>
                    <a:pt x="1416" y="1398"/>
                    <a:pt x="1529" y="1543"/>
                  </a:cubicBezTo>
                  <a:cubicBezTo>
                    <a:pt x="1636" y="1687"/>
                    <a:pt x="1730" y="1843"/>
                    <a:pt x="1800" y="2007"/>
                  </a:cubicBezTo>
                  <a:cubicBezTo>
                    <a:pt x="1806" y="2031"/>
                    <a:pt x="1818" y="2051"/>
                    <a:pt x="1824" y="2069"/>
                  </a:cubicBezTo>
                  <a:lnTo>
                    <a:pt x="1824" y="2075"/>
                  </a:lnTo>
                  <a:lnTo>
                    <a:pt x="1830" y="2075"/>
                  </a:lnTo>
                  <a:cubicBezTo>
                    <a:pt x="1837" y="2075"/>
                    <a:pt x="1837" y="2075"/>
                    <a:pt x="1837" y="2069"/>
                  </a:cubicBezTo>
                  <a:lnTo>
                    <a:pt x="1837" y="2057"/>
                  </a:lnTo>
                  <a:cubicBezTo>
                    <a:pt x="1774" y="1894"/>
                    <a:pt x="1687" y="1744"/>
                    <a:pt x="1586" y="1600"/>
                  </a:cubicBezTo>
                  <a:cubicBezTo>
                    <a:pt x="1485" y="1455"/>
                    <a:pt x="1360" y="1323"/>
                    <a:pt x="1222" y="1210"/>
                  </a:cubicBezTo>
                  <a:cubicBezTo>
                    <a:pt x="1078" y="1091"/>
                    <a:pt x="915" y="998"/>
                    <a:pt x="765" y="891"/>
                  </a:cubicBezTo>
                  <a:cubicBezTo>
                    <a:pt x="614" y="784"/>
                    <a:pt x="470" y="672"/>
                    <a:pt x="345" y="533"/>
                  </a:cubicBezTo>
                  <a:cubicBezTo>
                    <a:pt x="282" y="472"/>
                    <a:pt x="220" y="396"/>
                    <a:pt x="163" y="321"/>
                  </a:cubicBezTo>
                  <a:cubicBezTo>
                    <a:pt x="119" y="258"/>
                    <a:pt x="76" y="195"/>
                    <a:pt x="56" y="127"/>
                  </a:cubicBezTo>
                  <a:lnTo>
                    <a:pt x="56" y="127"/>
                  </a:lnTo>
                  <a:cubicBezTo>
                    <a:pt x="113" y="246"/>
                    <a:pt x="207" y="359"/>
                    <a:pt x="307" y="452"/>
                  </a:cubicBezTo>
                  <a:cubicBezTo>
                    <a:pt x="438" y="571"/>
                    <a:pt x="596" y="672"/>
                    <a:pt x="753" y="772"/>
                  </a:cubicBezTo>
                  <a:cubicBezTo>
                    <a:pt x="903" y="872"/>
                    <a:pt x="1053" y="978"/>
                    <a:pt x="1190" y="1097"/>
                  </a:cubicBezTo>
                  <a:cubicBezTo>
                    <a:pt x="1335" y="1210"/>
                    <a:pt x="1467" y="1342"/>
                    <a:pt x="1586" y="1481"/>
                  </a:cubicBezTo>
                  <a:cubicBezTo>
                    <a:pt x="1642" y="1549"/>
                    <a:pt x="1699" y="1618"/>
                    <a:pt x="1754" y="1693"/>
                  </a:cubicBezTo>
                  <a:cubicBezTo>
                    <a:pt x="1806" y="1762"/>
                    <a:pt x="1855" y="1837"/>
                    <a:pt x="1881" y="1925"/>
                  </a:cubicBezTo>
                  <a:cubicBezTo>
                    <a:pt x="1887" y="1944"/>
                    <a:pt x="1893" y="1962"/>
                    <a:pt x="1893" y="1982"/>
                  </a:cubicBezTo>
                  <a:lnTo>
                    <a:pt x="1893" y="1988"/>
                  </a:lnTo>
                  <a:cubicBezTo>
                    <a:pt x="1893" y="1994"/>
                    <a:pt x="1899" y="1994"/>
                    <a:pt x="1899" y="1994"/>
                  </a:cubicBezTo>
                  <a:cubicBezTo>
                    <a:pt x="1905" y="1994"/>
                    <a:pt x="1905" y="1994"/>
                    <a:pt x="1905" y="1988"/>
                  </a:cubicBezTo>
                  <a:lnTo>
                    <a:pt x="1905" y="1970"/>
                  </a:lnTo>
                  <a:cubicBezTo>
                    <a:pt x="1893" y="1894"/>
                    <a:pt x="1855" y="1825"/>
                    <a:pt x="1812" y="1756"/>
                  </a:cubicBezTo>
                  <a:cubicBezTo>
                    <a:pt x="1762" y="1681"/>
                    <a:pt x="1711" y="1606"/>
                    <a:pt x="1649" y="1537"/>
                  </a:cubicBezTo>
                  <a:cubicBezTo>
                    <a:pt x="1536" y="1398"/>
                    <a:pt x="1410" y="1267"/>
                    <a:pt x="1273" y="1148"/>
                  </a:cubicBezTo>
                  <a:cubicBezTo>
                    <a:pt x="1135" y="1030"/>
                    <a:pt x="990" y="917"/>
                    <a:pt x="834" y="816"/>
                  </a:cubicBezTo>
                  <a:cubicBezTo>
                    <a:pt x="683" y="709"/>
                    <a:pt x="527" y="616"/>
                    <a:pt x="383" y="496"/>
                  </a:cubicBezTo>
                  <a:cubicBezTo>
                    <a:pt x="244" y="383"/>
                    <a:pt x="113" y="240"/>
                    <a:pt x="44" y="70"/>
                  </a:cubicBezTo>
                  <a:lnTo>
                    <a:pt x="44" y="64"/>
                  </a:lnTo>
                  <a:lnTo>
                    <a:pt x="44" y="58"/>
                  </a:lnTo>
                  <a:cubicBezTo>
                    <a:pt x="125" y="208"/>
                    <a:pt x="244" y="333"/>
                    <a:pt x="377" y="440"/>
                  </a:cubicBezTo>
                  <a:cubicBezTo>
                    <a:pt x="513" y="553"/>
                    <a:pt x="664" y="646"/>
                    <a:pt x="822" y="741"/>
                  </a:cubicBezTo>
                  <a:cubicBezTo>
                    <a:pt x="972" y="834"/>
                    <a:pt x="1123" y="935"/>
                    <a:pt x="1260" y="1048"/>
                  </a:cubicBezTo>
                  <a:cubicBezTo>
                    <a:pt x="1392" y="1166"/>
                    <a:pt x="1517" y="1293"/>
                    <a:pt x="1630" y="1430"/>
                  </a:cubicBezTo>
                  <a:cubicBezTo>
                    <a:pt x="1736" y="1568"/>
                    <a:pt x="1830" y="1712"/>
                    <a:pt x="1912" y="1869"/>
                  </a:cubicBezTo>
                  <a:cubicBezTo>
                    <a:pt x="1924" y="1887"/>
                    <a:pt x="1930" y="1913"/>
                    <a:pt x="1942" y="1932"/>
                  </a:cubicBezTo>
                  <a:lnTo>
                    <a:pt x="1950" y="1932"/>
                  </a:lnTo>
                  <a:lnTo>
                    <a:pt x="1956" y="1925"/>
                  </a:lnTo>
                  <a:cubicBezTo>
                    <a:pt x="1875" y="1762"/>
                    <a:pt x="1786" y="1612"/>
                    <a:pt x="1679" y="1473"/>
                  </a:cubicBezTo>
                  <a:cubicBezTo>
                    <a:pt x="1574" y="1336"/>
                    <a:pt x="1454" y="1204"/>
                    <a:pt x="1323" y="1091"/>
                  </a:cubicBezTo>
                  <a:cubicBezTo>
                    <a:pt x="1190" y="972"/>
                    <a:pt x="1047" y="866"/>
                    <a:pt x="903" y="772"/>
                  </a:cubicBezTo>
                  <a:cubicBezTo>
                    <a:pt x="747" y="678"/>
                    <a:pt x="589" y="584"/>
                    <a:pt x="446" y="478"/>
                  </a:cubicBezTo>
                  <a:cubicBezTo>
                    <a:pt x="301" y="371"/>
                    <a:pt x="169" y="240"/>
                    <a:pt x="76" y="90"/>
                  </a:cubicBezTo>
                  <a:cubicBezTo>
                    <a:pt x="62" y="70"/>
                    <a:pt x="56" y="58"/>
                    <a:pt x="44" y="38"/>
                  </a:cubicBezTo>
                  <a:lnTo>
                    <a:pt x="44" y="32"/>
                  </a:lnTo>
                  <a:lnTo>
                    <a:pt x="38" y="26"/>
                  </a:lnTo>
                  <a:cubicBezTo>
                    <a:pt x="32" y="26"/>
                    <a:pt x="32" y="26"/>
                    <a:pt x="32" y="32"/>
                  </a:cubicBezTo>
                  <a:cubicBezTo>
                    <a:pt x="32" y="26"/>
                    <a:pt x="25" y="26"/>
                    <a:pt x="25" y="20"/>
                  </a:cubicBezTo>
                  <a:lnTo>
                    <a:pt x="25" y="14"/>
                  </a:lnTo>
                  <a:lnTo>
                    <a:pt x="25" y="7"/>
                  </a:lnTo>
                  <a:cubicBezTo>
                    <a:pt x="25" y="1"/>
                    <a:pt x="19" y="1"/>
                    <a:pt x="19"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23"/>
            <p:cNvSpPr/>
            <p:nvPr/>
          </p:nvSpPr>
          <p:spPr>
            <a:xfrm rot="-953350">
              <a:off x="7770147" y="1671365"/>
              <a:ext cx="240204" cy="384298"/>
            </a:xfrm>
            <a:custGeom>
              <a:avLst/>
              <a:gdLst/>
              <a:ahLst/>
              <a:cxnLst/>
              <a:rect l="l" t="t" r="r" b="b"/>
              <a:pathLst>
                <a:path w="1442" h="2307" extrusionOk="0">
                  <a:moveTo>
                    <a:pt x="101" y="1"/>
                  </a:moveTo>
                  <a:cubicBezTo>
                    <a:pt x="95" y="1"/>
                    <a:pt x="95" y="7"/>
                    <a:pt x="95" y="7"/>
                  </a:cubicBezTo>
                  <a:cubicBezTo>
                    <a:pt x="95" y="24"/>
                    <a:pt x="89" y="40"/>
                    <a:pt x="88" y="57"/>
                  </a:cubicBezTo>
                  <a:lnTo>
                    <a:pt x="88" y="57"/>
                  </a:lnTo>
                  <a:cubicBezTo>
                    <a:pt x="95" y="50"/>
                    <a:pt x="95" y="50"/>
                    <a:pt x="95" y="44"/>
                  </a:cubicBezTo>
                  <a:cubicBezTo>
                    <a:pt x="95" y="38"/>
                    <a:pt x="95" y="32"/>
                    <a:pt x="101" y="32"/>
                  </a:cubicBezTo>
                  <a:cubicBezTo>
                    <a:pt x="101" y="32"/>
                    <a:pt x="107" y="32"/>
                    <a:pt x="107" y="38"/>
                  </a:cubicBezTo>
                  <a:cubicBezTo>
                    <a:pt x="107" y="32"/>
                    <a:pt x="113" y="26"/>
                    <a:pt x="113" y="20"/>
                  </a:cubicBezTo>
                  <a:lnTo>
                    <a:pt x="125" y="20"/>
                  </a:lnTo>
                  <a:cubicBezTo>
                    <a:pt x="125" y="13"/>
                    <a:pt x="125" y="7"/>
                    <a:pt x="119" y="7"/>
                  </a:cubicBezTo>
                  <a:lnTo>
                    <a:pt x="113" y="7"/>
                  </a:lnTo>
                  <a:lnTo>
                    <a:pt x="113" y="1"/>
                  </a:lnTo>
                  <a:close/>
                  <a:moveTo>
                    <a:pt x="88" y="57"/>
                  </a:moveTo>
                  <a:cubicBezTo>
                    <a:pt x="88" y="58"/>
                    <a:pt x="88" y="58"/>
                    <a:pt x="88" y="58"/>
                  </a:cubicBezTo>
                  <a:lnTo>
                    <a:pt x="88" y="64"/>
                  </a:lnTo>
                  <a:cubicBezTo>
                    <a:pt x="88" y="62"/>
                    <a:pt x="88" y="59"/>
                    <a:pt x="88" y="57"/>
                  </a:cubicBezTo>
                  <a:close/>
                  <a:moveTo>
                    <a:pt x="167" y="117"/>
                  </a:moveTo>
                  <a:lnTo>
                    <a:pt x="167" y="117"/>
                  </a:lnTo>
                  <a:cubicBezTo>
                    <a:pt x="168" y="117"/>
                    <a:pt x="169" y="118"/>
                    <a:pt x="170" y="119"/>
                  </a:cubicBezTo>
                  <a:cubicBezTo>
                    <a:pt x="175" y="129"/>
                    <a:pt x="179" y="138"/>
                    <a:pt x="186" y="147"/>
                  </a:cubicBezTo>
                  <a:lnTo>
                    <a:pt x="186" y="147"/>
                  </a:lnTo>
                  <a:cubicBezTo>
                    <a:pt x="179" y="138"/>
                    <a:pt x="172" y="128"/>
                    <a:pt x="167" y="117"/>
                  </a:cubicBezTo>
                  <a:close/>
                  <a:moveTo>
                    <a:pt x="88" y="70"/>
                  </a:moveTo>
                  <a:cubicBezTo>
                    <a:pt x="66" y="120"/>
                    <a:pt x="48" y="171"/>
                    <a:pt x="36" y="221"/>
                  </a:cubicBezTo>
                  <a:lnTo>
                    <a:pt x="36" y="221"/>
                  </a:lnTo>
                  <a:cubicBezTo>
                    <a:pt x="49" y="171"/>
                    <a:pt x="68" y="120"/>
                    <a:pt x="88" y="70"/>
                  </a:cubicBezTo>
                  <a:close/>
                  <a:moveTo>
                    <a:pt x="36" y="221"/>
                  </a:moveTo>
                  <a:cubicBezTo>
                    <a:pt x="34" y="228"/>
                    <a:pt x="33" y="234"/>
                    <a:pt x="31" y="241"/>
                  </a:cubicBezTo>
                  <a:lnTo>
                    <a:pt x="31" y="241"/>
                  </a:lnTo>
                  <a:cubicBezTo>
                    <a:pt x="31" y="240"/>
                    <a:pt x="32" y="239"/>
                    <a:pt x="32" y="238"/>
                  </a:cubicBezTo>
                  <a:cubicBezTo>
                    <a:pt x="33" y="233"/>
                    <a:pt x="35" y="227"/>
                    <a:pt x="36" y="221"/>
                  </a:cubicBezTo>
                  <a:close/>
                  <a:moveTo>
                    <a:pt x="238" y="238"/>
                  </a:moveTo>
                  <a:cubicBezTo>
                    <a:pt x="238" y="246"/>
                    <a:pt x="238" y="246"/>
                    <a:pt x="246" y="252"/>
                  </a:cubicBezTo>
                  <a:cubicBezTo>
                    <a:pt x="246" y="258"/>
                    <a:pt x="252" y="264"/>
                    <a:pt x="258" y="270"/>
                  </a:cubicBezTo>
                  <a:cubicBezTo>
                    <a:pt x="252" y="258"/>
                    <a:pt x="246" y="252"/>
                    <a:pt x="238" y="238"/>
                  </a:cubicBezTo>
                  <a:close/>
                  <a:moveTo>
                    <a:pt x="31" y="241"/>
                  </a:moveTo>
                  <a:lnTo>
                    <a:pt x="31" y="241"/>
                  </a:lnTo>
                  <a:cubicBezTo>
                    <a:pt x="26" y="253"/>
                    <a:pt x="26" y="264"/>
                    <a:pt x="20" y="276"/>
                  </a:cubicBezTo>
                  <a:lnTo>
                    <a:pt x="20" y="295"/>
                  </a:lnTo>
                  <a:cubicBezTo>
                    <a:pt x="23" y="277"/>
                    <a:pt x="27" y="259"/>
                    <a:pt x="31" y="241"/>
                  </a:cubicBezTo>
                  <a:close/>
                  <a:moveTo>
                    <a:pt x="169" y="148"/>
                  </a:moveTo>
                  <a:cubicBezTo>
                    <a:pt x="172" y="155"/>
                    <a:pt x="174" y="163"/>
                    <a:pt x="176" y="170"/>
                  </a:cubicBezTo>
                  <a:cubicBezTo>
                    <a:pt x="182" y="189"/>
                    <a:pt x="188" y="208"/>
                    <a:pt x="201" y="220"/>
                  </a:cubicBezTo>
                  <a:cubicBezTo>
                    <a:pt x="201" y="226"/>
                    <a:pt x="201" y="226"/>
                    <a:pt x="208" y="232"/>
                  </a:cubicBezTo>
                  <a:cubicBezTo>
                    <a:pt x="220" y="258"/>
                    <a:pt x="238" y="276"/>
                    <a:pt x="252" y="301"/>
                  </a:cubicBezTo>
                  <a:cubicBezTo>
                    <a:pt x="238" y="276"/>
                    <a:pt x="226" y="252"/>
                    <a:pt x="214" y="220"/>
                  </a:cubicBezTo>
                  <a:cubicBezTo>
                    <a:pt x="196" y="197"/>
                    <a:pt x="185" y="175"/>
                    <a:pt x="169" y="148"/>
                  </a:cubicBezTo>
                  <a:close/>
                  <a:moveTo>
                    <a:pt x="88" y="301"/>
                  </a:moveTo>
                  <a:lnTo>
                    <a:pt x="88" y="301"/>
                  </a:lnTo>
                  <a:cubicBezTo>
                    <a:pt x="88" y="301"/>
                    <a:pt x="88" y="301"/>
                    <a:pt x="88" y="301"/>
                  </a:cubicBezTo>
                  <a:close/>
                  <a:moveTo>
                    <a:pt x="32" y="301"/>
                  </a:moveTo>
                  <a:cubicBezTo>
                    <a:pt x="31" y="303"/>
                    <a:pt x="31" y="305"/>
                    <a:pt x="30" y="306"/>
                  </a:cubicBezTo>
                  <a:lnTo>
                    <a:pt x="30" y="306"/>
                  </a:lnTo>
                  <a:cubicBezTo>
                    <a:pt x="31" y="305"/>
                    <a:pt x="32" y="304"/>
                    <a:pt x="32" y="301"/>
                  </a:cubicBezTo>
                  <a:close/>
                  <a:moveTo>
                    <a:pt x="30" y="306"/>
                  </a:moveTo>
                  <a:cubicBezTo>
                    <a:pt x="28" y="308"/>
                    <a:pt x="26" y="310"/>
                    <a:pt x="26" y="313"/>
                  </a:cubicBezTo>
                  <a:cubicBezTo>
                    <a:pt x="25" y="322"/>
                    <a:pt x="24" y="330"/>
                    <a:pt x="23" y="338"/>
                  </a:cubicBezTo>
                  <a:lnTo>
                    <a:pt x="23" y="338"/>
                  </a:lnTo>
                  <a:cubicBezTo>
                    <a:pt x="26" y="328"/>
                    <a:pt x="27" y="316"/>
                    <a:pt x="30" y="306"/>
                  </a:cubicBezTo>
                  <a:close/>
                  <a:moveTo>
                    <a:pt x="23" y="338"/>
                  </a:moveTo>
                  <a:cubicBezTo>
                    <a:pt x="22" y="341"/>
                    <a:pt x="21" y="343"/>
                    <a:pt x="20" y="345"/>
                  </a:cubicBezTo>
                  <a:cubicBezTo>
                    <a:pt x="6" y="434"/>
                    <a:pt x="0" y="521"/>
                    <a:pt x="0" y="608"/>
                  </a:cubicBezTo>
                  <a:lnTo>
                    <a:pt x="0" y="628"/>
                  </a:lnTo>
                  <a:cubicBezTo>
                    <a:pt x="6" y="703"/>
                    <a:pt x="20" y="778"/>
                    <a:pt x="38" y="847"/>
                  </a:cubicBezTo>
                  <a:cubicBezTo>
                    <a:pt x="64" y="960"/>
                    <a:pt x="95" y="1059"/>
                    <a:pt x="139" y="1166"/>
                  </a:cubicBezTo>
                  <a:cubicBezTo>
                    <a:pt x="176" y="1253"/>
                    <a:pt x="220" y="1336"/>
                    <a:pt x="264" y="1417"/>
                  </a:cubicBezTo>
                  <a:cubicBezTo>
                    <a:pt x="270" y="1435"/>
                    <a:pt x="276" y="1449"/>
                    <a:pt x="283" y="1461"/>
                  </a:cubicBezTo>
                  <a:cubicBezTo>
                    <a:pt x="295" y="1473"/>
                    <a:pt x="301" y="1487"/>
                    <a:pt x="307" y="1499"/>
                  </a:cubicBezTo>
                  <a:lnTo>
                    <a:pt x="313" y="1499"/>
                  </a:lnTo>
                  <a:cubicBezTo>
                    <a:pt x="313" y="1499"/>
                    <a:pt x="321" y="1499"/>
                    <a:pt x="321" y="1493"/>
                  </a:cubicBezTo>
                  <a:cubicBezTo>
                    <a:pt x="307" y="1479"/>
                    <a:pt x="301" y="1461"/>
                    <a:pt x="295" y="1449"/>
                  </a:cubicBezTo>
                  <a:cubicBezTo>
                    <a:pt x="252" y="1366"/>
                    <a:pt x="208" y="1285"/>
                    <a:pt x="170" y="1198"/>
                  </a:cubicBezTo>
                  <a:cubicBezTo>
                    <a:pt x="125" y="1097"/>
                    <a:pt x="88" y="990"/>
                    <a:pt x="58" y="885"/>
                  </a:cubicBezTo>
                  <a:cubicBezTo>
                    <a:pt x="32" y="790"/>
                    <a:pt x="20" y="689"/>
                    <a:pt x="13" y="596"/>
                  </a:cubicBezTo>
                  <a:cubicBezTo>
                    <a:pt x="7" y="510"/>
                    <a:pt x="12" y="424"/>
                    <a:pt x="23" y="338"/>
                  </a:cubicBezTo>
                  <a:close/>
                  <a:moveTo>
                    <a:pt x="264" y="295"/>
                  </a:moveTo>
                  <a:lnTo>
                    <a:pt x="264" y="295"/>
                  </a:lnTo>
                  <a:cubicBezTo>
                    <a:pt x="276" y="327"/>
                    <a:pt x="289" y="351"/>
                    <a:pt x="307" y="383"/>
                  </a:cubicBezTo>
                  <a:cubicBezTo>
                    <a:pt x="321" y="396"/>
                    <a:pt x="333" y="414"/>
                    <a:pt x="345" y="434"/>
                  </a:cubicBezTo>
                  <a:cubicBezTo>
                    <a:pt x="440" y="565"/>
                    <a:pt x="539" y="689"/>
                    <a:pt x="640" y="822"/>
                  </a:cubicBezTo>
                  <a:cubicBezTo>
                    <a:pt x="735" y="947"/>
                    <a:pt x="834" y="1073"/>
                    <a:pt x="923" y="1204"/>
                  </a:cubicBezTo>
                  <a:cubicBezTo>
                    <a:pt x="1010" y="1329"/>
                    <a:pt x="1085" y="1461"/>
                    <a:pt x="1154" y="1599"/>
                  </a:cubicBezTo>
                  <a:cubicBezTo>
                    <a:pt x="1216" y="1730"/>
                    <a:pt x="1273" y="1875"/>
                    <a:pt x="1311" y="2019"/>
                  </a:cubicBezTo>
                  <a:cubicBezTo>
                    <a:pt x="1311" y="2037"/>
                    <a:pt x="1317" y="2057"/>
                    <a:pt x="1323" y="2075"/>
                  </a:cubicBezTo>
                  <a:lnTo>
                    <a:pt x="1323" y="2081"/>
                  </a:lnTo>
                  <a:cubicBezTo>
                    <a:pt x="1329" y="2081"/>
                    <a:pt x="1336" y="2075"/>
                    <a:pt x="1336" y="2069"/>
                  </a:cubicBezTo>
                  <a:cubicBezTo>
                    <a:pt x="1329" y="2057"/>
                    <a:pt x="1329" y="2043"/>
                    <a:pt x="1323" y="2031"/>
                  </a:cubicBezTo>
                  <a:cubicBezTo>
                    <a:pt x="1291" y="1900"/>
                    <a:pt x="1247" y="1768"/>
                    <a:pt x="1192" y="1649"/>
                  </a:cubicBezTo>
                  <a:cubicBezTo>
                    <a:pt x="1129" y="1511"/>
                    <a:pt x="1053" y="1380"/>
                    <a:pt x="972" y="1253"/>
                  </a:cubicBezTo>
                  <a:cubicBezTo>
                    <a:pt x="885" y="1123"/>
                    <a:pt x="790" y="990"/>
                    <a:pt x="697" y="865"/>
                  </a:cubicBezTo>
                  <a:cubicBezTo>
                    <a:pt x="596" y="741"/>
                    <a:pt x="495" y="608"/>
                    <a:pt x="396" y="483"/>
                  </a:cubicBezTo>
                  <a:cubicBezTo>
                    <a:pt x="351" y="420"/>
                    <a:pt x="307" y="358"/>
                    <a:pt x="264" y="295"/>
                  </a:cubicBezTo>
                  <a:close/>
                  <a:moveTo>
                    <a:pt x="125" y="32"/>
                  </a:moveTo>
                  <a:cubicBezTo>
                    <a:pt x="119" y="38"/>
                    <a:pt x="119" y="50"/>
                    <a:pt x="113" y="58"/>
                  </a:cubicBezTo>
                  <a:lnTo>
                    <a:pt x="113" y="64"/>
                  </a:lnTo>
                  <a:lnTo>
                    <a:pt x="113" y="70"/>
                  </a:lnTo>
                  <a:cubicBezTo>
                    <a:pt x="119" y="82"/>
                    <a:pt x="125" y="95"/>
                    <a:pt x="133" y="107"/>
                  </a:cubicBezTo>
                  <a:cubicBezTo>
                    <a:pt x="170" y="220"/>
                    <a:pt x="220" y="333"/>
                    <a:pt x="276" y="446"/>
                  </a:cubicBezTo>
                  <a:cubicBezTo>
                    <a:pt x="351" y="584"/>
                    <a:pt x="440" y="721"/>
                    <a:pt x="521" y="859"/>
                  </a:cubicBezTo>
                  <a:cubicBezTo>
                    <a:pt x="608" y="998"/>
                    <a:pt x="697" y="1141"/>
                    <a:pt x="778" y="1291"/>
                  </a:cubicBezTo>
                  <a:cubicBezTo>
                    <a:pt x="859" y="1435"/>
                    <a:pt x="941" y="1580"/>
                    <a:pt x="1016" y="1730"/>
                  </a:cubicBezTo>
                  <a:cubicBezTo>
                    <a:pt x="1097" y="1881"/>
                    <a:pt x="1166" y="2031"/>
                    <a:pt x="1235" y="2188"/>
                  </a:cubicBezTo>
                  <a:cubicBezTo>
                    <a:pt x="1241" y="2201"/>
                    <a:pt x="1247" y="2219"/>
                    <a:pt x="1253" y="2239"/>
                  </a:cubicBezTo>
                  <a:cubicBezTo>
                    <a:pt x="1253" y="2239"/>
                    <a:pt x="1253" y="2245"/>
                    <a:pt x="1261" y="2245"/>
                  </a:cubicBezTo>
                  <a:cubicBezTo>
                    <a:pt x="1261" y="2251"/>
                    <a:pt x="1261" y="2251"/>
                    <a:pt x="1267" y="2251"/>
                  </a:cubicBezTo>
                  <a:lnTo>
                    <a:pt x="1273" y="2245"/>
                  </a:lnTo>
                  <a:lnTo>
                    <a:pt x="1267" y="2239"/>
                  </a:lnTo>
                  <a:cubicBezTo>
                    <a:pt x="1204" y="2081"/>
                    <a:pt x="1135" y="1938"/>
                    <a:pt x="1065" y="1787"/>
                  </a:cubicBezTo>
                  <a:cubicBezTo>
                    <a:pt x="990" y="1637"/>
                    <a:pt x="909" y="1493"/>
                    <a:pt x="828" y="1342"/>
                  </a:cubicBezTo>
                  <a:cubicBezTo>
                    <a:pt x="741" y="1198"/>
                    <a:pt x="659" y="1053"/>
                    <a:pt x="571" y="909"/>
                  </a:cubicBezTo>
                  <a:cubicBezTo>
                    <a:pt x="483" y="772"/>
                    <a:pt x="396" y="640"/>
                    <a:pt x="321" y="495"/>
                  </a:cubicBezTo>
                  <a:cubicBezTo>
                    <a:pt x="276" y="420"/>
                    <a:pt x="238" y="339"/>
                    <a:pt x="201" y="258"/>
                  </a:cubicBezTo>
                  <a:cubicBezTo>
                    <a:pt x="182" y="214"/>
                    <a:pt x="157" y="170"/>
                    <a:pt x="139" y="119"/>
                  </a:cubicBezTo>
                  <a:cubicBezTo>
                    <a:pt x="139" y="113"/>
                    <a:pt x="145" y="113"/>
                    <a:pt x="145" y="113"/>
                  </a:cubicBezTo>
                  <a:lnTo>
                    <a:pt x="151" y="113"/>
                  </a:lnTo>
                  <a:cubicBezTo>
                    <a:pt x="158" y="124"/>
                    <a:pt x="163" y="135"/>
                    <a:pt x="167" y="145"/>
                  </a:cubicBezTo>
                  <a:lnTo>
                    <a:pt x="167" y="145"/>
                  </a:lnTo>
                  <a:cubicBezTo>
                    <a:pt x="166" y="143"/>
                    <a:pt x="164" y="141"/>
                    <a:pt x="163" y="139"/>
                  </a:cubicBezTo>
                  <a:lnTo>
                    <a:pt x="163" y="139"/>
                  </a:lnTo>
                  <a:cubicBezTo>
                    <a:pt x="165" y="142"/>
                    <a:pt x="167" y="145"/>
                    <a:pt x="169" y="148"/>
                  </a:cubicBezTo>
                  <a:lnTo>
                    <a:pt x="169" y="148"/>
                  </a:lnTo>
                  <a:cubicBezTo>
                    <a:pt x="168" y="147"/>
                    <a:pt x="168" y="146"/>
                    <a:pt x="167" y="145"/>
                  </a:cubicBezTo>
                  <a:lnTo>
                    <a:pt x="167" y="145"/>
                  </a:lnTo>
                  <a:cubicBezTo>
                    <a:pt x="179" y="162"/>
                    <a:pt x="191" y="184"/>
                    <a:pt x="208" y="201"/>
                  </a:cubicBezTo>
                  <a:lnTo>
                    <a:pt x="208" y="195"/>
                  </a:lnTo>
                  <a:cubicBezTo>
                    <a:pt x="201" y="189"/>
                    <a:pt x="195" y="176"/>
                    <a:pt x="188" y="170"/>
                  </a:cubicBezTo>
                  <a:cubicBezTo>
                    <a:pt x="188" y="163"/>
                    <a:pt x="188" y="157"/>
                    <a:pt x="195" y="157"/>
                  </a:cubicBezTo>
                  <a:lnTo>
                    <a:pt x="201" y="157"/>
                  </a:lnTo>
                  <a:cubicBezTo>
                    <a:pt x="246" y="226"/>
                    <a:pt x="289" y="295"/>
                    <a:pt x="333" y="365"/>
                  </a:cubicBezTo>
                  <a:cubicBezTo>
                    <a:pt x="339" y="371"/>
                    <a:pt x="345" y="371"/>
                    <a:pt x="345" y="377"/>
                  </a:cubicBezTo>
                  <a:cubicBezTo>
                    <a:pt x="440" y="477"/>
                    <a:pt x="533" y="577"/>
                    <a:pt x="634" y="671"/>
                  </a:cubicBezTo>
                  <a:cubicBezTo>
                    <a:pt x="735" y="772"/>
                    <a:pt x="834" y="865"/>
                    <a:pt x="923" y="972"/>
                  </a:cubicBezTo>
                  <a:cubicBezTo>
                    <a:pt x="1016" y="1079"/>
                    <a:pt x="1097" y="1198"/>
                    <a:pt x="1172" y="1323"/>
                  </a:cubicBezTo>
                  <a:cubicBezTo>
                    <a:pt x="1247" y="1449"/>
                    <a:pt x="1311" y="1580"/>
                    <a:pt x="1366" y="1718"/>
                  </a:cubicBezTo>
                  <a:cubicBezTo>
                    <a:pt x="1374" y="1730"/>
                    <a:pt x="1380" y="1742"/>
                    <a:pt x="1380" y="1756"/>
                  </a:cubicBezTo>
                  <a:cubicBezTo>
                    <a:pt x="1386" y="1756"/>
                    <a:pt x="1386" y="1762"/>
                    <a:pt x="1386" y="1768"/>
                  </a:cubicBezTo>
                  <a:lnTo>
                    <a:pt x="1392" y="1774"/>
                  </a:lnTo>
                  <a:cubicBezTo>
                    <a:pt x="1398" y="1774"/>
                    <a:pt x="1404" y="1768"/>
                    <a:pt x="1398" y="1762"/>
                  </a:cubicBezTo>
                  <a:cubicBezTo>
                    <a:pt x="1398" y="1756"/>
                    <a:pt x="1392" y="1742"/>
                    <a:pt x="1386" y="1736"/>
                  </a:cubicBezTo>
                  <a:cubicBezTo>
                    <a:pt x="1336" y="1611"/>
                    <a:pt x="1279" y="1487"/>
                    <a:pt x="1210" y="1366"/>
                  </a:cubicBezTo>
                  <a:cubicBezTo>
                    <a:pt x="1141" y="1241"/>
                    <a:pt x="1065" y="1123"/>
                    <a:pt x="972" y="1010"/>
                  </a:cubicBezTo>
                  <a:cubicBezTo>
                    <a:pt x="885" y="903"/>
                    <a:pt x="784" y="802"/>
                    <a:pt x="689" y="709"/>
                  </a:cubicBezTo>
                  <a:cubicBezTo>
                    <a:pt x="590" y="608"/>
                    <a:pt x="489" y="515"/>
                    <a:pt x="396" y="408"/>
                  </a:cubicBezTo>
                  <a:cubicBezTo>
                    <a:pt x="351" y="365"/>
                    <a:pt x="313" y="321"/>
                    <a:pt x="276" y="270"/>
                  </a:cubicBezTo>
                  <a:lnTo>
                    <a:pt x="276" y="270"/>
                  </a:lnTo>
                  <a:cubicBezTo>
                    <a:pt x="313" y="321"/>
                    <a:pt x="359" y="365"/>
                    <a:pt x="402" y="408"/>
                  </a:cubicBezTo>
                  <a:cubicBezTo>
                    <a:pt x="495" y="501"/>
                    <a:pt x="590" y="584"/>
                    <a:pt x="689" y="671"/>
                  </a:cubicBezTo>
                  <a:cubicBezTo>
                    <a:pt x="784" y="765"/>
                    <a:pt x="885" y="853"/>
                    <a:pt x="966" y="953"/>
                  </a:cubicBezTo>
                  <a:cubicBezTo>
                    <a:pt x="1053" y="1053"/>
                    <a:pt x="1135" y="1160"/>
                    <a:pt x="1210" y="1273"/>
                  </a:cubicBezTo>
                  <a:cubicBezTo>
                    <a:pt x="1285" y="1380"/>
                    <a:pt x="1348" y="1499"/>
                    <a:pt x="1404" y="1617"/>
                  </a:cubicBezTo>
                  <a:cubicBezTo>
                    <a:pt x="1411" y="1630"/>
                    <a:pt x="1417" y="1637"/>
                    <a:pt x="1423" y="1649"/>
                  </a:cubicBezTo>
                  <a:cubicBezTo>
                    <a:pt x="1423" y="1655"/>
                    <a:pt x="1423" y="1655"/>
                    <a:pt x="1429" y="1661"/>
                  </a:cubicBezTo>
                  <a:cubicBezTo>
                    <a:pt x="1429" y="1667"/>
                    <a:pt x="1429" y="1667"/>
                    <a:pt x="1435" y="1667"/>
                  </a:cubicBezTo>
                  <a:cubicBezTo>
                    <a:pt x="1441" y="1667"/>
                    <a:pt x="1441" y="1661"/>
                    <a:pt x="1441" y="1655"/>
                  </a:cubicBezTo>
                  <a:cubicBezTo>
                    <a:pt x="1435" y="1649"/>
                    <a:pt x="1435" y="1643"/>
                    <a:pt x="1429" y="1630"/>
                  </a:cubicBezTo>
                  <a:cubicBezTo>
                    <a:pt x="1374" y="1524"/>
                    <a:pt x="1317" y="1417"/>
                    <a:pt x="1247" y="1311"/>
                  </a:cubicBezTo>
                  <a:cubicBezTo>
                    <a:pt x="1178" y="1198"/>
                    <a:pt x="1097" y="1091"/>
                    <a:pt x="1016" y="990"/>
                  </a:cubicBezTo>
                  <a:cubicBezTo>
                    <a:pt x="929" y="891"/>
                    <a:pt x="840" y="790"/>
                    <a:pt x="741" y="703"/>
                  </a:cubicBezTo>
                  <a:cubicBezTo>
                    <a:pt x="646" y="614"/>
                    <a:pt x="546" y="533"/>
                    <a:pt x="452" y="440"/>
                  </a:cubicBezTo>
                  <a:cubicBezTo>
                    <a:pt x="364" y="358"/>
                    <a:pt x="283" y="270"/>
                    <a:pt x="214" y="170"/>
                  </a:cubicBezTo>
                  <a:lnTo>
                    <a:pt x="214" y="163"/>
                  </a:lnTo>
                  <a:lnTo>
                    <a:pt x="208" y="157"/>
                  </a:lnTo>
                  <a:lnTo>
                    <a:pt x="208" y="151"/>
                  </a:lnTo>
                  <a:cubicBezTo>
                    <a:pt x="201" y="151"/>
                    <a:pt x="201" y="145"/>
                    <a:pt x="201" y="145"/>
                  </a:cubicBezTo>
                  <a:cubicBezTo>
                    <a:pt x="188" y="133"/>
                    <a:pt x="182" y="113"/>
                    <a:pt x="176" y="101"/>
                  </a:cubicBezTo>
                  <a:lnTo>
                    <a:pt x="170" y="101"/>
                  </a:lnTo>
                  <a:cubicBezTo>
                    <a:pt x="163" y="101"/>
                    <a:pt x="157" y="101"/>
                    <a:pt x="163" y="107"/>
                  </a:cubicBezTo>
                  <a:cubicBezTo>
                    <a:pt x="157" y="101"/>
                    <a:pt x="151" y="95"/>
                    <a:pt x="145" y="82"/>
                  </a:cubicBezTo>
                  <a:cubicBezTo>
                    <a:pt x="139" y="76"/>
                    <a:pt x="133" y="64"/>
                    <a:pt x="133" y="58"/>
                  </a:cubicBezTo>
                  <a:cubicBezTo>
                    <a:pt x="125" y="50"/>
                    <a:pt x="125" y="38"/>
                    <a:pt x="125" y="32"/>
                  </a:cubicBezTo>
                  <a:close/>
                  <a:moveTo>
                    <a:pt x="113" y="139"/>
                  </a:moveTo>
                  <a:cubicBezTo>
                    <a:pt x="113" y="151"/>
                    <a:pt x="119" y="163"/>
                    <a:pt x="119" y="183"/>
                  </a:cubicBezTo>
                  <a:cubicBezTo>
                    <a:pt x="139" y="276"/>
                    <a:pt x="163" y="371"/>
                    <a:pt x="195" y="464"/>
                  </a:cubicBezTo>
                  <a:cubicBezTo>
                    <a:pt x="246" y="608"/>
                    <a:pt x="307" y="753"/>
                    <a:pt x="383" y="891"/>
                  </a:cubicBezTo>
                  <a:cubicBezTo>
                    <a:pt x="458" y="1035"/>
                    <a:pt x="539" y="1172"/>
                    <a:pt x="622" y="1311"/>
                  </a:cubicBezTo>
                  <a:cubicBezTo>
                    <a:pt x="709" y="1455"/>
                    <a:pt x="802" y="1599"/>
                    <a:pt x="891" y="1750"/>
                  </a:cubicBezTo>
                  <a:cubicBezTo>
                    <a:pt x="972" y="1893"/>
                    <a:pt x="1053" y="2051"/>
                    <a:pt x="1123" y="2207"/>
                  </a:cubicBezTo>
                  <a:cubicBezTo>
                    <a:pt x="1129" y="2219"/>
                    <a:pt x="1135" y="2239"/>
                    <a:pt x="1141" y="2251"/>
                  </a:cubicBezTo>
                  <a:cubicBezTo>
                    <a:pt x="1141" y="2257"/>
                    <a:pt x="1148" y="2263"/>
                    <a:pt x="1148" y="2263"/>
                  </a:cubicBezTo>
                  <a:cubicBezTo>
                    <a:pt x="1148" y="2263"/>
                    <a:pt x="1148" y="2257"/>
                    <a:pt x="1154" y="2257"/>
                  </a:cubicBezTo>
                  <a:cubicBezTo>
                    <a:pt x="1154" y="2257"/>
                    <a:pt x="1160" y="2257"/>
                    <a:pt x="1160" y="2263"/>
                  </a:cubicBezTo>
                  <a:lnTo>
                    <a:pt x="1160" y="2263"/>
                  </a:lnTo>
                  <a:cubicBezTo>
                    <a:pt x="1160" y="2257"/>
                    <a:pt x="1154" y="2251"/>
                    <a:pt x="1154" y="2251"/>
                  </a:cubicBezTo>
                  <a:cubicBezTo>
                    <a:pt x="1091" y="2094"/>
                    <a:pt x="1016" y="1950"/>
                    <a:pt x="935" y="1805"/>
                  </a:cubicBezTo>
                  <a:cubicBezTo>
                    <a:pt x="853" y="1661"/>
                    <a:pt x="765" y="1511"/>
                    <a:pt x="671" y="1366"/>
                  </a:cubicBezTo>
                  <a:cubicBezTo>
                    <a:pt x="590" y="1229"/>
                    <a:pt x="501" y="1091"/>
                    <a:pt x="426" y="947"/>
                  </a:cubicBezTo>
                  <a:cubicBezTo>
                    <a:pt x="351" y="810"/>
                    <a:pt x="283" y="665"/>
                    <a:pt x="226" y="521"/>
                  </a:cubicBezTo>
                  <a:cubicBezTo>
                    <a:pt x="195" y="426"/>
                    <a:pt x="163" y="333"/>
                    <a:pt x="145" y="232"/>
                  </a:cubicBezTo>
                  <a:cubicBezTo>
                    <a:pt x="133" y="201"/>
                    <a:pt x="125" y="170"/>
                    <a:pt x="113" y="139"/>
                  </a:cubicBezTo>
                  <a:close/>
                  <a:moveTo>
                    <a:pt x="88" y="301"/>
                  </a:moveTo>
                  <a:lnTo>
                    <a:pt x="88" y="365"/>
                  </a:lnTo>
                  <a:cubicBezTo>
                    <a:pt x="88" y="396"/>
                    <a:pt x="95" y="434"/>
                    <a:pt x="95" y="464"/>
                  </a:cubicBezTo>
                  <a:cubicBezTo>
                    <a:pt x="119" y="614"/>
                    <a:pt x="157" y="759"/>
                    <a:pt x="208" y="903"/>
                  </a:cubicBezTo>
                  <a:cubicBezTo>
                    <a:pt x="264" y="1053"/>
                    <a:pt x="333" y="1198"/>
                    <a:pt x="414" y="1336"/>
                  </a:cubicBezTo>
                  <a:cubicBezTo>
                    <a:pt x="509" y="1487"/>
                    <a:pt x="608" y="1637"/>
                    <a:pt x="703" y="1787"/>
                  </a:cubicBezTo>
                  <a:cubicBezTo>
                    <a:pt x="802" y="1930"/>
                    <a:pt x="897" y="2081"/>
                    <a:pt x="972" y="2245"/>
                  </a:cubicBezTo>
                  <a:cubicBezTo>
                    <a:pt x="984" y="2263"/>
                    <a:pt x="998" y="2282"/>
                    <a:pt x="1004" y="2300"/>
                  </a:cubicBezTo>
                  <a:lnTo>
                    <a:pt x="1004" y="2306"/>
                  </a:lnTo>
                  <a:lnTo>
                    <a:pt x="1010" y="2306"/>
                  </a:lnTo>
                  <a:cubicBezTo>
                    <a:pt x="1016" y="2306"/>
                    <a:pt x="1022" y="2306"/>
                    <a:pt x="1016" y="2300"/>
                  </a:cubicBezTo>
                  <a:lnTo>
                    <a:pt x="1016" y="2294"/>
                  </a:lnTo>
                  <a:cubicBezTo>
                    <a:pt x="941" y="2138"/>
                    <a:pt x="853" y="1987"/>
                    <a:pt x="759" y="1843"/>
                  </a:cubicBezTo>
                  <a:cubicBezTo>
                    <a:pt x="665" y="1699"/>
                    <a:pt x="565" y="1548"/>
                    <a:pt x="471" y="1398"/>
                  </a:cubicBezTo>
                  <a:cubicBezTo>
                    <a:pt x="383" y="1261"/>
                    <a:pt x="307" y="1117"/>
                    <a:pt x="246" y="960"/>
                  </a:cubicBezTo>
                  <a:cubicBezTo>
                    <a:pt x="188" y="822"/>
                    <a:pt x="145" y="671"/>
                    <a:pt x="119" y="521"/>
                  </a:cubicBezTo>
                  <a:cubicBezTo>
                    <a:pt x="113" y="501"/>
                    <a:pt x="113" y="483"/>
                    <a:pt x="113" y="464"/>
                  </a:cubicBezTo>
                  <a:cubicBezTo>
                    <a:pt x="101" y="414"/>
                    <a:pt x="88" y="358"/>
                    <a:pt x="88" y="30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23"/>
            <p:cNvSpPr/>
            <p:nvPr/>
          </p:nvSpPr>
          <p:spPr>
            <a:xfrm rot="-953350">
              <a:off x="8211725" y="2047712"/>
              <a:ext cx="336485" cy="120270"/>
            </a:xfrm>
            <a:custGeom>
              <a:avLst/>
              <a:gdLst/>
              <a:ahLst/>
              <a:cxnLst/>
              <a:rect l="l" t="t" r="r" b="b"/>
              <a:pathLst>
                <a:path w="2020" h="722" extrusionOk="0">
                  <a:moveTo>
                    <a:pt x="7" y="1"/>
                  </a:moveTo>
                  <a:cubicBezTo>
                    <a:pt x="1" y="1"/>
                    <a:pt x="1" y="7"/>
                    <a:pt x="7" y="13"/>
                  </a:cubicBezTo>
                  <a:cubicBezTo>
                    <a:pt x="7" y="13"/>
                    <a:pt x="13" y="13"/>
                    <a:pt x="13" y="20"/>
                  </a:cubicBezTo>
                  <a:cubicBezTo>
                    <a:pt x="139" y="76"/>
                    <a:pt x="264" y="126"/>
                    <a:pt x="389" y="177"/>
                  </a:cubicBezTo>
                  <a:cubicBezTo>
                    <a:pt x="521" y="220"/>
                    <a:pt x="652" y="264"/>
                    <a:pt x="785" y="308"/>
                  </a:cubicBezTo>
                  <a:cubicBezTo>
                    <a:pt x="915" y="345"/>
                    <a:pt x="1048" y="383"/>
                    <a:pt x="1185" y="420"/>
                  </a:cubicBezTo>
                  <a:cubicBezTo>
                    <a:pt x="1317" y="464"/>
                    <a:pt x="1455" y="502"/>
                    <a:pt x="1586" y="539"/>
                  </a:cubicBezTo>
                  <a:cubicBezTo>
                    <a:pt x="1655" y="559"/>
                    <a:pt x="1719" y="584"/>
                    <a:pt x="1786" y="602"/>
                  </a:cubicBezTo>
                  <a:cubicBezTo>
                    <a:pt x="1831" y="615"/>
                    <a:pt x="1875" y="634"/>
                    <a:pt x="1913" y="660"/>
                  </a:cubicBezTo>
                  <a:cubicBezTo>
                    <a:pt x="1899" y="646"/>
                    <a:pt x="1887" y="634"/>
                    <a:pt x="1869" y="622"/>
                  </a:cubicBezTo>
                  <a:cubicBezTo>
                    <a:pt x="1862" y="615"/>
                    <a:pt x="1850" y="615"/>
                    <a:pt x="1843" y="608"/>
                  </a:cubicBezTo>
                  <a:cubicBezTo>
                    <a:pt x="1780" y="584"/>
                    <a:pt x="1711" y="565"/>
                    <a:pt x="1649" y="547"/>
                  </a:cubicBezTo>
                  <a:cubicBezTo>
                    <a:pt x="1517" y="502"/>
                    <a:pt x="1380" y="464"/>
                    <a:pt x="1248" y="426"/>
                  </a:cubicBezTo>
                  <a:cubicBezTo>
                    <a:pt x="1109" y="389"/>
                    <a:pt x="979" y="351"/>
                    <a:pt x="846" y="308"/>
                  </a:cubicBezTo>
                  <a:cubicBezTo>
                    <a:pt x="709" y="270"/>
                    <a:pt x="577" y="226"/>
                    <a:pt x="446" y="183"/>
                  </a:cubicBezTo>
                  <a:cubicBezTo>
                    <a:pt x="314" y="133"/>
                    <a:pt x="183" y="82"/>
                    <a:pt x="57" y="26"/>
                  </a:cubicBezTo>
                  <a:cubicBezTo>
                    <a:pt x="45" y="20"/>
                    <a:pt x="32" y="13"/>
                    <a:pt x="19" y="7"/>
                  </a:cubicBezTo>
                  <a:lnTo>
                    <a:pt x="13" y="1"/>
                  </a:lnTo>
                  <a:close/>
                  <a:moveTo>
                    <a:pt x="1925" y="646"/>
                  </a:moveTo>
                  <a:cubicBezTo>
                    <a:pt x="1937" y="660"/>
                    <a:pt x="1950" y="666"/>
                    <a:pt x="1962" y="678"/>
                  </a:cubicBezTo>
                  <a:lnTo>
                    <a:pt x="1950" y="666"/>
                  </a:lnTo>
                  <a:cubicBezTo>
                    <a:pt x="1950" y="660"/>
                    <a:pt x="1944" y="660"/>
                    <a:pt x="1944" y="660"/>
                  </a:cubicBezTo>
                  <a:cubicBezTo>
                    <a:pt x="1937" y="652"/>
                    <a:pt x="1931" y="652"/>
                    <a:pt x="1925" y="646"/>
                  </a:cubicBezTo>
                  <a:close/>
                  <a:moveTo>
                    <a:pt x="2000" y="715"/>
                  </a:moveTo>
                  <a:cubicBezTo>
                    <a:pt x="2000" y="715"/>
                    <a:pt x="2006" y="715"/>
                    <a:pt x="2006" y="721"/>
                  </a:cubicBezTo>
                  <a:lnTo>
                    <a:pt x="2012" y="721"/>
                  </a:lnTo>
                  <a:lnTo>
                    <a:pt x="2019" y="715"/>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23"/>
            <p:cNvSpPr/>
            <p:nvPr/>
          </p:nvSpPr>
          <p:spPr>
            <a:xfrm rot="-953350">
              <a:off x="8133085" y="2001381"/>
              <a:ext cx="413610" cy="213055"/>
            </a:xfrm>
            <a:custGeom>
              <a:avLst/>
              <a:gdLst/>
              <a:ahLst/>
              <a:cxnLst/>
              <a:rect l="l" t="t" r="r" b="b"/>
              <a:pathLst>
                <a:path w="2483" h="1279" extrusionOk="0">
                  <a:moveTo>
                    <a:pt x="846" y="0"/>
                  </a:moveTo>
                  <a:cubicBezTo>
                    <a:pt x="790" y="0"/>
                    <a:pt x="733" y="6"/>
                    <a:pt x="677" y="18"/>
                  </a:cubicBezTo>
                  <a:cubicBezTo>
                    <a:pt x="664" y="18"/>
                    <a:pt x="658" y="26"/>
                    <a:pt x="652" y="26"/>
                  </a:cubicBezTo>
                  <a:cubicBezTo>
                    <a:pt x="640" y="32"/>
                    <a:pt x="632" y="32"/>
                    <a:pt x="626" y="38"/>
                  </a:cubicBezTo>
                  <a:cubicBezTo>
                    <a:pt x="614" y="38"/>
                    <a:pt x="620" y="50"/>
                    <a:pt x="626" y="50"/>
                  </a:cubicBezTo>
                  <a:cubicBezTo>
                    <a:pt x="632" y="44"/>
                    <a:pt x="640" y="44"/>
                    <a:pt x="646" y="44"/>
                  </a:cubicBezTo>
                  <a:cubicBezTo>
                    <a:pt x="708" y="18"/>
                    <a:pt x="777" y="12"/>
                    <a:pt x="846" y="12"/>
                  </a:cubicBezTo>
                  <a:cubicBezTo>
                    <a:pt x="915" y="12"/>
                    <a:pt x="984" y="18"/>
                    <a:pt x="1054" y="32"/>
                  </a:cubicBezTo>
                  <a:cubicBezTo>
                    <a:pt x="1190" y="50"/>
                    <a:pt x="1323" y="88"/>
                    <a:pt x="1454" y="139"/>
                  </a:cubicBezTo>
                  <a:cubicBezTo>
                    <a:pt x="1580" y="188"/>
                    <a:pt x="1705" y="252"/>
                    <a:pt x="1818" y="333"/>
                  </a:cubicBezTo>
                  <a:cubicBezTo>
                    <a:pt x="1942" y="414"/>
                    <a:pt x="2061" y="515"/>
                    <a:pt x="2162" y="628"/>
                  </a:cubicBezTo>
                  <a:cubicBezTo>
                    <a:pt x="2263" y="740"/>
                    <a:pt x="2350" y="865"/>
                    <a:pt x="2425" y="1004"/>
                  </a:cubicBezTo>
                  <a:cubicBezTo>
                    <a:pt x="2332" y="891"/>
                    <a:pt x="2243" y="784"/>
                    <a:pt x="2137" y="689"/>
                  </a:cubicBezTo>
                  <a:cubicBezTo>
                    <a:pt x="2037" y="596"/>
                    <a:pt x="1930" y="515"/>
                    <a:pt x="1812" y="440"/>
                  </a:cubicBezTo>
                  <a:cubicBezTo>
                    <a:pt x="1699" y="370"/>
                    <a:pt x="1580" y="307"/>
                    <a:pt x="1454" y="258"/>
                  </a:cubicBezTo>
                  <a:cubicBezTo>
                    <a:pt x="1329" y="206"/>
                    <a:pt x="1196" y="169"/>
                    <a:pt x="1066" y="139"/>
                  </a:cubicBezTo>
                  <a:cubicBezTo>
                    <a:pt x="933" y="113"/>
                    <a:pt x="796" y="94"/>
                    <a:pt x="664" y="94"/>
                  </a:cubicBezTo>
                  <a:lnTo>
                    <a:pt x="614" y="94"/>
                  </a:lnTo>
                  <a:cubicBezTo>
                    <a:pt x="602" y="94"/>
                    <a:pt x="602" y="107"/>
                    <a:pt x="614" y="107"/>
                  </a:cubicBezTo>
                  <a:lnTo>
                    <a:pt x="620" y="107"/>
                  </a:lnTo>
                  <a:cubicBezTo>
                    <a:pt x="753" y="107"/>
                    <a:pt x="884" y="119"/>
                    <a:pt x="1016" y="145"/>
                  </a:cubicBezTo>
                  <a:cubicBezTo>
                    <a:pt x="1147" y="169"/>
                    <a:pt x="1279" y="206"/>
                    <a:pt x="1404" y="252"/>
                  </a:cubicBezTo>
                  <a:cubicBezTo>
                    <a:pt x="1529" y="301"/>
                    <a:pt x="1648" y="357"/>
                    <a:pt x="1760" y="426"/>
                  </a:cubicBezTo>
                  <a:cubicBezTo>
                    <a:pt x="1881" y="495"/>
                    <a:pt x="1986" y="576"/>
                    <a:pt x="2087" y="665"/>
                  </a:cubicBezTo>
                  <a:cubicBezTo>
                    <a:pt x="2206" y="764"/>
                    <a:pt x="2306" y="883"/>
                    <a:pt x="2407" y="1004"/>
                  </a:cubicBezTo>
                  <a:cubicBezTo>
                    <a:pt x="2407" y="1004"/>
                    <a:pt x="2413" y="1004"/>
                    <a:pt x="2413" y="1010"/>
                  </a:cubicBezTo>
                  <a:lnTo>
                    <a:pt x="2425" y="1022"/>
                  </a:lnTo>
                  <a:cubicBezTo>
                    <a:pt x="2413" y="1010"/>
                    <a:pt x="2400" y="1004"/>
                    <a:pt x="2388" y="990"/>
                  </a:cubicBezTo>
                  <a:cubicBezTo>
                    <a:pt x="2294" y="915"/>
                    <a:pt x="2200" y="853"/>
                    <a:pt x="2099" y="796"/>
                  </a:cubicBezTo>
                  <a:cubicBezTo>
                    <a:pt x="1986" y="727"/>
                    <a:pt x="1867" y="671"/>
                    <a:pt x="1742" y="614"/>
                  </a:cubicBezTo>
                  <a:cubicBezTo>
                    <a:pt x="1624" y="564"/>
                    <a:pt x="1497" y="515"/>
                    <a:pt x="1372" y="464"/>
                  </a:cubicBezTo>
                  <a:cubicBezTo>
                    <a:pt x="1248" y="420"/>
                    <a:pt x="1121" y="370"/>
                    <a:pt x="996" y="327"/>
                  </a:cubicBezTo>
                  <a:cubicBezTo>
                    <a:pt x="872" y="289"/>
                    <a:pt x="739" y="252"/>
                    <a:pt x="608" y="232"/>
                  </a:cubicBezTo>
                  <a:cubicBezTo>
                    <a:pt x="595" y="226"/>
                    <a:pt x="577" y="226"/>
                    <a:pt x="565" y="220"/>
                  </a:cubicBezTo>
                  <a:lnTo>
                    <a:pt x="557" y="220"/>
                  </a:lnTo>
                  <a:cubicBezTo>
                    <a:pt x="551" y="220"/>
                    <a:pt x="545" y="232"/>
                    <a:pt x="557" y="232"/>
                  </a:cubicBezTo>
                  <a:cubicBezTo>
                    <a:pt x="690" y="252"/>
                    <a:pt x="820" y="289"/>
                    <a:pt x="947" y="327"/>
                  </a:cubicBezTo>
                  <a:cubicBezTo>
                    <a:pt x="1072" y="364"/>
                    <a:pt x="1196" y="414"/>
                    <a:pt x="1323" y="464"/>
                  </a:cubicBezTo>
                  <a:cubicBezTo>
                    <a:pt x="1442" y="507"/>
                    <a:pt x="1566" y="558"/>
                    <a:pt x="1693" y="608"/>
                  </a:cubicBezTo>
                  <a:cubicBezTo>
                    <a:pt x="1812" y="658"/>
                    <a:pt x="1930" y="715"/>
                    <a:pt x="2049" y="778"/>
                  </a:cubicBezTo>
                  <a:cubicBezTo>
                    <a:pt x="2150" y="834"/>
                    <a:pt x="2243" y="897"/>
                    <a:pt x="2332" y="966"/>
                  </a:cubicBezTo>
                  <a:cubicBezTo>
                    <a:pt x="2348" y="977"/>
                    <a:pt x="2359" y="987"/>
                    <a:pt x="2371" y="999"/>
                  </a:cubicBezTo>
                  <a:lnTo>
                    <a:pt x="2371" y="999"/>
                  </a:lnTo>
                  <a:cubicBezTo>
                    <a:pt x="2274" y="956"/>
                    <a:pt x="2178" y="927"/>
                    <a:pt x="2081" y="897"/>
                  </a:cubicBezTo>
                  <a:cubicBezTo>
                    <a:pt x="1942" y="859"/>
                    <a:pt x="1806" y="828"/>
                    <a:pt x="1661" y="802"/>
                  </a:cubicBezTo>
                  <a:cubicBezTo>
                    <a:pt x="1523" y="778"/>
                    <a:pt x="1378" y="758"/>
                    <a:pt x="1242" y="733"/>
                  </a:cubicBezTo>
                  <a:cubicBezTo>
                    <a:pt x="1103" y="709"/>
                    <a:pt x="965" y="677"/>
                    <a:pt x="828" y="640"/>
                  </a:cubicBezTo>
                  <a:cubicBezTo>
                    <a:pt x="690" y="596"/>
                    <a:pt x="557" y="545"/>
                    <a:pt x="432" y="477"/>
                  </a:cubicBezTo>
                  <a:cubicBezTo>
                    <a:pt x="420" y="470"/>
                    <a:pt x="407" y="464"/>
                    <a:pt x="401" y="458"/>
                  </a:cubicBezTo>
                  <a:cubicBezTo>
                    <a:pt x="395" y="458"/>
                    <a:pt x="395" y="452"/>
                    <a:pt x="389" y="452"/>
                  </a:cubicBezTo>
                  <a:cubicBezTo>
                    <a:pt x="383" y="452"/>
                    <a:pt x="377" y="458"/>
                    <a:pt x="383" y="464"/>
                  </a:cubicBezTo>
                  <a:lnTo>
                    <a:pt x="389" y="464"/>
                  </a:lnTo>
                  <a:cubicBezTo>
                    <a:pt x="508" y="539"/>
                    <a:pt x="640" y="590"/>
                    <a:pt x="771" y="634"/>
                  </a:cubicBezTo>
                  <a:cubicBezTo>
                    <a:pt x="903" y="677"/>
                    <a:pt x="1040" y="709"/>
                    <a:pt x="1178" y="733"/>
                  </a:cubicBezTo>
                  <a:cubicBezTo>
                    <a:pt x="1323" y="764"/>
                    <a:pt x="1460" y="784"/>
                    <a:pt x="1604" y="808"/>
                  </a:cubicBezTo>
                  <a:cubicBezTo>
                    <a:pt x="1742" y="834"/>
                    <a:pt x="1887" y="859"/>
                    <a:pt x="2024" y="897"/>
                  </a:cubicBezTo>
                  <a:cubicBezTo>
                    <a:pt x="2124" y="921"/>
                    <a:pt x="2219" y="952"/>
                    <a:pt x="2313" y="990"/>
                  </a:cubicBezTo>
                  <a:cubicBezTo>
                    <a:pt x="2225" y="959"/>
                    <a:pt x="2137" y="940"/>
                    <a:pt x="2043" y="928"/>
                  </a:cubicBezTo>
                  <a:cubicBezTo>
                    <a:pt x="1893" y="903"/>
                    <a:pt x="1742" y="897"/>
                    <a:pt x="1592" y="891"/>
                  </a:cubicBezTo>
                  <a:lnTo>
                    <a:pt x="1360" y="891"/>
                  </a:lnTo>
                  <a:cubicBezTo>
                    <a:pt x="1279" y="891"/>
                    <a:pt x="1196" y="891"/>
                    <a:pt x="1115" y="877"/>
                  </a:cubicBezTo>
                  <a:cubicBezTo>
                    <a:pt x="971" y="865"/>
                    <a:pt x="834" y="834"/>
                    <a:pt x="696" y="784"/>
                  </a:cubicBezTo>
                  <a:cubicBezTo>
                    <a:pt x="557" y="740"/>
                    <a:pt x="432" y="671"/>
                    <a:pt x="307" y="596"/>
                  </a:cubicBezTo>
                  <a:cubicBezTo>
                    <a:pt x="301" y="590"/>
                    <a:pt x="288" y="582"/>
                    <a:pt x="276" y="570"/>
                  </a:cubicBezTo>
                  <a:cubicBezTo>
                    <a:pt x="276" y="570"/>
                    <a:pt x="270" y="564"/>
                    <a:pt x="264" y="564"/>
                  </a:cubicBezTo>
                  <a:cubicBezTo>
                    <a:pt x="256" y="564"/>
                    <a:pt x="250" y="570"/>
                    <a:pt x="256" y="576"/>
                  </a:cubicBezTo>
                  <a:cubicBezTo>
                    <a:pt x="256" y="576"/>
                    <a:pt x="264" y="576"/>
                    <a:pt x="270" y="582"/>
                  </a:cubicBezTo>
                  <a:cubicBezTo>
                    <a:pt x="383" y="665"/>
                    <a:pt x="508" y="727"/>
                    <a:pt x="640" y="778"/>
                  </a:cubicBezTo>
                  <a:cubicBezTo>
                    <a:pt x="771" y="828"/>
                    <a:pt x="915" y="865"/>
                    <a:pt x="1054" y="883"/>
                  </a:cubicBezTo>
                  <a:cubicBezTo>
                    <a:pt x="1160" y="901"/>
                    <a:pt x="1266" y="903"/>
                    <a:pt x="1373" y="903"/>
                  </a:cubicBezTo>
                  <a:cubicBezTo>
                    <a:pt x="1423" y="903"/>
                    <a:pt x="1473" y="903"/>
                    <a:pt x="1523" y="903"/>
                  </a:cubicBezTo>
                  <a:cubicBezTo>
                    <a:pt x="1673" y="903"/>
                    <a:pt x="1830" y="909"/>
                    <a:pt x="1980" y="934"/>
                  </a:cubicBezTo>
                  <a:cubicBezTo>
                    <a:pt x="2075" y="946"/>
                    <a:pt x="2174" y="966"/>
                    <a:pt x="2269" y="990"/>
                  </a:cubicBezTo>
                  <a:cubicBezTo>
                    <a:pt x="2231" y="984"/>
                    <a:pt x="2194" y="984"/>
                    <a:pt x="2162" y="984"/>
                  </a:cubicBezTo>
                  <a:cubicBezTo>
                    <a:pt x="2112" y="984"/>
                    <a:pt x="2069" y="984"/>
                    <a:pt x="2024" y="990"/>
                  </a:cubicBezTo>
                  <a:cubicBezTo>
                    <a:pt x="1936" y="1004"/>
                    <a:pt x="1855" y="1028"/>
                    <a:pt x="1768" y="1047"/>
                  </a:cubicBezTo>
                  <a:cubicBezTo>
                    <a:pt x="1685" y="1065"/>
                    <a:pt x="1604" y="1079"/>
                    <a:pt x="1523" y="1091"/>
                  </a:cubicBezTo>
                  <a:cubicBezTo>
                    <a:pt x="1442" y="1103"/>
                    <a:pt x="1360" y="1103"/>
                    <a:pt x="1279" y="1103"/>
                  </a:cubicBezTo>
                  <a:cubicBezTo>
                    <a:pt x="1196" y="1103"/>
                    <a:pt x="1121" y="1103"/>
                    <a:pt x="1040" y="1091"/>
                  </a:cubicBezTo>
                  <a:cubicBezTo>
                    <a:pt x="884" y="1071"/>
                    <a:pt x="727" y="1028"/>
                    <a:pt x="577" y="959"/>
                  </a:cubicBezTo>
                  <a:cubicBezTo>
                    <a:pt x="432" y="897"/>
                    <a:pt x="294" y="808"/>
                    <a:pt x="175" y="703"/>
                  </a:cubicBezTo>
                  <a:cubicBezTo>
                    <a:pt x="163" y="695"/>
                    <a:pt x="157" y="683"/>
                    <a:pt x="144" y="677"/>
                  </a:cubicBezTo>
                  <a:lnTo>
                    <a:pt x="131" y="665"/>
                  </a:lnTo>
                  <a:cubicBezTo>
                    <a:pt x="125" y="665"/>
                    <a:pt x="119" y="671"/>
                    <a:pt x="125" y="677"/>
                  </a:cubicBezTo>
                  <a:cubicBezTo>
                    <a:pt x="125" y="677"/>
                    <a:pt x="131" y="677"/>
                    <a:pt x="131" y="683"/>
                  </a:cubicBezTo>
                  <a:cubicBezTo>
                    <a:pt x="244" y="790"/>
                    <a:pt x="377" y="877"/>
                    <a:pt x="514" y="946"/>
                  </a:cubicBezTo>
                  <a:cubicBezTo>
                    <a:pt x="658" y="1016"/>
                    <a:pt x="814" y="1065"/>
                    <a:pt x="971" y="1091"/>
                  </a:cubicBezTo>
                  <a:cubicBezTo>
                    <a:pt x="1072" y="1109"/>
                    <a:pt x="1178" y="1116"/>
                    <a:pt x="1279" y="1116"/>
                  </a:cubicBezTo>
                  <a:cubicBezTo>
                    <a:pt x="1335" y="1116"/>
                    <a:pt x="1392" y="1116"/>
                    <a:pt x="1448" y="1109"/>
                  </a:cubicBezTo>
                  <a:cubicBezTo>
                    <a:pt x="1529" y="1103"/>
                    <a:pt x="1610" y="1091"/>
                    <a:pt x="1685" y="1079"/>
                  </a:cubicBezTo>
                  <a:cubicBezTo>
                    <a:pt x="1774" y="1059"/>
                    <a:pt x="1861" y="1034"/>
                    <a:pt x="1948" y="1022"/>
                  </a:cubicBezTo>
                  <a:cubicBezTo>
                    <a:pt x="2018" y="1004"/>
                    <a:pt x="2093" y="996"/>
                    <a:pt x="2162" y="996"/>
                  </a:cubicBezTo>
                  <a:cubicBezTo>
                    <a:pt x="2249" y="996"/>
                    <a:pt x="2332" y="1010"/>
                    <a:pt x="2407" y="1047"/>
                  </a:cubicBezTo>
                  <a:cubicBezTo>
                    <a:pt x="2413" y="1047"/>
                    <a:pt x="2425" y="1053"/>
                    <a:pt x="2431" y="1059"/>
                  </a:cubicBezTo>
                  <a:lnTo>
                    <a:pt x="2413" y="1059"/>
                  </a:lnTo>
                  <a:cubicBezTo>
                    <a:pt x="2269" y="1071"/>
                    <a:pt x="2118" y="1109"/>
                    <a:pt x="1974" y="1147"/>
                  </a:cubicBezTo>
                  <a:cubicBezTo>
                    <a:pt x="1818" y="1192"/>
                    <a:pt x="1655" y="1235"/>
                    <a:pt x="1491" y="1253"/>
                  </a:cubicBezTo>
                  <a:cubicBezTo>
                    <a:pt x="1430" y="1267"/>
                    <a:pt x="1366" y="1267"/>
                    <a:pt x="1303" y="1267"/>
                  </a:cubicBezTo>
                  <a:lnTo>
                    <a:pt x="1234" y="1267"/>
                  </a:lnTo>
                  <a:cubicBezTo>
                    <a:pt x="1147" y="1259"/>
                    <a:pt x="1060" y="1247"/>
                    <a:pt x="971" y="1235"/>
                  </a:cubicBezTo>
                  <a:cubicBezTo>
                    <a:pt x="884" y="1216"/>
                    <a:pt x="796" y="1198"/>
                    <a:pt x="715" y="1172"/>
                  </a:cubicBezTo>
                  <a:cubicBezTo>
                    <a:pt x="632" y="1154"/>
                    <a:pt x="551" y="1128"/>
                    <a:pt x="470" y="1097"/>
                  </a:cubicBezTo>
                  <a:cubicBezTo>
                    <a:pt x="313" y="1022"/>
                    <a:pt x="181" y="909"/>
                    <a:pt x="56" y="790"/>
                  </a:cubicBezTo>
                  <a:cubicBezTo>
                    <a:pt x="44" y="778"/>
                    <a:pt x="31" y="764"/>
                    <a:pt x="13" y="752"/>
                  </a:cubicBezTo>
                  <a:lnTo>
                    <a:pt x="13" y="746"/>
                  </a:lnTo>
                  <a:lnTo>
                    <a:pt x="7" y="746"/>
                  </a:lnTo>
                  <a:cubicBezTo>
                    <a:pt x="1" y="746"/>
                    <a:pt x="1" y="752"/>
                    <a:pt x="1" y="758"/>
                  </a:cubicBezTo>
                  <a:lnTo>
                    <a:pt x="7" y="758"/>
                  </a:lnTo>
                  <a:cubicBezTo>
                    <a:pt x="125" y="877"/>
                    <a:pt x="250" y="996"/>
                    <a:pt x="407" y="1079"/>
                  </a:cubicBezTo>
                  <a:cubicBezTo>
                    <a:pt x="557" y="1160"/>
                    <a:pt x="727" y="1198"/>
                    <a:pt x="896" y="1229"/>
                  </a:cubicBezTo>
                  <a:cubicBezTo>
                    <a:pt x="984" y="1247"/>
                    <a:pt x="1072" y="1267"/>
                    <a:pt x="1159" y="1273"/>
                  </a:cubicBezTo>
                  <a:cubicBezTo>
                    <a:pt x="1210" y="1279"/>
                    <a:pt x="1254" y="1279"/>
                    <a:pt x="1303" y="1279"/>
                  </a:cubicBezTo>
                  <a:lnTo>
                    <a:pt x="1422" y="1279"/>
                  </a:lnTo>
                  <a:cubicBezTo>
                    <a:pt x="1592" y="1259"/>
                    <a:pt x="1748" y="1222"/>
                    <a:pt x="1911" y="1178"/>
                  </a:cubicBezTo>
                  <a:cubicBezTo>
                    <a:pt x="2061" y="1134"/>
                    <a:pt x="2212" y="1097"/>
                    <a:pt x="2370" y="1079"/>
                  </a:cubicBezTo>
                  <a:lnTo>
                    <a:pt x="2400" y="1079"/>
                  </a:lnTo>
                  <a:cubicBezTo>
                    <a:pt x="2419" y="1079"/>
                    <a:pt x="2437" y="1071"/>
                    <a:pt x="2463" y="1071"/>
                  </a:cubicBezTo>
                  <a:cubicBezTo>
                    <a:pt x="2469" y="1071"/>
                    <a:pt x="2469" y="1065"/>
                    <a:pt x="2463" y="1059"/>
                  </a:cubicBezTo>
                  <a:lnTo>
                    <a:pt x="2482" y="1059"/>
                  </a:lnTo>
                  <a:cubicBezTo>
                    <a:pt x="2482" y="1059"/>
                    <a:pt x="2482" y="1053"/>
                    <a:pt x="2475" y="1047"/>
                  </a:cubicBezTo>
                  <a:cubicBezTo>
                    <a:pt x="2475" y="1047"/>
                    <a:pt x="2469" y="1047"/>
                    <a:pt x="2469" y="1041"/>
                  </a:cubicBezTo>
                  <a:lnTo>
                    <a:pt x="2457" y="1041"/>
                  </a:lnTo>
                  <a:cubicBezTo>
                    <a:pt x="2388" y="903"/>
                    <a:pt x="2306" y="778"/>
                    <a:pt x="2206" y="658"/>
                  </a:cubicBezTo>
                  <a:cubicBezTo>
                    <a:pt x="2106" y="539"/>
                    <a:pt x="1994" y="440"/>
                    <a:pt x="1867" y="345"/>
                  </a:cubicBezTo>
                  <a:cubicBezTo>
                    <a:pt x="1748" y="264"/>
                    <a:pt x="1630" y="194"/>
                    <a:pt x="1497" y="145"/>
                  </a:cubicBezTo>
                  <a:cubicBezTo>
                    <a:pt x="1372" y="88"/>
                    <a:pt x="1234" y="50"/>
                    <a:pt x="1097" y="26"/>
                  </a:cubicBezTo>
                  <a:cubicBezTo>
                    <a:pt x="1016" y="12"/>
                    <a:pt x="933" y="0"/>
                    <a:pt x="84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23"/>
            <p:cNvSpPr/>
            <p:nvPr/>
          </p:nvSpPr>
          <p:spPr>
            <a:xfrm rot="-953350">
              <a:off x="7992650" y="1540357"/>
              <a:ext cx="350978" cy="447932"/>
            </a:xfrm>
            <a:custGeom>
              <a:avLst/>
              <a:gdLst/>
              <a:ahLst/>
              <a:cxnLst/>
              <a:rect l="l" t="t" r="r" b="b"/>
              <a:pathLst>
                <a:path w="2107" h="2689" extrusionOk="0">
                  <a:moveTo>
                    <a:pt x="1950" y="113"/>
                  </a:moveTo>
                  <a:lnTo>
                    <a:pt x="1950" y="113"/>
                  </a:lnTo>
                  <a:cubicBezTo>
                    <a:pt x="1932" y="157"/>
                    <a:pt x="1906" y="195"/>
                    <a:pt x="1881" y="232"/>
                  </a:cubicBezTo>
                  <a:cubicBezTo>
                    <a:pt x="1906" y="195"/>
                    <a:pt x="1924" y="151"/>
                    <a:pt x="1950" y="113"/>
                  </a:cubicBezTo>
                  <a:close/>
                  <a:moveTo>
                    <a:pt x="1981" y="1"/>
                  </a:moveTo>
                  <a:cubicBezTo>
                    <a:pt x="1981" y="1"/>
                    <a:pt x="1975" y="7"/>
                    <a:pt x="1975" y="13"/>
                  </a:cubicBezTo>
                  <a:lnTo>
                    <a:pt x="1975" y="19"/>
                  </a:lnTo>
                  <a:lnTo>
                    <a:pt x="1975" y="26"/>
                  </a:lnTo>
                  <a:cubicBezTo>
                    <a:pt x="1950" y="82"/>
                    <a:pt x="1918" y="139"/>
                    <a:pt x="1887" y="195"/>
                  </a:cubicBezTo>
                  <a:cubicBezTo>
                    <a:pt x="1811" y="327"/>
                    <a:pt x="1724" y="458"/>
                    <a:pt x="1631" y="577"/>
                  </a:cubicBezTo>
                  <a:cubicBezTo>
                    <a:pt x="1481" y="753"/>
                    <a:pt x="1317" y="909"/>
                    <a:pt x="1135" y="1048"/>
                  </a:cubicBezTo>
                  <a:cubicBezTo>
                    <a:pt x="954" y="1198"/>
                    <a:pt x="766" y="1329"/>
                    <a:pt x="590" y="1485"/>
                  </a:cubicBezTo>
                  <a:cubicBezTo>
                    <a:pt x="428" y="1624"/>
                    <a:pt x="277" y="1786"/>
                    <a:pt x="170" y="1968"/>
                  </a:cubicBezTo>
                  <a:cubicBezTo>
                    <a:pt x="70" y="2132"/>
                    <a:pt x="6" y="2320"/>
                    <a:pt x="0" y="2508"/>
                  </a:cubicBezTo>
                  <a:lnTo>
                    <a:pt x="0" y="2564"/>
                  </a:lnTo>
                  <a:lnTo>
                    <a:pt x="0" y="2576"/>
                  </a:lnTo>
                  <a:cubicBezTo>
                    <a:pt x="0" y="2583"/>
                    <a:pt x="0" y="2583"/>
                    <a:pt x="6" y="2583"/>
                  </a:cubicBezTo>
                  <a:cubicBezTo>
                    <a:pt x="14" y="2583"/>
                    <a:pt x="14" y="2583"/>
                    <a:pt x="14" y="2576"/>
                  </a:cubicBezTo>
                  <a:lnTo>
                    <a:pt x="14" y="2564"/>
                  </a:lnTo>
                  <a:cubicBezTo>
                    <a:pt x="6" y="2376"/>
                    <a:pt x="64" y="2194"/>
                    <a:pt x="151" y="2025"/>
                  </a:cubicBezTo>
                  <a:cubicBezTo>
                    <a:pt x="252" y="1837"/>
                    <a:pt x="396" y="1673"/>
                    <a:pt x="558" y="1530"/>
                  </a:cubicBezTo>
                  <a:cubicBezTo>
                    <a:pt x="728" y="1372"/>
                    <a:pt x="916" y="1236"/>
                    <a:pt x="1097" y="1097"/>
                  </a:cubicBezTo>
                  <a:cubicBezTo>
                    <a:pt x="1279" y="953"/>
                    <a:pt x="1449" y="808"/>
                    <a:pt x="1593" y="634"/>
                  </a:cubicBezTo>
                  <a:cubicBezTo>
                    <a:pt x="1637" y="590"/>
                    <a:pt x="1675" y="539"/>
                    <a:pt x="1712" y="490"/>
                  </a:cubicBezTo>
                  <a:lnTo>
                    <a:pt x="1712" y="490"/>
                  </a:lnTo>
                  <a:cubicBezTo>
                    <a:pt x="1699" y="508"/>
                    <a:pt x="1687" y="527"/>
                    <a:pt x="1675" y="545"/>
                  </a:cubicBezTo>
                  <a:cubicBezTo>
                    <a:pt x="1548" y="727"/>
                    <a:pt x="1417" y="897"/>
                    <a:pt x="1273" y="1066"/>
                  </a:cubicBezTo>
                  <a:cubicBezTo>
                    <a:pt x="1204" y="1147"/>
                    <a:pt x="1129" y="1230"/>
                    <a:pt x="1047" y="1305"/>
                  </a:cubicBezTo>
                  <a:cubicBezTo>
                    <a:pt x="966" y="1380"/>
                    <a:pt x="885" y="1455"/>
                    <a:pt x="796" y="1530"/>
                  </a:cubicBezTo>
                  <a:cubicBezTo>
                    <a:pt x="715" y="1606"/>
                    <a:pt x="634" y="1681"/>
                    <a:pt x="558" y="1762"/>
                  </a:cubicBezTo>
                  <a:cubicBezTo>
                    <a:pt x="489" y="1843"/>
                    <a:pt x="428" y="1924"/>
                    <a:pt x="370" y="2012"/>
                  </a:cubicBezTo>
                  <a:cubicBezTo>
                    <a:pt x="264" y="2176"/>
                    <a:pt x="170" y="2358"/>
                    <a:pt x="133" y="2558"/>
                  </a:cubicBezTo>
                  <a:cubicBezTo>
                    <a:pt x="133" y="2576"/>
                    <a:pt x="127" y="2595"/>
                    <a:pt x="127" y="2613"/>
                  </a:cubicBezTo>
                  <a:lnTo>
                    <a:pt x="127" y="2627"/>
                  </a:lnTo>
                  <a:cubicBezTo>
                    <a:pt x="127" y="2633"/>
                    <a:pt x="127" y="2633"/>
                    <a:pt x="133" y="2633"/>
                  </a:cubicBezTo>
                  <a:cubicBezTo>
                    <a:pt x="133" y="2633"/>
                    <a:pt x="139" y="2633"/>
                    <a:pt x="139" y="2627"/>
                  </a:cubicBezTo>
                  <a:lnTo>
                    <a:pt x="139" y="2621"/>
                  </a:lnTo>
                  <a:cubicBezTo>
                    <a:pt x="164" y="2425"/>
                    <a:pt x="246" y="2245"/>
                    <a:pt x="345" y="2075"/>
                  </a:cubicBezTo>
                  <a:cubicBezTo>
                    <a:pt x="458" y="1887"/>
                    <a:pt x="602" y="1724"/>
                    <a:pt x="766" y="1580"/>
                  </a:cubicBezTo>
                  <a:cubicBezTo>
                    <a:pt x="847" y="1499"/>
                    <a:pt x="935" y="1430"/>
                    <a:pt x="1016" y="1348"/>
                  </a:cubicBezTo>
                  <a:cubicBezTo>
                    <a:pt x="1097" y="1273"/>
                    <a:pt x="1172" y="1198"/>
                    <a:pt x="1241" y="1117"/>
                  </a:cubicBezTo>
                  <a:cubicBezTo>
                    <a:pt x="1392" y="953"/>
                    <a:pt x="1524" y="784"/>
                    <a:pt x="1649" y="602"/>
                  </a:cubicBezTo>
                  <a:cubicBezTo>
                    <a:pt x="1712" y="515"/>
                    <a:pt x="1774" y="426"/>
                    <a:pt x="1831" y="333"/>
                  </a:cubicBezTo>
                  <a:cubicBezTo>
                    <a:pt x="1869" y="282"/>
                    <a:pt x="1900" y="232"/>
                    <a:pt x="1932" y="177"/>
                  </a:cubicBezTo>
                  <a:lnTo>
                    <a:pt x="1932" y="177"/>
                  </a:lnTo>
                  <a:cubicBezTo>
                    <a:pt x="1881" y="327"/>
                    <a:pt x="1819" y="470"/>
                    <a:pt x="1736" y="608"/>
                  </a:cubicBezTo>
                  <a:cubicBezTo>
                    <a:pt x="1637" y="796"/>
                    <a:pt x="1518" y="972"/>
                    <a:pt x="1380" y="1129"/>
                  </a:cubicBezTo>
                  <a:cubicBezTo>
                    <a:pt x="1235" y="1297"/>
                    <a:pt x="1073" y="1455"/>
                    <a:pt x="922" y="1618"/>
                  </a:cubicBezTo>
                  <a:cubicBezTo>
                    <a:pt x="778" y="1768"/>
                    <a:pt x="640" y="1918"/>
                    <a:pt x="521" y="2094"/>
                  </a:cubicBezTo>
                  <a:cubicBezTo>
                    <a:pt x="414" y="2251"/>
                    <a:pt x="327" y="2425"/>
                    <a:pt x="277" y="2613"/>
                  </a:cubicBezTo>
                  <a:cubicBezTo>
                    <a:pt x="270" y="2633"/>
                    <a:pt x="264" y="2658"/>
                    <a:pt x="264" y="2683"/>
                  </a:cubicBezTo>
                  <a:cubicBezTo>
                    <a:pt x="264" y="2689"/>
                    <a:pt x="264" y="2689"/>
                    <a:pt x="270" y="2689"/>
                  </a:cubicBezTo>
                  <a:cubicBezTo>
                    <a:pt x="270" y="2689"/>
                    <a:pt x="277" y="2689"/>
                    <a:pt x="277" y="2683"/>
                  </a:cubicBezTo>
                  <a:cubicBezTo>
                    <a:pt x="315" y="2489"/>
                    <a:pt x="396" y="2313"/>
                    <a:pt x="503" y="2150"/>
                  </a:cubicBezTo>
                  <a:cubicBezTo>
                    <a:pt x="616" y="1974"/>
                    <a:pt x="747" y="1818"/>
                    <a:pt x="891" y="1667"/>
                  </a:cubicBezTo>
                  <a:cubicBezTo>
                    <a:pt x="1041" y="1505"/>
                    <a:pt x="1204" y="1354"/>
                    <a:pt x="1354" y="1184"/>
                  </a:cubicBezTo>
                  <a:cubicBezTo>
                    <a:pt x="1493" y="1028"/>
                    <a:pt x="1617" y="860"/>
                    <a:pt x="1718" y="672"/>
                  </a:cubicBezTo>
                  <a:cubicBezTo>
                    <a:pt x="1819" y="496"/>
                    <a:pt x="1906" y="308"/>
                    <a:pt x="1969" y="119"/>
                  </a:cubicBezTo>
                  <a:cubicBezTo>
                    <a:pt x="1975" y="101"/>
                    <a:pt x="1975" y="88"/>
                    <a:pt x="1981" y="70"/>
                  </a:cubicBezTo>
                  <a:lnTo>
                    <a:pt x="1981" y="70"/>
                  </a:lnTo>
                  <a:cubicBezTo>
                    <a:pt x="1981" y="145"/>
                    <a:pt x="1956" y="226"/>
                    <a:pt x="1938" y="301"/>
                  </a:cubicBezTo>
                  <a:cubicBezTo>
                    <a:pt x="1912" y="395"/>
                    <a:pt x="1881" y="490"/>
                    <a:pt x="1843" y="583"/>
                  </a:cubicBezTo>
                  <a:cubicBezTo>
                    <a:pt x="1781" y="765"/>
                    <a:pt x="1699" y="947"/>
                    <a:pt x="1605" y="1117"/>
                  </a:cubicBezTo>
                  <a:cubicBezTo>
                    <a:pt x="1505" y="1291"/>
                    <a:pt x="1398" y="1455"/>
                    <a:pt x="1279" y="1612"/>
                  </a:cubicBezTo>
                  <a:cubicBezTo>
                    <a:pt x="1160" y="1768"/>
                    <a:pt x="1035" y="1906"/>
                    <a:pt x="897" y="2043"/>
                  </a:cubicBezTo>
                  <a:cubicBezTo>
                    <a:pt x="772" y="2170"/>
                    <a:pt x="640" y="2307"/>
                    <a:pt x="578" y="2476"/>
                  </a:cubicBezTo>
                  <a:cubicBezTo>
                    <a:pt x="571" y="2495"/>
                    <a:pt x="565" y="2514"/>
                    <a:pt x="558" y="2538"/>
                  </a:cubicBezTo>
                  <a:cubicBezTo>
                    <a:pt x="558" y="2546"/>
                    <a:pt x="565" y="2546"/>
                    <a:pt x="571" y="2546"/>
                  </a:cubicBezTo>
                  <a:lnTo>
                    <a:pt x="578" y="2538"/>
                  </a:lnTo>
                  <a:lnTo>
                    <a:pt x="578" y="2526"/>
                  </a:lnTo>
                  <a:cubicBezTo>
                    <a:pt x="622" y="2350"/>
                    <a:pt x="747" y="2213"/>
                    <a:pt x="871" y="2087"/>
                  </a:cubicBezTo>
                  <a:cubicBezTo>
                    <a:pt x="941" y="2019"/>
                    <a:pt x="1004" y="1956"/>
                    <a:pt x="1073" y="1881"/>
                  </a:cubicBezTo>
                  <a:cubicBezTo>
                    <a:pt x="1135" y="1812"/>
                    <a:pt x="1198" y="1736"/>
                    <a:pt x="1261" y="1661"/>
                  </a:cubicBezTo>
                  <a:cubicBezTo>
                    <a:pt x="1380" y="1505"/>
                    <a:pt x="1487" y="1342"/>
                    <a:pt x="1586" y="1172"/>
                  </a:cubicBezTo>
                  <a:cubicBezTo>
                    <a:pt x="1681" y="1004"/>
                    <a:pt x="1768" y="828"/>
                    <a:pt x="1837" y="640"/>
                  </a:cubicBezTo>
                  <a:cubicBezTo>
                    <a:pt x="1875" y="553"/>
                    <a:pt x="1906" y="458"/>
                    <a:pt x="1932" y="365"/>
                  </a:cubicBezTo>
                  <a:cubicBezTo>
                    <a:pt x="1956" y="282"/>
                    <a:pt x="1987" y="201"/>
                    <a:pt x="1993" y="113"/>
                  </a:cubicBezTo>
                  <a:lnTo>
                    <a:pt x="1993" y="113"/>
                  </a:lnTo>
                  <a:cubicBezTo>
                    <a:pt x="2013" y="252"/>
                    <a:pt x="2007" y="383"/>
                    <a:pt x="1987" y="521"/>
                  </a:cubicBezTo>
                  <a:cubicBezTo>
                    <a:pt x="1956" y="696"/>
                    <a:pt x="1900" y="866"/>
                    <a:pt x="1831" y="1034"/>
                  </a:cubicBezTo>
                  <a:cubicBezTo>
                    <a:pt x="1762" y="1204"/>
                    <a:pt x="1693" y="1380"/>
                    <a:pt x="1593" y="1536"/>
                  </a:cubicBezTo>
                  <a:cubicBezTo>
                    <a:pt x="1499" y="1687"/>
                    <a:pt x="1386" y="1824"/>
                    <a:pt x="1267" y="1956"/>
                  </a:cubicBezTo>
                  <a:cubicBezTo>
                    <a:pt x="1148" y="2087"/>
                    <a:pt x="1029" y="2219"/>
                    <a:pt x="922" y="2364"/>
                  </a:cubicBezTo>
                  <a:cubicBezTo>
                    <a:pt x="916" y="2376"/>
                    <a:pt x="903" y="2382"/>
                    <a:pt x="897" y="2395"/>
                  </a:cubicBezTo>
                  <a:cubicBezTo>
                    <a:pt x="891" y="2401"/>
                    <a:pt x="885" y="2407"/>
                    <a:pt x="885" y="2419"/>
                  </a:cubicBezTo>
                  <a:cubicBezTo>
                    <a:pt x="879" y="2419"/>
                    <a:pt x="885" y="2425"/>
                    <a:pt x="885" y="2425"/>
                  </a:cubicBezTo>
                  <a:lnTo>
                    <a:pt x="891" y="2425"/>
                  </a:lnTo>
                  <a:cubicBezTo>
                    <a:pt x="897" y="2419"/>
                    <a:pt x="897" y="2413"/>
                    <a:pt x="903" y="2413"/>
                  </a:cubicBezTo>
                  <a:cubicBezTo>
                    <a:pt x="1004" y="2269"/>
                    <a:pt x="1123" y="2138"/>
                    <a:pt x="1241" y="2006"/>
                  </a:cubicBezTo>
                  <a:cubicBezTo>
                    <a:pt x="1360" y="1875"/>
                    <a:pt x="1473" y="1742"/>
                    <a:pt x="1574" y="1592"/>
                  </a:cubicBezTo>
                  <a:cubicBezTo>
                    <a:pt x="1681" y="1436"/>
                    <a:pt x="1750" y="1267"/>
                    <a:pt x="1825" y="1091"/>
                  </a:cubicBezTo>
                  <a:cubicBezTo>
                    <a:pt x="1894" y="921"/>
                    <a:pt x="1956" y="753"/>
                    <a:pt x="1987" y="571"/>
                  </a:cubicBezTo>
                  <a:cubicBezTo>
                    <a:pt x="2019" y="446"/>
                    <a:pt x="2025" y="308"/>
                    <a:pt x="2013" y="177"/>
                  </a:cubicBezTo>
                  <a:lnTo>
                    <a:pt x="2013" y="169"/>
                  </a:lnTo>
                  <a:cubicBezTo>
                    <a:pt x="2025" y="207"/>
                    <a:pt x="2031" y="238"/>
                    <a:pt x="2037" y="276"/>
                  </a:cubicBezTo>
                  <a:cubicBezTo>
                    <a:pt x="2063" y="389"/>
                    <a:pt x="2088" y="508"/>
                    <a:pt x="2088" y="628"/>
                  </a:cubicBezTo>
                  <a:cubicBezTo>
                    <a:pt x="2100" y="816"/>
                    <a:pt x="2057" y="1004"/>
                    <a:pt x="1969" y="1166"/>
                  </a:cubicBezTo>
                  <a:cubicBezTo>
                    <a:pt x="1924" y="1254"/>
                    <a:pt x="1869" y="1335"/>
                    <a:pt x="1805" y="1410"/>
                  </a:cubicBezTo>
                  <a:cubicBezTo>
                    <a:pt x="1744" y="1485"/>
                    <a:pt x="1681" y="1560"/>
                    <a:pt x="1637" y="1649"/>
                  </a:cubicBezTo>
                  <a:cubicBezTo>
                    <a:pt x="1593" y="1742"/>
                    <a:pt x="1568" y="1843"/>
                    <a:pt x="1530" y="1937"/>
                  </a:cubicBezTo>
                  <a:cubicBezTo>
                    <a:pt x="1493" y="2025"/>
                    <a:pt x="1449" y="2112"/>
                    <a:pt x="1398" y="2188"/>
                  </a:cubicBezTo>
                  <a:cubicBezTo>
                    <a:pt x="1293" y="2350"/>
                    <a:pt x="1154" y="2495"/>
                    <a:pt x="998" y="2607"/>
                  </a:cubicBezTo>
                  <a:cubicBezTo>
                    <a:pt x="978" y="2627"/>
                    <a:pt x="960" y="2639"/>
                    <a:pt x="941" y="2651"/>
                  </a:cubicBezTo>
                  <a:lnTo>
                    <a:pt x="935" y="2651"/>
                  </a:lnTo>
                  <a:cubicBezTo>
                    <a:pt x="929" y="2651"/>
                    <a:pt x="935" y="2665"/>
                    <a:pt x="941" y="2665"/>
                  </a:cubicBezTo>
                  <a:cubicBezTo>
                    <a:pt x="1111" y="2558"/>
                    <a:pt x="1247" y="2419"/>
                    <a:pt x="1368" y="2263"/>
                  </a:cubicBezTo>
                  <a:cubicBezTo>
                    <a:pt x="1423" y="2182"/>
                    <a:pt x="1467" y="2100"/>
                    <a:pt x="1511" y="2006"/>
                  </a:cubicBezTo>
                  <a:cubicBezTo>
                    <a:pt x="1556" y="1918"/>
                    <a:pt x="1580" y="1818"/>
                    <a:pt x="1617" y="1724"/>
                  </a:cubicBezTo>
                  <a:cubicBezTo>
                    <a:pt x="1637" y="1681"/>
                    <a:pt x="1661" y="1630"/>
                    <a:pt x="1687" y="1586"/>
                  </a:cubicBezTo>
                  <a:cubicBezTo>
                    <a:pt x="1712" y="1542"/>
                    <a:pt x="1744" y="1505"/>
                    <a:pt x="1774" y="1467"/>
                  </a:cubicBezTo>
                  <a:cubicBezTo>
                    <a:pt x="1837" y="1386"/>
                    <a:pt x="1906" y="1311"/>
                    <a:pt x="1956" y="1230"/>
                  </a:cubicBezTo>
                  <a:cubicBezTo>
                    <a:pt x="2051" y="1066"/>
                    <a:pt x="2100" y="884"/>
                    <a:pt x="2106" y="696"/>
                  </a:cubicBezTo>
                  <a:cubicBezTo>
                    <a:pt x="2106" y="596"/>
                    <a:pt x="2094" y="496"/>
                    <a:pt x="2075" y="395"/>
                  </a:cubicBezTo>
                  <a:cubicBezTo>
                    <a:pt x="2063" y="301"/>
                    <a:pt x="2037" y="214"/>
                    <a:pt x="2013" y="119"/>
                  </a:cubicBezTo>
                  <a:cubicBezTo>
                    <a:pt x="2007" y="94"/>
                    <a:pt x="1999" y="76"/>
                    <a:pt x="1993" y="50"/>
                  </a:cubicBezTo>
                  <a:lnTo>
                    <a:pt x="1993" y="44"/>
                  </a:lnTo>
                  <a:lnTo>
                    <a:pt x="1993" y="13"/>
                  </a:lnTo>
                  <a:cubicBezTo>
                    <a:pt x="1993" y="7"/>
                    <a:pt x="1987" y="7"/>
                    <a:pt x="1987" y="7"/>
                  </a:cubicBezTo>
                  <a:cubicBezTo>
                    <a:pt x="1987" y="7"/>
                    <a:pt x="1987" y="1"/>
                    <a:pt x="1981"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23"/>
            <p:cNvSpPr/>
            <p:nvPr/>
          </p:nvSpPr>
          <p:spPr>
            <a:xfrm rot="-953350">
              <a:off x="7906538" y="1571558"/>
              <a:ext cx="156749" cy="325996"/>
            </a:xfrm>
            <a:custGeom>
              <a:avLst/>
              <a:gdLst/>
              <a:ahLst/>
              <a:cxnLst/>
              <a:rect l="l" t="t" r="r" b="b"/>
              <a:pathLst>
                <a:path w="941" h="1957" extrusionOk="0">
                  <a:moveTo>
                    <a:pt x="565" y="1"/>
                  </a:moveTo>
                  <a:cubicBezTo>
                    <a:pt x="565" y="1"/>
                    <a:pt x="559" y="1"/>
                    <a:pt x="559" y="7"/>
                  </a:cubicBezTo>
                  <a:cubicBezTo>
                    <a:pt x="559" y="13"/>
                    <a:pt x="559" y="20"/>
                    <a:pt x="553" y="26"/>
                  </a:cubicBezTo>
                  <a:cubicBezTo>
                    <a:pt x="545" y="38"/>
                    <a:pt x="533" y="58"/>
                    <a:pt x="521" y="70"/>
                  </a:cubicBezTo>
                  <a:cubicBezTo>
                    <a:pt x="432" y="208"/>
                    <a:pt x="339" y="345"/>
                    <a:pt x="244" y="484"/>
                  </a:cubicBezTo>
                  <a:cubicBezTo>
                    <a:pt x="151" y="628"/>
                    <a:pt x="70" y="779"/>
                    <a:pt x="26" y="947"/>
                  </a:cubicBezTo>
                  <a:cubicBezTo>
                    <a:pt x="7" y="1022"/>
                    <a:pt x="1" y="1103"/>
                    <a:pt x="7" y="1186"/>
                  </a:cubicBezTo>
                  <a:cubicBezTo>
                    <a:pt x="7" y="1192"/>
                    <a:pt x="13" y="1198"/>
                    <a:pt x="13" y="1204"/>
                  </a:cubicBezTo>
                  <a:cubicBezTo>
                    <a:pt x="13" y="1210"/>
                    <a:pt x="13" y="1210"/>
                    <a:pt x="19" y="1210"/>
                  </a:cubicBezTo>
                  <a:cubicBezTo>
                    <a:pt x="19" y="1210"/>
                    <a:pt x="26" y="1210"/>
                    <a:pt x="26" y="1204"/>
                  </a:cubicBezTo>
                  <a:lnTo>
                    <a:pt x="26" y="1198"/>
                  </a:lnTo>
                  <a:cubicBezTo>
                    <a:pt x="7" y="1042"/>
                    <a:pt x="44" y="891"/>
                    <a:pt x="114" y="747"/>
                  </a:cubicBezTo>
                  <a:cubicBezTo>
                    <a:pt x="189" y="584"/>
                    <a:pt x="296" y="440"/>
                    <a:pt x="395" y="290"/>
                  </a:cubicBezTo>
                  <a:cubicBezTo>
                    <a:pt x="414" y="252"/>
                    <a:pt x="440" y="220"/>
                    <a:pt x="458" y="189"/>
                  </a:cubicBezTo>
                  <a:lnTo>
                    <a:pt x="458" y="189"/>
                  </a:lnTo>
                  <a:cubicBezTo>
                    <a:pt x="408" y="290"/>
                    <a:pt x="371" y="396"/>
                    <a:pt x="333" y="509"/>
                  </a:cubicBezTo>
                  <a:cubicBezTo>
                    <a:pt x="282" y="690"/>
                    <a:pt x="244" y="885"/>
                    <a:pt x="220" y="1073"/>
                  </a:cubicBezTo>
                  <a:cubicBezTo>
                    <a:pt x="207" y="1173"/>
                    <a:pt x="201" y="1279"/>
                    <a:pt x="177" y="1380"/>
                  </a:cubicBezTo>
                  <a:lnTo>
                    <a:pt x="177" y="1392"/>
                  </a:lnTo>
                  <a:cubicBezTo>
                    <a:pt x="177" y="1392"/>
                    <a:pt x="177" y="1398"/>
                    <a:pt x="183" y="1398"/>
                  </a:cubicBezTo>
                  <a:cubicBezTo>
                    <a:pt x="183" y="1398"/>
                    <a:pt x="189" y="1398"/>
                    <a:pt x="189" y="1392"/>
                  </a:cubicBezTo>
                  <a:cubicBezTo>
                    <a:pt x="214" y="1299"/>
                    <a:pt x="220" y="1204"/>
                    <a:pt x="232" y="1111"/>
                  </a:cubicBezTo>
                  <a:cubicBezTo>
                    <a:pt x="244" y="1016"/>
                    <a:pt x="258" y="923"/>
                    <a:pt x="276" y="828"/>
                  </a:cubicBezTo>
                  <a:cubicBezTo>
                    <a:pt x="308" y="646"/>
                    <a:pt x="357" y="464"/>
                    <a:pt x="426" y="290"/>
                  </a:cubicBezTo>
                  <a:cubicBezTo>
                    <a:pt x="458" y="220"/>
                    <a:pt x="490" y="151"/>
                    <a:pt x="533" y="88"/>
                  </a:cubicBezTo>
                  <a:lnTo>
                    <a:pt x="533" y="88"/>
                  </a:lnTo>
                  <a:cubicBezTo>
                    <a:pt x="502" y="157"/>
                    <a:pt x="478" y="226"/>
                    <a:pt x="458" y="296"/>
                  </a:cubicBezTo>
                  <a:cubicBezTo>
                    <a:pt x="426" y="396"/>
                    <a:pt x="402" y="502"/>
                    <a:pt x="383" y="603"/>
                  </a:cubicBezTo>
                  <a:cubicBezTo>
                    <a:pt x="365" y="703"/>
                    <a:pt x="345" y="810"/>
                    <a:pt x="339" y="909"/>
                  </a:cubicBezTo>
                  <a:cubicBezTo>
                    <a:pt x="327" y="1016"/>
                    <a:pt x="320" y="1123"/>
                    <a:pt x="320" y="1224"/>
                  </a:cubicBezTo>
                  <a:cubicBezTo>
                    <a:pt x="320" y="1337"/>
                    <a:pt x="327" y="1455"/>
                    <a:pt x="320" y="1568"/>
                  </a:cubicBezTo>
                  <a:cubicBezTo>
                    <a:pt x="320" y="1574"/>
                    <a:pt x="320" y="1580"/>
                    <a:pt x="314" y="1586"/>
                  </a:cubicBezTo>
                  <a:lnTo>
                    <a:pt x="314" y="1606"/>
                  </a:lnTo>
                  <a:cubicBezTo>
                    <a:pt x="314" y="1612"/>
                    <a:pt x="320" y="1618"/>
                    <a:pt x="320" y="1618"/>
                  </a:cubicBezTo>
                  <a:cubicBezTo>
                    <a:pt x="327" y="1618"/>
                    <a:pt x="327" y="1612"/>
                    <a:pt x="327" y="1612"/>
                  </a:cubicBezTo>
                  <a:cubicBezTo>
                    <a:pt x="339" y="1499"/>
                    <a:pt x="339" y="1386"/>
                    <a:pt x="339" y="1273"/>
                  </a:cubicBezTo>
                  <a:cubicBezTo>
                    <a:pt x="333" y="1167"/>
                    <a:pt x="339" y="1060"/>
                    <a:pt x="345" y="953"/>
                  </a:cubicBezTo>
                  <a:cubicBezTo>
                    <a:pt x="351" y="854"/>
                    <a:pt x="371" y="747"/>
                    <a:pt x="389" y="646"/>
                  </a:cubicBezTo>
                  <a:cubicBezTo>
                    <a:pt x="408" y="547"/>
                    <a:pt x="426" y="440"/>
                    <a:pt x="458" y="339"/>
                  </a:cubicBezTo>
                  <a:cubicBezTo>
                    <a:pt x="478" y="270"/>
                    <a:pt x="502" y="201"/>
                    <a:pt x="527" y="126"/>
                  </a:cubicBezTo>
                  <a:lnTo>
                    <a:pt x="527" y="126"/>
                  </a:lnTo>
                  <a:cubicBezTo>
                    <a:pt x="508" y="220"/>
                    <a:pt x="496" y="314"/>
                    <a:pt x="484" y="408"/>
                  </a:cubicBezTo>
                  <a:cubicBezTo>
                    <a:pt x="470" y="533"/>
                    <a:pt x="470" y="666"/>
                    <a:pt x="470" y="791"/>
                  </a:cubicBezTo>
                  <a:cubicBezTo>
                    <a:pt x="478" y="915"/>
                    <a:pt x="490" y="1042"/>
                    <a:pt x="496" y="1167"/>
                  </a:cubicBezTo>
                  <a:cubicBezTo>
                    <a:pt x="502" y="1285"/>
                    <a:pt x="515" y="1412"/>
                    <a:pt x="508" y="1537"/>
                  </a:cubicBezTo>
                  <a:cubicBezTo>
                    <a:pt x="508" y="1655"/>
                    <a:pt x="502" y="1780"/>
                    <a:pt x="478" y="1901"/>
                  </a:cubicBezTo>
                  <a:cubicBezTo>
                    <a:pt x="478" y="1913"/>
                    <a:pt x="470" y="1919"/>
                    <a:pt x="470" y="1931"/>
                  </a:cubicBezTo>
                  <a:cubicBezTo>
                    <a:pt x="470" y="1938"/>
                    <a:pt x="470" y="1944"/>
                    <a:pt x="464" y="1944"/>
                  </a:cubicBezTo>
                  <a:cubicBezTo>
                    <a:pt x="464" y="1950"/>
                    <a:pt x="470" y="1956"/>
                    <a:pt x="470" y="1956"/>
                  </a:cubicBezTo>
                  <a:cubicBezTo>
                    <a:pt x="478" y="1956"/>
                    <a:pt x="478" y="1950"/>
                    <a:pt x="478" y="1950"/>
                  </a:cubicBezTo>
                  <a:cubicBezTo>
                    <a:pt x="484" y="1931"/>
                    <a:pt x="484" y="1919"/>
                    <a:pt x="490" y="1907"/>
                  </a:cubicBezTo>
                  <a:cubicBezTo>
                    <a:pt x="508" y="1800"/>
                    <a:pt x="521" y="1693"/>
                    <a:pt x="521" y="1586"/>
                  </a:cubicBezTo>
                  <a:cubicBezTo>
                    <a:pt x="527" y="1461"/>
                    <a:pt x="521" y="1337"/>
                    <a:pt x="515" y="1216"/>
                  </a:cubicBezTo>
                  <a:cubicBezTo>
                    <a:pt x="502" y="1091"/>
                    <a:pt x="496" y="967"/>
                    <a:pt x="490" y="840"/>
                  </a:cubicBezTo>
                  <a:cubicBezTo>
                    <a:pt x="484" y="715"/>
                    <a:pt x="484" y="584"/>
                    <a:pt x="496" y="458"/>
                  </a:cubicBezTo>
                  <a:cubicBezTo>
                    <a:pt x="502" y="321"/>
                    <a:pt x="527" y="189"/>
                    <a:pt x="559" y="58"/>
                  </a:cubicBezTo>
                  <a:lnTo>
                    <a:pt x="559" y="58"/>
                  </a:lnTo>
                  <a:cubicBezTo>
                    <a:pt x="553" y="145"/>
                    <a:pt x="559" y="233"/>
                    <a:pt x="565" y="314"/>
                  </a:cubicBezTo>
                  <a:cubicBezTo>
                    <a:pt x="571" y="421"/>
                    <a:pt x="583" y="521"/>
                    <a:pt x="596" y="622"/>
                  </a:cubicBezTo>
                  <a:cubicBezTo>
                    <a:pt x="614" y="727"/>
                    <a:pt x="628" y="828"/>
                    <a:pt x="646" y="935"/>
                  </a:cubicBezTo>
                  <a:cubicBezTo>
                    <a:pt x="658" y="1042"/>
                    <a:pt x="666" y="1155"/>
                    <a:pt x="666" y="1261"/>
                  </a:cubicBezTo>
                  <a:cubicBezTo>
                    <a:pt x="672" y="1374"/>
                    <a:pt x="666" y="1493"/>
                    <a:pt x="666" y="1606"/>
                  </a:cubicBezTo>
                  <a:lnTo>
                    <a:pt x="666" y="1637"/>
                  </a:lnTo>
                  <a:cubicBezTo>
                    <a:pt x="666" y="1637"/>
                    <a:pt x="658" y="1643"/>
                    <a:pt x="658" y="1649"/>
                  </a:cubicBezTo>
                  <a:lnTo>
                    <a:pt x="666" y="1655"/>
                  </a:lnTo>
                  <a:cubicBezTo>
                    <a:pt x="672" y="1655"/>
                    <a:pt x="678" y="1649"/>
                    <a:pt x="678" y="1649"/>
                  </a:cubicBezTo>
                  <a:lnTo>
                    <a:pt x="678" y="1618"/>
                  </a:lnTo>
                  <a:cubicBezTo>
                    <a:pt x="678" y="1511"/>
                    <a:pt x="684" y="1412"/>
                    <a:pt x="684" y="1305"/>
                  </a:cubicBezTo>
                  <a:cubicBezTo>
                    <a:pt x="678" y="1192"/>
                    <a:pt x="672" y="1085"/>
                    <a:pt x="658" y="973"/>
                  </a:cubicBezTo>
                  <a:cubicBezTo>
                    <a:pt x="652" y="872"/>
                    <a:pt x="634" y="765"/>
                    <a:pt x="620" y="666"/>
                  </a:cubicBezTo>
                  <a:cubicBezTo>
                    <a:pt x="602" y="565"/>
                    <a:pt x="590" y="458"/>
                    <a:pt x="577" y="359"/>
                  </a:cubicBezTo>
                  <a:cubicBezTo>
                    <a:pt x="571" y="270"/>
                    <a:pt x="565" y="183"/>
                    <a:pt x="571" y="102"/>
                  </a:cubicBezTo>
                  <a:lnTo>
                    <a:pt x="571" y="102"/>
                  </a:lnTo>
                  <a:cubicBezTo>
                    <a:pt x="577" y="120"/>
                    <a:pt x="583" y="139"/>
                    <a:pt x="590" y="157"/>
                  </a:cubicBezTo>
                  <a:cubicBezTo>
                    <a:pt x="602" y="208"/>
                    <a:pt x="614" y="252"/>
                    <a:pt x="634" y="302"/>
                  </a:cubicBezTo>
                  <a:cubicBezTo>
                    <a:pt x="658" y="396"/>
                    <a:pt x="684" y="490"/>
                    <a:pt x="703" y="584"/>
                  </a:cubicBezTo>
                  <a:cubicBezTo>
                    <a:pt x="747" y="779"/>
                    <a:pt x="771" y="973"/>
                    <a:pt x="784" y="1167"/>
                  </a:cubicBezTo>
                  <a:cubicBezTo>
                    <a:pt x="790" y="1273"/>
                    <a:pt x="790" y="1380"/>
                    <a:pt x="784" y="1487"/>
                  </a:cubicBezTo>
                  <a:lnTo>
                    <a:pt x="784" y="1493"/>
                  </a:lnTo>
                  <a:cubicBezTo>
                    <a:pt x="784" y="1499"/>
                    <a:pt x="790" y="1499"/>
                    <a:pt x="790" y="1499"/>
                  </a:cubicBezTo>
                  <a:cubicBezTo>
                    <a:pt x="796" y="1499"/>
                    <a:pt x="796" y="1499"/>
                    <a:pt x="802" y="1493"/>
                  </a:cubicBezTo>
                  <a:lnTo>
                    <a:pt x="802" y="1467"/>
                  </a:lnTo>
                  <a:cubicBezTo>
                    <a:pt x="802" y="1279"/>
                    <a:pt x="796" y="1091"/>
                    <a:pt x="771" y="909"/>
                  </a:cubicBezTo>
                  <a:cubicBezTo>
                    <a:pt x="747" y="715"/>
                    <a:pt x="709" y="521"/>
                    <a:pt x="652" y="339"/>
                  </a:cubicBezTo>
                  <a:cubicBezTo>
                    <a:pt x="652" y="321"/>
                    <a:pt x="646" y="308"/>
                    <a:pt x="646" y="296"/>
                  </a:cubicBezTo>
                  <a:lnTo>
                    <a:pt x="646" y="296"/>
                  </a:lnTo>
                  <a:cubicBezTo>
                    <a:pt x="658" y="339"/>
                    <a:pt x="684" y="389"/>
                    <a:pt x="703" y="434"/>
                  </a:cubicBezTo>
                  <a:cubicBezTo>
                    <a:pt x="759" y="571"/>
                    <a:pt x="822" y="703"/>
                    <a:pt x="872" y="840"/>
                  </a:cubicBezTo>
                  <a:cubicBezTo>
                    <a:pt x="897" y="909"/>
                    <a:pt x="915" y="985"/>
                    <a:pt x="929" y="1060"/>
                  </a:cubicBezTo>
                  <a:lnTo>
                    <a:pt x="929" y="1079"/>
                  </a:lnTo>
                  <a:cubicBezTo>
                    <a:pt x="929" y="1085"/>
                    <a:pt x="935" y="1085"/>
                    <a:pt x="935" y="1085"/>
                  </a:cubicBezTo>
                  <a:cubicBezTo>
                    <a:pt x="941" y="1085"/>
                    <a:pt x="941" y="1085"/>
                    <a:pt x="941" y="1079"/>
                  </a:cubicBezTo>
                  <a:cubicBezTo>
                    <a:pt x="941" y="1054"/>
                    <a:pt x="935" y="1028"/>
                    <a:pt x="929" y="1004"/>
                  </a:cubicBezTo>
                  <a:cubicBezTo>
                    <a:pt x="903" y="885"/>
                    <a:pt x="866" y="772"/>
                    <a:pt x="816" y="660"/>
                  </a:cubicBezTo>
                  <a:cubicBezTo>
                    <a:pt x="759" y="527"/>
                    <a:pt x="690" y="389"/>
                    <a:pt x="640" y="252"/>
                  </a:cubicBezTo>
                  <a:cubicBezTo>
                    <a:pt x="628" y="214"/>
                    <a:pt x="614" y="177"/>
                    <a:pt x="602" y="139"/>
                  </a:cubicBezTo>
                  <a:cubicBezTo>
                    <a:pt x="590" y="102"/>
                    <a:pt x="583" y="64"/>
                    <a:pt x="577" y="26"/>
                  </a:cubicBezTo>
                  <a:lnTo>
                    <a:pt x="577" y="7"/>
                  </a:lnTo>
                  <a:lnTo>
                    <a:pt x="571" y="1"/>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23"/>
            <p:cNvSpPr/>
            <p:nvPr/>
          </p:nvSpPr>
          <p:spPr>
            <a:xfrm rot="-953350">
              <a:off x="8152768" y="1455670"/>
              <a:ext cx="56470" cy="196564"/>
            </a:xfrm>
            <a:custGeom>
              <a:avLst/>
              <a:gdLst/>
              <a:ahLst/>
              <a:cxnLst/>
              <a:rect l="l" t="t" r="r" b="b"/>
              <a:pathLst>
                <a:path w="339" h="1180" extrusionOk="0">
                  <a:moveTo>
                    <a:pt x="226" y="0"/>
                  </a:moveTo>
                  <a:cubicBezTo>
                    <a:pt x="226" y="0"/>
                    <a:pt x="220" y="0"/>
                    <a:pt x="220" y="6"/>
                  </a:cubicBezTo>
                  <a:lnTo>
                    <a:pt x="220" y="20"/>
                  </a:lnTo>
                  <a:lnTo>
                    <a:pt x="220" y="26"/>
                  </a:lnTo>
                  <a:cubicBezTo>
                    <a:pt x="220" y="89"/>
                    <a:pt x="214" y="151"/>
                    <a:pt x="207" y="208"/>
                  </a:cubicBezTo>
                  <a:cubicBezTo>
                    <a:pt x="201" y="295"/>
                    <a:pt x="183" y="383"/>
                    <a:pt x="163" y="471"/>
                  </a:cubicBezTo>
                  <a:cubicBezTo>
                    <a:pt x="131" y="616"/>
                    <a:pt x="82" y="766"/>
                    <a:pt x="50" y="909"/>
                  </a:cubicBezTo>
                  <a:cubicBezTo>
                    <a:pt x="26" y="998"/>
                    <a:pt x="13" y="1079"/>
                    <a:pt x="1" y="1160"/>
                  </a:cubicBezTo>
                  <a:lnTo>
                    <a:pt x="1" y="1172"/>
                  </a:lnTo>
                  <a:cubicBezTo>
                    <a:pt x="1" y="1172"/>
                    <a:pt x="1" y="1180"/>
                    <a:pt x="7" y="1180"/>
                  </a:cubicBezTo>
                  <a:cubicBezTo>
                    <a:pt x="7" y="1180"/>
                    <a:pt x="13" y="1180"/>
                    <a:pt x="13" y="1172"/>
                  </a:cubicBezTo>
                  <a:lnTo>
                    <a:pt x="13" y="1154"/>
                  </a:lnTo>
                  <a:cubicBezTo>
                    <a:pt x="32" y="1004"/>
                    <a:pt x="76" y="859"/>
                    <a:pt x="113" y="715"/>
                  </a:cubicBezTo>
                  <a:cubicBezTo>
                    <a:pt x="151" y="571"/>
                    <a:pt x="195" y="428"/>
                    <a:pt x="214" y="277"/>
                  </a:cubicBezTo>
                  <a:cubicBezTo>
                    <a:pt x="226" y="208"/>
                    <a:pt x="232" y="145"/>
                    <a:pt x="232" y="76"/>
                  </a:cubicBezTo>
                  <a:cubicBezTo>
                    <a:pt x="232" y="95"/>
                    <a:pt x="238" y="119"/>
                    <a:pt x="238" y="139"/>
                  </a:cubicBezTo>
                  <a:cubicBezTo>
                    <a:pt x="244" y="240"/>
                    <a:pt x="226" y="339"/>
                    <a:pt x="207" y="434"/>
                  </a:cubicBezTo>
                  <a:cubicBezTo>
                    <a:pt x="189" y="509"/>
                    <a:pt x="163" y="584"/>
                    <a:pt x="145" y="659"/>
                  </a:cubicBezTo>
                  <a:cubicBezTo>
                    <a:pt x="125" y="728"/>
                    <a:pt x="101" y="804"/>
                    <a:pt x="88" y="879"/>
                  </a:cubicBezTo>
                  <a:cubicBezTo>
                    <a:pt x="70" y="966"/>
                    <a:pt x="50" y="1053"/>
                    <a:pt x="38" y="1142"/>
                  </a:cubicBezTo>
                  <a:cubicBezTo>
                    <a:pt x="38" y="1142"/>
                    <a:pt x="38" y="1148"/>
                    <a:pt x="44" y="1148"/>
                  </a:cubicBezTo>
                  <a:cubicBezTo>
                    <a:pt x="44" y="1148"/>
                    <a:pt x="50" y="1148"/>
                    <a:pt x="50" y="1142"/>
                  </a:cubicBezTo>
                  <a:lnTo>
                    <a:pt x="50" y="1129"/>
                  </a:lnTo>
                  <a:cubicBezTo>
                    <a:pt x="76" y="978"/>
                    <a:pt x="107" y="828"/>
                    <a:pt x="151" y="677"/>
                  </a:cubicBezTo>
                  <a:cubicBezTo>
                    <a:pt x="177" y="590"/>
                    <a:pt x="207" y="495"/>
                    <a:pt x="226" y="408"/>
                  </a:cubicBezTo>
                  <a:lnTo>
                    <a:pt x="226" y="408"/>
                  </a:lnTo>
                  <a:cubicBezTo>
                    <a:pt x="220" y="452"/>
                    <a:pt x="207" y="495"/>
                    <a:pt x="201" y="540"/>
                  </a:cubicBezTo>
                  <a:cubicBezTo>
                    <a:pt x="183" y="659"/>
                    <a:pt x="169" y="772"/>
                    <a:pt x="151" y="885"/>
                  </a:cubicBezTo>
                  <a:cubicBezTo>
                    <a:pt x="145" y="954"/>
                    <a:pt x="139" y="1016"/>
                    <a:pt x="131" y="1079"/>
                  </a:cubicBezTo>
                  <a:cubicBezTo>
                    <a:pt x="131" y="1079"/>
                    <a:pt x="125" y="1085"/>
                    <a:pt x="125" y="1091"/>
                  </a:cubicBezTo>
                  <a:cubicBezTo>
                    <a:pt x="125" y="1091"/>
                    <a:pt x="131" y="1097"/>
                    <a:pt x="139" y="1097"/>
                  </a:cubicBezTo>
                  <a:lnTo>
                    <a:pt x="139" y="1091"/>
                  </a:lnTo>
                  <a:cubicBezTo>
                    <a:pt x="145" y="1085"/>
                    <a:pt x="145" y="1073"/>
                    <a:pt x="145" y="1067"/>
                  </a:cubicBezTo>
                  <a:cubicBezTo>
                    <a:pt x="157" y="954"/>
                    <a:pt x="169" y="847"/>
                    <a:pt x="189" y="734"/>
                  </a:cubicBezTo>
                  <a:cubicBezTo>
                    <a:pt x="195" y="677"/>
                    <a:pt x="201" y="622"/>
                    <a:pt x="214" y="565"/>
                  </a:cubicBezTo>
                  <a:cubicBezTo>
                    <a:pt x="220" y="509"/>
                    <a:pt x="232" y="458"/>
                    <a:pt x="238" y="402"/>
                  </a:cubicBezTo>
                  <a:cubicBezTo>
                    <a:pt x="244" y="390"/>
                    <a:pt x="244" y="371"/>
                    <a:pt x="244" y="359"/>
                  </a:cubicBezTo>
                  <a:lnTo>
                    <a:pt x="244" y="359"/>
                  </a:lnTo>
                  <a:cubicBezTo>
                    <a:pt x="244" y="414"/>
                    <a:pt x="244" y="465"/>
                    <a:pt x="238" y="521"/>
                  </a:cubicBezTo>
                  <a:cubicBezTo>
                    <a:pt x="232" y="634"/>
                    <a:pt x="226" y="753"/>
                    <a:pt x="207" y="865"/>
                  </a:cubicBezTo>
                  <a:cubicBezTo>
                    <a:pt x="201" y="897"/>
                    <a:pt x="195" y="929"/>
                    <a:pt x="189" y="960"/>
                  </a:cubicBezTo>
                  <a:cubicBezTo>
                    <a:pt x="189" y="992"/>
                    <a:pt x="183" y="1022"/>
                    <a:pt x="169" y="1047"/>
                  </a:cubicBezTo>
                  <a:lnTo>
                    <a:pt x="169" y="1053"/>
                  </a:lnTo>
                  <a:cubicBezTo>
                    <a:pt x="163" y="1053"/>
                    <a:pt x="169" y="1059"/>
                    <a:pt x="177" y="1059"/>
                  </a:cubicBezTo>
                  <a:lnTo>
                    <a:pt x="183" y="1059"/>
                  </a:lnTo>
                  <a:cubicBezTo>
                    <a:pt x="183" y="1047"/>
                    <a:pt x="189" y="1041"/>
                    <a:pt x="189" y="1035"/>
                  </a:cubicBezTo>
                  <a:cubicBezTo>
                    <a:pt x="201" y="984"/>
                    <a:pt x="207" y="941"/>
                    <a:pt x="214" y="891"/>
                  </a:cubicBezTo>
                  <a:cubicBezTo>
                    <a:pt x="226" y="834"/>
                    <a:pt x="232" y="778"/>
                    <a:pt x="238" y="721"/>
                  </a:cubicBezTo>
                  <a:cubicBezTo>
                    <a:pt x="252" y="602"/>
                    <a:pt x="258" y="489"/>
                    <a:pt x="258" y="376"/>
                  </a:cubicBezTo>
                  <a:cubicBezTo>
                    <a:pt x="264" y="345"/>
                    <a:pt x="264" y="321"/>
                    <a:pt x="264" y="295"/>
                  </a:cubicBezTo>
                  <a:cubicBezTo>
                    <a:pt x="264" y="339"/>
                    <a:pt x="270" y="383"/>
                    <a:pt x="276" y="428"/>
                  </a:cubicBezTo>
                  <a:cubicBezTo>
                    <a:pt x="289" y="558"/>
                    <a:pt x="301" y="697"/>
                    <a:pt x="282" y="828"/>
                  </a:cubicBezTo>
                  <a:cubicBezTo>
                    <a:pt x="270" y="891"/>
                    <a:pt x="252" y="954"/>
                    <a:pt x="220" y="1010"/>
                  </a:cubicBezTo>
                  <a:cubicBezTo>
                    <a:pt x="214" y="1016"/>
                    <a:pt x="214" y="1016"/>
                    <a:pt x="214" y="1022"/>
                  </a:cubicBezTo>
                  <a:cubicBezTo>
                    <a:pt x="207" y="1029"/>
                    <a:pt x="214" y="1029"/>
                    <a:pt x="220" y="1029"/>
                  </a:cubicBezTo>
                  <a:lnTo>
                    <a:pt x="226" y="1029"/>
                  </a:lnTo>
                  <a:cubicBezTo>
                    <a:pt x="232" y="1016"/>
                    <a:pt x="238" y="1004"/>
                    <a:pt x="244" y="984"/>
                  </a:cubicBezTo>
                  <a:cubicBezTo>
                    <a:pt x="295" y="885"/>
                    <a:pt x="307" y="772"/>
                    <a:pt x="307" y="665"/>
                  </a:cubicBezTo>
                  <a:cubicBezTo>
                    <a:pt x="307" y="596"/>
                    <a:pt x="301" y="527"/>
                    <a:pt x="295" y="458"/>
                  </a:cubicBezTo>
                  <a:cubicBezTo>
                    <a:pt x="289" y="383"/>
                    <a:pt x="276" y="315"/>
                    <a:pt x="270" y="246"/>
                  </a:cubicBezTo>
                  <a:cubicBezTo>
                    <a:pt x="264" y="226"/>
                    <a:pt x="264" y="208"/>
                    <a:pt x="264" y="188"/>
                  </a:cubicBezTo>
                  <a:lnTo>
                    <a:pt x="264" y="188"/>
                  </a:lnTo>
                  <a:cubicBezTo>
                    <a:pt x="282" y="270"/>
                    <a:pt x="295" y="358"/>
                    <a:pt x="307" y="440"/>
                  </a:cubicBezTo>
                  <a:cubicBezTo>
                    <a:pt x="319" y="546"/>
                    <a:pt x="327" y="653"/>
                    <a:pt x="319" y="759"/>
                  </a:cubicBezTo>
                  <a:cubicBezTo>
                    <a:pt x="319" y="816"/>
                    <a:pt x="313" y="871"/>
                    <a:pt x="307" y="935"/>
                  </a:cubicBezTo>
                  <a:cubicBezTo>
                    <a:pt x="307" y="935"/>
                    <a:pt x="301" y="935"/>
                    <a:pt x="301" y="941"/>
                  </a:cubicBezTo>
                  <a:cubicBezTo>
                    <a:pt x="301" y="947"/>
                    <a:pt x="307" y="947"/>
                    <a:pt x="313" y="947"/>
                  </a:cubicBezTo>
                  <a:lnTo>
                    <a:pt x="319" y="941"/>
                  </a:lnTo>
                  <a:lnTo>
                    <a:pt x="319" y="916"/>
                  </a:lnTo>
                  <a:cubicBezTo>
                    <a:pt x="333" y="816"/>
                    <a:pt x="339" y="721"/>
                    <a:pt x="333" y="622"/>
                  </a:cubicBezTo>
                  <a:cubicBezTo>
                    <a:pt x="333" y="515"/>
                    <a:pt x="319" y="408"/>
                    <a:pt x="301" y="301"/>
                  </a:cubicBezTo>
                  <a:cubicBezTo>
                    <a:pt x="295" y="283"/>
                    <a:pt x="289" y="258"/>
                    <a:pt x="289" y="240"/>
                  </a:cubicBezTo>
                  <a:cubicBezTo>
                    <a:pt x="276" y="202"/>
                    <a:pt x="270" y="164"/>
                    <a:pt x="258" y="119"/>
                  </a:cubicBezTo>
                  <a:lnTo>
                    <a:pt x="252" y="119"/>
                  </a:lnTo>
                  <a:cubicBezTo>
                    <a:pt x="252" y="82"/>
                    <a:pt x="244" y="44"/>
                    <a:pt x="232"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23"/>
            <p:cNvSpPr/>
            <p:nvPr/>
          </p:nvSpPr>
          <p:spPr>
            <a:xfrm rot="-953350">
              <a:off x="8195752" y="1842598"/>
              <a:ext cx="412611" cy="164247"/>
            </a:xfrm>
            <a:custGeom>
              <a:avLst/>
              <a:gdLst/>
              <a:ahLst/>
              <a:cxnLst/>
              <a:rect l="l" t="t" r="r" b="b"/>
              <a:pathLst>
                <a:path w="2477" h="986" extrusionOk="0">
                  <a:moveTo>
                    <a:pt x="2263" y="220"/>
                  </a:moveTo>
                  <a:cubicBezTo>
                    <a:pt x="2301" y="220"/>
                    <a:pt x="2332" y="220"/>
                    <a:pt x="2364" y="226"/>
                  </a:cubicBezTo>
                  <a:lnTo>
                    <a:pt x="2332" y="226"/>
                  </a:lnTo>
                  <a:cubicBezTo>
                    <a:pt x="2257" y="233"/>
                    <a:pt x="2182" y="239"/>
                    <a:pt x="2107" y="251"/>
                  </a:cubicBezTo>
                  <a:cubicBezTo>
                    <a:pt x="2000" y="271"/>
                    <a:pt x="1887" y="295"/>
                    <a:pt x="1782" y="327"/>
                  </a:cubicBezTo>
                  <a:cubicBezTo>
                    <a:pt x="1707" y="352"/>
                    <a:pt x="1631" y="376"/>
                    <a:pt x="1556" y="408"/>
                  </a:cubicBezTo>
                  <a:cubicBezTo>
                    <a:pt x="1624" y="370"/>
                    <a:pt x="1699" y="339"/>
                    <a:pt x="1774" y="314"/>
                  </a:cubicBezTo>
                  <a:cubicBezTo>
                    <a:pt x="1832" y="295"/>
                    <a:pt x="1881" y="277"/>
                    <a:pt x="1938" y="263"/>
                  </a:cubicBezTo>
                  <a:cubicBezTo>
                    <a:pt x="1988" y="251"/>
                    <a:pt x="2038" y="245"/>
                    <a:pt x="2095" y="233"/>
                  </a:cubicBezTo>
                  <a:cubicBezTo>
                    <a:pt x="2150" y="226"/>
                    <a:pt x="2208" y="220"/>
                    <a:pt x="2263" y="220"/>
                  </a:cubicBezTo>
                  <a:close/>
                  <a:moveTo>
                    <a:pt x="2337" y="239"/>
                  </a:moveTo>
                  <a:lnTo>
                    <a:pt x="2337" y="239"/>
                  </a:lnTo>
                  <a:cubicBezTo>
                    <a:pt x="2331" y="240"/>
                    <a:pt x="2319" y="245"/>
                    <a:pt x="2308" y="245"/>
                  </a:cubicBezTo>
                  <a:cubicBezTo>
                    <a:pt x="2245" y="251"/>
                    <a:pt x="2182" y="251"/>
                    <a:pt x="2120" y="263"/>
                  </a:cubicBezTo>
                  <a:cubicBezTo>
                    <a:pt x="2075" y="271"/>
                    <a:pt x="2032" y="277"/>
                    <a:pt x="1988" y="295"/>
                  </a:cubicBezTo>
                  <a:cubicBezTo>
                    <a:pt x="1938" y="308"/>
                    <a:pt x="1895" y="333"/>
                    <a:pt x="1844" y="352"/>
                  </a:cubicBezTo>
                  <a:cubicBezTo>
                    <a:pt x="1756" y="396"/>
                    <a:pt x="1662" y="433"/>
                    <a:pt x="1568" y="471"/>
                  </a:cubicBezTo>
                  <a:cubicBezTo>
                    <a:pt x="1474" y="515"/>
                    <a:pt x="1380" y="564"/>
                    <a:pt x="1293" y="615"/>
                  </a:cubicBezTo>
                  <a:cubicBezTo>
                    <a:pt x="1242" y="647"/>
                    <a:pt x="1198" y="671"/>
                    <a:pt x="1149" y="703"/>
                  </a:cubicBezTo>
                  <a:cubicBezTo>
                    <a:pt x="1161" y="691"/>
                    <a:pt x="1180" y="677"/>
                    <a:pt x="1192" y="665"/>
                  </a:cubicBezTo>
                  <a:cubicBezTo>
                    <a:pt x="1285" y="602"/>
                    <a:pt x="1374" y="534"/>
                    <a:pt x="1461" y="471"/>
                  </a:cubicBezTo>
                  <a:cubicBezTo>
                    <a:pt x="1556" y="421"/>
                    <a:pt x="1650" y="384"/>
                    <a:pt x="1750" y="352"/>
                  </a:cubicBezTo>
                  <a:cubicBezTo>
                    <a:pt x="1850" y="314"/>
                    <a:pt x="1956" y="289"/>
                    <a:pt x="2069" y="271"/>
                  </a:cubicBezTo>
                  <a:cubicBezTo>
                    <a:pt x="2157" y="251"/>
                    <a:pt x="2250" y="245"/>
                    <a:pt x="2337" y="239"/>
                  </a:cubicBezTo>
                  <a:close/>
                  <a:moveTo>
                    <a:pt x="2233" y="263"/>
                  </a:moveTo>
                  <a:lnTo>
                    <a:pt x="2233" y="263"/>
                  </a:lnTo>
                  <a:cubicBezTo>
                    <a:pt x="2196" y="271"/>
                    <a:pt x="2158" y="277"/>
                    <a:pt x="2120" y="283"/>
                  </a:cubicBezTo>
                  <a:cubicBezTo>
                    <a:pt x="2014" y="308"/>
                    <a:pt x="1919" y="346"/>
                    <a:pt x="1825" y="390"/>
                  </a:cubicBezTo>
                  <a:cubicBezTo>
                    <a:pt x="1731" y="439"/>
                    <a:pt x="1637" y="496"/>
                    <a:pt x="1543" y="546"/>
                  </a:cubicBezTo>
                  <a:cubicBezTo>
                    <a:pt x="1443" y="596"/>
                    <a:pt x="1343" y="647"/>
                    <a:pt x="1242" y="697"/>
                  </a:cubicBezTo>
                  <a:cubicBezTo>
                    <a:pt x="1167" y="728"/>
                    <a:pt x="1097" y="760"/>
                    <a:pt x="1022" y="790"/>
                  </a:cubicBezTo>
                  <a:cubicBezTo>
                    <a:pt x="1105" y="740"/>
                    <a:pt x="1186" y="697"/>
                    <a:pt x="1267" y="647"/>
                  </a:cubicBezTo>
                  <a:cubicBezTo>
                    <a:pt x="1355" y="596"/>
                    <a:pt x="1443" y="546"/>
                    <a:pt x="1537" y="503"/>
                  </a:cubicBezTo>
                  <a:cubicBezTo>
                    <a:pt x="1631" y="459"/>
                    <a:pt x="1725" y="421"/>
                    <a:pt x="1819" y="384"/>
                  </a:cubicBezTo>
                  <a:cubicBezTo>
                    <a:pt x="1863" y="358"/>
                    <a:pt x="1907" y="339"/>
                    <a:pt x="1956" y="321"/>
                  </a:cubicBezTo>
                  <a:cubicBezTo>
                    <a:pt x="2000" y="301"/>
                    <a:pt x="2045" y="289"/>
                    <a:pt x="2089" y="283"/>
                  </a:cubicBezTo>
                  <a:cubicBezTo>
                    <a:pt x="2138" y="271"/>
                    <a:pt x="2188" y="271"/>
                    <a:pt x="2233" y="263"/>
                  </a:cubicBezTo>
                  <a:close/>
                  <a:moveTo>
                    <a:pt x="1656" y="0"/>
                  </a:moveTo>
                  <a:cubicBezTo>
                    <a:pt x="1631" y="0"/>
                    <a:pt x="1606" y="0"/>
                    <a:pt x="1580" y="8"/>
                  </a:cubicBezTo>
                  <a:cubicBezTo>
                    <a:pt x="1493" y="8"/>
                    <a:pt x="1412" y="20"/>
                    <a:pt x="1323" y="38"/>
                  </a:cubicBezTo>
                  <a:cubicBezTo>
                    <a:pt x="1242" y="63"/>
                    <a:pt x="1155" y="95"/>
                    <a:pt x="1079" y="126"/>
                  </a:cubicBezTo>
                  <a:cubicBezTo>
                    <a:pt x="909" y="202"/>
                    <a:pt x="741" y="277"/>
                    <a:pt x="579" y="358"/>
                  </a:cubicBezTo>
                  <a:cubicBezTo>
                    <a:pt x="409" y="439"/>
                    <a:pt x="246" y="527"/>
                    <a:pt x="82" y="615"/>
                  </a:cubicBezTo>
                  <a:cubicBezTo>
                    <a:pt x="64" y="627"/>
                    <a:pt x="45" y="639"/>
                    <a:pt x="27" y="647"/>
                  </a:cubicBezTo>
                  <a:lnTo>
                    <a:pt x="27" y="653"/>
                  </a:lnTo>
                  <a:cubicBezTo>
                    <a:pt x="20" y="653"/>
                    <a:pt x="20" y="659"/>
                    <a:pt x="27" y="665"/>
                  </a:cubicBezTo>
                  <a:lnTo>
                    <a:pt x="33" y="665"/>
                  </a:lnTo>
                  <a:cubicBezTo>
                    <a:pt x="189" y="572"/>
                    <a:pt x="353" y="489"/>
                    <a:pt x="515" y="408"/>
                  </a:cubicBezTo>
                  <a:cubicBezTo>
                    <a:pt x="678" y="321"/>
                    <a:pt x="848" y="245"/>
                    <a:pt x="1016" y="170"/>
                  </a:cubicBezTo>
                  <a:cubicBezTo>
                    <a:pt x="1097" y="132"/>
                    <a:pt x="1173" y="101"/>
                    <a:pt x="1261" y="75"/>
                  </a:cubicBezTo>
                  <a:cubicBezTo>
                    <a:pt x="1343" y="51"/>
                    <a:pt x="1430" y="32"/>
                    <a:pt x="1511" y="26"/>
                  </a:cubicBezTo>
                  <a:cubicBezTo>
                    <a:pt x="1562" y="20"/>
                    <a:pt x="1612" y="14"/>
                    <a:pt x="1656" y="14"/>
                  </a:cubicBezTo>
                  <a:cubicBezTo>
                    <a:pt x="1768" y="14"/>
                    <a:pt x="1875" y="26"/>
                    <a:pt x="1988" y="51"/>
                  </a:cubicBezTo>
                  <a:cubicBezTo>
                    <a:pt x="2107" y="69"/>
                    <a:pt x="2220" y="107"/>
                    <a:pt x="2332" y="158"/>
                  </a:cubicBezTo>
                  <a:cubicBezTo>
                    <a:pt x="2239" y="120"/>
                    <a:pt x="2138" y="101"/>
                    <a:pt x="2032" y="89"/>
                  </a:cubicBezTo>
                  <a:cubicBezTo>
                    <a:pt x="1982" y="89"/>
                    <a:pt x="1932" y="83"/>
                    <a:pt x="1875" y="83"/>
                  </a:cubicBezTo>
                  <a:cubicBezTo>
                    <a:pt x="1774" y="83"/>
                    <a:pt x="1669" y="95"/>
                    <a:pt x="1568" y="107"/>
                  </a:cubicBezTo>
                  <a:cubicBezTo>
                    <a:pt x="1398" y="139"/>
                    <a:pt x="1230" y="188"/>
                    <a:pt x="1067" y="251"/>
                  </a:cubicBezTo>
                  <a:cubicBezTo>
                    <a:pt x="891" y="308"/>
                    <a:pt x="729" y="384"/>
                    <a:pt x="559" y="459"/>
                  </a:cubicBezTo>
                  <a:cubicBezTo>
                    <a:pt x="397" y="540"/>
                    <a:pt x="227" y="621"/>
                    <a:pt x="70" y="715"/>
                  </a:cubicBezTo>
                  <a:cubicBezTo>
                    <a:pt x="52" y="722"/>
                    <a:pt x="33" y="734"/>
                    <a:pt x="7" y="746"/>
                  </a:cubicBezTo>
                  <a:cubicBezTo>
                    <a:pt x="1" y="746"/>
                    <a:pt x="1" y="752"/>
                    <a:pt x="7" y="760"/>
                  </a:cubicBezTo>
                  <a:lnTo>
                    <a:pt x="14" y="760"/>
                  </a:lnTo>
                  <a:cubicBezTo>
                    <a:pt x="177" y="665"/>
                    <a:pt x="339" y="578"/>
                    <a:pt x="503" y="503"/>
                  </a:cubicBezTo>
                  <a:cubicBezTo>
                    <a:pt x="672" y="421"/>
                    <a:pt x="834" y="352"/>
                    <a:pt x="1004" y="283"/>
                  </a:cubicBezTo>
                  <a:cubicBezTo>
                    <a:pt x="1167" y="226"/>
                    <a:pt x="1331" y="170"/>
                    <a:pt x="1499" y="139"/>
                  </a:cubicBezTo>
                  <a:cubicBezTo>
                    <a:pt x="1624" y="113"/>
                    <a:pt x="1750" y="95"/>
                    <a:pt x="1875" y="95"/>
                  </a:cubicBezTo>
                  <a:cubicBezTo>
                    <a:pt x="1907" y="95"/>
                    <a:pt x="1944" y="95"/>
                    <a:pt x="1976" y="101"/>
                  </a:cubicBezTo>
                  <a:cubicBezTo>
                    <a:pt x="2089" y="107"/>
                    <a:pt x="2202" y="126"/>
                    <a:pt x="2308" y="158"/>
                  </a:cubicBezTo>
                  <a:cubicBezTo>
                    <a:pt x="2239" y="139"/>
                    <a:pt x="2170" y="126"/>
                    <a:pt x="2095" y="126"/>
                  </a:cubicBezTo>
                  <a:lnTo>
                    <a:pt x="2057" y="126"/>
                  </a:lnTo>
                  <a:cubicBezTo>
                    <a:pt x="2007" y="126"/>
                    <a:pt x="1956" y="132"/>
                    <a:pt x="1907" y="139"/>
                  </a:cubicBezTo>
                  <a:cubicBezTo>
                    <a:pt x="1832" y="151"/>
                    <a:pt x="1762" y="170"/>
                    <a:pt x="1693" y="196"/>
                  </a:cubicBezTo>
                  <a:cubicBezTo>
                    <a:pt x="1543" y="245"/>
                    <a:pt x="1398" y="301"/>
                    <a:pt x="1248" y="358"/>
                  </a:cubicBezTo>
                  <a:lnTo>
                    <a:pt x="797" y="527"/>
                  </a:lnTo>
                  <a:lnTo>
                    <a:pt x="353" y="691"/>
                  </a:lnTo>
                  <a:cubicBezTo>
                    <a:pt x="333" y="697"/>
                    <a:pt x="321" y="703"/>
                    <a:pt x="308" y="709"/>
                  </a:cubicBezTo>
                  <a:lnTo>
                    <a:pt x="296" y="709"/>
                  </a:lnTo>
                  <a:cubicBezTo>
                    <a:pt x="290" y="715"/>
                    <a:pt x="290" y="728"/>
                    <a:pt x="296" y="728"/>
                  </a:cubicBezTo>
                  <a:cubicBezTo>
                    <a:pt x="315" y="715"/>
                    <a:pt x="333" y="709"/>
                    <a:pt x="353" y="703"/>
                  </a:cubicBezTo>
                  <a:cubicBezTo>
                    <a:pt x="484" y="659"/>
                    <a:pt x="609" y="609"/>
                    <a:pt x="741" y="558"/>
                  </a:cubicBezTo>
                  <a:cubicBezTo>
                    <a:pt x="891" y="509"/>
                    <a:pt x="1042" y="451"/>
                    <a:pt x="1186" y="396"/>
                  </a:cubicBezTo>
                  <a:cubicBezTo>
                    <a:pt x="1337" y="339"/>
                    <a:pt x="1481" y="289"/>
                    <a:pt x="1631" y="233"/>
                  </a:cubicBezTo>
                  <a:cubicBezTo>
                    <a:pt x="1762" y="182"/>
                    <a:pt x="1901" y="145"/>
                    <a:pt x="2038" y="139"/>
                  </a:cubicBezTo>
                  <a:lnTo>
                    <a:pt x="2057" y="139"/>
                  </a:lnTo>
                  <a:cubicBezTo>
                    <a:pt x="2176" y="139"/>
                    <a:pt x="2289" y="164"/>
                    <a:pt x="2396" y="202"/>
                  </a:cubicBezTo>
                  <a:cubicBezTo>
                    <a:pt x="2320" y="188"/>
                    <a:pt x="2245" y="182"/>
                    <a:pt x="2170" y="182"/>
                  </a:cubicBezTo>
                  <a:lnTo>
                    <a:pt x="2107" y="182"/>
                  </a:lnTo>
                  <a:cubicBezTo>
                    <a:pt x="1988" y="188"/>
                    <a:pt x="1869" y="214"/>
                    <a:pt x="1756" y="245"/>
                  </a:cubicBezTo>
                  <a:cubicBezTo>
                    <a:pt x="1643" y="277"/>
                    <a:pt x="1525" y="321"/>
                    <a:pt x="1418" y="370"/>
                  </a:cubicBezTo>
                  <a:cubicBezTo>
                    <a:pt x="1299" y="427"/>
                    <a:pt x="1180" y="496"/>
                    <a:pt x="1067" y="558"/>
                  </a:cubicBezTo>
                  <a:cubicBezTo>
                    <a:pt x="941" y="627"/>
                    <a:pt x="822" y="697"/>
                    <a:pt x="691" y="734"/>
                  </a:cubicBezTo>
                  <a:cubicBezTo>
                    <a:pt x="672" y="740"/>
                    <a:pt x="660" y="740"/>
                    <a:pt x="646" y="746"/>
                  </a:cubicBezTo>
                  <a:lnTo>
                    <a:pt x="640" y="746"/>
                  </a:lnTo>
                  <a:cubicBezTo>
                    <a:pt x="628" y="752"/>
                    <a:pt x="634" y="760"/>
                    <a:pt x="640" y="760"/>
                  </a:cubicBezTo>
                  <a:cubicBezTo>
                    <a:pt x="654" y="760"/>
                    <a:pt x="666" y="760"/>
                    <a:pt x="672" y="752"/>
                  </a:cubicBezTo>
                  <a:cubicBezTo>
                    <a:pt x="797" y="715"/>
                    <a:pt x="909" y="665"/>
                    <a:pt x="1016" y="602"/>
                  </a:cubicBezTo>
                  <a:cubicBezTo>
                    <a:pt x="1135" y="540"/>
                    <a:pt x="1255" y="465"/>
                    <a:pt x="1374" y="408"/>
                  </a:cubicBezTo>
                  <a:cubicBezTo>
                    <a:pt x="1481" y="352"/>
                    <a:pt x="1594" y="308"/>
                    <a:pt x="1713" y="271"/>
                  </a:cubicBezTo>
                  <a:cubicBezTo>
                    <a:pt x="1756" y="257"/>
                    <a:pt x="1800" y="245"/>
                    <a:pt x="1844" y="233"/>
                  </a:cubicBezTo>
                  <a:cubicBezTo>
                    <a:pt x="1919" y="220"/>
                    <a:pt x="1988" y="208"/>
                    <a:pt x="2063" y="202"/>
                  </a:cubicBezTo>
                  <a:cubicBezTo>
                    <a:pt x="2095" y="202"/>
                    <a:pt x="2132" y="196"/>
                    <a:pt x="2170" y="196"/>
                  </a:cubicBezTo>
                  <a:cubicBezTo>
                    <a:pt x="2220" y="196"/>
                    <a:pt x="2277" y="202"/>
                    <a:pt x="2326" y="208"/>
                  </a:cubicBezTo>
                  <a:cubicBezTo>
                    <a:pt x="2308" y="208"/>
                    <a:pt x="2283" y="202"/>
                    <a:pt x="2263" y="202"/>
                  </a:cubicBezTo>
                  <a:cubicBezTo>
                    <a:pt x="2226" y="202"/>
                    <a:pt x="2188" y="208"/>
                    <a:pt x="2144" y="214"/>
                  </a:cubicBezTo>
                  <a:lnTo>
                    <a:pt x="2132" y="214"/>
                  </a:lnTo>
                  <a:cubicBezTo>
                    <a:pt x="2083" y="220"/>
                    <a:pt x="2032" y="233"/>
                    <a:pt x="1982" y="245"/>
                  </a:cubicBezTo>
                  <a:cubicBezTo>
                    <a:pt x="1925" y="257"/>
                    <a:pt x="1869" y="271"/>
                    <a:pt x="1819" y="283"/>
                  </a:cubicBezTo>
                  <a:cubicBezTo>
                    <a:pt x="1774" y="295"/>
                    <a:pt x="1737" y="308"/>
                    <a:pt x="1699" y="327"/>
                  </a:cubicBezTo>
                  <a:cubicBezTo>
                    <a:pt x="1707" y="321"/>
                    <a:pt x="1707" y="321"/>
                    <a:pt x="1699" y="314"/>
                  </a:cubicBezTo>
                  <a:lnTo>
                    <a:pt x="1693" y="314"/>
                  </a:lnTo>
                  <a:cubicBezTo>
                    <a:pt x="1568" y="370"/>
                    <a:pt x="1449" y="433"/>
                    <a:pt x="1331" y="509"/>
                  </a:cubicBezTo>
                  <a:cubicBezTo>
                    <a:pt x="1273" y="540"/>
                    <a:pt x="1224" y="572"/>
                    <a:pt x="1173" y="609"/>
                  </a:cubicBezTo>
                  <a:cubicBezTo>
                    <a:pt x="1167" y="609"/>
                    <a:pt x="1161" y="615"/>
                    <a:pt x="1161" y="615"/>
                  </a:cubicBezTo>
                  <a:cubicBezTo>
                    <a:pt x="1111" y="653"/>
                    <a:pt x="1060" y="685"/>
                    <a:pt x="1004" y="715"/>
                  </a:cubicBezTo>
                  <a:cubicBezTo>
                    <a:pt x="941" y="746"/>
                    <a:pt x="879" y="778"/>
                    <a:pt x="810" y="784"/>
                  </a:cubicBezTo>
                  <a:cubicBezTo>
                    <a:pt x="804" y="784"/>
                    <a:pt x="804" y="797"/>
                    <a:pt x="810" y="797"/>
                  </a:cubicBezTo>
                  <a:cubicBezTo>
                    <a:pt x="935" y="784"/>
                    <a:pt x="1042" y="715"/>
                    <a:pt x="1143" y="647"/>
                  </a:cubicBezTo>
                  <a:cubicBezTo>
                    <a:pt x="1192" y="609"/>
                    <a:pt x="1248" y="572"/>
                    <a:pt x="1305" y="534"/>
                  </a:cubicBezTo>
                  <a:cubicBezTo>
                    <a:pt x="1361" y="503"/>
                    <a:pt x="1424" y="465"/>
                    <a:pt x="1487" y="433"/>
                  </a:cubicBezTo>
                  <a:cubicBezTo>
                    <a:pt x="1505" y="421"/>
                    <a:pt x="1525" y="414"/>
                    <a:pt x="1543" y="402"/>
                  </a:cubicBezTo>
                  <a:lnTo>
                    <a:pt x="1543" y="402"/>
                  </a:lnTo>
                  <a:cubicBezTo>
                    <a:pt x="1531" y="414"/>
                    <a:pt x="1519" y="421"/>
                    <a:pt x="1505" y="427"/>
                  </a:cubicBezTo>
                  <a:cubicBezTo>
                    <a:pt x="1487" y="439"/>
                    <a:pt x="1474" y="445"/>
                    <a:pt x="1455" y="459"/>
                  </a:cubicBezTo>
                  <a:cubicBezTo>
                    <a:pt x="1361" y="503"/>
                    <a:pt x="1273" y="558"/>
                    <a:pt x="1186" y="615"/>
                  </a:cubicBezTo>
                  <a:cubicBezTo>
                    <a:pt x="1143" y="647"/>
                    <a:pt x="1097" y="685"/>
                    <a:pt x="1048" y="715"/>
                  </a:cubicBezTo>
                  <a:cubicBezTo>
                    <a:pt x="1004" y="752"/>
                    <a:pt x="955" y="784"/>
                    <a:pt x="897" y="803"/>
                  </a:cubicBezTo>
                  <a:cubicBezTo>
                    <a:pt x="885" y="809"/>
                    <a:pt x="872" y="815"/>
                    <a:pt x="860" y="815"/>
                  </a:cubicBezTo>
                  <a:cubicBezTo>
                    <a:pt x="860" y="821"/>
                    <a:pt x="860" y="821"/>
                    <a:pt x="854" y="821"/>
                  </a:cubicBezTo>
                  <a:cubicBezTo>
                    <a:pt x="854" y="821"/>
                    <a:pt x="854" y="835"/>
                    <a:pt x="860" y="835"/>
                  </a:cubicBezTo>
                  <a:lnTo>
                    <a:pt x="866" y="835"/>
                  </a:lnTo>
                  <a:cubicBezTo>
                    <a:pt x="866" y="827"/>
                    <a:pt x="872" y="827"/>
                    <a:pt x="872" y="827"/>
                  </a:cubicBezTo>
                  <a:cubicBezTo>
                    <a:pt x="979" y="797"/>
                    <a:pt x="1067" y="715"/>
                    <a:pt x="1155" y="653"/>
                  </a:cubicBezTo>
                  <a:cubicBezTo>
                    <a:pt x="1224" y="602"/>
                    <a:pt x="1299" y="558"/>
                    <a:pt x="1368" y="515"/>
                  </a:cubicBezTo>
                  <a:lnTo>
                    <a:pt x="1368" y="515"/>
                  </a:lnTo>
                  <a:cubicBezTo>
                    <a:pt x="1323" y="552"/>
                    <a:pt x="1273" y="590"/>
                    <a:pt x="1224" y="627"/>
                  </a:cubicBezTo>
                  <a:cubicBezTo>
                    <a:pt x="1129" y="697"/>
                    <a:pt x="1036" y="766"/>
                    <a:pt x="935" y="821"/>
                  </a:cubicBezTo>
                  <a:cubicBezTo>
                    <a:pt x="929" y="821"/>
                    <a:pt x="923" y="827"/>
                    <a:pt x="923" y="827"/>
                  </a:cubicBezTo>
                  <a:cubicBezTo>
                    <a:pt x="909" y="835"/>
                    <a:pt x="903" y="835"/>
                    <a:pt x="897" y="835"/>
                  </a:cubicBezTo>
                  <a:lnTo>
                    <a:pt x="897" y="841"/>
                  </a:lnTo>
                  <a:cubicBezTo>
                    <a:pt x="891" y="841"/>
                    <a:pt x="891" y="847"/>
                    <a:pt x="897" y="847"/>
                  </a:cubicBezTo>
                  <a:cubicBezTo>
                    <a:pt x="897" y="853"/>
                    <a:pt x="897" y="853"/>
                    <a:pt x="903" y="853"/>
                  </a:cubicBezTo>
                  <a:cubicBezTo>
                    <a:pt x="909" y="847"/>
                    <a:pt x="909" y="847"/>
                    <a:pt x="917" y="847"/>
                  </a:cubicBezTo>
                  <a:lnTo>
                    <a:pt x="923" y="841"/>
                  </a:lnTo>
                  <a:cubicBezTo>
                    <a:pt x="1022" y="803"/>
                    <a:pt x="1117" y="766"/>
                    <a:pt x="1210" y="722"/>
                  </a:cubicBezTo>
                  <a:cubicBezTo>
                    <a:pt x="1311" y="677"/>
                    <a:pt x="1412" y="627"/>
                    <a:pt x="1505" y="578"/>
                  </a:cubicBezTo>
                  <a:cubicBezTo>
                    <a:pt x="1600" y="527"/>
                    <a:pt x="1693" y="471"/>
                    <a:pt x="1788" y="421"/>
                  </a:cubicBezTo>
                  <a:cubicBezTo>
                    <a:pt x="1881" y="376"/>
                    <a:pt x="1982" y="333"/>
                    <a:pt x="2089" y="308"/>
                  </a:cubicBezTo>
                  <a:cubicBezTo>
                    <a:pt x="2113" y="301"/>
                    <a:pt x="2138" y="295"/>
                    <a:pt x="2170" y="289"/>
                  </a:cubicBezTo>
                  <a:lnTo>
                    <a:pt x="2170" y="289"/>
                  </a:lnTo>
                  <a:cubicBezTo>
                    <a:pt x="2158" y="295"/>
                    <a:pt x="2144" y="301"/>
                    <a:pt x="2132" y="301"/>
                  </a:cubicBezTo>
                  <a:cubicBezTo>
                    <a:pt x="2032" y="346"/>
                    <a:pt x="1938" y="396"/>
                    <a:pt x="1850" y="451"/>
                  </a:cubicBezTo>
                  <a:cubicBezTo>
                    <a:pt x="1756" y="509"/>
                    <a:pt x="1662" y="572"/>
                    <a:pt x="1562" y="621"/>
                  </a:cubicBezTo>
                  <a:cubicBezTo>
                    <a:pt x="1467" y="677"/>
                    <a:pt x="1368" y="722"/>
                    <a:pt x="1267" y="760"/>
                  </a:cubicBezTo>
                  <a:cubicBezTo>
                    <a:pt x="1167" y="797"/>
                    <a:pt x="1067" y="827"/>
                    <a:pt x="961" y="847"/>
                  </a:cubicBezTo>
                  <a:cubicBezTo>
                    <a:pt x="955" y="853"/>
                    <a:pt x="941" y="853"/>
                    <a:pt x="929" y="853"/>
                  </a:cubicBezTo>
                  <a:lnTo>
                    <a:pt x="923" y="859"/>
                  </a:lnTo>
                  <a:cubicBezTo>
                    <a:pt x="917" y="859"/>
                    <a:pt x="917" y="873"/>
                    <a:pt x="923" y="873"/>
                  </a:cubicBezTo>
                  <a:cubicBezTo>
                    <a:pt x="929" y="865"/>
                    <a:pt x="941" y="865"/>
                    <a:pt x="947" y="865"/>
                  </a:cubicBezTo>
                  <a:cubicBezTo>
                    <a:pt x="1042" y="847"/>
                    <a:pt x="1135" y="821"/>
                    <a:pt x="1230" y="790"/>
                  </a:cubicBezTo>
                  <a:cubicBezTo>
                    <a:pt x="1331" y="752"/>
                    <a:pt x="1430" y="709"/>
                    <a:pt x="1519" y="659"/>
                  </a:cubicBezTo>
                  <a:cubicBezTo>
                    <a:pt x="1618" y="609"/>
                    <a:pt x="1713" y="546"/>
                    <a:pt x="1812" y="489"/>
                  </a:cubicBezTo>
                  <a:cubicBezTo>
                    <a:pt x="1901" y="433"/>
                    <a:pt x="1994" y="376"/>
                    <a:pt x="2095" y="333"/>
                  </a:cubicBezTo>
                  <a:cubicBezTo>
                    <a:pt x="2144" y="308"/>
                    <a:pt x="2202" y="289"/>
                    <a:pt x="2251" y="277"/>
                  </a:cubicBezTo>
                  <a:cubicBezTo>
                    <a:pt x="2277" y="271"/>
                    <a:pt x="2295" y="271"/>
                    <a:pt x="2314" y="263"/>
                  </a:cubicBezTo>
                  <a:lnTo>
                    <a:pt x="2314" y="263"/>
                  </a:lnTo>
                  <a:cubicBezTo>
                    <a:pt x="2257" y="289"/>
                    <a:pt x="2208" y="314"/>
                    <a:pt x="2150" y="346"/>
                  </a:cubicBezTo>
                  <a:cubicBezTo>
                    <a:pt x="2144" y="352"/>
                    <a:pt x="2132" y="358"/>
                    <a:pt x="2120" y="370"/>
                  </a:cubicBezTo>
                  <a:cubicBezTo>
                    <a:pt x="2032" y="414"/>
                    <a:pt x="1944" y="465"/>
                    <a:pt x="1863" y="515"/>
                  </a:cubicBezTo>
                  <a:cubicBezTo>
                    <a:pt x="1681" y="621"/>
                    <a:pt x="1505" y="740"/>
                    <a:pt x="1311" y="815"/>
                  </a:cubicBezTo>
                  <a:cubicBezTo>
                    <a:pt x="1218" y="859"/>
                    <a:pt x="1117" y="885"/>
                    <a:pt x="1010" y="897"/>
                  </a:cubicBezTo>
                  <a:cubicBezTo>
                    <a:pt x="1004" y="903"/>
                    <a:pt x="998" y="903"/>
                    <a:pt x="992" y="903"/>
                  </a:cubicBezTo>
                  <a:cubicBezTo>
                    <a:pt x="985" y="903"/>
                    <a:pt x="985" y="916"/>
                    <a:pt x="992" y="916"/>
                  </a:cubicBezTo>
                  <a:cubicBezTo>
                    <a:pt x="1004" y="916"/>
                    <a:pt x="1016" y="910"/>
                    <a:pt x="1030" y="910"/>
                  </a:cubicBezTo>
                  <a:cubicBezTo>
                    <a:pt x="1218" y="885"/>
                    <a:pt x="1392" y="803"/>
                    <a:pt x="1556" y="715"/>
                  </a:cubicBezTo>
                  <a:cubicBezTo>
                    <a:pt x="1643" y="659"/>
                    <a:pt x="1737" y="602"/>
                    <a:pt x="1832" y="552"/>
                  </a:cubicBezTo>
                  <a:cubicBezTo>
                    <a:pt x="1895" y="509"/>
                    <a:pt x="1962" y="471"/>
                    <a:pt x="2026" y="433"/>
                  </a:cubicBezTo>
                  <a:lnTo>
                    <a:pt x="2026" y="433"/>
                  </a:lnTo>
                  <a:cubicBezTo>
                    <a:pt x="1982" y="471"/>
                    <a:pt x="1938" y="503"/>
                    <a:pt x="1901" y="540"/>
                  </a:cubicBezTo>
                  <a:cubicBezTo>
                    <a:pt x="1812" y="609"/>
                    <a:pt x="1725" y="685"/>
                    <a:pt x="1637" y="746"/>
                  </a:cubicBezTo>
                  <a:cubicBezTo>
                    <a:pt x="1556" y="803"/>
                    <a:pt x="1467" y="853"/>
                    <a:pt x="1374" y="891"/>
                  </a:cubicBezTo>
                  <a:cubicBezTo>
                    <a:pt x="1299" y="916"/>
                    <a:pt x="1218" y="934"/>
                    <a:pt x="1143" y="934"/>
                  </a:cubicBezTo>
                  <a:lnTo>
                    <a:pt x="1105" y="934"/>
                  </a:lnTo>
                  <a:cubicBezTo>
                    <a:pt x="1091" y="928"/>
                    <a:pt x="1079" y="928"/>
                    <a:pt x="1067" y="928"/>
                  </a:cubicBezTo>
                  <a:lnTo>
                    <a:pt x="1060" y="928"/>
                  </a:lnTo>
                  <a:cubicBezTo>
                    <a:pt x="1060" y="934"/>
                    <a:pt x="1060" y="940"/>
                    <a:pt x="1067" y="940"/>
                  </a:cubicBezTo>
                  <a:cubicBezTo>
                    <a:pt x="1073" y="940"/>
                    <a:pt x="1079" y="940"/>
                    <a:pt x="1085" y="948"/>
                  </a:cubicBezTo>
                  <a:lnTo>
                    <a:pt x="1143" y="948"/>
                  </a:lnTo>
                  <a:cubicBezTo>
                    <a:pt x="1204" y="948"/>
                    <a:pt x="1273" y="934"/>
                    <a:pt x="1337" y="916"/>
                  </a:cubicBezTo>
                  <a:cubicBezTo>
                    <a:pt x="1430" y="891"/>
                    <a:pt x="1519" y="847"/>
                    <a:pt x="1594" y="790"/>
                  </a:cubicBezTo>
                  <a:cubicBezTo>
                    <a:pt x="1687" y="728"/>
                    <a:pt x="1774" y="659"/>
                    <a:pt x="1863" y="584"/>
                  </a:cubicBezTo>
                  <a:cubicBezTo>
                    <a:pt x="1944" y="515"/>
                    <a:pt x="2032" y="445"/>
                    <a:pt x="2120" y="384"/>
                  </a:cubicBezTo>
                  <a:cubicBezTo>
                    <a:pt x="2126" y="384"/>
                    <a:pt x="2126" y="384"/>
                    <a:pt x="2132" y="376"/>
                  </a:cubicBezTo>
                  <a:cubicBezTo>
                    <a:pt x="2196" y="339"/>
                    <a:pt x="2263" y="308"/>
                    <a:pt x="2332" y="277"/>
                  </a:cubicBezTo>
                  <a:lnTo>
                    <a:pt x="2332" y="277"/>
                  </a:lnTo>
                  <a:cubicBezTo>
                    <a:pt x="2263" y="314"/>
                    <a:pt x="2202" y="352"/>
                    <a:pt x="2138" y="396"/>
                  </a:cubicBezTo>
                  <a:cubicBezTo>
                    <a:pt x="2051" y="459"/>
                    <a:pt x="1970" y="521"/>
                    <a:pt x="1887" y="590"/>
                  </a:cubicBezTo>
                  <a:cubicBezTo>
                    <a:pt x="1737" y="715"/>
                    <a:pt x="1580" y="853"/>
                    <a:pt x="1392" y="928"/>
                  </a:cubicBezTo>
                  <a:cubicBezTo>
                    <a:pt x="1317" y="954"/>
                    <a:pt x="1242" y="972"/>
                    <a:pt x="1167" y="972"/>
                  </a:cubicBezTo>
                  <a:cubicBezTo>
                    <a:pt x="1149" y="972"/>
                    <a:pt x="1135" y="966"/>
                    <a:pt x="1117" y="966"/>
                  </a:cubicBezTo>
                  <a:lnTo>
                    <a:pt x="1097" y="966"/>
                  </a:lnTo>
                  <a:cubicBezTo>
                    <a:pt x="1091" y="966"/>
                    <a:pt x="1091" y="978"/>
                    <a:pt x="1097" y="978"/>
                  </a:cubicBezTo>
                  <a:lnTo>
                    <a:pt x="1123" y="978"/>
                  </a:lnTo>
                  <a:cubicBezTo>
                    <a:pt x="1135" y="985"/>
                    <a:pt x="1149" y="985"/>
                    <a:pt x="1167" y="985"/>
                  </a:cubicBezTo>
                  <a:cubicBezTo>
                    <a:pt x="1192" y="985"/>
                    <a:pt x="1218" y="978"/>
                    <a:pt x="1242" y="978"/>
                  </a:cubicBezTo>
                  <a:cubicBezTo>
                    <a:pt x="1374" y="960"/>
                    <a:pt x="1499" y="903"/>
                    <a:pt x="1612" y="827"/>
                  </a:cubicBezTo>
                  <a:cubicBezTo>
                    <a:pt x="1699" y="766"/>
                    <a:pt x="1782" y="697"/>
                    <a:pt x="1863" y="633"/>
                  </a:cubicBezTo>
                  <a:cubicBezTo>
                    <a:pt x="1944" y="564"/>
                    <a:pt x="2026" y="496"/>
                    <a:pt x="2107" y="433"/>
                  </a:cubicBezTo>
                  <a:cubicBezTo>
                    <a:pt x="2113" y="433"/>
                    <a:pt x="2120" y="427"/>
                    <a:pt x="2126" y="421"/>
                  </a:cubicBezTo>
                  <a:cubicBezTo>
                    <a:pt x="2214" y="364"/>
                    <a:pt x="2301" y="308"/>
                    <a:pt x="2396" y="257"/>
                  </a:cubicBezTo>
                  <a:lnTo>
                    <a:pt x="2402" y="257"/>
                  </a:lnTo>
                  <a:cubicBezTo>
                    <a:pt x="2408" y="257"/>
                    <a:pt x="2408" y="251"/>
                    <a:pt x="2408" y="251"/>
                  </a:cubicBezTo>
                  <a:lnTo>
                    <a:pt x="2414" y="245"/>
                  </a:lnTo>
                  <a:cubicBezTo>
                    <a:pt x="2421" y="245"/>
                    <a:pt x="2421" y="239"/>
                    <a:pt x="2427" y="239"/>
                  </a:cubicBezTo>
                  <a:cubicBezTo>
                    <a:pt x="2433" y="239"/>
                    <a:pt x="2439" y="239"/>
                    <a:pt x="2439" y="233"/>
                  </a:cubicBezTo>
                  <a:cubicBezTo>
                    <a:pt x="2445" y="233"/>
                    <a:pt x="2445" y="233"/>
                    <a:pt x="2445" y="226"/>
                  </a:cubicBezTo>
                  <a:cubicBezTo>
                    <a:pt x="2451" y="226"/>
                    <a:pt x="2451" y="226"/>
                    <a:pt x="2459" y="233"/>
                  </a:cubicBezTo>
                  <a:cubicBezTo>
                    <a:pt x="2465" y="233"/>
                    <a:pt x="2465" y="226"/>
                    <a:pt x="2465" y="220"/>
                  </a:cubicBezTo>
                  <a:cubicBezTo>
                    <a:pt x="2465" y="226"/>
                    <a:pt x="2465" y="226"/>
                    <a:pt x="2471" y="226"/>
                  </a:cubicBezTo>
                  <a:cubicBezTo>
                    <a:pt x="2471" y="226"/>
                    <a:pt x="2471" y="220"/>
                    <a:pt x="2477" y="220"/>
                  </a:cubicBezTo>
                  <a:lnTo>
                    <a:pt x="2477" y="208"/>
                  </a:lnTo>
                  <a:cubicBezTo>
                    <a:pt x="2471" y="208"/>
                    <a:pt x="2471" y="208"/>
                    <a:pt x="2471" y="202"/>
                  </a:cubicBezTo>
                  <a:cubicBezTo>
                    <a:pt x="2402" y="170"/>
                    <a:pt x="2332" y="139"/>
                    <a:pt x="2257" y="113"/>
                  </a:cubicBezTo>
                  <a:cubicBezTo>
                    <a:pt x="2188" y="83"/>
                    <a:pt x="2113" y="63"/>
                    <a:pt x="2045" y="45"/>
                  </a:cubicBezTo>
                  <a:cubicBezTo>
                    <a:pt x="1919" y="20"/>
                    <a:pt x="1788" y="0"/>
                    <a:pt x="165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23"/>
            <p:cNvSpPr/>
            <p:nvPr/>
          </p:nvSpPr>
          <p:spPr>
            <a:xfrm rot="-953350">
              <a:off x="8089722" y="2195362"/>
              <a:ext cx="145255" cy="275855"/>
            </a:xfrm>
            <a:custGeom>
              <a:avLst/>
              <a:gdLst/>
              <a:ahLst/>
              <a:cxnLst/>
              <a:rect l="l" t="t" r="r" b="b"/>
              <a:pathLst>
                <a:path w="872" h="1656" extrusionOk="0">
                  <a:moveTo>
                    <a:pt x="834" y="301"/>
                  </a:moveTo>
                  <a:cubicBezTo>
                    <a:pt x="860" y="383"/>
                    <a:pt x="860" y="476"/>
                    <a:pt x="846" y="565"/>
                  </a:cubicBezTo>
                  <a:cubicBezTo>
                    <a:pt x="840" y="658"/>
                    <a:pt x="816" y="747"/>
                    <a:pt x="791" y="840"/>
                  </a:cubicBezTo>
                  <a:cubicBezTo>
                    <a:pt x="765" y="935"/>
                    <a:pt x="727" y="1028"/>
                    <a:pt x="678" y="1115"/>
                  </a:cubicBezTo>
                  <a:cubicBezTo>
                    <a:pt x="634" y="1190"/>
                    <a:pt x="577" y="1260"/>
                    <a:pt x="515" y="1323"/>
                  </a:cubicBezTo>
                  <a:cubicBezTo>
                    <a:pt x="545" y="1285"/>
                    <a:pt x="571" y="1248"/>
                    <a:pt x="597" y="1216"/>
                  </a:cubicBezTo>
                  <a:cubicBezTo>
                    <a:pt x="646" y="1129"/>
                    <a:pt x="696" y="1040"/>
                    <a:pt x="734" y="953"/>
                  </a:cubicBezTo>
                  <a:cubicBezTo>
                    <a:pt x="765" y="860"/>
                    <a:pt x="797" y="759"/>
                    <a:pt x="809" y="658"/>
                  </a:cubicBezTo>
                  <a:cubicBezTo>
                    <a:pt x="816" y="602"/>
                    <a:pt x="822" y="545"/>
                    <a:pt x="828" y="483"/>
                  </a:cubicBezTo>
                  <a:cubicBezTo>
                    <a:pt x="834" y="432"/>
                    <a:pt x="840" y="377"/>
                    <a:pt x="834" y="320"/>
                  </a:cubicBezTo>
                  <a:lnTo>
                    <a:pt x="834" y="301"/>
                  </a:lnTo>
                  <a:close/>
                  <a:moveTo>
                    <a:pt x="252" y="1548"/>
                  </a:moveTo>
                  <a:lnTo>
                    <a:pt x="252" y="1554"/>
                  </a:lnTo>
                  <a:cubicBezTo>
                    <a:pt x="246" y="1559"/>
                    <a:pt x="238" y="1564"/>
                    <a:pt x="232" y="1569"/>
                  </a:cubicBezTo>
                  <a:lnTo>
                    <a:pt x="232" y="1569"/>
                  </a:lnTo>
                  <a:lnTo>
                    <a:pt x="252" y="1548"/>
                  </a:lnTo>
                  <a:close/>
                  <a:moveTo>
                    <a:pt x="577" y="1"/>
                  </a:moveTo>
                  <a:cubicBezTo>
                    <a:pt x="571" y="1"/>
                    <a:pt x="565" y="7"/>
                    <a:pt x="571" y="13"/>
                  </a:cubicBezTo>
                  <a:cubicBezTo>
                    <a:pt x="577" y="32"/>
                    <a:pt x="583" y="56"/>
                    <a:pt x="591" y="76"/>
                  </a:cubicBezTo>
                  <a:cubicBezTo>
                    <a:pt x="615" y="157"/>
                    <a:pt x="621" y="238"/>
                    <a:pt x="621" y="320"/>
                  </a:cubicBezTo>
                  <a:cubicBezTo>
                    <a:pt x="615" y="426"/>
                    <a:pt x="597" y="533"/>
                    <a:pt x="559" y="640"/>
                  </a:cubicBezTo>
                  <a:cubicBezTo>
                    <a:pt x="521" y="747"/>
                    <a:pt x="470" y="852"/>
                    <a:pt x="421" y="959"/>
                  </a:cubicBezTo>
                  <a:cubicBezTo>
                    <a:pt x="371" y="1072"/>
                    <a:pt x="314" y="1184"/>
                    <a:pt x="258" y="1297"/>
                  </a:cubicBezTo>
                  <a:cubicBezTo>
                    <a:pt x="215" y="1392"/>
                    <a:pt x="169" y="1491"/>
                    <a:pt x="145" y="1592"/>
                  </a:cubicBezTo>
                  <a:lnTo>
                    <a:pt x="145" y="1586"/>
                  </a:lnTo>
                  <a:cubicBezTo>
                    <a:pt x="169" y="1442"/>
                    <a:pt x="233" y="1297"/>
                    <a:pt x="296" y="1160"/>
                  </a:cubicBezTo>
                  <a:cubicBezTo>
                    <a:pt x="333" y="1078"/>
                    <a:pt x="371" y="996"/>
                    <a:pt x="409" y="915"/>
                  </a:cubicBezTo>
                  <a:cubicBezTo>
                    <a:pt x="452" y="840"/>
                    <a:pt x="490" y="765"/>
                    <a:pt x="521" y="684"/>
                  </a:cubicBezTo>
                  <a:cubicBezTo>
                    <a:pt x="553" y="608"/>
                    <a:pt x="577" y="521"/>
                    <a:pt x="571" y="432"/>
                  </a:cubicBezTo>
                  <a:cubicBezTo>
                    <a:pt x="565" y="432"/>
                    <a:pt x="565" y="426"/>
                    <a:pt x="565" y="426"/>
                  </a:cubicBezTo>
                  <a:cubicBezTo>
                    <a:pt x="559" y="426"/>
                    <a:pt x="559" y="432"/>
                    <a:pt x="559" y="438"/>
                  </a:cubicBezTo>
                  <a:lnTo>
                    <a:pt x="559" y="476"/>
                  </a:lnTo>
                  <a:cubicBezTo>
                    <a:pt x="553" y="626"/>
                    <a:pt x="478" y="765"/>
                    <a:pt x="409" y="890"/>
                  </a:cubicBezTo>
                  <a:cubicBezTo>
                    <a:pt x="365" y="972"/>
                    <a:pt x="327" y="1054"/>
                    <a:pt x="290" y="1135"/>
                  </a:cubicBezTo>
                  <a:cubicBezTo>
                    <a:pt x="258" y="1210"/>
                    <a:pt x="227" y="1285"/>
                    <a:pt x="195" y="1360"/>
                  </a:cubicBezTo>
                  <a:cubicBezTo>
                    <a:pt x="177" y="1410"/>
                    <a:pt x="157" y="1461"/>
                    <a:pt x="145" y="1511"/>
                  </a:cubicBezTo>
                  <a:cubicBezTo>
                    <a:pt x="151" y="1442"/>
                    <a:pt x="163" y="1366"/>
                    <a:pt x="183" y="1297"/>
                  </a:cubicBezTo>
                  <a:cubicBezTo>
                    <a:pt x="215" y="1184"/>
                    <a:pt x="258" y="1072"/>
                    <a:pt x="314" y="965"/>
                  </a:cubicBezTo>
                  <a:cubicBezTo>
                    <a:pt x="345" y="909"/>
                    <a:pt x="377" y="846"/>
                    <a:pt x="409" y="790"/>
                  </a:cubicBezTo>
                  <a:lnTo>
                    <a:pt x="409" y="784"/>
                  </a:lnTo>
                  <a:cubicBezTo>
                    <a:pt x="409" y="784"/>
                    <a:pt x="409" y="777"/>
                    <a:pt x="403" y="777"/>
                  </a:cubicBezTo>
                  <a:lnTo>
                    <a:pt x="395" y="784"/>
                  </a:lnTo>
                  <a:cubicBezTo>
                    <a:pt x="389" y="802"/>
                    <a:pt x="377" y="822"/>
                    <a:pt x="365" y="840"/>
                  </a:cubicBezTo>
                  <a:cubicBezTo>
                    <a:pt x="320" y="927"/>
                    <a:pt x="270" y="1016"/>
                    <a:pt x="233" y="1109"/>
                  </a:cubicBezTo>
                  <a:cubicBezTo>
                    <a:pt x="201" y="1198"/>
                    <a:pt x="169" y="1291"/>
                    <a:pt x="151" y="1386"/>
                  </a:cubicBezTo>
                  <a:cubicBezTo>
                    <a:pt x="151" y="1366"/>
                    <a:pt x="157" y="1341"/>
                    <a:pt x="157" y="1323"/>
                  </a:cubicBezTo>
                  <a:cubicBezTo>
                    <a:pt x="177" y="1236"/>
                    <a:pt x="201" y="1147"/>
                    <a:pt x="227" y="1060"/>
                  </a:cubicBezTo>
                  <a:cubicBezTo>
                    <a:pt x="245" y="1016"/>
                    <a:pt x="258" y="965"/>
                    <a:pt x="276" y="921"/>
                  </a:cubicBezTo>
                  <a:lnTo>
                    <a:pt x="276" y="915"/>
                  </a:lnTo>
                  <a:cubicBezTo>
                    <a:pt x="282" y="909"/>
                    <a:pt x="276" y="903"/>
                    <a:pt x="270" y="903"/>
                  </a:cubicBezTo>
                  <a:cubicBezTo>
                    <a:pt x="270" y="903"/>
                    <a:pt x="270" y="909"/>
                    <a:pt x="264" y="909"/>
                  </a:cubicBezTo>
                  <a:cubicBezTo>
                    <a:pt x="264" y="915"/>
                    <a:pt x="258" y="927"/>
                    <a:pt x="258" y="935"/>
                  </a:cubicBezTo>
                  <a:cubicBezTo>
                    <a:pt x="227" y="1010"/>
                    <a:pt x="201" y="1091"/>
                    <a:pt x="177" y="1172"/>
                  </a:cubicBezTo>
                  <a:cubicBezTo>
                    <a:pt x="157" y="1260"/>
                    <a:pt x="139" y="1348"/>
                    <a:pt x="132" y="1442"/>
                  </a:cubicBezTo>
                  <a:cubicBezTo>
                    <a:pt x="126" y="1461"/>
                    <a:pt x="126" y="1485"/>
                    <a:pt x="126" y="1505"/>
                  </a:cubicBezTo>
                  <a:cubicBezTo>
                    <a:pt x="114" y="1372"/>
                    <a:pt x="132" y="1242"/>
                    <a:pt x="163" y="1115"/>
                  </a:cubicBezTo>
                  <a:cubicBezTo>
                    <a:pt x="169" y="1066"/>
                    <a:pt x="189" y="1016"/>
                    <a:pt x="201" y="972"/>
                  </a:cubicBezTo>
                  <a:lnTo>
                    <a:pt x="201" y="965"/>
                  </a:lnTo>
                  <a:cubicBezTo>
                    <a:pt x="201" y="965"/>
                    <a:pt x="201" y="959"/>
                    <a:pt x="195" y="959"/>
                  </a:cubicBezTo>
                  <a:cubicBezTo>
                    <a:pt x="195" y="959"/>
                    <a:pt x="189" y="959"/>
                    <a:pt x="189" y="965"/>
                  </a:cubicBezTo>
                  <a:cubicBezTo>
                    <a:pt x="189" y="972"/>
                    <a:pt x="189" y="978"/>
                    <a:pt x="183" y="978"/>
                  </a:cubicBezTo>
                  <a:cubicBezTo>
                    <a:pt x="132" y="1147"/>
                    <a:pt x="94" y="1317"/>
                    <a:pt x="114" y="1491"/>
                  </a:cubicBezTo>
                  <a:cubicBezTo>
                    <a:pt x="114" y="1504"/>
                    <a:pt x="114" y="1516"/>
                    <a:pt x="115" y="1528"/>
                  </a:cubicBezTo>
                  <a:lnTo>
                    <a:pt x="115" y="1528"/>
                  </a:lnTo>
                  <a:cubicBezTo>
                    <a:pt x="89" y="1396"/>
                    <a:pt x="96" y="1259"/>
                    <a:pt x="120" y="1129"/>
                  </a:cubicBezTo>
                  <a:cubicBezTo>
                    <a:pt x="126" y="1085"/>
                    <a:pt x="132" y="1048"/>
                    <a:pt x="145" y="1002"/>
                  </a:cubicBezTo>
                  <a:cubicBezTo>
                    <a:pt x="145" y="996"/>
                    <a:pt x="139" y="996"/>
                    <a:pt x="139" y="996"/>
                  </a:cubicBezTo>
                  <a:lnTo>
                    <a:pt x="132" y="996"/>
                  </a:lnTo>
                  <a:cubicBezTo>
                    <a:pt x="132" y="1002"/>
                    <a:pt x="132" y="1002"/>
                    <a:pt x="126" y="1010"/>
                  </a:cubicBezTo>
                  <a:cubicBezTo>
                    <a:pt x="94" y="1153"/>
                    <a:pt x="70" y="1311"/>
                    <a:pt x="88" y="1461"/>
                  </a:cubicBezTo>
                  <a:cubicBezTo>
                    <a:pt x="64" y="1360"/>
                    <a:pt x="57" y="1254"/>
                    <a:pt x="70" y="1147"/>
                  </a:cubicBezTo>
                  <a:cubicBezTo>
                    <a:pt x="76" y="1109"/>
                    <a:pt x="82" y="1066"/>
                    <a:pt x="94" y="1022"/>
                  </a:cubicBezTo>
                  <a:lnTo>
                    <a:pt x="94" y="1010"/>
                  </a:lnTo>
                  <a:cubicBezTo>
                    <a:pt x="102" y="1002"/>
                    <a:pt x="94" y="1002"/>
                    <a:pt x="88" y="1002"/>
                  </a:cubicBezTo>
                  <a:cubicBezTo>
                    <a:pt x="88" y="1002"/>
                    <a:pt x="82" y="1002"/>
                    <a:pt x="82" y="1010"/>
                  </a:cubicBezTo>
                  <a:cubicBezTo>
                    <a:pt x="82" y="1016"/>
                    <a:pt x="82" y="1022"/>
                    <a:pt x="76" y="1034"/>
                  </a:cubicBezTo>
                  <a:cubicBezTo>
                    <a:pt x="45" y="1153"/>
                    <a:pt x="45" y="1285"/>
                    <a:pt x="64" y="1410"/>
                  </a:cubicBezTo>
                  <a:cubicBezTo>
                    <a:pt x="45" y="1335"/>
                    <a:pt x="27" y="1254"/>
                    <a:pt x="33" y="1166"/>
                  </a:cubicBezTo>
                  <a:cubicBezTo>
                    <a:pt x="33" y="1129"/>
                    <a:pt x="39" y="1091"/>
                    <a:pt x="45" y="1048"/>
                  </a:cubicBezTo>
                  <a:cubicBezTo>
                    <a:pt x="45" y="1040"/>
                    <a:pt x="45" y="1040"/>
                    <a:pt x="39" y="1040"/>
                  </a:cubicBezTo>
                  <a:cubicBezTo>
                    <a:pt x="39" y="1040"/>
                    <a:pt x="33" y="1040"/>
                    <a:pt x="33" y="1048"/>
                  </a:cubicBezTo>
                  <a:cubicBezTo>
                    <a:pt x="1" y="1178"/>
                    <a:pt x="19" y="1317"/>
                    <a:pt x="64" y="1448"/>
                  </a:cubicBezTo>
                  <a:cubicBezTo>
                    <a:pt x="64" y="1454"/>
                    <a:pt x="64" y="1461"/>
                    <a:pt x="70" y="1467"/>
                  </a:cubicBezTo>
                  <a:cubicBezTo>
                    <a:pt x="76" y="1499"/>
                    <a:pt x="88" y="1529"/>
                    <a:pt x="102" y="1560"/>
                  </a:cubicBezTo>
                  <a:cubicBezTo>
                    <a:pt x="108" y="1574"/>
                    <a:pt x="114" y="1580"/>
                    <a:pt x="114" y="1592"/>
                  </a:cubicBezTo>
                  <a:lnTo>
                    <a:pt x="120" y="1598"/>
                  </a:lnTo>
                  <a:lnTo>
                    <a:pt x="120" y="1604"/>
                  </a:lnTo>
                  <a:lnTo>
                    <a:pt x="126" y="1612"/>
                  </a:lnTo>
                  <a:lnTo>
                    <a:pt x="126" y="1624"/>
                  </a:lnTo>
                  <a:cubicBezTo>
                    <a:pt x="120" y="1624"/>
                    <a:pt x="126" y="1630"/>
                    <a:pt x="132" y="1630"/>
                  </a:cubicBezTo>
                  <a:lnTo>
                    <a:pt x="132" y="1649"/>
                  </a:lnTo>
                  <a:cubicBezTo>
                    <a:pt x="132" y="1655"/>
                    <a:pt x="132" y="1655"/>
                    <a:pt x="139" y="1655"/>
                  </a:cubicBezTo>
                  <a:lnTo>
                    <a:pt x="145" y="1655"/>
                  </a:lnTo>
                  <a:lnTo>
                    <a:pt x="145" y="1636"/>
                  </a:lnTo>
                  <a:lnTo>
                    <a:pt x="157" y="1636"/>
                  </a:lnTo>
                  <a:lnTo>
                    <a:pt x="157" y="1630"/>
                  </a:lnTo>
                  <a:lnTo>
                    <a:pt x="163" y="1624"/>
                  </a:lnTo>
                  <a:lnTo>
                    <a:pt x="169" y="1624"/>
                  </a:lnTo>
                  <a:cubicBezTo>
                    <a:pt x="258" y="1574"/>
                    <a:pt x="333" y="1511"/>
                    <a:pt x="403" y="1442"/>
                  </a:cubicBezTo>
                  <a:cubicBezTo>
                    <a:pt x="409" y="1442"/>
                    <a:pt x="415" y="1436"/>
                    <a:pt x="415" y="1436"/>
                  </a:cubicBezTo>
                  <a:cubicBezTo>
                    <a:pt x="440" y="1410"/>
                    <a:pt x="464" y="1392"/>
                    <a:pt x="484" y="1366"/>
                  </a:cubicBezTo>
                  <a:cubicBezTo>
                    <a:pt x="553" y="1303"/>
                    <a:pt x="621" y="1228"/>
                    <a:pt x="672" y="1147"/>
                  </a:cubicBezTo>
                  <a:cubicBezTo>
                    <a:pt x="727" y="1066"/>
                    <a:pt x="765" y="972"/>
                    <a:pt x="797" y="878"/>
                  </a:cubicBezTo>
                  <a:cubicBezTo>
                    <a:pt x="809" y="834"/>
                    <a:pt x="822" y="784"/>
                    <a:pt x="834" y="733"/>
                  </a:cubicBezTo>
                  <a:cubicBezTo>
                    <a:pt x="840" y="684"/>
                    <a:pt x="854" y="640"/>
                    <a:pt x="860" y="596"/>
                  </a:cubicBezTo>
                  <a:cubicBezTo>
                    <a:pt x="866" y="539"/>
                    <a:pt x="872" y="489"/>
                    <a:pt x="872" y="438"/>
                  </a:cubicBezTo>
                  <a:cubicBezTo>
                    <a:pt x="866" y="395"/>
                    <a:pt x="866" y="357"/>
                    <a:pt x="854" y="320"/>
                  </a:cubicBezTo>
                  <a:cubicBezTo>
                    <a:pt x="854" y="307"/>
                    <a:pt x="846" y="295"/>
                    <a:pt x="846" y="282"/>
                  </a:cubicBezTo>
                  <a:lnTo>
                    <a:pt x="834" y="282"/>
                  </a:lnTo>
                  <a:lnTo>
                    <a:pt x="834" y="276"/>
                  </a:lnTo>
                  <a:cubicBezTo>
                    <a:pt x="834" y="270"/>
                    <a:pt x="828" y="270"/>
                    <a:pt x="828" y="270"/>
                  </a:cubicBezTo>
                  <a:cubicBezTo>
                    <a:pt x="822" y="270"/>
                    <a:pt x="822" y="270"/>
                    <a:pt x="822" y="276"/>
                  </a:cubicBezTo>
                  <a:cubicBezTo>
                    <a:pt x="828" y="333"/>
                    <a:pt x="822" y="389"/>
                    <a:pt x="822" y="446"/>
                  </a:cubicBezTo>
                  <a:cubicBezTo>
                    <a:pt x="816" y="502"/>
                    <a:pt x="809" y="559"/>
                    <a:pt x="803" y="614"/>
                  </a:cubicBezTo>
                  <a:cubicBezTo>
                    <a:pt x="791" y="715"/>
                    <a:pt x="765" y="814"/>
                    <a:pt x="734" y="915"/>
                  </a:cubicBezTo>
                  <a:cubicBezTo>
                    <a:pt x="696" y="1002"/>
                    <a:pt x="652" y="1091"/>
                    <a:pt x="603" y="1178"/>
                  </a:cubicBezTo>
                  <a:cubicBezTo>
                    <a:pt x="553" y="1260"/>
                    <a:pt x="490" y="1335"/>
                    <a:pt x="421" y="1410"/>
                  </a:cubicBezTo>
                  <a:cubicBezTo>
                    <a:pt x="415" y="1416"/>
                    <a:pt x="403" y="1424"/>
                    <a:pt x="395" y="1430"/>
                  </a:cubicBezTo>
                  <a:cubicBezTo>
                    <a:pt x="371" y="1448"/>
                    <a:pt x="351" y="1467"/>
                    <a:pt x="327" y="1485"/>
                  </a:cubicBezTo>
                  <a:cubicBezTo>
                    <a:pt x="339" y="1473"/>
                    <a:pt x="357" y="1461"/>
                    <a:pt x="371" y="1448"/>
                  </a:cubicBezTo>
                  <a:cubicBezTo>
                    <a:pt x="409" y="1416"/>
                    <a:pt x="440" y="1378"/>
                    <a:pt x="470" y="1341"/>
                  </a:cubicBezTo>
                  <a:cubicBezTo>
                    <a:pt x="521" y="1260"/>
                    <a:pt x="559" y="1172"/>
                    <a:pt x="597" y="1085"/>
                  </a:cubicBezTo>
                  <a:cubicBezTo>
                    <a:pt x="666" y="915"/>
                    <a:pt x="721" y="739"/>
                    <a:pt x="759" y="559"/>
                  </a:cubicBezTo>
                  <a:cubicBezTo>
                    <a:pt x="779" y="464"/>
                    <a:pt x="797" y="363"/>
                    <a:pt x="803" y="264"/>
                  </a:cubicBezTo>
                  <a:lnTo>
                    <a:pt x="803" y="250"/>
                  </a:lnTo>
                  <a:cubicBezTo>
                    <a:pt x="809" y="250"/>
                    <a:pt x="803" y="244"/>
                    <a:pt x="797" y="244"/>
                  </a:cubicBezTo>
                  <a:cubicBezTo>
                    <a:pt x="797" y="244"/>
                    <a:pt x="791" y="244"/>
                    <a:pt x="791" y="250"/>
                  </a:cubicBezTo>
                  <a:lnTo>
                    <a:pt x="791" y="258"/>
                  </a:lnTo>
                  <a:cubicBezTo>
                    <a:pt x="771" y="438"/>
                    <a:pt x="741" y="614"/>
                    <a:pt x="690" y="790"/>
                  </a:cubicBezTo>
                  <a:cubicBezTo>
                    <a:pt x="666" y="878"/>
                    <a:pt x="634" y="965"/>
                    <a:pt x="597" y="1054"/>
                  </a:cubicBezTo>
                  <a:cubicBezTo>
                    <a:pt x="565" y="1135"/>
                    <a:pt x="527" y="1222"/>
                    <a:pt x="478" y="1303"/>
                  </a:cubicBezTo>
                  <a:cubicBezTo>
                    <a:pt x="446" y="1348"/>
                    <a:pt x="415" y="1392"/>
                    <a:pt x="377" y="1430"/>
                  </a:cubicBezTo>
                  <a:cubicBezTo>
                    <a:pt x="357" y="1442"/>
                    <a:pt x="339" y="1461"/>
                    <a:pt x="320" y="1473"/>
                  </a:cubicBezTo>
                  <a:cubicBezTo>
                    <a:pt x="345" y="1448"/>
                    <a:pt x="371" y="1424"/>
                    <a:pt x="389" y="1392"/>
                  </a:cubicBezTo>
                  <a:cubicBezTo>
                    <a:pt x="458" y="1303"/>
                    <a:pt x="502" y="1210"/>
                    <a:pt x="553" y="1109"/>
                  </a:cubicBezTo>
                  <a:cubicBezTo>
                    <a:pt x="603" y="1016"/>
                    <a:pt x="640" y="921"/>
                    <a:pt x="678" y="822"/>
                  </a:cubicBezTo>
                  <a:cubicBezTo>
                    <a:pt x="709" y="727"/>
                    <a:pt x="727" y="634"/>
                    <a:pt x="747" y="539"/>
                  </a:cubicBezTo>
                  <a:cubicBezTo>
                    <a:pt x="765" y="438"/>
                    <a:pt x="771" y="345"/>
                    <a:pt x="779" y="244"/>
                  </a:cubicBezTo>
                  <a:lnTo>
                    <a:pt x="779" y="238"/>
                  </a:lnTo>
                  <a:lnTo>
                    <a:pt x="779" y="207"/>
                  </a:lnTo>
                  <a:lnTo>
                    <a:pt x="771" y="201"/>
                  </a:lnTo>
                  <a:cubicBezTo>
                    <a:pt x="765" y="201"/>
                    <a:pt x="765" y="207"/>
                    <a:pt x="765" y="207"/>
                  </a:cubicBezTo>
                  <a:cubicBezTo>
                    <a:pt x="765" y="213"/>
                    <a:pt x="759" y="226"/>
                    <a:pt x="759" y="232"/>
                  </a:cubicBezTo>
                  <a:cubicBezTo>
                    <a:pt x="759" y="320"/>
                    <a:pt x="753" y="414"/>
                    <a:pt x="741" y="502"/>
                  </a:cubicBezTo>
                  <a:cubicBezTo>
                    <a:pt x="721" y="596"/>
                    <a:pt x="703" y="690"/>
                    <a:pt x="672" y="784"/>
                  </a:cubicBezTo>
                  <a:cubicBezTo>
                    <a:pt x="646" y="884"/>
                    <a:pt x="603" y="978"/>
                    <a:pt x="559" y="1072"/>
                  </a:cubicBezTo>
                  <a:cubicBezTo>
                    <a:pt x="533" y="1123"/>
                    <a:pt x="508" y="1166"/>
                    <a:pt x="484" y="1216"/>
                  </a:cubicBezTo>
                  <a:cubicBezTo>
                    <a:pt x="458" y="1260"/>
                    <a:pt x="433" y="1311"/>
                    <a:pt x="403" y="1354"/>
                  </a:cubicBezTo>
                  <a:cubicBezTo>
                    <a:pt x="345" y="1436"/>
                    <a:pt x="276" y="1505"/>
                    <a:pt x="201" y="1574"/>
                  </a:cubicBezTo>
                  <a:cubicBezTo>
                    <a:pt x="252" y="1511"/>
                    <a:pt x="296" y="1448"/>
                    <a:pt x="339" y="1386"/>
                  </a:cubicBezTo>
                  <a:cubicBezTo>
                    <a:pt x="395" y="1303"/>
                    <a:pt x="446" y="1222"/>
                    <a:pt x="490" y="1135"/>
                  </a:cubicBezTo>
                  <a:cubicBezTo>
                    <a:pt x="539" y="1054"/>
                    <a:pt x="577" y="965"/>
                    <a:pt x="609" y="872"/>
                  </a:cubicBezTo>
                  <a:cubicBezTo>
                    <a:pt x="646" y="771"/>
                    <a:pt x="666" y="671"/>
                    <a:pt x="684" y="565"/>
                  </a:cubicBezTo>
                  <a:cubicBezTo>
                    <a:pt x="703" y="458"/>
                    <a:pt x="721" y="351"/>
                    <a:pt x="741" y="238"/>
                  </a:cubicBezTo>
                  <a:cubicBezTo>
                    <a:pt x="747" y="232"/>
                    <a:pt x="747" y="226"/>
                    <a:pt x="747" y="220"/>
                  </a:cubicBezTo>
                  <a:cubicBezTo>
                    <a:pt x="747" y="213"/>
                    <a:pt x="747" y="207"/>
                    <a:pt x="753" y="201"/>
                  </a:cubicBezTo>
                  <a:cubicBezTo>
                    <a:pt x="753" y="195"/>
                    <a:pt x="747" y="189"/>
                    <a:pt x="747" y="189"/>
                  </a:cubicBezTo>
                  <a:cubicBezTo>
                    <a:pt x="741" y="189"/>
                    <a:pt x="741" y="195"/>
                    <a:pt x="741" y="195"/>
                  </a:cubicBezTo>
                  <a:cubicBezTo>
                    <a:pt x="734" y="201"/>
                    <a:pt x="734" y="201"/>
                    <a:pt x="734" y="207"/>
                  </a:cubicBezTo>
                  <a:cubicBezTo>
                    <a:pt x="715" y="313"/>
                    <a:pt x="696" y="420"/>
                    <a:pt x="678" y="527"/>
                  </a:cubicBezTo>
                  <a:cubicBezTo>
                    <a:pt x="658" y="626"/>
                    <a:pt x="640" y="727"/>
                    <a:pt x="609" y="828"/>
                  </a:cubicBezTo>
                  <a:cubicBezTo>
                    <a:pt x="553" y="1016"/>
                    <a:pt x="458" y="1184"/>
                    <a:pt x="345" y="1348"/>
                  </a:cubicBezTo>
                  <a:cubicBezTo>
                    <a:pt x="296" y="1430"/>
                    <a:pt x="239" y="1505"/>
                    <a:pt x="183" y="1580"/>
                  </a:cubicBezTo>
                  <a:cubicBezTo>
                    <a:pt x="227" y="1499"/>
                    <a:pt x="276" y="1424"/>
                    <a:pt x="320" y="1341"/>
                  </a:cubicBezTo>
                  <a:cubicBezTo>
                    <a:pt x="377" y="1254"/>
                    <a:pt x="440" y="1160"/>
                    <a:pt x="484" y="1066"/>
                  </a:cubicBezTo>
                  <a:cubicBezTo>
                    <a:pt x="533" y="978"/>
                    <a:pt x="571" y="884"/>
                    <a:pt x="603" y="790"/>
                  </a:cubicBezTo>
                  <a:cubicBezTo>
                    <a:pt x="634" y="696"/>
                    <a:pt x="658" y="602"/>
                    <a:pt x="678" y="502"/>
                  </a:cubicBezTo>
                  <a:cubicBezTo>
                    <a:pt x="696" y="408"/>
                    <a:pt x="709" y="307"/>
                    <a:pt x="715" y="207"/>
                  </a:cubicBezTo>
                  <a:lnTo>
                    <a:pt x="715" y="189"/>
                  </a:lnTo>
                  <a:lnTo>
                    <a:pt x="715" y="169"/>
                  </a:lnTo>
                  <a:cubicBezTo>
                    <a:pt x="715" y="169"/>
                    <a:pt x="715" y="163"/>
                    <a:pt x="709" y="163"/>
                  </a:cubicBezTo>
                  <a:cubicBezTo>
                    <a:pt x="703" y="163"/>
                    <a:pt x="703" y="169"/>
                    <a:pt x="703" y="169"/>
                  </a:cubicBezTo>
                  <a:lnTo>
                    <a:pt x="703" y="175"/>
                  </a:lnTo>
                  <a:cubicBezTo>
                    <a:pt x="696" y="270"/>
                    <a:pt x="690" y="371"/>
                    <a:pt x="672" y="470"/>
                  </a:cubicBezTo>
                  <a:cubicBezTo>
                    <a:pt x="652" y="565"/>
                    <a:pt x="628" y="658"/>
                    <a:pt x="603" y="753"/>
                  </a:cubicBezTo>
                  <a:cubicBezTo>
                    <a:pt x="571" y="852"/>
                    <a:pt x="533" y="941"/>
                    <a:pt x="490" y="1028"/>
                  </a:cubicBezTo>
                  <a:cubicBezTo>
                    <a:pt x="440" y="1129"/>
                    <a:pt x="389" y="1216"/>
                    <a:pt x="333" y="1303"/>
                  </a:cubicBezTo>
                  <a:cubicBezTo>
                    <a:pt x="282" y="1378"/>
                    <a:pt x="233" y="1461"/>
                    <a:pt x="189" y="1536"/>
                  </a:cubicBezTo>
                  <a:cubicBezTo>
                    <a:pt x="221" y="1461"/>
                    <a:pt x="252" y="1392"/>
                    <a:pt x="290" y="1323"/>
                  </a:cubicBezTo>
                  <a:cubicBezTo>
                    <a:pt x="339" y="1228"/>
                    <a:pt x="395" y="1135"/>
                    <a:pt x="446" y="1040"/>
                  </a:cubicBezTo>
                  <a:cubicBezTo>
                    <a:pt x="496" y="947"/>
                    <a:pt x="545" y="852"/>
                    <a:pt x="577" y="753"/>
                  </a:cubicBezTo>
                  <a:cubicBezTo>
                    <a:pt x="615" y="658"/>
                    <a:pt x="640" y="559"/>
                    <a:pt x="652" y="452"/>
                  </a:cubicBezTo>
                  <a:cubicBezTo>
                    <a:pt x="672" y="351"/>
                    <a:pt x="678" y="250"/>
                    <a:pt x="672" y="145"/>
                  </a:cubicBezTo>
                  <a:lnTo>
                    <a:pt x="672" y="138"/>
                  </a:lnTo>
                  <a:lnTo>
                    <a:pt x="672" y="107"/>
                  </a:lnTo>
                  <a:cubicBezTo>
                    <a:pt x="672" y="100"/>
                    <a:pt x="666" y="100"/>
                    <a:pt x="666" y="100"/>
                  </a:cubicBezTo>
                  <a:cubicBezTo>
                    <a:pt x="658" y="100"/>
                    <a:pt x="652" y="100"/>
                    <a:pt x="652" y="107"/>
                  </a:cubicBezTo>
                  <a:cubicBezTo>
                    <a:pt x="658" y="113"/>
                    <a:pt x="658" y="119"/>
                    <a:pt x="658" y="125"/>
                  </a:cubicBezTo>
                  <a:cubicBezTo>
                    <a:pt x="666" y="220"/>
                    <a:pt x="658" y="320"/>
                    <a:pt x="646" y="420"/>
                  </a:cubicBezTo>
                  <a:cubicBezTo>
                    <a:pt x="634" y="521"/>
                    <a:pt x="609" y="620"/>
                    <a:pt x="577" y="721"/>
                  </a:cubicBezTo>
                  <a:cubicBezTo>
                    <a:pt x="545" y="822"/>
                    <a:pt x="502" y="915"/>
                    <a:pt x="452" y="1010"/>
                  </a:cubicBezTo>
                  <a:cubicBezTo>
                    <a:pt x="403" y="1103"/>
                    <a:pt x="345" y="1190"/>
                    <a:pt x="296" y="1285"/>
                  </a:cubicBezTo>
                  <a:cubicBezTo>
                    <a:pt x="245" y="1378"/>
                    <a:pt x="195" y="1473"/>
                    <a:pt x="163" y="1574"/>
                  </a:cubicBezTo>
                  <a:cubicBezTo>
                    <a:pt x="183" y="1491"/>
                    <a:pt x="221" y="1410"/>
                    <a:pt x="258" y="1335"/>
                  </a:cubicBezTo>
                  <a:cubicBezTo>
                    <a:pt x="314" y="1222"/>
                    <a:pt x="365" y="1109"/>
                    <a:pt x="421" y="996"/>
                  </a:cubicBezTo>
                  <a:cubicBezTo>
                    <a:pt x="470" y="890"/>
                    <a:pt x="521" y="784"/>
                    <a:pt x="559" y="671"/>
                  </a:cubicBezTo>
                  <a:cubicBezTo>
                    <a:pt x="597" y="571"/>
                    <a:pt x="628" y="464"/>
                    <a:pt x="634" y="351"/>
                  </a:cubicBezTo>
                  <a:cubicBezTo>
                    <a:pt x="640" y="250"/>
                    <a:pt x="628" y="145"/>
                    <a:pt x="597" y="44"/>
                  </a:cubicBezTo>
                  <a:cubicBezTo>
                    <a:pt x="591" y="32"/>
                    <a:pt x="591" y="19"/>
                    <a:pt x="583" y="7"/>
                  </a:cubicBezTo>
                  <a:lnTo>
                    <a:pt x="577" y="1"/>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23"/>
            <p:cNvSpPr/>
            <p:nvPr/>
          </p:nvSpPr>
          <p:spPr>
            <a:xfrm rot="-953350">
              <a:off x="7590234" y="2265334"/>
              <a:ext cx="179570" cy="112941"/>
            </a:xfrm>
            <a:custGeom>
              <a:avLst/>
              <a:gdLst/>
              <a:ahLst/>
              <a:cxnLst/>
              <a:rect l="l" t="t" r="r" b="b"/>
              <a:pathLst>
                <a:path w="1078" h="678" extrusionOk="0">
                  <a:moveTo>
                    <a:pt x="6" y="1"/>
                  </a:moveTo>
                  <a:cubicBezTo>
                    <a:pt x="0" y="1"/>
                    <a:pt x="0" y="1"/>
                    <a:pt x="0" y="7"/>
                  </a:cubicBezTo>
                  <a:cubicBezTo>
                    <a:pt x="0" y="13"/>
                    <a:pt x="0" y="19"/>
                    <a:pt x="6" y="19"/>
                  </a:cubicBezTo>
                  <a:lnTo>
                    <a:pt x="12" y="19"/>
                  </a:lnTo>
                  <a:lnTo>
                    <a:pt x="12" y="26"/>
                  </a:lnTo>
                  <a:lnTo>
                    <a:pt x="18" y="32"/>
                  </a:lnTo>
                  <a:lnTo>
                    <a:pt x="18" y="38"/>
                  </a:lnTo>
                  <a:cubicBezTo>
                    <a:pt x="38" y="50"/>
                    <a:pt x="56" y="56"/>
                    <a:pt x="68" y="70"/>
                  </a:cubicBezTo>
                  <a:cubicBezTo>
                    <a:pt x="169" y="139"/>
                    <a:pt x="232" y="244"/>
                    <a:pt x="313" y="333"/>
                  </a:cubicBezTo>
                  <a:cubicBezTo>
                    <a:pt x="357" y="383"/>
                    <a:pt x="414" y="426"/>
                    <a:pt x="463" y="470"/>
                  </a:cubicBezTo>
                  <a:cubicBezTo>
                    <a:pt x="519" y="508"/>
                    <a:pt x="576" y="545"/>
                    <a:pt x="632" y="577"/>
                  </a:cubicBezTo>
                  <a:cubicBezTo>
                    <a:pt x="677" y="602"/>
                    <a:pt x="721" y="628"/>
                    <a:pt x="764" y="646"/>
                  </a:cubicBezTo>
                  <a:cubicBezTo>
                    <a:pt x="770" y="646"/>
                    <a:pt x="770" y="652"/>
                    <a:pt x="776" y="652"/>
                  </a:cubicBezTo>
                  <a:cubicBezTo>
                    <a:pt x="796" y="658"/>
                    <a:pt x="814" y="665"/>
                    <a:pt x="833" y="671"/>
                  </a:cubicBezTo>
                  <a:lnTo>
                    <a:pt x="833" y="677"/>
                  </a:lnTo>
                  <a:lnTo>
                    <a:pt x="839" y="677"/>
                  </a:lnTo>
                  <a:lnTo>
                    <a:pt x="839" y="671"/>
                  </a:lnTo>
                  <a:cubicBezTo>
                    <a:pt x="845" y="671"/>
                    <a:pt x="845" y="665"/>
                    <a:pt x="839" y="665"/>
                  </a:cubicBezTo>
                  <a:cubicBezTo>
                    <a:pt x="827" y="658"/>
                    <a:pt x="814" y="652"/>
                    <a:pt x="808" y="652"/>
                  </a:cubicBezTo>
                  <a:cubicBezTo>
                    <a:pt x="695" y="602"/>
                    <a:pt x="588" y="545"/>
                    <a:pt x="489" y="470"/>
                  </a:cubicBezTo>
                  <a:cubicBezTo>
                    <a:pt x="432" y="432"/>
                    <a:pt x="382" y="389"/>
                    <a:pt x="331" y="339"/>
                  </a:cubicBezTo>
                  <a:cubicBezTo>
                    <a:pt x="281" y="289"/>
                    <a:pt x="238" y="226"/>
                    <a:pt x="194" y="169"/>
                  </a:cubicBezTo>
                  <a:lnTo>
                    <a:pt x="194" y="169"/>
                  </a:lnTo>
                  <a:cubicBezTo>
                    <a:pt x="238" y="214"/>
                    <a:pt x="281" y="258"/>
                    <a:pt x="325" y="301"/>
                  </a:cubicBezTo>
                  <a:cubicBezTo>
                    <a:pt x="432" y="402"/>
                    <a:pt x="545" y="483"/>
                    <a:pt x="669" y="559"/>
                  </a:cubicBezTo>
                  <a:cubicBezTo>
                    <a:pt x="727" y="590"/>
                    <a:pt x="782" y="628"/>
                    <a:pt x="845" y="646"/>
                  </a:cubicBezTo>
                  <a:cubicBezTo>
                    <a:pt x="857" y="646"/>
                    <a:pt x="871" y="652"/>
                    <a:pt x="877" y="652"/>
                  </a:cubicBezTo>
                  <a:lnTo>
                    <a:pt x="883" y="652"/>
                  </a:lnTo>
                  <a:cubicBezTo>
                    <a:pt x="889" y="652"/>
                    <a:pt x="889" y="640"/>
                    <a:pt x="883" y="640"/>
                  </a:cubicBezTo>
                  <a:cubicBezTo>
                    <a:pt x="814" y="628"/>
                    <a:pt x="752" y="590"/>
                    <a:pt x="695" y="559"/>
                  </a:cubicBezTo>
                  <a:cubicBezTo>
                    <a:pt x="632" y="521"/>
                    <a:pt x="570" y="483"/>
                    <a:pt x="513" y="440"/>
                  </a:cubicBezTo>
                  <a:cubicBezTo>
                    <a:pt x="457" y="395"/>
                    <a:pt x="400" y="351"/>
                    <a:pt x="351" y="307"/>
                  </a:cubicBezTo>
                  <a:cubicBezTo>
                    <a:pt x="301" y="258"/>
                    <a:pt x="250" y="207"/>
                    <a:pt x="200" y="157"/>
                  </a:cubicBezTo>
                  <a:cubicBezTo>
                    <a:pt x="169" y="131"/>
                    <a:pt x="143" y="101"/>
                    <a:pt x="105" y="76"/>
                  </a:cubicBezTo>
                  <a:lnTo>
                    <a:pt x="105" y="76"/>
                  </a:lnTo>
                  <a:cubicBezTo>
                    <a:pt x="200" y="139"/>
                    <a:pt x="275" y="214"/>
                    <a:pt x="357" y="282"/>
                  </a:cubicBezTo>
                  <a:cubicBezTo>
                    <a:pt x="406" y="333"/>
                    <a:pt x="463" y="383"/>
                    <a:pt x="526" y="432"/>
                  </a:cubicBezTo>
                  <a:cubicBezTo>
                    <a:pt x="582" y="477"/>
                    <a:pt x="645" y="515"/>
                    <a:pt x="707" y="553"/>
                  </a:cubicBezTo>
                  <a:cubicBezTo>
                    <a:pt x="770" y="583"/>
                    <a:pt x="839" y="608"/>
                    <a:pt x="909" y="634"/>
                  </a:cubicBezTo>
                  <a:cubicBezTo>
                    <a:pt x="915" y="640"/>
                    <a:pt x="927" y="640"/>
                    <a:pt x="940" y="646"/>
                  </a:cubicBezTo>
                  <a:lnTo>
                    <a:pt x="946" y="646"/>
                  </a:lnTo>
                  <a:cubicBezTo>
                    <a:pt x="952" y="646"/>
                    <a:pt x="952" y="634"/>
                    <a:pt x="946" y="634"/>
                  </a:cubicBezTo>
                  <a:cubicBezTo>
                    <a:pt x="940" y="634"/>
                    <a:pt x="933" y="634"/>
                    <a:pt x="933" y="628"/>
                  </a:cubicBezTo>
                  <a:cubicBezTo>
                    <a:pt x="796" y="583"/>
                    <a:pt x="663" y="515"/>
                    <a:pt x="545" y="432"/>
                  </a:cubicBezTo>
                  <a:cubicBezTo>
                    <a:pt x="426" y="345"/>
                    <a:pt x="325" y="232"/>
                    <a:pt x="212" y="139"/>
                  </a:cubicBezTo>
                  <a:cubicBezTo>
                    <a:pt x="169" y="101"/>
                    <a:pt x="125" y="70"/>
                    <a:pt x="75" y="38"/>
                  </a:cubicBezTo>
                  <a:lnTo>
                    <a:pt x="75" y="38"/>
                  </a:lnTo>
                  <a:cubicBezTo>
                    <a:pt x="119" y="56"/>
                    <a:pt x="156" y="82"/>
                    <a:pt x="194" y="107"/>
                  </a:cubicBezTo>
                  <a:cubicBezTo>
                    <a:pt x="250" y="157"/>
                    <a:pt x="307" y="207"/>
                    <a:pt x="363" y="258"/>
                  </a:cubicBezTo>
                  <a:cubicBezTo>
                    <a:pt x="481" y="365"/>
                    <a:pt x="614" y="464"/>
                    <a:pt x="752" y="539"/>
                  </a:cubicBezTo>
                  <a:cubicBezTo>
                    <a:pt x="820" y="577"/>
                    <a:pt x="895" y="608"/>
                    <a:pt x="964" y="620"/>
                  </a:cubicBezTo>
                  <a:cubicBezTo>
                    <a:pt x="978" y="620"/>
                    <a:pt x="990" y="628"/>
                    <a:pt x="1002" y="628"/>
                  </a:cubicBezTo>
                  <a:cubicBezTo>
                    <a:pt x="1008" y="628"/>
                    <a:pt x="1008" y="614"/>
                    <a:pt x="1002" y="614"/>
                  </a:cubicBezTo>
                  <a:cubicBezTo>
                    <a:pt x="921" y="602"/>
                    <a:pt x="845" y="571"/>
                    <a:pt x="776" y="539"/>
                  </a:cubicBezTo>
                  <a:cubicBezTo>
                    <a:pt x="707" y="501"/>
                    <a:pt x="639" y="458"/>
                    <a:pt x="576" y="408"/>
                  </a:cubicBezTo>
                  <a:cubicBezTo>
                    <a:pt x="507" y="365"/>
                    <a:pt x="444" y="313"/>
                    <a:pt x="388" y="264"/>
                  </a:cubicBezTo>
                  <a:cubicBezTo>
                    <a:pt x="325" y="207"/>
                    <a:pt x="269" y="157"/>
                    <a:pt x="212" y="107"/>
                  </a:cubicBezTo>
                  <a:cubicBezTo>
                    <a:pt x="169" y="70"/>
                    <a:pt x="119" y="38"/>
                    <a:pt x="62" y="19"/>
                  </a:cubicBezTo>
                  <a:lnTo>
                    <a:pt x="62" y="19"/>
                  </a:lnTo>
                  <a:cubicBezTo>
                    <a:pt x="125" y="26"/>
                    <a:pt x="181" y="56"/>
                    <a:pt x="232" y="88"/>
                  </a:cubicBezTo>
                  <a:cubicBezTo>
                    <a:pt x="307" y="139"/>
                    <a:pt x="369" y="189"/>
                    <a:pt x="438" y="238"/>
                  </a:cubicBezTo>
                  <a:cubicBezTo>
                    <a:pt x="501" y="289"/>
                    <a:pt x="564" y="345"/>
                    <a:pt x="626" y="395"/>
                  </a:cubicBezTo>
                  <a:cubicBezTo>
                    <a:pt x="689" y="446"/>
                    <a:pt x="745" y="495"/>
                    <a:pt x="814" y="533"/>
                  </a:cubicBezTo>
                  <a:cubicBezTo>
                    <a:pt x="871" y="571"/>
                    <a:pt x="933" y="596"/>
                    <a:pt x="1002" y="614"/>
                  </a:cubicBezTo>
                  <a:cubicBezTo>
                    <a:pt x="1015" y="614"/>
                    <a:pt x="1033" y="614"/>
                    <a:pt x="1045" y="620"/>
                  </a:cubicBezTo>
                  <a:cubicBezTo>
                    <a:pt x="1053" y="620"/>
                    <a:pt x="1059" y="608"/>
                    <a:pt x="1045" y="608"/>
                  </a:cubicBezTo>
                  <a:cubicBezTo>
                    <a:pt x="1039" y="608"/>
                    <a:pt x="1033" y="602"/>
                    <a:pt x="1033" y="602"/>
                  </a:cubicBezTo>
                  <a:cubicBezTo>
                    <a:pt x="883" y="583"/>
                    <a:pt x="758" y="489"/>
                    <a:pt x="645" y="395"/>
                  </a:cubicBezTo>
                  <a:cubicBezTo>
                    <a:pt x="519" y="295"/>
                    <a:pt x="394" y="183"/>
                    <a:pt x="256" y="88"/>
                  </a:cubicBezTo>
                  <a:cubicBezTo>
                    <a:pt x="232" y="76"/>
                    <a:pt x="206" y="56"/>
                    <a:pt x="181" y="44"/>
                  </a:cubicBezTo>
                  <a:cubicBezTo>
                    <a:pt x="194" y="44"/>
                    <a:pt x="212" y="50"/>
                    <a:pt x="226" y="56"/>
                  </a:cubicBezTo>
                  <a:cubicBezTo>
                    <a:pt x="301" y="88"/>
                    <a:pt x="369" y="131"/>
                    <a:pt x="432" y="183"/>
                  </a:cubicBezTo>
                  <a:cubicBezTo>
                    <a:pt x="501" y="238"/>
                    <a:pt x="570" y="295"/>
                    <a:pt x="639" y="351"/>
                  </a:cubicBezTo>
                  <a:cubicBezTo>
                    <a:pt x="701" y="402"/>
                    <a:pt x="770" y="452"/>
                    <a:pt x="839" y="501"/>
                  </a:cubicBezTo>
                  <a:cubicBezTo>
                    <a:pt x="903" y="545"/>
                    <a:pt x="970" y="577"/>
                    <a:pt x="1045" y="602"/>
                  </a:cubicBezTo>
                  <a:lnTo>
                    <a:pt x="1071" y="602"/>
                  </a:lnTo>
                  <a:cubicBezTo>
                    <a:pt x="1077" y="602"/>
                    <a:pt x="1077" y="596"/>
                    <a:pt x="1071" y="590"/>
                  </a:cubicBezTo>
                  <a:cubicBezTo>
                    <a:pt x="996" y="577"/>
                    <a:pt x="927" y="539"/>
                    <a:pt x="857" y="495"/>
                  </a:cubicBezTo>
                  <a:cubicBezTo>
                    <a:pt x="790" y="452"/>
                    <a:pt x="727" y="402"/>
                    <a:pt x="663" y="351"/>
                  </a:cubicBezTo>
                  <a:cubicBezTo>
                    <a:pt x="588" y="295"/>
                    <a:pt x="519" y="238"/>
                    <a:pt x="451" y="183"/>
                  </a:cubicBezTo>
                  <a:cubicBezTo>
                    <a:pt x="388" y="131"/>
                    <a:pt x="325" y="88"/>
                    <a:pt x="250" y="56"/>
                  </a:cubicBezTo>
                  <a:cubicBezTo>
                    <a:pt x="218" y="38"/>
                    <a:pt x="188" y="32"/>
                    <a:pt x="150" y="19"/>
                  </a:cubicBezTo>
                  <a:cubicBezTo>
                    <a:pt x="105" y="7"/>
                    <a:pt x="56" y="1"/>
                    <a:pt x="6"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23"/>
            <p:cNvSpPr/>
            <p:nvPr/>
          </p:nvSpPr>
          <p:spPr>
            <a:xfrm rot="-953350">
              <a:off x="7791547" y="1692204"/>
              <a:ext cx="206722" cy="244538"/>
            </a:xfrm>
            <a:custGeom>
              <a:avLst/>
              <a:gdLst/>
              <a:ahLst/>
              <a:cxnLst/>
              <a:rect l="l" t="t" r="r" b="b"/>
              <a:pathLst>
                <a:path w="1241" h="1468" extrusionOk="0">
                  <a:moveTo>
                    <a:pt x="6" y="1"/>
                  </a:moveTo>
                  <a:cubicBezTo>
                    <a:pt x="0" y="1"/>
                    <a:pt x="0" y="7"/>
                    <a:pt x="0" y="7"/>
                  </a:cubicBezTo>
                  <a:lnTo>
                    <a:pt x="0" y="13"/>
                  </a:lnTo>
                  <a:lnTo>
                    <a:pt x="6" y="19"/>
                  </a:lnTo>
                  <a:cubicBezTo>
                    <a:pt x="6" y="19"/>
                    <a:pt x="12" y="26"/>
                    <a:pt x="12" y="32"/>
                  </a:cubicBezTo>
                  <a:cubicBezTo>
                    <a:pt x="87" y="120"/>
                    <a:pt x="169" y="207"/>
                    <a:pt x="256" y="290"/>
                  </a:cubicBezTo>
                  <a:cubicBezTo>
                    <a:pt x="345" y="377"/>
                    <a:pt x="438" y="458"/>
                    <a:pt x="533" y="545"/>
                  </a:cubicBezTo>
                  <a:cubicBezTo>
                    <a:pt x="626" y="628"/>
                    <a:pt x="721" y="715"/>
                    <a:pt x="808" y="803"/>
                  </a:cubicBezTo>
                  <a:cubicBezTo>
                    <a:pt x="889" y="897"/>
                    <a:pt x="970" y="991"/>
                    <a:pt x="1039" y="1091"/>
                  </a:cubicBezTo>
                  <a:cubicBezTo>
                    <a:pt x="1109" y="1198"/>
                    <a:pt x="1172" y="1305"/>
                    <a:pt x="1209" y="1424"/>
                  </a:cubicBezTo>
                  <a:cubicBezTo>
                    <a:pt x="1215" y="1436"/>
                    <a:pt x="1221" y="1448"/>
                    <a:pt x="1227" y="1467"/>
                  </a:cubicBezTo>
                  <a:lnTo>
                    <a:pt x="1233" y="1467"/>
                  </a:lnTo>
                  <a:cubicBezTo>
                    <a:pt x="1233" y="1467"/>
                    <a:pt x="1241" y="1467"/>
                    <a:pt x="1241" y="1461"/>
                  </a:cubicBezTo>
                  <a:cubicBezTo>
                    <a:pt x="1241" y="1461"/>
                    <a:pt x="1241" y="1455"/>
                    <a:pt x="1233" y="1455"/>
                  </a:cubicBezTo>
                  <a:cubicBezTo>
                    <a:pt x="1203" y="1343"/>
                    <a:pt x="1146" y="1230"/>
                    <a:pt x="1083" y="1129"/>
                  </a:cubicBezTo>
                  <a:cubicBezTo>
                    <a:pt x="1015" y="1022"/>
                    <a:pt x="940" y="929"/>
                    <a:pt x="851" y="834"/>
                  </a:cubicBezTo>
                  <a:cubicBezTo>
                    <a:pt x="770" y="747"/>
                    <a:pt x="677" y="658"/>
                    <a:pt x="582" y="571"/>
                  </a:cubicBezTo>
                  <a:cubicBezTo>
                    <a:pt x="495" y="490"/>
                    <a:pt x="394" y="403"/>
                    <a:pt x="307" y="314"/>
                  </a:cubicBezTo>
                  <a:cubicBezTo>
                    <a:pt x="232" y="252"/>
                    <a:pt x="169" y="183"/>
                    <a:pt x="99" y="108"/>
                  </a:cubicBezTo>
                  <a:cubicBezTo>
                    <a:pt x="81" y="88"/>
                    <a:pt x="62" y="64"/>
                    <a:pt x="38" y="39"/>
                  </a:cubicBezTo>
                  <a:cubicBezTo>
                    <a:pt x="30" y="26"/>
                    <a:pt x="18" y="13"/>
                    <a:pt x="12"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23"/>
            <p:cNvSpPr/>
            <p:nvPr/>
          </p:nvSpPr>
          <p:spPr>
            <a:xfrm rot="-953350">
              <a:off x="7794276" y="1689867"/>
              <a:ext cx="195395" cy="355147"/>
            </a:xfrm>
            <a:custGeom>
              <a:avLst/>
              <a:gdLst/>
              <a:ahLst/>
              <a:cxnLst/>
              <a:rect l="l" t="t" r="r" b="b"/>
              <a:pathLst>
                <a:path w="1173" h="2132" extrusionOk="0">
                  <a:moveTo>
                    <a:pt x="7" y="0"/>
                  </a:moveTo>
                  <a:cubicBezTo>
                    <a:pt x="7" y="0"/>
                    <a:pt x="1" y="0"/>
                    <a:pt x="1" y="6"/>
                  </a:cubicBezTo>
                  <a:cubicBezTo>
                    <a:pt x="19" y="57"/>
                    <a:pt x="44" y="101"/>
                    <a:pt x="63" y="145"/>
                  </a:cubicBezTo>
                  <a:cubicBezTo>
                    <a:pt x="108" y="238"/>
                    <a:pt x="163" y="333"/>
                    <a:pt x="213" y="426"/>
                  </a:cubicBezTo>
                  <a:cubicBezTo>
                    <a:pt x="302" y="558"/>
                    <a:pt x="389" y="689"/>
                    <a:pt x="476" y="816"/>
                  </a:cubicBezTo>
                  <a:cubicBezTo>
                    <a:pt x="571" y="946"/>
                    <a:pt x="658" y="1079"/>
                    <a:pt x="739" y="1216"/>
                  </a:cubicBezTo>
                  <a:cubicBezTo>
                    <a:pt x="822" y="1348"/>
                    <a:pt x="897" y="1486"/>
                    <a:pt x="965" y="1629"/>
                  </a:cubicBezTo>
                  <a:cubicBezTo>
                    <a:pt x="1028" y="1774"/>
                    <a:pt x="1085" y="1924"/>
                    <a:pt x="1135" y="2069"/>
                  </a:cubicBezTo>
                  <a:cubicBezTo>
                    <a:pt x="1141" y="2088"/>
                    <a:pt x="1147" y="2106"/>
                    <a:pt x="1153" y="2126"/>
                  </a:cubicBezTo>
                  <a:lnTo>
                    <a:pt x="1153" y="2132"/>
                  </a:lnTo>
                  <a:lnTo>
                    <a:pt x="1161" y="2132"/>
                  </a:lnTo>
                  <a:cubicBezTo>
                    <a:pt x="1167" y="2132"/>
                    <a:pt x="1173" y="2132"/>
                    <a:pt x="1167" y="2126"/>
                  </a:cubicBezTo>
                  <a:cubicBezTo>
                    <a:pt x="1123" y="1975"/>
                    <a:pt x="1066" y="1825"/>
                    <a:pt x="1003" y="1680"/>
                  </a:cubicBezTo>
                  <a:cubicBezTo>
                    <a:pt x="941" y="1542"/>
                    <a:pt x="866" y="1398"/>
                    <a:pt x="791" y="1267"/>
                  </a:cubicBezTo>
                  <a:cubicBezTo>
                    <a:pt x="733" y="1178"/>
                    <a:pt x="678" y="1091"/>
                    <a:pt x="621" y="1004"/>
                  </a:cubicBezTo>
                  <a:cubicBezTo>
                    <a:pt x="597" y="966"/>
                    <a:pt x="571" y="934"/>
                    <a:pt x="545" y="897"/>
                  </a:cubicBezTo>
                  <a:cubicBezTo>
                    <a:pt x="514" y="847"/>
                    <a:pt x="476" y="790"/>
                    <a:pt x="446" y="740"/>
                  </a:cubicBezTo>
                  <a:cubicBezTo>
                    <a:pt x="383" y="652"/>
                    <a:pt x="320" y="564"/>
                    <a:pt x="264" y="477"/>
                  </a:cubicBezTo>
                  <a:cubicBezTo>
                    <a:pt x="189" y="358"/>
                    <a:pt x="120" y="232"/>
                    <a:pt x="63" y="107"/>
                  </a:cubicBezTo>
                  <a:cubicBezTo>
                    <a:pt x="50" y="95"/>
                    <a:pt x="44" y="76"/>
                    <a:pt x="38" y="57"/>
                  </a:cubicBezTo>
                  <a:cubicBezTo>
                    <a:pt x="32" y="38"/>
                    <a:pt x="25" y="20"/>
                    <a:pt x="13"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23"/>
            <p:cNvSpPr/>
            <p:nvPr/>
          </p:nvSpPr>
          <p:spPr>
            <a:xfrm rot="-953350">
              <a:off x="7794515" y="1695532"/>
              <a:ext cx="197560" cy="284351"/>
            </a:xfrm>
            <a:custGeom>
              <a:avLst/>
              <a:gdLst/>
              <a:ahLst/>
              <a:cxnLst/>
              <a:rect l="l" t="t" r="r" b="b"/>
              <a:pathLst>
                <a:path w="1186" h="1707" extrusionOk="0">
                  <a:moveTo>
                    <a:pt x="7" y="1"/>
                  </a:moveTo>
                  <a:cubicBezTo>
                    <a:pt x="0" y="1"/>
                    <a:pt x="0" y="7"/>
                    <a:pt x="0" y="14"/>
                  </a:cubicBezTo>
                  <a:cubicBezTo>
                    <a:pt x="7" y="20"/>
                    <a:pt x="13" y="33"/>
                    <a:pt x="20" y="39"/>
                  </a:cubicBezTo>
                  <a:lnTo>
                    <a:pt x="26" y="39"/>
                  </a:lnTo>
                  <a:cubicBezTo>
                    <a:pt x="26" y="39"/>
                    <a:pt x="32" y="39"/>
                    <a:pt x="32" y="45"/>
                  </a:cubicBezTo>
                  <a:cubicBezTo>
                    <a:pt x="38" y="58"/>
                    <a:pt x="44" y="70"/>
                    <a:pt x="50" y="82"/>
                  </a:cubicBezTo>
                  <a:cubicBezTo>
                    <a:pt x="58" y="96"/>
                    <a:pt x="64" y="102"/>
                    <a:pt x="70" y="114"/>
                  </a:cubicBezTo>
                  <a:cubicBezTo>
                    <a:pt x="119" y="189"/>
                    <a:pt x="176" y="270"/>
                    <a:pt x="232" y="353"/>
                  </a:cubicBezTo>
                  <a:cubicBezTo>
                    <a:pt x="307" y="458"/>
                    <a:pt x="389" y="565"/>
                    <a:pt x="483" y="666"/>
                  </a:cubicBezTo>
                  <a:cubicBezTo>
                    <a:pt x="571" y="767"/>
                    <a:pt x="659" y="866"/>
                    <a:pt x="741" y="973"/>
                  </a:cubicBezTo>
                  <a:cubicBezTo>
                    <a:pt x="822" y="1079"/>
                    <a:pt x="897" y="1186"/>
                    <a:pt x="966" y="1299"/>
                  </a:cubicBezTo>
                  <a:cubicBezTo>
                    <a:pt x="1041" y="1424"/>
                    <a:pt x="1111" y="1556"/>
                    <a:pt x="1166" y="1693"/>
                  </a:cubicBezTo>
                  <a:lnTo>
                    <a:pt x="1166" y="1699"/>
                  </a:lnTo>
                  <a:lnTo>
                    <a:pt x="1172" y="1707"/>
                  </a:lnTo>
                  <a:cubicBezTo>
                    <a:pt x="1178" y="1707"/>
                    <a:pt x="1186" y="1699"/>
                    <a:pt x="1178" y="1693"/>
                  </a:cubicBezTo>
                  <a:cubicBezTo>
                    <a:pt x="1178" y="1687"/>
                    <a:pt x="1172" y="1681"/>
                    <a:pt x="1172" y="1669"/>
                  </a:cubicBezTo>
                  <a:cubicBezTo>
                    <a:pt x="1065" y="1436"/>
                    <a:pt x="941" y="1210"/>
                    <a:pt x="784" y="1004"/>
                  </a:cubicBezTo>
                  <a:cubicBezTo>
                    <a:pt x="703" y="897"/>
                    <a:pt x="614" y="797"/>
                    <a:pt x="527" y="697"/>
                  </a:cubicBezTo>
                  <a:cubicBezTo>
                    <a:pt x="440" y="597"/>
                    <a:pt x="351" y="490"/>
                    <a:pt x="270" y="383"/>
                  </a:cubicBezTo>
                  <a:cubicBezTo>
                    <a:pt x="226" y="327"/>
                    <a:pt x="189" y="264"/>
                    <a:pt x="145" y="209"/>
                  </a:cubicBezTo>
                  <a:cubicBezTo>
                    <a:pt x="101" y="139"/>
                    <a:pt x="58" y="70"/>
                    <a:pt x="13"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23"/>
            <p:cNvSpPr/>
            <p:nvPr/>
          </p:nvSpPr>
          <p:spPr>
            <a:xfrm rot="-953350">
              <a:off x="7770205" y="1679942"/>
              <a:ext cx="204556" cy="387130"/>
            </a:xfrm>
            <a:custGeom>
              <a:avLst/>
              <a:gdLst/>
              <a:ahLst/>
              <a:cxnLst/>
              <a:rect l="l" t="t" r="r" b="b"/>
              <a:pathLst>
                <a:path w="1228" h="2324" extrusionOk="0">
                  <a:moveTo>
                    <a:pt x="125" y="0"/>
                  </a:moveTo>
                  <a:cubicBezTo>
                    <a:pt x="125" y="6"/>
                    <a:pt x="119" y="12"/>
                    <a:pt x="119" y="18"/>
                  </a:cubicBezTo>
                  <a:cubicBezTo>
                    <a:pt x="119" y="12"/>
                    <a:pt x="113" y="12"/>
                    <a:pt x="113" y="12"/>
                  </a:cubicBezTo>
                  <a:cubicBezTo>
                    <a:pt x="107" y="12"/>
                    <a:pt x="107" y="18"/>
                    <a:pt x="107" y="24"/>
                  </a:cubicBezTo>
                  <a:cubicBezTo>
                    <a:pt x="107" y="30"/>
                    <a:pt x="107" y="30"/>
                    <a:pt x="100" y="38"/>
                  </a:cubicBezTo>
                  <a:lnTo>
                    <a:pt x="100" y="44"/>
                  </a:lnTo>
                  <a:lnTo>
                    <a:pt x="100" y="50"/>
                  </a:lnTo>
                  <a:cubicBezTo>
                    <a:pt x="70" y="125"/>
                    <a:pt x="44" y="200"/>
                    <a:pt x="32" y="275"/>
                  </a:cubicBezTo>
                  <a:cubicBezTo>
                    <a:pt x="32" y="281"/>
                    <a:pt x="25" y="287"/>
                    <a:pt x="25" y="287"/>
                  </a:cubicBezTo>
                  <a:cubicBezTo>
                    <a:pt x="6" y="376"/>
                    <a:pt x="0" y="463"/>
                    <a:pt x="0" y="557"/>
                  </a:cubicBezTo>
                  <a:cubicBezTo>
                    <a:pt x="0" y="645"/>
                    <a:pt x="6" y="733"/>
                    <a:pt x="18" y="820"/>
                  </a:cubicBezTo>
                  <a:cubicBezTo>
                    <a:pt x="38" y="909"/>
                    <a:pt x="62" y="996"/>
                    <a:pt x="94" y="1083"/>
                  </a:cubicBezTo>
                  <a:cubicBezTo>
                    <a:pt x="125" y="1166"/>
                    <a:pt x="163" y="1247"/>
                    <a:pt x="207" y="1322"/>
                  </a:cubicBezTo>
                  <a:cubicBezTo>
                    <a:pt x="213" y="1328"/>
                    <a:pt x="220" y="1340"/>
                    <a:pt x="226" y="1346"/>
                  </a:cubicBezTo>
                  <a:lnTo>
                    <a:pt x="232" y="1354"/>
                  </a:lnTo>
                  <a:cubicBezTo>
                    <a:pt x="238" y="1354"/>
                    <a:pt x="244" y="1346"/>
                    <a:pt x="238" y="1340"/>
                  </a:cubicBezTo>
                  <a:cubicBezTo>
                    <a:pt x="188" y="1265"/>
                    <a:pt x="151" y="1190"/>
                    <a:pt x="119" y="1109"/>
                  </a:cubicBezTo>
                  <a:cubicBezTo>
                    <a:pt x="82" y="1027"/>
                    <a:pt x="56" y="940"/>
                    <a:pt x="38" y="851"/>
                  </a:cubicBezTo>
                  <a:cubicBezTo>
                    <a:pt x="25" y="770"/>
                    <a:pt x="12" y="689"/>
                    <a:pt x="12" y="608"/>
                  </a:cubicBezTo>
                  <a:lnTo>
                    <a:pt x="12" y="588"/>
                  </a:lnTo>
                  <a:cubicBezTo>
                    <a:pt x="12" y="501"/>
                    <a:pt x="18" y="414"/>
                    <a:pt x="32" y="325"/>
                  </a:cubicBezTo>
                  <a:cubicBezTo>
                    <a:pt x="38" y="313"/>
                    <a:pt x="38" y="293"/>
                    <a:pt x="44" y="281"/>
                  </a:cubicBezTo>
                  <a:cubicBezTo>
                    <a:pt x="50" y="244"/>
                    <a:pt x="62" y="206"/>
                    <a:pt x="70" y="163"/>
                  </a:cubicBezTo>
                  <a:lnTo>
                    <a:pt x="70" y="163"/>
                  </a:lnTo>
                  <a:cubicBezTo>
                    <a:pt x="50" y="301"/>
                    <a:pt x="50" y="444"/>
                    <a:pt x="62" y="582"/>
                  </a:cubicBezTo>
                  <a:cubicBezTo>
                    <a:pt x="88" y="776"/>
                    <a:pt x="145" y="970"/>
                    <a:pt x="213" y="1158"/>
                  </a:cubicBezTo>
                  <a:cubicBezTo>
                    <a:pt x="244" y="1253"/>
                    <a:pt x="282" y="1354"/>
                    <a:pt x="325" y="1447"/>
                  </a:cubicBezTo>
                  <a:cubicBezTo>
                    <a:pt x="333" y="1459"/>
                    <a:pt x="333" y="1473"/>
                    <a:pt x="339" y="1485"/>
                  </a:cubicBezTo>
                  <a:cubicBezTo>
                    <a:pt x="339" y="1491"/>
                    <a:pt x="345" y="1491"/>
                    <a:pt x="345" y="1491"/>
                  </a:cubicBezTo>
                  <a:cubicBezTo>
                    <a:pt x="351" y="1491"/>
                    <a:pt x="357" y="1485"/>
                    <a:pt x="351" y="1479"/>
                  </a:cubicBezTo>
                  <a:lnTo>
                    <a:pt x="351" y="1473"/>
                  </a:lnTo>
                  <a:cubicBezTo>
                    <a:pt x="270" y="1285"/>
                    <a:pt x="194" y="1091"/>
                    <a:pt x="137" y="895"/>
                  </a:cubicBezTo>
                  <a:cubicBezTo>
                    <a:pt x="94" y="715"/>
                    <a:pt x="62" y="533"/>
                    <a:pt x="70" y="345"/>
                  </a:cubicBezTo>
                  <a:cubicBezTo>
                    <a:pt x="70" y="313"/>
                    <a:pt x="70" y="287"/>
                    <a:pt x="76" y="263"/>
                  </a:cubicBezTo>
                  <a:lnTo>
                    <a:pt x="76" y="263"/>
                  </a:lnTo>
                  <a:cubicBezTo>
                    <a:pt x="70" y="319"/>
                    <a:pt x="70" y="382"/>
                    <a:pt x="76" y="438"/>
                  </a:cubicBezTo>
                  <a:cubicBezTo>
                    <a:pt x="88" y="602"/>
                    <a:pt x="125" y="764"/>
                    <a:pt x="175" y="921"/>
                  </a:cubicBezTo>
                  <a:cubicBezTo>
                    <a:pt x="226" y="1083"/>
                    <a:pt x="276" y="1247"/>
                    <a:pt x="357" y="1403"/>
                  </a:cubicBezTo>
                  <a:cubicBezTo>
                    <a:pt x="395" y="1479"/>
                    <a:pt x="446" y="1560"/>
                    <a:pt x="495" y="1635"/>
                  </a:cubicBezTo>
                  <a:cubicBezTo>
                    <a:pt x="545" y="1698"/>
                    <a:pt x="589" y="1767"/>
                    <a:pt x="640" y="1829"/>
                  </a:cubicBezTo>
                  <a:cubicBezTo>
                    <a:pt x="739" y="1967"/>
                    <a:pt x="840" y="2106"/>
                    <a:pt x="915" y="2262"/>
                  </a:cubicBezTo>
                  <a:cubicBezTo>
                    <a:pt x="921" y="2280"/>
                    <a:pt x="935" y="2300"/>
                    <a:pt x="941" y="2318"/>
                  </a:cubicBezTo>
                  <a:cubicBezTo>
                    <a:pt x="941" y="2324"/>
                    <a:pt x="941" y="2324"/>
                    <a:pt x="947" y="2324"/>
                  </a:cubicBezTo>
                  <a:cubicBezTo>
                    <a:pt x="947" y="2324"/>
                    <a:pt x="953" y="2324"/>
                    <a:pt x="953" y="2318"/>
                  </a:cubicBezTo>
                  <a:cubicBezTo>
                    <a:pt x="889" y="2162"/>
                    <a:pt x="796" y="2017"/>
                    <a:pt x="695" y="1886"/>
                  </a:cubicBezTo>
                  <a:cubicBezTo>
                    <a:pt x="596" y="1748"/>
                    <a:pt x="495" y="1610"/>
                    <a:pt x="408" y="1467"/>
                  </a:cubicBezTo>
                  <a:cubicBezTo>
                    <a:pt x="319" y="1316"/>
                    <a:pt x="264" y="1158"/>
                    <a:pt x="207" y="990"/>
                  </a:cubicBezTo>
                  <a:cubicBezTo>
                    <a:pt x="163" y="833"/>
                    <a:pt x="113" y="677"/>
                    <a:pt x="94" y="507"/>
                  </a:cubicBezTo>
                  <a:cubicBezTo>
                    <a:pt x="83" y="440"/>
                    <a:pt x="82" y="378"/>
                    <a:pt x="86" y="312"/>
                  </a:cubicBezTo>
                  <a:lnTo>
                    <a:pt x="86" y="312"/>
                  </a:lnTo>
                  <a:cubicBezTo>
                    <a:pt x="83" y="367"/>
                    <a:pt x="88" y="422"/>
                    <a:pt x="94" y="475"/>
                  </a:cubicBezTo>
                  <a:cubicBezTo>
                    <a:pt x="113" y="632"/>
                    <a:pt x="157" y="782"/>
                    <a:pt x="213" y="933"/>
                  </a:cubicBezTo>
                  <a:cubicBezTo>
                    <a:pt x="270" y="1091"/>
                    <a:pt x="345" y="1241"/>
                    <a:pt x="432" y="1384"/>
                  </a:cubicBezTo>
                  <a:cubicBezTo>
                    <a:pt x="513" y="1542"/>
                    <a:pt x="608" y="1685"/>
                    <a:pt x="709" y="1829"/>
                  </a:cubicBezTo>
                  <a:cubicBezTo>
                    <a:pt x="802" y="1961"/>
                    <a:pt x="903" y="2098"/>
                    <a:pt x="959" y="2256"/>
                  </a:cubicBezTo>
                  <a:cubicBezTo>
                    <a:pt x="965" y="2274"/>
                    <a:pt x="972" y="2286"/>
                    <a:pt x="972" y="2306"/>
                  </a:cubicBezTo>
                  <a:lnTo>
                    <a:pt x="978" y="2312"/>
                  </a:lnTo>
                  <a:cubicBezTo>
                    <a:pt x="978" y="2318"/>
                    <a:pt x="978" y="2318"/>
                    <a:pt x="984" y="2318"/>
                  </a:cubicBezTo>
                  <a:cubicBezTo>
                    <a:pt x="984" y="2318"/>
                    <a:pt x="990" y="2318"/>
                    <a:pt x="990" y="2312"/>
                  </a:cubicBezTo>
                  <a:cubicBezTo>
                    <a:pt x="990" y="2306"/>
                    <a:pt x="990" y="2306"/>
                    <a:pt x="984" y="2300"/>
                  </a:cubicBezTo>
                  <a:cubicBezTo>
                    <a:pt x="941" y="2149"/>
                    <a:pt x="852" y="2011"/>
                    <a:pt x="765" y="1880"/>
                  </a:cubicBezTo>
                  <a:cubicBezTo>
                    <a:pt x="664" y="1742"/>
                    <a:pt x="571" y="1597"/>
                    <a:pt x="483" y="1453"/>
                  </a:cubicBezTo>
                  <a:cubicBezTo>
                    <a:pt x="395" y="1303"/>
                    <a:pt x="319" y="1152"/>
                    <a:pt x="250" y="996"/>
                  </a:cubicBezTo>
                  <a:cubicBezTo>
                    <a:pt x="188" y="851"/>
                    <a:pt x="137" y="695"/>
                    <a:pt x="113" y="539"/>
                  </a:cubicBezTo>
                  <a:cubicBezTo>
                    <a:pt x="107" y="475"/>
                    <a:pt x="100" y="406"/>
                    <a:pt x="100" y="345"/>
                  </a:cubicBezTo>
                  <a:lnTo>
                    <a:pt x="100" y="281"/>
                  </a:lnTo>
                  <a:cubicBezTo>
                    <a:pt x="100" y="338"/>
                    <a:pt x="113" y="394"/>
                    <a:pt x="125" y="444"/>
                  </a:cubicBezTo>
                  <a:cubicBezTo>
                    <a:pt x="125" y="463"/>
                    <a:pt x="131" y="475"/>
                    <a:pt x="131" y="495"/>
                  </a:cubicBezTo>
                  <a:cubicBezTo>
                    <a:pt x="169" y="651"/>
                    <a:pt x="232" y="802"/>
                    <a:pt x="295" y="946"/>
                  </a:cubicBezTo>
                  <a:cubicBezTo>
                    <a:pt x="363" y="1097"/>
                    <a:pt x="446" y="1241"/>
                    <a:pt x="527" y="1378"/>
                  </a:cubicBezTo>
                  <a:cubicBezTo>
                    <a:pt x="608" y="1522"/>
                    <a:pt x="695" y="1661"/>
                    <a:pt x="784" y="1798"/>
                  </a:cubicBezTo>
                  <a:cubicBezTo>
                    <a:pt x="871" y="1942"/>
                    <a:pt x="953" y="2080"/>
                    <a:pt x="1028" y="2225"/>
                  </a:cubicBezTo>
                  <a:cubicBezTo>
                    <a:pt x="1034" y="2243"/>
                    <a:pt x="1040" y="2256"/>
                    <a:pt x="1047" y="2268"/>
                  </a:cubicBezTo>
                  <a:cubicBezTo>
                    <a:pt x="1053" y="2274"/>
                    <a:pt x="1053" y="2274"/>
                    <a:pt x="1059" y="2280"/>
                  </a:cubicBezTo>
                  <a:lnTo>
                    <a:pt x="1059" y="2286"/>
                  </a:lnTo>
                  <a:cubicBezTo>
                    <a:pt x="1065" y="2286"/>
                    <a:pt x="1071" y="2280"/>
                    <a:pt x="1065" y="2274"/>
                  </a:cubicBezTo>
                  <a:cubicBezTo>
                    <a:pt x="1065" y="2268"/>
                    <a:pt x="1065" y="2268"/>
                    <a:pt x="1059" y="2262"/>
                  </a:cubicBezTo>
                  <a:cubicBezTo>
                    <a:pt x="990" y="2124"/>
                    <a:pt x="909" y="1986"/>
                    <a:pt x="828" y="1849"/>
                  </a:cubicBezTo>
                  <a:cubicBezTo>
                    <a:pt x="747" y="1710"/>
                    <a:pt x="658" y="1572"/>
                    <a:pt x="577" y="1435"/>
                  </a:cubicBezTo>
                  <a:cubicBezTo>
                    <a:pt x="489" y="1297"/>
                    <a:pt x="408" y="1152"/>
                    <a:pt x="339" y="1002"/>
                  </a:cubicBezTo>
                  <a:cubicBezTo>
                    <a:pt x="270" y="857"/>
                    <a:pt x="207" y="715"/>
                    <a:pt x="163" y="557"/>
                  </a:cubicBezTo>
                  <a:cubicBezTo>
                    <a:pt x="125" y="426"/>
                    <a:pt x="107" y="293"/>
                    <a:pt x="107" y="156"/>
                  </a:cubicBezTo>
                  <a:cubicBezTo>
                    <a:pt x="107" y="150"/>
                    <a:pt x="107" y="137"/>
                    <a:pt x="113" y="131"/>
                  </a:cubicBezTo>
                  <a:cubicBezTo>
                    <a:pt x="113" y="163"/>
                    <a:pt x="119" y="194"/>
                    <a:pt x="125" y="218"/>
                  </a:cubicBezTo>
                  <a:cubicBezTo>
                    <a:pt x="131" y="307"/>
                    <a:pt x="151" y="394"/>
                    <a:pt x="169" y="475"/>
                  </a:cubicBezTo>
                  <a:cubicBezTo>
                    <a:pt x="207" y="620"/>
                    <a:pt x="258" y="764"/>
                    <a:pt x="313" y="903"/>
                  </a:cubicBezTo>
                  <a:cubicBezTo>
                    <a:pt x="376" y="1039"/>
                    <a:pt x="452" y="1178"/>
                    <a:pt x="533" y="1309"/>
                  </a:cubicBezTo>
                  <a:cubicBezTo>
                    <a:pt x="614" y="1459"/>
                    <a:pt x="709" y="1603"/>
                    <a:pt x="796" y="1748"/>
                  </a:cubicBezTo>
                  <a:cubicBezTo>
                    <a:pt x="889" y="1892"/>
                    <a:pt x="978" y="2037"/>
                    <a:pt x="1059" y="2187"/>
                  </a:cubicBezTo>
                  <a:cubicBezTo>
                    <a:pt x="1065" y="2205"/>
                    <a:pt x="1077" y="2225"/>
                    <a:pt x="1085" y="2243"/>
                  </a:cubicBezTo>
                  <a:lnTo>
                    <a:pt x="1091" y="2249"/>
                  </a:lnTo>
                  <a:cubicBezTo>
                    <a:pt x="1097" y="2249"/>
                    <a:pt x="1103" y="2243"/>
                    <a:pt x="1097" y="2237"/>
                  </a:cubicBezTo>
                  <a:cubicBezTo>
                    <a:pt x="1022" y="2086"/>
                    <a:pt x="935" y="1942"/>
                    <a:pt x="846" y="1798"/>
                  </a:cubicBezTo>
                  <a:cubicBezTo>
                    <a:pt x="753" y="1655"/>
                    <a:pt x="664" y="1510"/>
                    <a:pt x="577" y="1366"/>
                  </a:cubicBezTo>
                  <a:cubicBezTo>
                    <a:pt x="495" y="1227"/>
                    <a:pt x="420" y="1091"/>
                    <a:pt x="351" y="946"/>
                  </a:cubicBezTo>
                  <a:cubicBezTo>
                    <a:pt x="288" y="814"/>
                    <a:pt x="238" y="677"/>
                    <a:pt x="194" y="533"/>
                  </a:cubicBezTo>
                  <a:cubicBezTo>
                    <a:pt x="188" y="495"/>
                    <a:pt x="175" y="457"/>
                    <a:pt x="169" y="426"/>
                  </a:cubicBezTo>
                  <a:lnTo>
                    <a:pt x="169" y="426"/>
                  </a:lnTo>
                  <a:cubicBezTo>
                    <a:pt x="182" y="457"/>
                    <a:pt x="188" y="489"/>
                    <a:pt x="200" y="519"/>
                  </a:cubicBezTo>
                  <a:cubicBezTo>
                    <a:pt x="250" y="657"/>
                    <a:pt x="313" y="790"/>
                    <a:pt x="382" y="915"/>
                  </a:cubicBezTo>
                  <a:cubicBezTo>
                    <a:pt x="458" y="1053"/>
                    <a:pt x="533" y="1184"/>
                    <a:pt x="614" y="1322"/>
                  </a:cubicBezTo>
                  <a:cubicBezTo>
                    <a:pt x="695" y="1467"/>
                    <a:pt x="784" y="1603"/>
                    <a:pt x="865" y="1748"/>
                  </a:cubicBezTo>
                  <a:cubicBezTo>
                    <a:pt x="947" y="1892"/>
                    <a:pt x="1028" y="2037"/>
                    <a:pt x="1103" y="2187"/>
                  </a:cubicBezTo>
                  <a:cubicBezTo>
                    <a:pt x="1115" y="2205"/>
                    <a:pt x="1123" y="2219"/>
                    <a:pt x="1129" y="2237"/>
                  </a:cubicBezTo>
                  <a:lnTo>
                    <a:pt x="1135" y="2243"/>
                  </a:lnTo>
                  <a:cubicBezTo>
                    <a:pt x="1141" y="2243"/>
                    <a:pt x="1147" y="2237"/>
                    <a:pt x="1141" y="2237"/>
                  </a:cubicBezTo>
                  <a:cubicBezTo>
                    <a:pt x="1071" y="2086"/>
                    <a:pt x="990" y="1942"/>
                    <a:pt x="909" y="1798"/>
                  </a:cubicBezTo>
                  <a:cubicBezTo>
                    <a:pt x="828" y="1655"/>
                    <a:pt x="739" y="1516"/>
                    <a:pt x="658" y="1372"/>
                  </a:cubicBezTo>
                  <a:cubicBezTo>
                    <a:pt x="577" y="1233"/>
                    <a:pt x="501" y="1103"/>
                    <a:pt x="426" y="964"/>
                  </a:cubicBezTo>
                  <a:cubicBezTo>
                    <a:pt x="351" y="839"/>
                    <a:pt x="288" y="707"/>
                    <a:pt x="232" y="570"/>
                  </a:cubicBezTo>
                  <a:cubicBezTo>
                    <a:pt x="188" y="457"/>
                    <a:pt x="157" y="338"/>
                    <a:pt x="137" y="218"/>
                  </a:cubicBezTo>
                  <a:cubicBezTo>
                    <a:pt x="131" y="200"/>
                    <a:pt x="131" y="181"/>
                    <a:pt x="131" y="163"/>
                  </a:cubicBezTo>
                  <a:cubicBezTo>
                    <a:pt x="131" y="143"/>
                    <a:pt x="125" y="131"/>
                    <a:pt x="125" y="119"/>
                  </a:cubicBezTo>
                  <a:lnTo>
                    <a:pt x="125" y="119"/>
                  </a:lnTo>
                  <a:cubicBezTo>
                    <a:pt x="137" y="150"/>
                    <a:pt x="145" y="181"/>
                    <a:pt x="157" y="212"/>
                  </a:cubicBezTo>
                  <a:cubicBezTo>
                    <a:pt x="163" y="244"/>
                    <a:pt x="175" y="275"/>
                    <a:pt x="188" y="307"/>
                  </a:cubicBezTo>
                  <a:cubicBezTo>
                    <a:pt x="213" y="388"/>
                    <a:pt x="238" y="463"/>
                    <a:pt x="276" y="545"/>
                  </a:cubicBezTo>
                  <a:cubicBezTo>
                    <a:pt x="333" y="683"/>
                    <a:pt x="401" y="820"/>
                    <a:pt x="476" y="952"/>
                  </a:cubicBezTo>
                  <a:cubicBezTo>
                    <a:pt x="551" y="1083"/>
                    <a:pt x="634" y="1215"/>
                    <a:pt x="715" y="1346"/>
                  </a:cubicBezTo>
                  <a:cubicBezTo>
                    <a:pt x="796" y="1485"/>
                    <a:pt x="883" y="1623"/>
                    <a:pt x="965" y="1760"/>
                  </a:cubicBezTo>
                  <a:cubicBezTo>
                    <a:pt x="1040" y="1898"/>
                    <a:pt x="1115" y="2043"/>
                    <a:pt x="1178" y="2193"/>
                  </a:cubicBezTo>
                  <a:cubicBezTo>
                    <a:pt x="1178" y="2199"/>
                    <a:pt x="1184" y="2211"/>
                    <a:pt x="1190" y="2225"/>
                  </a:cubicBezTo>
                  <a:cubicBezTo>
                    <a:pt x="1190" y="2231"/>
                    <a:pt x="1198" y="2237"/>
                    <a:pt x="1198" y="2243"/>
                  </a:cubicBezTo>
                  <a:cubicBezTo>
                    <a:pt x="1198" y="2249"/>
                    <a:pt x="1204" y="2249"/>
                    <a:pt x="1204" y="2249"/>
                  </a:cubicBezTo>
                  <a:lnTo>
                    <a:pt x="1210" y="2249"/>
                  </a:lnTo>
                  <a:cubicBezTo>
                    <a:pt x="1210" y="2249"/>
                    <a:pt x="1216" y="2243"/>
                    <a:pt x="1210" y="2243"/>
                  </a:cubicBezTo>
                  <a:cubicBezTo>
                    <a:pt x="1210" y="2237"/>
                    <a:pt x="1204" y="2231"/>
                    <a:pt x="1204" y="2225"/>
                  </a:cubicBezTo>
                  <a:cubicBezTo>
                    <a:pt x="1147" y="2080"/>
                    <a:pt x="1077" y="1942"/>
                    <a:pt x="1010" y="1811"/>
                  </a:cubicBezTo>
                  <a:cubicBezTo>
                    <a:pt x="927" y="1673"/>
                    <a:pt x="846" y="1534"/>
                    <a:pt x="765" y="1397"/>
                  </a:cubicBezTo>
                  <a:cubicBezTo>
                    <a:pt x="683" y="1265"/>
                    <a:pt x="596" y="1134"/>
                    <a:pt x="521" y="1002"/>
                  </a:cubicBezTo>
                  <a:cubicBezTo>
                    <a:pt x="446" y="865"/>
                    <a:pt x="370" y="733"/>
                    <a:pt x="307" y="588"/>
                  </a:cubicBezTo>
                  <a:cubicBezTo>
                    <a:pt x="295" y="564"/>
                    <a:pt x="282" y="533"/>
                    <a:pt x="270" y="501"/>
                  </a:cubicBezTo>
                  <a:lnTo>
                    <a:pt x="270" y="501"/>
                  </a:lnTo>
                  <a:cubicBezTo>
                    <a:pt x="333" y="626"/>
                    <a:pt x="408" y="752"/>
                    <a:pt x="483" y="877"/>
                  </a:cubicBezTo>
                  <a:cubicBezTo>
                    <a:pt x="571" y="1015"/>
                    <a:pt x="664" y="1152"/>
                    <a:pt x="753" y="1297"/>
                  </a:cubicBezTo>
                  <a:cubicBezTo>
                    <a:pt x="840" y="1435"/>
                    <a:pt x="921" y="1572"/>
                    <a:pt x="990" y="1722"/>
                  </a:cubicBezTo>
                  <a:cubicBezTo>
                    <a:pt x="1065" y="1867"/>
                    <a:pt x="1135" y="2017"/>
                    <a:pt x="1190" y="2168"/>
                  </a:cubicBezTo>
                  <a:cubicBezTo>
                    <a:pt x="1198" y="2187"/>
                    <a:pt x="1204" y="2205"/>
                    <a:pt x="1210" y="2225"/>
                  </a:cubicBezTo>
                  <a:lnTo>
                    <a:pt x="1216" y="2225"/>
                  </a:lnTo>
                  <a:cubicBezTo>
                    <a:pt x="1216" y="2231"/>
                    <a:pt x="1216" y="2231"/>
                    <a:pt x="1222" y="2231"/>
                  </a:cubicBezTo>
                  <a:cubicBezTo>
                    <a:pt x="1222" y="2231"/>
                    <a:pt x="1228" y="2231"/>
                    <a:pt x="1228" y="2225"/>
                  </a:cubicBezTo>
                  <a:lnTo>
                    <a:pt x="1222" y="2219"/>
                  </a:lnTo>
                  <a:cubicBezTo>
                    <a:pt x="1166" y="2068"/>
                    <a:pt x="1103" y="1918"/>
                    <a:pt x="1034" y="1773"/>
                  </a:cubicBezTo>
                  <a:cubicBezTo>
                    <a:pt x="965" y="1629"/>
                    <a:pt x="883" y="1485"/>
                    <a:pt x="802" y="1346"/>
                  </a:cubicBezTo>
                  <a:cubicBezTo>
                    <a:pt x="715" y="1203"/>
                    <a:pt x="620" y="1065"/>
                    <a:pt x="533" y="927"/>
                  </a:cubicBezTo>
                  <a:cubicBezTo>
                    <a:pt x="446" y="796"/>
                    <a:pt x="363" y="657"/>
                    <a:pt x="288" y="513"/>
                  </a:cubicBezTo>
                  <a:cubicBezTo>
                    <a:pt x="258" y="444"/>
                    <a:pt x="226" y="376"/>
                    <a:pt x="200" y="307"/>
                  </a:cubicBezTo>
                  <a:cubicBezTo>
                    <a:pt x="188" y="256"/>
                    <a:pt x="175" y="206"/>
                    <a:pt x="163" y="163"/>
                  </a:cubicBezTo>
                  <a:cubicBezTo>
                    <a:pt x="157" y="143"/>
                    <a:pt x="151" y="125"/>
                    <a:pt x="151" y="105"/>
                  </a:cubicBezTo>
                  <a:cubicBezTo>
                    <a:pt x="151" y="99"/>
                    <a:pt x="145" y="99"/>
                    <a:pt x="145" y="99"/>
                  </a:cubicBezTo>
                  <a:cubicBezTo>
                    <a:pt x="145" y="99"/>
                    <a:pt x="137" y="99"/>
                    <a:pt x="137" y="105"/>
                  </a:cubicBezTo>
                  <a:cubicBezTo>
                    <a:pt x="137" y="93"/>
                    <a:pt x="131" y="87"/>
                    <a:pt x="131" y="75"/>
                  </a:cubicBezTo>
                  <a:cubicBezTo>
                    <a:pt x="131" y="68"/>
                    <a:pt x="125" y="62"/>
                    <a:pt x="125" y="56"/>
                  </a:cubicBezTo>
                  <a:lnTo>
                    <a:pt x="125" y="50"/>
                  </a:lnTo>
                  <a:lnTo>
                    <a:pt x="125" y="44"/>
                  </a:lnTo>
                  <a:lnTo>
                    <a:pt x="125" y="38"/>
                  </a:lnTo>
                  <a:cubicBezTo>
                    <a:pt x="131" y="30"/>
                    <a:pt x="131" y="18"/>
                    <a:pt x="137" y="12"/>
                  </a:cubicBezTo>
                  <a:lnTo>
                    <a:pt x="137" y="6"/>
                  </a:lnTo>
                  <a:lnTo>
                    <a:pt x="137" y="0"/>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23"/>
            <p:cNvSpPr/>
            <p:nvPr/>
          </p:nvSpPr>
          <p:spPr>
            <a:xfrm rot="-953350">
              <a:off x="7807713" y="1700602"/>
              <a:ext cx="190064" cy="343653"/>
            </a:xfrm>
            <a:custGeom>
              <a:avLst/>
              <a:gdLst/>
              <a:ahLst/>
              <a:cxnLst/>
              <a:rect l="l" t="t" r="r" b="b"/>
              <a:pathLst>
                <a:path w="1141" h="2063" extrusionOk="0">
                  <a:moveTo>
                    <a:pt x="0" y="1"/>
                  </a:moveTo>
                  <a:lnTo>
                    <a:pt x="0" y="7"/>
                  </a:lnTo>
                  <a:cubicBezTo>
                    <a:pt x="0" y="14"/>
                    <a:pt x="6" y="20"/>
                    <a:pt x="6" y="26"/>
                  </a:cubicBezTo>
                  <a:cubicBezTo>
                    <a:pt x="18" y="58"/>
                    <a:pt x="30" y="82"/>
                    <a:pt x="44" y="107"/>
                  </a:cubicBezTo>
                  <a:cubicBezTo>
                    <a:pt x="99" y="214"/>
                    <a:pt x="156" y="321"/>
                    <a:pt x="218" y="420"/>
                  </a:cubicBezTo>
                  <a:cubicBezTo>
                    <a:pt x="269" y="503"/>
                    <a:pt x="319" y="584"/>
                    <a:pt x="376" y="659"/>
                  </a:cubicBezTo>
                  <a:cubicBezTo>
                    <a:pt x="406" y="709"/>
                    <a:pt x="444" y="766"/>
                    <a:pt x="475" y="816"/>
                  </a:cubicBezTo>
                  <a:cubicBezTo>
                    <a:pt x="501" y="853"/>
                    <a:pt x="527" y="885"/>
                    <a:pt x="551" y="923"/>
                  </a:cubicBezTo>
                  <a:cubicBezTo>
                    <a:pt x="614" y="1016"/>
                    <a:pt x="677" y="1105"/>
                    <a:pt x="733" y="1198"/>
                  </a:cubicBezTo>
                  <a:cubicBezTo>
                    <a:pt x="814" y="1323"/>
                    <a:pt x="889" y="1455"/>
                    <a:pt x="958" y="1586"/>
                  </a:cubicBezTo>
                  <a:cubicBezTo>
                    <a:pt x="1021" y="1718"/>
                    <a:pt x="1077" y="1857"/>
                    <a:pt x="1115" y="2000"/>
                  </a:cubicBezTo>
                  <a:cubicBezTo>
                    <a:pt x="1121" y="2019"/>
                    <a:pt x="1121" y="2031"/>
                    <a:pt x="1128" y="2045"/>
                  </a:cubicBezTo>
                  <a:lnTo>
                    <a:pt x="1128" y="2057"/>
                  </a:lnTo>
                  <a:lnTo>
                    <a:pt x="1134" y="2063"/>
                  </a:lnTo>
                  <a:cubicBezTo>
                    <a:pt x="1140" y="2063"/>
                    <a:pt x="1140" y="2057"/>
                    <a:pt x="1140" y="2051"/>
                  </a:cubicBezTo>
                  <a:cubicBezTo>
                    <a:pt x="1134" y="2025"/>
                    <a:pt x="1128" y="1994"/>
                    <a:pt x="1121" y="1962"/>
                  </a:cubicBezTo>
                  <a:cubicBezTo>
                    <a:pt x="1083" y="1849"/>
                    <a:pt x="1045" y="1744"/>
                    <a:pt x="996" y="1637"/>
                  </a:cubicBezTo>
                  <a:cubicBezTo>
                    <a:pt x="933" y="1499"/>
                    <a:pt x="857" y="1374"/>
                    <a:pt x="782" y="1247"/>
                  </a:cubicBezTo>
                  <a:cubicBezTo>
                    <a:pt x="701" y="1117"/>
                    <a:pt x="614" y="992"/>
                    <a:pt x="527" y="865"/>
                  </a:cubicBezTo>
                  <a:cubicBezTo>
                    <a:pt x="438" y="735"/>
                    <a:pt x="351" y="602"/>
                    <a:pt x="263" y="471"/>
                  </a:cubicBezTo>
                  <a:cubicBezTo>
                    <a:pt x="206" y="377"/>
                    <a:pt x="150" y="283"/>
                    <a:pt x="99" y="189"/>
                  </a:cubicBezTo>
                  <a:cubicBezTo>
                    <a:pt x="81" y="157"/>
                    <a:pt x="68" y="133"/>
                    <a:pt x="56" y="101"/>
                  </a:cubicBezTo>
                  <a:cubicBezTo>
                    <a:pt x="50" y="89"/>
                    <a:pt x="44" y="70"/>
                    <a:pt x="38" y="58"/>
                  </a:cubicBezTo>
                  <a:cubicBezTo>
                    <a:pt x="30" y="52"/>
                    <a:pt x="30" y="52"/>
                    <a:pt x="30" y="44"/>
                  </a:cubicBezTo>
                  <a:cubicBezTo>
                    <a:pt x="24" y="32"/>
                    <a:pt x="18" y="20"/>
                    <a:pt x="12" y="7"/>
                  </a:cubicBezTo>
                  <a:cubicBezTo>
                    <a:pt x="12" y="1"/>
                    <a:pt x="6" y="1"/>
                    <a:pt x="6"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23"/>
            <p:cNvSpPr/>
            <p:nvPr/>
          </p:nvSpPr>
          <p:spPr>
            <a:xfrm rot="-953350">
              <a:off x="7364608" y="1953120"/>
              <a:ext cx="590182" cy="339655"/>
            </a:xfrm>
            <a:custGeom>
              <a:avLst/>
              <a:gdLst/>
              <a:ahLst/>
              <a:cxnLst/>
              <a:rect l="l" t="t" r="r" b="b"/>
              <a:pathLst>
                <a:path w="3543" h="2039" extrusionOk="0">
                  <a:moveTo>
                    <a:pt x="127" y="26"/>
                  </a:moveTo>
                  <a:lnTo>
                    <a:pt x="127" y="26"/>
                  </a:lnTo>
                  <a:cubicBezTo>
                    <a:pt x="346" y="38"/>
                    <a:pt x="558" y="107"/>
                    <a:pt x="760" y="202"/>
                  </a:cubicBezTo>
                  <a:cubicBezTo>
                    <a:pt x="1009" y="327"/>
                    <a:pt x="1241" y="497"/>
                    <a:pt x="1467" y="665"/>
                  </a:cubicBezTo>
                  <a:cubicBezTo>
                    <a:pt x="1680" y="828"/>
                    <a:pt x="1888" y="992"/>
                    <a:pt x="2100" y="1154"/>
                  </a:cubicBezTo>
                  <a:cubicBezTo>
                    <a:pt x="2308" y="1311"/>
                    <a:pt x="2520" y="1467"/>
                    <a:pt x="2739" y="1611"/>
                  </a:cubicBezTo>
                  <a:cubicBezTo>
                    <a:pt x="2953" y="1744"/>
                    <a:pt x="3172" y="1863"/>
                    <a:pt x="3404" y="1956"/>
                  </a:cubicBezTo>
                  <a:cubicBezTo>
                    <a:pt x="3191" y="1894"/>
                    <a:pt x="2984" y="1813"/>
                    <a:pt x="2790" y="1712"/>
                  </a:cubicBezTo>
                  <a:cubicBezTo>
                    <a:pt x="2545" y="1593"/>
                    <a:pt x="2314" y="1455"/>
                    <a:pt x="2088" y="1305"/>
                  </a:cubicBezTo>
                  <a:cubicBezTo>
                    <a:pt x="1862" y="1154"/>
                    <a:pt x="1649" y="998"/>
                    <a:pt x="1437" y="835"/>
                  </a:cubicBezTo>
                  <a:cubicBezTo>
                    <a:pt x="1223" y="671"/>
                    <a:pt x="1023" y="509"/>
                    <a:pt x="803" y="358"/>
                  </a:cubicBezTo>
                  <a:cubicBezTo>
                    <a:pt x="596" y="220"/>
                    <a:pt x="370" y="95"/>
                    <a:pt x="127" y="26"/>
                  </a:cubicBezTo>
                  <a:close/>
                  <a:moveTo>
                    <a:pt x="69" y="26"/>
                  </a:moveTo>
                  <a:cubicBezTo>
                    <a:pt x="309" y="83"/>
                    <a:pt x="527" y="196"/>
                    <a:pt x="728" y="327"/>
                  </a:cubicBezTo>
                  <a:cubicBezTo>
                    <a:pt x="954" y="471"/>
                    <a:pt x="1154" y="634"/>
                    <a:pt x="1367" y="798"/>
                  </a:cubicBezTo>
                  <a:cubicBezTo>
                    <a:pt x="1580" y="960"/>
                    <a:pt x="1793" y="1123"/>
                    <a:pt x="2019" y="1273"/>
                  </a:cubicBezTo>
                  <a:cubicBezTo>
                    <a:pt x="2238" y="1423"/>
                    <a:pt x="2464" y="1562"/>
                    <a:pt x="2702" y="1687"/>
                  </a:cubicBezTo>
                  <a:cubicBezTo>
                    <a:pt x="2933" y="1805"/>
                    <a:pt x="3172" y="1906"/>
                    <a:pt x="3422" y="1981"/>
                  </a:cubicBezTo>
                  <a:cubicBezTo>
                    <a:pt x="3210" y="1963"/>
                    <a:pt x="3003" y="1906"/>
                    <a:pt x="2802" y="1837"/>
                  </a:cubicBezTo>
                  <a:cubicBezTo>
                    <a:pt x="2577" y="1750"/>
                    <a:pt x="2357" y="1637"/>
                    <a:pt x="2151" y="1505"/>
                  </a:cubicBezTo>
                  <a:cubicBezTo>
                    <a:pt x="1926" y="1368"/>
                    <a:pt x="1706" y="1204"/>
                    <a:pt x="1492" y="1035"/>
                  </a:cubicBezTo>
                  <a:cubicBezTo>
                    <a:pt x="1273" y="859"/>
                    <a:pt x="1053" y="685"/>
                    <a:pt x="821" y="515"/>
                  </a:cubicBezTo>
                  <a:cubicBezTo>
                    <a:pt x="621" y="364"/>
                    <a:pt x="414" y="226"/>
                    <a:pt x="196" y="107"/>
                  </a:cubicBezTo>
                  <a:cubicBezTo>
                    <a:pt x="164" y="95"/>
                    <a:pt x="133" y="76"/>
                    <a:pt x="107" y="64"/>
                  </a:cubicBezTo>
                  <a:cubicBezTo>
                    <a:pt x="83" y="52"/>
                    <a:pt x="57" y="38"/>
                    <a:pt x="32" y="26"/>
                  </a:cubicBezTo>
                  <a:close/>
                  <a:moveTo>
                    <a:pt x="289" y="180"/>
                  </a:moveTo>
                  <a:cubicBezTo>
                    <a:pt x="449" y="274"/>
                    <a:pt x="598" y="366"/>
                    <a:pt x="746" y="471"/>
                  </a:cubicBezTo>
                  <a:cubicBezTo>
                    <a:pt x="978" y="640"/>
                    <a:pt x="1198" y="822"/>
                    <a:pt x="1423" y="998"/>
                  </a:cubicBezTo>
                  <a:cubicBezTo>
                    <a:pt x="1637" y="1166"/>
                    <a:pt x="1856" y="1330"/>
                    <a:pt x="2082" y="1481"/>
                  </a:cubicBezTo>
                  <a:cubicBezTo>
                    <a:pt x="2288" y="1611"/>
                    <a:pt x="2502" y="1730"/>
                    <a:pt x="2733" y="1819"/>
                  </a:cubicBezTo>
                  <a:cubicBezTo>
                    <a:pt x="2947" y="1906"/>
                    <a:pt x="3166" y="1969"/>
                    <a:pt x="3398" y="1987"/>
                  </a:cubicBezTo>
                  <a:lnTo>
                    <a:pt x="3335" y="1987"/>
                  </a:lnTo>
                  <a:cubicBezTo>
                    <a:pt x="3166" y="1987"/>
                    <a:pt x="3003" y="1975"/>
                    <a:pt x="2834" y="1944"/>
                  </a:cubicBezTo>
                  <a:cubicBezTo>
                    <a:pt x="2608" y="1900"/>
                    <a:pt x="2395" y="1831"/>
                    <a:pt x="2189" y="1730"/>
                  </a:cubicBezTo>
                  <a:cubicBezTo>
                    <a:pt x="1975" y="1631"/>
                    <a:pt x="1775" y="1505"/>
                    <a:pt x="1599" y="1354"/>
                  </a:cubicBezTo>
                  <a:cubicBezTo>
                    <a:pt x="1492" y="1261"/>
                    <a:pt x="1386" y="1160"/>
                    <a:pt x="1286" y="1061"/>
                  </a:cubicBezTo>
                  <a:cubicBezTo>
                    <a:pt x="1179" y="960"/>
                    <a:pt x="1079" y="865"/>
                    <a:pt x="972" y="766"/>
                  </a:cubicBezTo>
                  <a:cubicBezTo>
                    <a:pt x="809" y="622"/>
                    <a:pt x="639" y="471"/>
                    <a:pt x="471" y="327"/>
                  </a:cubicBezTo>
                  <a:cubicBezTo>
                    <a:pt x="421" y="283"/>
                    <a:pt x="370" y="246"/>
                    <a:pt x="321" y="202"/>
                  </a:cubicBezTo>
                  <a:cubicBezTo>
                    <a:pt x="311" y="197"/>
                    <a:pt x="300" y="187"/>
                    <a:pt x="289" y="180"/>
                  </a:cubicBezTo>
                  <a:close/>
                  <a:moveTo>
                    <a:pt x="602" y="459"/>
                  </a:moveTo>
                  <a:cubicBezTo>
                    <a:pt x="697" y="546"/>
                    <a:pt x="797" y="628"/>
                    <a:pt x="891" y="709"/>
                  </a:cubicBezTo>
                  <a:cubicBezTo>
                    <a:pt x="997" y="810"/>
                    <a:pt x="1104" y="910"/>
                    <a:pt x="1211" y="1010"/>
                  </a:cubicBezTo>
                  <a:cubicBezTo>
                    <a:pt x="1316" y="1111"/>
                    <a:pt x="1417" y="1211"/>
                    <a:pt x="1524" y="1305"/>
                  </a:cubicBezTo>
                  <a:cubicBezTo>
                    <a:pt x="1706" y="1467"/>
                    <a:pt x="1900" y="1599"/>
                    <a:pt x="2114" y="1712"/>
                  </a:cubicBezTo>
                  <a:cubicBezTo>
                    <a:pt x="2314" y="1813"/>
                    <a:pt x="2533" y="1894"/>
                    <a:pt x="2753" y="1938"/>
                  </a:cubicBezTo>
                  <a:cubicBezTo>
                    <a:pt x="2915" y="1975"/>
                    <a:pt x="3084" y="2001"/>
                    <a:pt x="3248" y="2001"/>
                  </a:cubicBezTo>
                  <a:cubicBezTo>
                    <a:pt x="3260" y="2001"/>
                    <a:pt x="3272" y="2001"/>
                    <a:pt x="3285" y="2007"/>
                  </a:cubicBezTo>
                  <a:cubicBezTo>
                    <a:pt x="3248" y="2007"/>
                    <a:pt x="3216" y="2013"/>
                    <a:pt x="3178" y="2013"/>
                  </a:cubicBezTo>
                  <a:cubicBezTo>
                    <a:pt x="3129" y="2019"/>
                    <a:pt x="3072" y="2019"/>
                    <a:pt x="3022" y="2019"/>
                  </a:cubicBezTo>
                  <a:cubicBezTo>
                    <a:pt x="2884" y="2019"/>
                    <a:pt x="2745" y="2007"/>
                    <a:pt x="2608" y="1981"/>
                  </a:cubicBezTo>
                  <a:cubicBezTo>
                    <a:pt x="2383" y="1932"/>
                    <a:pt x="2163" y="1851"/>
                    <a:pt x="1956" y="1738"/>
                  </a:cubicBezTo>
                  <a:cubicBezTo>
                    <a:pt x="1738" y="1617"/>
                    <a:pt x="1542" y="1475"/>
                    <a:pt x="1361" y="1305"/>
                  </a:cubicBezTo>
                  <a:cubicBezTo>
                    <a:pt x="1179" y="1129"/>
                    <a:pt x="1016" y="929"/>
                    <a:pt x="853" y="734"/>
                  </a:cubicBezTo>
                  <a:cubicBezTo>
                    <a:pt x="772" y="647"/>
                    <a:pt x="691" y="552"/>
                    <a:pt x="602" y="459"/>
                  </a:cubicBezTo>
                  <a:close/>
                  <a:moveTo>
                    <a:pt x="26" y="0"/>
                  </a:moveTo>
                  <a:cubicBezTo>
                    <a:pt x="20" y="0"/>
                    <a:pt x="20" y="8"/>
                    <a:pt x="20" y="14"/>
                  </a:cubicBezTo>
                  <a:lnTo>
                    <a:pt x="8" y="14"/>
                  </a:lnTo>
                  <a:cubicBezTo>
                    <a:pt x="0" y="14"/>
                    <a:pt x="0" y="14"/>
                    <a:pt x="0" y="20"/>
                  </a:cubicBezTo>
                  <a:lnTo>
                    <a:pt x="0" y="26"/>
                  </a:lnTo>
                  <a:cubicBezTo>
                    <a:pt x="26" y="38"/>
                    <a:pt x="45" y="46"/>
                    <a:pt x="63" y="58"/>
                  </a:cubicBezTo>
                  <a:cubicBezTo>
                    <a:pt x="121" y="83"/>
                    <a:pt x="176" y="113"/>
                    <a:pt x="226" y="145"/>
                  </a:cubicBezTo>
                  <a:cubicBezTo>
                    <a:pt x="226" y="145"/>
                    <a:pt x="226" y="151"/>
                    <a:pt x="233" y="151"/>
                  </a:cubicBezTo>
                  <a:lnTo>
                    <a:pt x="239" y="158"/>
                  </a:lnTo>
                  <a:cubicBezTo>
                    <a:pt x="245" y="164"/>
                    <a:pt x="251" y="164"/>
                    <a:pt x="257" y="170"/>
                  </a:cubicBezTo>
                  <a:cubicBezTo>
                    <a:pt x="321" y="220"/>
                    <a:pt x="384" y="277"/>
                    <a:pt x="445" y="327"/>
                  </a:cubicBezTo>
                  <a:cubicBezTo>
                    <a:pt x="451" y="333"/>
                    <a:pt x="459" y="339"/>
                    <a:pt x="459" y="339"/>
                  </a:cubicBezTo>
                  <a:cubicBezTo>
                    <a:pt x="578" y="446"/>
                    <a:pt x="685" y="565"/>
                    <a:pt x="790" y="691"/>
                  </a:cubicBezTo>
                  <a:cubicBezTo>
                    <a:pt x="960" y="879"/>
                    <a:pt x="1116" y="1079"/>
                    <a:pt x="1298" y="1261"/>
                  </a:cubicBezTo>
                  <a:cubicBezTo>
                    <a:pt x="1474" y="1429"/>
                    <a:pt x="1668" y="1587"/>
                    <a:pt x="1880" y="1712"/>
                  </a:cubicBezTo>
                  <a:cubicBezTo>
                    <a:pt x="2082" y="1831"/>
                    <a:pt x="2302" y="1918"/>
                    <a:pt x="2533" y="1975"/>
                  </a:cubicBezTo>
                  <a:cubicBezTo>
                    <a:pt x="2690" y="2013"/>
                    <a:pt x="2852" y="2039"/>
                    <a:pt x="3022" y="2039"/>
                  </a:cubicBezTo>
                  <a:cubicBezTo>
                    <a:pt x="3046" y="2039"/>
                    <a:pt x="3072" y="2031"/>
                    <a:pt x="3097" y="2031"/>
                  </a:cubicBezTo>
                  <a:cubicBezTo>
                    <a:pt x="3135" y="2031"/>
                    <a:pt x="3172" y="2031"/>
                    <a:pt x="3204" y="2025"/>
                  </a:cubicBezTo>
                  <a:cubicBezTo>
                    <a:pt x="3234" y="2025"/>
                    <a:pt x="3260" y="2019"/>
                    <a:pt x="3291" y="2019"/>
                  </a:cubicBezTo>
                  <a:cubicBezTo>
                    <a:pt x="3297" y="2013"/>
                    <a:pt x="3297" y="2007"/>
                    <a:pt x="3291" y="2007"/>
                  </a:cubicBezTo>
                  <a:lnTo>
                    <a:pt x="3341" y="2007"/>
                  </a:lnTo>
                  <a:cubicBezTo>
                    <a:pt x="3373" y="2007"/>
                    <a:pt x="3404" y="2007"/>
                    <a:pt x="3436" y="2001"/>
                  </a:cubicBezTo>
                  <a:lnTo>
                    <a:pt x="3497" y="2001"/>
                  </a:lnTo>
                  <a:cubicBezTo>
                    <a:pt x="3511" y="2001"/>
                    <a:pt x="3523" y="2007"/>
                    <a:pt x="3535" y="2007"/>
                  </a:cubicBezTo>
                  <a:cubicBezTo>
                    <a:pt x="3543" y="2007"/>
                    <a:pt x="3543" y="2007"/>
                    <a:pt x="3543" y="2001"/>
                  </a:cubicBezTo>
                  <a:lnTo>
                    <a:pt x="3535" y="1993"/>
                  </a:lnTo>
                  <a:lnTo>
                    <a:pt x="3523" y="1993"/>
                  </a:lnTo>
                  <a:cubicBezTo>
                    <a:pt x="3523" y="1987"/>
                    <a:pt x="3523" y="1987"/>
                    <a:pt x="3517" y="1981"/>
                  </a:cubicBezTo>
                  <a:lnTo>
                    <a:pt x="3505" y="1981"/>
                  </a:lnTo>
                  <a:cubicBezTo>
                    <a:pt x="3460" y="1969"/>
                    <a:pt x="3410" y="1944"/>
                    <a:pt x="3367" y="1926"/>
                  </a:cubicBezTo>
                  <a:cubicBezTo>
                    <a:pt x="3279" y="1888"/>
                    <a:pt x="3197" y="1851"/>
                    <a:pt x="3115" y="1805"/>
                  </a:cubicBezTo>
                  <a:cubicBezTo>
                    <a:pt x="3016" y="1756"/>
                    <a:pt x="2921" y="1706"/>
                    <a:pt x="2828" y="1643"/>
                  </a:cubicBezTo>
                  <a:cubicBezTo>
                    <a:pt x="2595" y="1505"/>
                    <a:pt x="2383" y="1348"/>
                    <a:pt x="2169" y="1192"/>
                  </a:cubicBezTo>
                  <a:cubicBezTo>
                    <a:pt x="1956" y="1029"/>
                    <a:pt x="1744" y="859"/>
                    <a:pt x="1530" y="697"/>
                  </a:cubicBezTo>
                  <a:cubicBezTo>
                    <a:pt x="1310" y="527"/>
                    <a:pt x="1085" y="358"/>
                    <a:pt x="841" y="234"/>
                  </a:cubicBezTo>
                  <a:cubicBezTo>
                    <a:pt x="609" y="107"/>
                    <a:pt x="358" y="20"/>
                    <a:pt x="101" y="14"/>
                  </a:cubicBezTo>
                  <a:lnTo>
                    <a:pt x="63" y="14"/>
                  </a:lnTo>
                  <a:cubicBezTo>
                    <a:pt x="63" y="14"/>
                    <a:pt x="57" y="8"/>
                    <a:pt x="51" y="8"/>
                  </a:cubicBezTo>
                  <a:cubicBezTo>
                    <a:pt x="45" y="8"/>
                    <a:pt x="32" y="8"/>
                    <a:pt x="2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23"/>
            <p:cNvSpPr/>
            <p:nvPr/>
          </p:nvSpPr>
          <p:spPr>
            <a:xfrm rot="-953350">
              <a:off x="7840810" y="1963625"/>
              <a:ext cx="384126" cy="251868"/>
            </a:xfrm>
            <a:custGeom>
              <a:avLst/>
              <a:gdLst/>
              <a:ahLst/>
              <a:cxnLst/>
              <a:rect l="l" t="t" r="r" b="b"/>
              <a:pathLst>
                <a:path w="2306" h="1512" extrusionOk="0">
                  <a:moveTo>
                    <a:pt x="2268" y="100"/>
                  </a:moveTo>
                  <a:cubicBezTo>
                    <a:pt x="2280" y="169"/>
                    <a:pt x="2286" y="245"/>
                    <a:pt x="2286" y="314"/>
                  </a:cubicBezTo>
                  <a:cubicBezTo>
                    <a:pt x="2286" y="369"/>
                    <a:pt x="2280" y="421"/>
                    <a:pt x="2274" y="476"/>
                  </a:cubicBezTo>
                  <a:cubicBezTo>
                    <a:pt x="2268" y="533"/>
                    <a:pt x="2262" y="589"/>
                    <a:pt x="2256" y="652"/>
                  </a:cubicBezTo>
                  <a:cubicBezTo>
                    <a:pt x="2231" y="753"/>
                    <a:pt x="2193" y="852"/>
                    <a:pt x="2136" y="947"/>
                  </a:cubicBezTo>
                  <a:cubicBezTo>
                    <a:pt x="2074" y="1040"/>
                    <a:pt x="1986" y="1121"/>
                    <a:pt x="1898" y="1204"/>
                  </a:cubicBezTo>
                  <a:cubicBezTo>
                    <a:pt x="1811" y="1291"/>
                    <a:pt x="1716" y="1379"/>
                    <a:pt x="1629" y="1460"/>
                  </a:cubicBezTo>
                  <a:cubicBezTo>
                    <a:pt x="1679" y="1379"/>
                    <a:pt x="1736" y="1303"/>
                    <a:pt x="1791" y="1228"/>
                  </a:cubicBezTo>
                  <a:cubicBezTo>
                    <a:pt x="1861" y="1141"/>
                    <a:pt x="1930" y="1054"/>
                    <a:pt x="1993" y="959"/>
                  </a:cubicBezTo>
                  <a:cubicBezTo>
                    <a:pt x="2055" y="872"/>
                    <a:pt x="2112" y="777"/>
                    <a:pt x="2155" y="678"/>
                  </a:cubicBezTo>
                  <a:cubicBezTo>
                    <a:pt x="2199" y="577"/>
                    <a:pt x="2231" y="476"/>
                    <a:pt x="2249" y="369"/>
                  </a:cubicBezTo>
                  <a:cubicBezTo>
                    <a:pt x="2268" y="282"/>
                    <a:pt x="2274" y="189"/>
                    <a:pt x="2268" y="100"/>
                  </a:cubicBezTo>
                  <a:close/>
                  <a:moveTo>
                    <a:pt x="62" y="658"/>
                  </a:moveTo>
                  <a:cubicBezTo>
                    <a:pt x="162" y="658"/>
                    <a:pt x="250" y="702"/>
                    <a:pt x="331" y="759"/>
                  </a:cubicBezTo>
                  <a:cubicBezTo>
                    <a:pt x="432" y="834"/>
                    <a:pt x="533" y="915"/>
                    <a:pt x="626" y="1003"/>
                  </a:cubicBezTo>
                  <a:cubicBezTo>
                    <a:pt x="727" y="1091"/>
                    <a:pt x="827" y="1179"/>
                    <a:pt x="933" y="1254"/>
                  </a:cubicBezTo>
                  <a:cubicBezTo>
                    <a:pt x="1027" y="1323"/>
                    <a:pt x="1121" y="1379"/>
                    <a:pt x="1221" y="1422"/>
                  </a:cubicBezTo>
                  <a:cubicBezTo>
                    <a:pt x="1265" y="1442"/>
                    <a:pt x="1309" y="1460"/>
                    <a:pt x="1360" y="1473"/>
                  </a:cubicBezTo>
                  <a:cubicBezTo>
                    <a:pt x="1322" y="1467"/>
                    <a:pt x="1285" y="1460"/>
                    <a:pt x="1247" y="1454"/>
                  </a:cubicBezTo>
                  <a:cubicBezTo>
                    <a:pt x="1128" y="1430"/>
                    <a:pt x="1015" y="1398"/>
                    <a:pt x="915" y="1335"/>
                  </a:cubicBezTo>
                  <a:cubicBezTo>
                    <a:pt x="857" y="1303"/>
                    <a:pt x="808" y="1266"/>
                    <a:pt x="758" y="1222"/>
                  </a:cubicBezTo>
                  <a:cubicBezTo>
                    <a:pt x="701" y="1185"/>
                    <a:pt x="651" y="1141"/>
                    <a:pt x="602" y="1097"/>
                  </a:cubicBezTo>
                  <a:cubicBezTo>
                    <a:pt x="507" y="1016"/>
                    <a:pt x="426" y="927"/>
                    <a:pt x="331" y="846"/>
                  </a:cubicBezTo>
                  <a:cubicBezTo>
                    <a:pt x="250" y="771"/>
                    <a:pt x="162" y="702"/>
                    <a:pt x="62" y="658"/>
                  </a:cubicBezTo>
                  <a:close/>
                  <a:moveTo>
                    <a:pt x="2243" y="38"/>
                  </a:moveTo>
                  <a:cubicBezTo>
                    <a:pt x="2262" y="132"/>
                    <a:pt x="2256" y="239"/>
                    <a:pt x="2243" y="332"/>
                  </a:cubicBezTo>
                  <a:cubicBezTo>
                    <a:pt x="2225" y="439"/>
                    <a:pt x="2199" y="545"/>
                    <a:pt x="2155" y="640"/>
                  </a:cubicBezTo>
                  <a:cubicBezTo>
                    <a:pt x="2118" y="745"/>
                    <a:pt x="2061" y="840"/>
                    <a:pt x="1999" y="927"/>
                  </a:cubicBezTo>
                  <a:cubicBezTo>
                    <a:pt x="1936" y="1022"/>
                    <a:pt x="1867" y="1103"/>
                    <a:pt x="1798" y="1191"/>
                  </a:cubicBezTo>
                  <a:cubicBezTo>
                    <a:pt x="1736" y="1279"/>
                    <a:pt x="1667" y="1367"/>
                    <a:pt x="1609" y="1460"/>
                  </a:cubicBezTo>
                  <a:cubicBezTo>
                    <a:pt x="1609" y="1467"/>
                    <a:pt x="1609" y="1467"/>
                    <a:pt x="1603" y="1473"/>
                  </a:cubicBezTo>
                  <a:lnTo>
                    <a:pt x="1603" y="1467"/>
                  </a:lnTo>
                  <a:cubicBezTo>
                    <a:pt x="1609" y="1454"/>
                    <a:pt x="1609" y="1436"/>
                    <a:pt x="1609" y="1422"/>
                  </a:cubicBezTo>
                  <a:cubicBezTo>
                    <a:pt x="1623" y="1341"/>
                    <a:pt x="1641" y="1266"/>
                    <a:pt x="1661" y="1197"/>
                  </a:cubicBezTo>
                  <a:cubicBezTo>
                    <a:pt x="1698" y="1097"/>
                    <a:pt x="1742" y="997"/>
                    <a:pt x="1791" y="909"/>
                  </a:cubicBezTo>
                  <a:cubicBezTo>
                    <a:pt x="1823" y="858"/>
                    <a:pt x="1855" y="815"/>
                    <a:pt x="1886" y="771"/>
                  </a:cubicBezTo>
                  <a:cubicBezTo>
                    <a:pt x="1924" y="721"/>
                    <a:pt x="1961" y="678"/>
                    <a:pt x="2005" y="627"/>
                  </a:cubicBezTo>
                  <a:cubicBezTo>
                    <a:pt x="2068" y="539"/>
                    <a:pt x="2130" y="452"/>
                    <a:pt x="2168" y="345"/>
                  </a:cubicBezTo>
                  <a:cubicBezTo>
                    <a:pt x="2205" y="251"/>
                    <a:pt x="2231" y="144"/>
                    <a:pt x="2243" y="44"/>
                  </a:cubicBezTo>
                  <a:lnTo>
                    <a:pt x="2243" y="38"/>
                  </a:lnTo>
                  <a:close/>
                  <a:moveTo>
                    <a:pt x="244" y="589"/>
                  </a:moveTo>
                  <a:cubicBezTo>
                    <a:pt x="269" y="589"/>
                    <a:pt x="293" y="589"/>
                    <a:pt x="319" y="595"/>
                  </a:cubicBezTo>
                  <a:cubicBezTo>
                    <a:pt x="382" y="615"/>
                    <a:pt x="432" y="658"/>
                    <a:pt x="475" y="696"/>
                  </a:cubicBezTo>
                  <a:cubicBezTo>
                    <a:pt x="533" y="739"/>
                    <a:pt x="582" y="783"/>
                    <a:pt x="632" y="834"/>
                  </a:cubicBezTo>
                  <a:cubicBezTo>
                    <a:pt x="733" y="927"/>
                    <a:pt x="820" y="1028"/>
                    <a:pt x="921" y="1121"/>
                  </a:cubicBezTo>
                  <a:cubicBezTo>
                    <a:pt x="1008" y="1210"/>
                    <a:pt x="1103" y="1291"/>
                    <a:pt x="1209" y="1355"/>
                  </a:cubicBezTo>
                  <a:cubicBezTo>
                    <a:pt x="1309" y="1410"/>
                    <a:pt x="1409" y="1454"/>
                    <a:pt x="1516" y="1485"/>
                  </a:cubicBezTo>
                  <a:lnTo>
                    <a:pt x="1485" y="1485"/>
                  </a:lnTo>
                  <a:cubicBezTo>
                    <a:pt x="1403" y="1473"/>
                    <a:pt x="1328" y="1454"/>
                    <a:pt x="1259" y="1422"/>
                  </a:cubicBezTo>
                  <a:cubicBezTo>
                    <a:pt x="1152" y="1379"/>
                    <a:pt x="1053" y="1323"/>
                    <a:pt x="964" y="1260"/>
                  </a:cubicBezTo>
                  <a:cubicBezTo>
                    <a:pt x="857" y="1185"/>
                    <a:pt x="758" y="1097"/>
                    <a:pt x="657" y="1009"/>
                  </a:cubicBezTo>
                  <a:cubicBezTo>
                    <a:pt x="564" y="927"/>
                    <a:pt x="463" y="840"/>
                    <a:pt x="357" y="765"/>
                  </a:cubicBezTo>
                  <a:cubicBezTo>
                    <a:pt x="275" y="702"/>
                    <a:pt x="175" y="646"/>
                    <a:pt x="75" y="646"/>
                  </a:cubicBezTo>
                  <a:lnTo>
                    <a:pt x="30" y="646"/>
                  </a:lnTo>
                  <a:cubicBezTo>
                    <a:pt x="99" y="615"/>
                    <a:pt x="175" y="589"/>
                    <a:pt x="244" y="589"/>
                  </a:cubicBezTo>
                  <a:close/>
                  <a:moveTo>
                    <a:pt x="2237" y="1"/>
                  </a:moveTo>
                  <a:cubicBezTo>
                    <a:pt x="2231" y="1"/>
                    <a:pt x="2231" y="1"/>
                    <a:pt x="2231" y="7"/>
                  </a:cubicBezTo>
                  <a:cubicBezTo>
                    <a:pt x="2231" y="19"/>
                    <a:pt x="2231" y="38"/>
                    <a:pt x="2225" y="50"/>
                  </a:cubicBezTo>
                  <a:cubicBezTo>
                    <a:pt x="2219" y="144"/>
                    <a:pt x="2199" y="232"/>
                    <a:pt x="2168" y="314"/>
                  </a:cubicBezTo>
                  <a:cubicBezTo>
                    <a:pt x="2130" y="414"/>
                    <a:pt x="2074" y="508"/>
                    <a:pt x="2011" y="595"/>
                  </a:cubicBezTo>
                  <a:cubicBezTo>
                    <a:pt x="1973" y="646"/>
                    <a:pt x="1930" y="690"/>
                    <a:pt x="1892" y="739"/>
                  </a:cubicBezTo>
                  <a:cubicBezTo>
                    <a:pt x="1861" y="783"/>
                    <a:pt x="1829" y="828"/>
                    <a:pt x="1798" y="872"/>
                  </a:cubicBezTo>
                  <a:cubicBezTo>
                    <a:pt x="1742" y="965"/>
                    <a:pt x="1698" y="1060"/>
                    <a:pt x="1661" y="1159"/>
                  </a:cubicBezTo>
                  <a:cubicBezTo>
                    <a:pt x="1641" y="1216"/>
                    <a:pt x="1623" y="1279"/>
                    <a:pt x="1609" y="1341"/>
                  </a:cubicBezTo>
                  <a:lnTo>
                    <a:pt x="1609" y="1279"/>
                  </a:lnTo>
                  <a:cubicBezTo>
                    <a:pt x="1617" y="1197"/>
                    <a:pt x="1629" y="1121"/>
                    <a:pt x="1647" y="1046"/>
                  </a:cubicBezTo>
                  <a:cubicBezTo>
                    <a:pt x="1685" y="915"/>
                    <a:pt x="1742" y="791"/>
                    <a:pt x="1779" y="652"/>
                  </a:cubicBezTo>
                  <a:cubicBezTo>
                    <a:pt x="1798" y="583"/>
                    <a:pt x="1811" y="508"/>
                    <a:pt x="1805" y="433"/>
                  </a:cubicBezTo>
                  <a:cubicBezTo>
                    <a:pt x="1805" y="433"/>
                    <a:pt x="1805" y="427"/>
                    <a:pt x="1798" y="427"/>
                  </a:cubicBezTo>
                  <a:cubicBezTo>
                    <a:pt x="1791" y="427"/>
                    <a:pt x="1785" y="427"/>
                    <a:pt x="1785" y="433"/>
                  </a:cubicBezTo>
                  <a:cubicBezTo>
                    <a:pt x="1798" y="571"/>
                    <a:pt x="1754" y="702"/>
                    <a:pt x="1710" y="828"/>
                  </a:cubicBezTo>
                  <a:cubicBezTo>
                    <a:pt x="1685" y="890"/>
                    <a:pt x="1661" y="953"/>
                    <a:pt x="1641" y="1022"/>
                  </a:cubicBezTo>
                  <a:cubicBezTo>
                    <a:pt x="1623" y="1091"/>
                    <a:pt x="1609" y="1173"/>
                    <a:pt x="1603" y="1248"/>
                  </a:cubicBezTo>
                  <a:cubicBezTo>
                    <a:pt x="1597" y="1285"/>
                    <a:pt x="1597" y="1329"/>
                    <a:pt x="1597" y="1373"/>
                  </a:cubicBezTo>
                  <a:lnTo>
                    <a:pt x="1597" y="1416"/>
                  </a:lnTo>
                  <a:cubicBezTo>
                    <a:pt x="1591" y="1398"/>
                    <a:pt x="1591" y="1379"/>
                    <a:pt x="1591" y="1361"/>
                  </a:cubicBezTo>
                  <a:cubicBezTo>
                    <a:pt x="1585" y="1323"/>
                    <a:pt x="1585" y="1285"/>
                    <a:pt x="1579" y="1248"/>
                  </a:cubicBezTo>
                  <a:cubicBezTo>
                    <a:pt x="1579" y="1173"/>
                    <a:pt x="1572" y="1091"/>
                    <a:pt x="1566" y="1016"/>
                  </a:cubicBezTo>
                  <a:cubicBezTo>
                    <a:pt x="1560" y="941"/>
                    <a:pt x="1554" y="866"/>
                    <a:pt x="1548" y="791"/>
                  </a:cubicBezTo>
                  <a:cubicBezTo>
                    <a:pt x="1542" y="715"/>
                    <a:pt x="1542" y="640"/>
                    <a:pt x="1528" y="565"/>
                  </a:cubicBezTo>
                  <a:cubicBezTo>
                    <a:pt x="1522" y="502"/>
                    <a:pt x="1510" y="433"/>
                    <a:pt x="1479" y="369"/>
                  </a:cubicBezTo>
                  <a:cubicBezTo>
                    <a:pt x="1473" y="357"/>
                    <a:pt x="1467" y="351"/>
                    <a:pt x="1459" y="339"/>
                  </a:cubicBezTo>
                  <a:lnTo>
                    <a:pt x="1459" y="332"/>
                  </a:lnTo>
                  <a:cubicBezTo>
                    <a:pt x="1453" y="332"/>
                    <a:pt x="1447" y="339"/>
                    <a:pt x="1453" y="345"/>
                  </a:cubicBezTo>
                  <a:cubicBezTo>
                    <a:pt x="1453" y="351"/>
                    <a:pt x="1453" y="357"/>
                    <a:pt x="1459" y="363"/>
                  </a:cubicBezTo>
                  <a:cubicBezTo>
                    <a:pt x="1491" y="421"/>
                    <a:pt x="1504" y="482"/>
                    <a:pt x="1516" y="551"/>
                  </a:cubicBezTo>
                  <a:cubicBezTo>
                    <a:pt x="1522" y="621"/>
                    <a:pt x="1528" y="696"/>
                    <a:pt x="1534" y="771"/>
                  </a:cubicBezTo>
                  <a:lnTo>
                    <a:pt x="1566" y="1228"/>
                  </a:lnTo>
                  <a:cubicBezTo>
                    <a:pt x="1572" y="1272"/>
                    <a:pt x="1572" y="1309"/>
                    <a:pt x="1579" y="1355"/>
                  </a:cubicBezTo>
                  <a:lnTo>
                    <a:pt x="1579" y="1410"/>
                  </a:lnTo>
                  <a:cubicBezTo>
                    <a:pt x="1566" y="1361"/>
                    <a:pt x="1548" y="1309"/>
                    <a:pt x="1528" y="1260"/>
                  </a:cubicBezTo>
                  <a:cubicBezTo>
                    <a:pt x="1497" y="1185"/>
                    <a:pt x="1467" y="1109"/>
                    <a:pt x="1429" y="1034"/>
                  </a:cubicBezTo>
                  <a:cubicBezTo>
                    <a:pt x="1354" y="890"/>
                    <a:pt x="1271" y="745"/>
                    <a:pt x="1215" y="589"/>
                  </a:cubicBezTo>
                  <a:cubicBezTo>
                    <a:pt x="1184" y="508"/>
                    <a:pt x="1158" y="427"/>
                    <a:pt x="1140" y="339"/>
                  </a:cubicBezTo>
                  <a:lnTo>
                    <a:pt x="1140" y="326"/>
                  </a:lnTo>
                  <a:cubicBezTo>
                    <a:pt x="1140" y="320"/>
                    <a:pt x="1134" y="320"/>
                    <a:pt x="1134" y="320"/>
                  </a:cubicBezTo>
                  <a:cubicBezTo>
                    <a:pt x="1128" y="320"/>
                    <a:pt x="1128" y="326"/>
                    <a:pt x="1128" y="326"/>
                  </a:cubicBezTo>
                  <a:lnTo>
                    <a:pt x="1128" y="339"/>
                  </a:lnTo>
                  <a:cubicBezTo>
                    <a:pt x="1158" y="502"/>
                    <a:pt x="1215" y="646"/>
                    <a:pt x="1285" y="791"/>
                  </a:cubicBezTo>
                  <a:cubicBezTo>
                    <a:pt x="1360" y="941"/>
                    <a:pt x="1441" y="1084"/>
                    <a:pt x="1504" y="1234"/>
                  </a:cubicBezTo>
                  <a:cubicBezTo>
                    <a:pt x="1542" y="1317"/>
                    <a:pt x="1566" y="1404"/>
                    <a:pt x="1585" y="1485"/>
                  </a:cubicBezTo>
                  <a:cubicBezTo>
                    <a:pt x="1585" y="1485"/>
                    <a:pt x="1591" y="1485"/>
                    <a:pt x="1591" y="1491"/>
                  </a:cubicBezTo>
                  <a:lnTo>
                    <a:pt x="1585" y="1491"/>
                  </a:lnTo>
                  <a:lnTo>
                    <a:pt x="1579" y="1485"/>
                  </a:lnTo>
                  <a:cubicBezTo>
                    <a:pt x="1534" y="1422"/>
                    <a:pt x="1497" y="1355"/>
                    <a:pt x="1459" y="1291"/>
                  </a:cubicBezTo>
                  <a:cubicBezTo>
                    <a:pt x="1421" y="1216"/>
                    <a:pt x="1378" y="1147"/>
                    <a:pt x="1328" y="1078"/>
                  </a:cubicBezTo>
                  <a:cubicBezTo>
                    <a:pt x="1279" y="1016"/>
                    <a:pt x="1221" y="953"/>
                    <a:pt x="1166" y="890"/>
                  </a:cubicBezTo>
                  <a:cubicBezTo>
                    <a:pt x="1115" y="828"/>
                    <a:pt x="1065" y="765"/>
                    <a:pt x="1021" y="696"/>
                  </a:cubicBezTo>
                  <a:cubicBezTo>
                    <a:pt x="970" y="615"/>
                    <a:pt x="933" y="539"/>
                    <a:pt x="895" y="452"/>
                  </a:cubicBezTo>
                  <a:lnTo>
                    <a:pt x="895" y="445"/>
                  </a:lnTo>
                  <a:cubicBezTo>
                    <a:pt x="895" y="439"/>
                    <a:pt x="889" y="439"/>
                    <a:pt x="889" y="439"/>
                  </a:cubicBezTo>
                  <a:cubicBezTo>
                    <a:pt x="883" y="439"/>
                    <a:pt x="883" y="445"/>
                    <a:pt x="883" y="445"/>
                  </a:cubicBezTo>
                  <a:lnTo>
                    <a:pt x="883" y="452"/>
                  </a:lnTo>
                  <a:cubicBezTo>
                    <a:pt x="883" y="452"/>
                    <a:pt x="883" y="458"/>
                    <a:pt x="889" y="464"/>
                  </a:cubicBezTo>
                  <a:cubicBezTo>
                    <a:pt x="946" y="609"/>
                    <a:pt x="1033" y="745"/>
                    <a:pt x="1134" y="872"/>
                  </a:cubicBezTo>
                  <a:cubicBezTo>
                    <a:pt x="1184" y="933"/>
                    <a:pt x="1241" y="997"/>
                    <a:pt x="1297" y="1060"/>
                  </a:cubicBezTo>
                  <a:cubicBezTo>
                    <a:pt x="1346" y="1129"/>
                    <a:pt x="1391" y="1197"/>
                    <a:pt x="1435" y="1272"/>
                  </a:cubicBezTo>
                  <a:cubicBezTo>
                    <a:pt x="1473" y="1341"/>
                    <a:pt x="1516" y="1416"/>
                    <a:pt x="1560" y="1479"/>
                  </a:cubicBezTo>
                  <a:cubicBezTo>
                    <a:pt x="1429" y="1404"/>
                    <a:pt x="1303" y="1317"/>
                    <a:pt x="1184" y="1222"/>
                  </a:cubicBezTo>
                  <a:cubicBezTo>
                    <a:pt x="1059" y="1115"/>
                    <a:pt x="946" y="997"/>
                    <a:pt x="857" y="858"/>
                  </a:cubicBezTo>
                  <a:cubicBezTo>
                    <a:pt x="808" y="783"/>
                    <a:pt x="770" y="702"/>
                    <a:pt x="739" y="621"/>
                  </a:cubicBezTo>
                  <a:cubicBezTo>
                    <a:pt x="739" y="615"/>
                    <a:pt x="739" y="615"/>
                    <a:pt x="733" y="609"/>
                  </a:cubicBezTo>
                  <a:lnTo>
                    <a:pt x="727" y="609"/>
                  </a:lnTo>
                  <a:cubicBezTo>
                    <a:pt x="727" y="609"/>
                    <a:pt x="721" y="609"/>
                    <a:pt x="721" y="615"/>
                  </a:cubicBezTo>
                  <a:lnTo>
                    <a:pt x="727" y="621"/>
                  </a:lnTo>
                  <a:cubicBezTo>
                    <a:pt x="776" y="777"/>
                    <a:pt x="865" y="915"/>
                    <a:pt x="978" y="1040"/>
                  </a:cubicBezTo>
                  <a:cubicBezTo>
                    <a:pt x="1083" y="1159"/>
                    <a:pt x="1209" y="1266"/>
                    <a:pt x="1346" y="1361"/>
                  </a:cubicBezTo>
                  <a:cubicBezTo>
                    <a:pt x="1403" y="1398"/>
                    <a:pt x="1459" y="1436"/>
                    <a:pt x="1522" y="1473"/>
                  </a:cubicBezTo>
                  <a:cubicBezTo>
                    <a:pt x="1429" y="1448"/>
                    <a:pt x="1334" y="1404"/>
                    <a:pt x="1247" y="1361"/>
                  </a:cubicBezTo>
                  <a:cubicBezTo>
                    <a:pt x="1140" y="1297"/>
                    <a:pt x="1039" y="1222"/>
                    <a:pt x="946" y="1135"/>
                  </a:cubicBezTo>
                  <a:cubicBezTo>
                    <a:pt x="851" y="1040"/>
                    <a:pt x="758" y="933"/>
                    <a:pt x="657" y="840"/>
                  </a:cubicBezTo>
                  <a:cubicBezTo>
                    <a:pt x="608" y="797"/>
                    <a:pt x="557" y="753"/>
                    <a:pt x="507" y="708"/>
                  </a:cubicBezTo>
                  <a:cubicBezTo>
                    <a:pt x="463" y="664"/>
                    <a:pt x="414" y="621"/>
                    <a:pt x="357" y="595"/>
                  </a:cubicBezTo>
                  <a:cubicBezTo>
                    <a:pt x="319" y="583"/>
                    <a:pt x="281" y="577"/>
                    <a:pt x="250" y="577"/>
                  </a:cubicBezTo>
                  <a:cubicBezTo>
                    <a:pt x="188" y="577"/>
                    <a:pt x="125" y="595"/>
                    <a:pt x="62" y="615"/>
                  </a:cubicBezTo>
                  <a:cubicBezTo>
                    <a:pt x="56" y="621"/>
                    <a:pt x="50" y="621"/>
                    <a:pt x="44" y="627"/>
                  </a:cubicBezTo>
                  <a:cubicBezTo>
                    <a:pt x="30" y="627"/>
                    <a:pt x="24" y="633"/>
                    <a:pt x="12" y="640"/>
                  </a:cubicBezTo>
                  <a:cubicBezTo>
                    <a:pt x="6" y="640"/>
                    <a:pt x="0" y="652"/>
                    <a:pt x="6" y="652"/>
                  </a:cubicBezTo>
                  <a:cubicBezTo>
                    <a:pt x="24" y="658"/>
                    <a:pt x="38" y="664"/>
                    <a:pt x="56" y="670"/>
                  </a:cubicBezTo>
                  <a:cubicBezTo>
                    <a:pt x="143" y="708"/>
                    <a:pt x="226" y="771"/>
                    <a:pt x="301" y="834"/>
                  </a:cubicBezTo>
                  <a:cubicBezTo>
                    <a:pt x="388" y="915"/>
                    <a:pt x="475" y="1003"/>
                    <a:pt x="564" y="1084"/>
                  </a:cubicBezTo>
                  <a:cubicBezTo>
                    <a:pt x="614" y="1129"/>
                    <a:pt x="663" y="1173"/>
                    <a:pt x="721" y="1210"/>
                  </a:cubicBezTo>
                  <a:cubicBezTo>
                    <a:pt x="770" y="1254"/>
                    <a:pt x="820" y="1291"/>
                    <a:pt x="877" y="1323"/>
                  </a:cubicBezTo>
                  <a:cubicBezTo>
                    <a:pt x="927" y="1361"/>
                    <a:pt x="984" y="1385"/>
                    <a:pt x="1039" y="1410"/>
                  </a:cubicBezTo>
                  <a:cubicBezTo>
                    <a:pt x="1091" y="1430"/>
                    <a:pt x="1146" y="1448"/>
                    <a:pt x="1203" y="1460"/>
                  </a:cubicBezTo>
                  <a:cubicBezTo>
                    <a:pt x="1297" y="1479"/>
                    <a:pt x="1391" y="1491"/>
                    <a:pt x="1479" y="1497"/>
                  </a:cubicBezTo>
                  <a:lnTo>
                    <a:pt x="1504" y="1497"/>
                  </a:lnTo>
                  <a:cubicBezTo>
                    <a:pt x="1516" y="1505"/>
                    <a:pt x="1528" y="1505"/>
                    <a:pt x="1542" y="1505"/>
                  </a:cubicBezTo>
                  <a:lnTo>
                    <a:pt x="1572" y="1505"/>
                  </a:lnTo>
                  <a:cubicBezTo>
                    <a:pt x="1572" y="1505"/>
                    <a:pt x="1579" y="1511"/>
                    <a:pt x="1585" y="1511"/>
                  </a:cubicBezTo>
                  <a:lnTo>
                    <a:pt x="1597" y="1511"/>
                  </a:lnTo>
                  <a:cubicBezTo>
                    <a:pt x="1603" y="1511"/>
                    <a:pt x="1603" y="1505"/>
                    <a:pt x="1603" y="1505"/>
                  </a:cubicBezTo>
                  <a:lnTo>
                    <a:pt x="1655" y="1454"/>
                  </a:lnTo>
                  <a:cubicBezTo>
                    <a:pt x="1730" y="1385"/>
                    <a:pt x="1805" y="1309"/>
                    <a:pt x="1880" y="1242"/>
                  </a:cubicBezTo>
                  <a:cubicBezTo>
                    <a:pt x="1967" y="1159"/>
                    <a:pt x="2055" y="1078"/>
                    <a:pt x="2124" y="979"/>
                  </a:cubicBezTo>
                  <a:cubicBezTo>
                    <a:pt x="2187" y="890"/>
                    <a:pt x="2231" y="797"/>
                    <a:pt x="2256" y="690"/>
                  </a:cubicBezTo>
                  <a:cubicBezTo>
                    <a:pt x="2274" y="633"/>
                    <a:pt x="2280" y="571"/>
                    <a:pt x="2286" y="514"/>
                  </a:cubicBezTo>
                  <a:cubicBezTo>
                    <a:pt x="2294" y="464"/>
                    <a:pt x="2300" y="407"/>
                    <a:pt x="2300" y="351"/>
                  </a:cubicBezTo>
                  <a:cubicBezTo>
                    <a:pt x="2306" y="302"/>
                    <a:pt x="2300" y="245"/>
                    <a:pt x="2294" y="195"/>
                  </a:cubicBezTo>
                  <a:cubicBezTo>
                    <a:pt x="2286" y="138"/>
                    <a:pt x="2280" y="88"/>
                    <a:pt x="2262" y="38"/>
                  </a:cubicBezTo>
                  <a:cubicBezTo>
                    <a:pt x="2256" y="31"/>
                    <a:pt x="2256" y="31"/>
                    <a:pt x="2256" y="25"/>
                  </a:cubicBezTo>
                  <a:cubicBezTo>
                    <a:pt x="2249" y="19"/>
                    <a:pt x="2249" y="13"/>
                    <a:pt x="2249" y="7"/>
                  </a:cubicBezTo>
                  <a:cubicBezTo>
                    <a:pt x="2249" y="1"/>
                    <a:pt x="2243" y="1"/>
                    <a:pt x="2243"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23"/>
            <p:cNvSpPr/>
            <p:nvPr/>
          </p:nvSpPr>
          <p:spPr>
            <a:xfrm rot="-953350">
              <a:off x="7949937" y="2214680"/>
              <a:ext cx="231042" cy="234877"/>
            </a:xfrm>
            <a:custGeom>
              <a:avLst/>
              <a:gdLst/>
              <a:ahLst/>
              <a:cxnLst/>
              <a:rect l="l" t="t" r="r" b="b"/>
              <a:pathLst>
                <a:path w="1387" h="1410" extrusionOk="0">
                  <a:moveTo>
                    <a:pt x="1368" y="50"/>
                  </a:moveTo>
                  <a:cubicBezTo>
                    <a:pt x="1380" y="168"/>
                    <a:pt x="1368" y="287"/>
                    <a:pt x="1342" y="400"/>
                  </a:cubicBezTo>
                  <a:cubicBezTo>
                    <a:pt x="1311" y="532"/>
                    <a:pt x="1248" y="651"/>
                    <a:pt x="1166" y="758"/>
                  </a:cubicBezTo>
                  <a:cubicBezTo>
                    <a:pt x="1123" y="808"/>
                    <a:pt x="1073" y="857"/>
                    <a:pt x="1022" y="895"/>
                  </a:cubicBezTo>
                  <a:cubicBezTo>
                    <a:pt x="966" y="940"/>
                    <a:pt x="903" y="970"/>
                    <a:pt x="834" y="1002"/>
                  </a:cubicBezTo>
                  <a:cubicBezTo>
                    <a:pt x="703" y="1059"/>
                    <a:pt x="565" y="1091"/>
                    <a:pt x="428" y="1140"/>
                  </a:cubicBezTo>
                  <a:cubicBezTo>
                    <a:pt x="333" y="1178"/>
                    <a:pt x="240" y="1221"/>
                    <a:pt x="157" y="1285"/>
                  </a:cubicBezTo>
                  <a:cubicBezTo>
                    <a:pt x="127" y="1303"/>
                    <a:pt x="101" y="1328"/>
                    <a:pt x="76" y="1360"/>
                  </a:cubicBezTo>
                  <a:cubicBezTo>
                    <a:pt x="74" y="1360"/>
                    <a:pt x="72" y="1361"/>
                    <a:pt x="71" y="1362"/>
                  </a:cubicBezTo>
                  <a:lnTo>
                    <a:pt x="71" y="1362"/>
                  </a:lnTo>
                  <a:cubicBezTo>
                    <a:pt x="78" y="1345"/>
                    <a:pt x="90" y="1333"/>
                    <a:pt x="101" y="1316"/>
                  </a:cubicBezTo>
                  <a:cubicBezTo>
                    <a:pt x="157" y="1241"/>
                    <a:pt x="232" y="1184"/>
                    <a:pt x="315" y="1146"/>
                  </a:cubicBezTo>
                  <a:cubicBezTo>
                    <a:pt x="440" y="1077"/>
                    <a:pt x="571" y="1045"/>
                    <a:pt x="697" y="990"/>
                  </a:cubicBezTo>
                  <a:cubicBezTo>
                    <a:pt x="759" y="964"/>
                    <a:pt x="822" y="933"/>
                    <a:pt x="879" y="895"/>
                  </a:cubicBezTo>
                  <a:cubicBezTo>
                    <a:pt x="935" y="851"/>
                    <a:pt x="984" y="808"/>
                    <a:pt x="1030" y="752"/>
                  </a:cubicBezTo>
                  <a:cubicBezTo>
                    <a:pt x="1111" y="651"/>
                    <a:pt x="1180" y="532"/>
                    <a:pt x="1236" y="420"/>
                  </a:cubicBezTo>
                  <a:cubicBezTo>
                    <a:pt x="1293" y="301"/>
                    <a:pt x="1336" y="181"/>
                    <a:pt x="1360" y="56"/>
                  </a:cubicBezTo>
                  <a:cubicBezTo>
                    <a:pt x="1368" y="56"/>
                    <a:pt x="1368" y="50"/>
                    <a:pt x="1368" y="50"/>
                  </a:cubicBezTo>
                  <a:close/>
                  <a:moveTo>
                    <a:pt x="1368" y="0"/>
                  </a:moveTo>
                  <a:cubicBezTo>
                    <a:pt x="1368" y="0"/>
                    <a:pt x="1360" y="0"/>
                    <a:pt x="1360" y="6"/>
                  </a:cubicBezTo>
                  <a:lnTo>
                    <a:pt x="1360" y="18"/>
                  </a:lnTo>
                  <a:cubicBezTo>
                    <a:pt x="1330" y="137"/>
                    <a:pt x="1293" y="256"/>
                    <a:pt x="1242" y="376"/>
                  </a:cubicBezTo>
                  <a:cubicBezTo>
                    <a:pt x="1186" y="495"/>
                    <a:pt x="1123" y="608"/>
                    <a:pt x="1042" y="714"/>
                  </a:cubicBezTo>
                  <a:cubicBezTo>
                    <a:pt x="1004" y="770"/>
                    <a:pt x="954" y="820"/>
                    <a:pt x="903" y="865"/>
                  </a:cubicBezTo>
                  <a:cubicBezTo>
                    <a:pt x="848" y="909"/>
                    <a:pt x="784" y="940"/>
                    <a:pt x="715" y="970"/>
                  </a:cubicBezTo>
                  <a:cubicBezTo>
                    <a:pt x="596" y="1027"/>
                    <a:pt x="458" y="1059"/>
                    <a:pt x="339" y="1121"/>
                  </a:cubicBezTo>
                  <a:cubicBezTo>
                    <a:pt x="240" y="1166"/>
                    <a:pt x="145" y="1227"/>
                    <a:pt x="82" y="1322"/>
                  </a:cubicBezTo>
                  <a:cubicBezTo>
                    <a:pt x="127" y="1227"/>
                    <a:pt x="202" y="1152"/>
                    <a:pt x="284" y="1097"/>
                  </a:cubicBezTo>
                  <a:cubicBezTo>
                    <a:pt x="402" y="1015"/>
                    <a:pt x="527" y="958"/>
                    <a:pt x="654" y="895"/>
                  </a:cubicBezTo>
                  <a:cubicBezTo>
                    <a:pt x="766" y="833"/>
                    <a:pt x="866" y="764"/>
                    <a:pt x="954" y="677"/>
                  </a:cubicBezTo>
                  <a:cubicBezTo>
                    <a:pt x="1042" y="588"/>
                    <a:pt x="1117" y="495"/>
                    <a:pt x="1172" y="394"/>
                  </a:cubicBezTo>
                  <a:cubicBezTo>
                    <a:pt x="1236" y="287"/>
                    <a:pt x="1279" y="174"/>
                    <a:pt x="1311" y="56"/>
                  </a:cubicBezTo>
                  <a:cubicBezTo>
                    <a:pt x="1317" y="44"/>
                    <a:pt x="1317" y="30"/>
                    <a:pt x="1317" y="18"/>
                  </a:cubicBezTo>
                  <a:lnTo>
                    <a:pt x="1323" y="18"/>
                  </a:lnTo>
                  <a:cubicBezTo>
                    <a:pt x="1323" y="12"/>
                    <a:pt x="1317" y="6"/>
                    <a:pt x="1317" y="6"/>
                  </a:cubicBezTo>
                  <a:cubicBezTo>
                    <a:pt x="1311" y="6"/>
                    <a:pt x="1311" y="12"/>
                    <a:pt x="1305" y="12"/>
                  </a:cubicBezTo>
                  <a:lnTo>
                    <a:pt x="1305" y="24"/>
                  </a:lnTo>
                  <a:cubicBezTo>
                    <a:pt x="1279" y="137"/>
                    <a:pt x="1236" y="250"/>
                    <a:pt x="1186" y="350"/>
                  </a:cubicBezTo>
                  <a:cubicBezTo>
                    <a:pt x="1123" y="457"/>
                    <a:pt x="1054" y="557"/>
                    <a:pt x="972" y="639"/>
                  </a:cubicBezTo>
                  <a:cubicBezTo>
                    <a:pt x="885" y="727"/>
                    <a:pt x="784" y="802"/>
                    <a:pt x="678" y="865"/>
                  </a:cubicBezTo>
                  <a:cubicBezTo>
                    <a:pt x="553" y="933"/>
                    <a:pt x="420" y="990"/>
                    <a:pt x="302" y="1065"/>
                  </a:cubicBezTo>
                  <a:cubicBezTo>
                    <a:pt x="232" y="1115"/>
                    <a:pt x="165" y="1172"/>
                    <a:pt x="108" y="1247"/>
                  </a:cubicBezTo>
                  <a:cubicBezTo>
                    <a:pt x="139" y="1196"/>
                    <a:pt x="177" y="1152"/>
                    <a:pt x="220" y="1115"/>
                  </a:cubicBezTo>
                  <a:cubicBezTo>
                    <a:pt x="308" y="1021"/>
                    <a:pt x="402" y="933"/>
                    <a:pt x="503" y="851"/>
                  </a:cubicBezTo>
                  <a:cubicBezTo>
                    <a:pt x="602" y="776"/>
                    <a:pt x="709" y="695"/>
                    <a:pt x="810" y="614"/>
                  </a:cubicBezTo>
                  <a:cubicBezTo>
                    <a:pt x="909" y="538"/>
                    <a:pt x="1010" y="457"/>
                    <a:pt x="1091" y="356"/>
                  </a:cubicBezTo>
                  <a:cubicBezTo>
                    <a:pt x="1166" y="275"/>
                    <a:pt x="1224" y="174"/>
                    <a:pt x="1248" y="62"/>
                  </a:cubicBezTo>
                  <a:cubicBezTo>
                    <a:pt x="1255" y="50"/>
                    <a:pt x="1255" y="38"/>
                    <a:pt x="1255" y="30"/>
                  </a:cubicBezTo>
                  <a:cubicBezTo>
                    <a:pt x="1255" y="24"/>
                    <a:pt x="1261" y="24"/>
                    <a:pt x="1261" y="18"/>
                  </a:cubicBezTo>
                  <a:cubicBezTo>
                    <a:pt x="1261" y="18"/>
                    <a:pt x="1255" y="12"/>
                    <a:pt x="1248" y="12"/>
                  </a:cubicBezTo>
                  <a:lnTo>
                    <a:pt x="1242" y="18"/>
                  </a:lnTo>
                  <a:lnTo>
                    <a:pt x="1242" y="30"/>
                  </a:lnTo>
                  <a:cubicBezTo>
                    <a:pt x="1224" y="137"/>
                    <a:pt x="1172" y="238"/>
                    <a:pt x="1105" y="325"/>
                  </a:cubicBezTo>
                  <a:cubicBezTo>
                    <a:pt x="1022" y="426"/>
                    <a:pt x="923" y="507"/>
                    <a:pt x="822" y="588"/>
                  </a:cubicBezTo>
                  <a:cubicBezTo>
                    <a:pt x="721" y="669"/>
                    <a:pt x="622" y="745"/>
                    <a:pt x="521" y="827"/>
                  </a:cubicBezTo>
                  <a:cubicBezTo>
                    <a:pt x="420" y="909"/>
                    <a:pt x="321" y="990"/>
                    <a:pt x="232" y="1077"/>
                  </a:cubicBezTo>
                  <a:cubicBezTo>
                    <a:pt x="157" y="1158"/>
                    <a:pt x="76" y="1241"/>
                    <a:pt x="52" y="1354"/>
                  </a:cubicBezTo>
                  <a:cubicBezTo>
                    <a:pt x="44" y="1354"/>
                    <a:pt x="44" y="1360"/>
                    <a:pt x="44" y="1366"/>
                  </a:cubicBezTo>
                  <a:cubicBezTo>
                    <a:pt x="44" y="1354"/>
                    <a:pt x="44" y="1346"/>
                    <a:pt x="38" y="1340"/>
                  </a:cubicBezTo>
                  <a:cubicBezTo>
                    <a:pt x="44" y="1303"/>
                    <a:pt x="58" y="1265"/>
                    <a:pt x="70" y="1233"/>
                  </a:cubicBezTo>
                  <a:cubicBezTo>
                    <a:pt x="89" y="1178"/>
                    <a:pt x="120" y="1128"/>
                    <a:pt x="151" y="1083"/>
                  </a:cubicBezTo>
                  <a:cubicBezTo>
                    <a:pt x="214" y="990"/>
                    <a:pt x="296" y="909"/>
                    <a:pt x="377" y="827"/>
                  </a:cubicBezTo>
                  <a:cubicBezTo>
                    <a:pt x="466" y="752"/>
                    <a:pt x="559" y="669"/>
                    <a:pt x="646" y="594"/>
                  </a:cubicBezTo>
                  <a:cubicBezTo>
                    <a:pt x="741" y="513"/>
                    <a:pt x="828" y="432"/>
                    <a:pt x="917" y="350"/>
                  </a:cubicBezTo>
                  <a:cubicBezTo>
                    <a:pt x="998" y="263"/>
                    <a:pt x="1073" y="168"/>
                    <a:pt x="1142" y="68"/>
                  </a:cubicBezTo>
                  <a:cubicBezTo>
                    <a:pt x="1148" y="56"/>
                    <a:pt x="1154" y="50"/>
                    <a:pt x="1160" y="38"/>
                  </a:cubicBezTo>
                  <a:cubicBezTo>
                    <a:pt x="1160" y="38"/>
                    <a:pt x="1160" y="30"/>
                    <a:pt x="1166" y="30"/>
                  </a:cubicBezTo>
                  <a:cubicBezTo>
                    <a:pt x="1166" y="24"/>
                    <a:pt x="1160" y="24"/>
                    <a:pt x="1160" y="24"/>
                  </a:cubicBezTo>
                  <a:lnTo>
                    <a:pt x="1154" y="24"/>
                  </a:lnTo>
                  <a:cubicBezTo>
                    <a:pt x="1148" y="30"/>
                    <a:pt x="1148" y="30"/>
                    <a:pt x="1148" y="38"/>
                  </a:cubicBezTo>
                  <a:cubicBezTo>
                    <a:pt x="1085" y="137"/>
                    <a:pt x="1010" y="232"/>
                    <a:pt x="929" y="313"/>
                  </a:cubicBezTo>
                  <a:cubicBezTo>
                    <a:pt x="848" y="400"/>
                    <a:pt x="753" y="489"/>
                    <a:pt x="660" y="564"/>
                  </a:cubicBezTo>
                  <a:cubicBezTo>
                    <a:pt x="571" y="645"/>
                    <a:pt x="478" y="720"/>
                    <a:pt x="390" y="802"/>
                  </a:cubicBezTo>
                  <a:cubicBezTo>
                    <a:pt x="302" y="883"/>
                    <a:pt x="220" y="964"/>
                    <a:pt x="157" y="1053"/>
                  </a:cubicBezTo>
                  <a:cubicBezTo>
                    <a:pt x="120" y="1103"/>
                    <a:pt x="95" y="1152"/>
                    <a:pt x="70" y="1203"/>
                  </a:cubicBezTo>
                  <a:cubicBezTo>
                    <a:pt x="66" y="1207"/>
                    <a:pt x="63" y="1213"/>
                    <a:pt x="60" y="1218"/>
                  </a:cubicBezTo>
                  <a:lnTo>
                    <a:pt x="60" y="1218"/>
                  </a:lnTo>
                  <a:cubicBezTo>
                    <a:pt x="79" y="1152"/>
                    <a:pt x="109" y="1087"/>
                    <a:pt x="145" y="1021"/>
                  </a:cubicBezTo>
                  <a:cubicBezTo>
                    <a:pt x="202" y="933"/>
                    <a:pt x="264" y="851"/>
                    <a:pt x="333" y="776"/>
                  </a:cubicBezTo>
                  <a:cubicBezTo>
                    <a:pt x="408" y="695"/>
                    <a:pt x="496" y="620"/>
                    <a:pt x="584" y="545"/>
                  </a:cubicBezTo>
                  <a:cubicBezTo>
                    <a:pt x="678" y="469"/>
                    <a:pt x="766" y="388"/>
                    <a:pt x="860" y="307"/>
                  </a:cubicBezTo>
                  <a:cubicBezTo>
                    <a:pt x="903" y="269"/>
                    <a:pt x="947" y="226"/>
                    <a:pt x="984" y="181"/>
                  </a:cubicBezTo>
                  <a:cubicBezTo>
                    <a:pt x="1022" y="143"/>
                    <a:pt x="1054" y="105"/>
                    <a:pt x="1079" y="56"/>
                  </a:cubicBezTo>
                  <a:cubicBezTo>
                    <a:pt x="1079" y="50"/>
                    <a:pt x="1085" y="44"/>
                    <a:pt x="1085" y="38"/>
                  </a:cubicBezTo>
                  <a:cubicBezTo>
                    <a:pt x="1085" y="30"/>
                    <a:pt x="1091" y="24"/>
                    <a:pt x="1091" y="24"/>
                  </a:cubicBezTo>
                  <a:cubicBezTo>
                    <a:pt x="1091" y="18"/>
                    <a:pt x="1085" y="12"/>
                    <a:pt x="1085" y="12"/>
                  </a:cubicBezTo>
                  <a:cubicBezTo>
                    <a:pt x="1079" y="12"/>
                    <a:pt x="1079" y="18"/>
                    <a:pt x="1079" y="18"/>
                  </a:cubicBezTo>
                  <a:cubicBezTo>
                    <a:pt x="1073" y="24"/>
                    <a:pt x="1073" y="30"/>
                    <a:pt x="1073" y="38"/>
                  </a:cubicBezTo>
                  <a:cubicBezTo>
                    <a:pt x="1054" y="81"/>
                    <a:pt x="1022" y="119"/>
                    <a:pt x="992" y="156"/>
                  </a:cubicBezTo>
                  <a:cubicBezTo>
                    <a:pt x="954" y="200"/>
                    <a:pt x="917" y="238"/>
                    <a:pt x="872" y="281"/>
                  </a:cubicBezTo>
                  <a:cubicBezTo>
                    <a:pt x="784" y="363"/>
                    <a:pt x="684" y="438"/>
                    <a:pt x="596" y="519"/>
                  </a:cubicBezTo>
                  <a:cubicBezTo>
                    <a:pt x="509" y="594"/>
                    <a:pt x="420" y="669"/>
                    <a:pt x="339" y="752"/>
                  </a:cubicBezTo>
                  <a:cubicBezTo>
                    <a:pt x="270" y="827"/>
                    <a:pt x="208" y="903"/>
                    <a:pt x="151" y="990"/>
                  </a:cubicBezTo>
                  <a:cubicBezTo>
                    <a:pt x="101" y="1071"/>
                    <a:pt x="64" y="1158"/>
                    <a:pt x="38" y="1247"/>
                  </a:cubicBezTo>
                  <a:cubicBezTo>
                    <a:pt x="38" y="1196"/>
                    <a:pt x="44" y="1146"/>
                    <a:pt x="58" y="1097"/>
                  </a:cubicBezTo>
                  <a:cubicBezTo>
                    <a:pt x="89" y="990"/>
                    <a:pt x="133" y="895"/>
                    <a:pt x="195" y="808"/>
                  </a:cubicBezTo>
                  <a:cubicBezTo>
                    <a:pt x="258" y="714"/>
                    <a:pt x="333" y="626"/>
                    <a:pt x="414" y="545"/>
                  </a:cubicBezTo>
                  <a:cubicBezTo>
                    <a:pt x="503" y="457"/>
                    <a:pt x="590" y="376"/>
                    <a:pt x="678" y="293"/>
                  </a:cubicBezTo>
                  <a:cubicBezTo>
                    <a:pt x="772" y="212"/>
                    <a:pt x="866" y="137"/>
                    <a:pt x="960" y="62"/>
                  </a:cubicBezTo>
                  <a:cubicBezTo>
                    <a:pt x="972" y="50"/>
                    <a:pt x="984" y="44"/>
                    <a:pt x="998" y="30"/>
                  </a:cubicBezTo>
                  <a:lnTo>
                    <a:pt x="998" y="24"/>
                  </a:lnTo>
                  <a:cubicBezTo>
                    <a:pt x="998" y="24"/>
                    <a:pt x="998" y="18"/>
                    <a:pt x="992" y="18"/>
                  </a:cubicBezTo>
                  <a:lnTo>
                    <a:pt x="984" y="24"/>
                  </a:lnTo>
                  <a:cubicBezTo>
                    <a:pt x="891" y="99"/>
                    <a:pt x="796" y="181"/>
                    <a:pt x="703" y="256"/>
                  </a:cubicBezTo>
                  <a:cubicBezTo>
                    <a:pt x="608" y="338"/>
                    <a:pt x="515" y="420"/>
                    <a:pt x="434" y="507"/>
                  </a:cubicBezTo>
                  <a:cubicBezTo>
                    <a:pt x="345" y="588"/>
                    <a:pt x="270" y="677"/>
                    <a:pt x="202" y="770"/>
                  </a:cubicBezTo>
                  <a:cubicBezTo>
                    <a:pt x="139" y="857"/>
                    <a:pt x="89" y="958"/>
                    <a:pt x="58" y="1059"/>
                  </a:cubicBezTo>
                  <a:cubicBezTo>
                    <a:pt x="38" y="1121"/>
                    <a:pt x="26" y="1190"/>
                    <a:pt x="26" y="1253"/>
                  </a:cubicBezTo>
                  <a:cubicBezTo>
                    <a:pt x="14" y="1203"/>
                    <a:pt x="14" y="1140"/>
                    <a:pt x="20" y="1083"/>
                  </a:cubicBezTo>
                  <a:cubicBezTo>
                    <a:pt x="26" y="984"/>
                    <a:pt x="52" y="877"/>
                    <a:pt x="95" y="782"/>
                  </a:cubicBezTo>
                  <a:cubicBezTo>
                    <a:pt x="145" y="677"/>
                    <a:pt x="220" y="588"/>
                    <a:pt x="302" y="507"/>
                  </a:cubicBezTo>
                  <a:cubicBezTo>
                    <a:pt x="396" y="420"/>
                    <a:pt x="503" y="344"/>
                    <a:pt x="608" y="275"/>
                  </a:cubicBezTo>
                  <a:cubicBezTo>
                    <a:pt x="715" y="206"/>
                    <a:pt x="828" y="131"/>
                    <a:pt x="923" y="50"/>
                  </a:cubicBezTo>
                  <a:cubicBezTo>
                    <a:pt x="935" y="38"/>
                    <a:pt x="947" y="30"/>
                    <a:pt x="954" y="18"/>
                  </a:cubicBezTo>
                  <a:lnTo>
                    <a:pt x="960" y="18"/>
                  </a:lnTo>
                  <a:cubicBezTo>
                    <a:pt x="960" y="12"/>
                    <a:pt x="960" y="6"/>
                    <a:pt x="954" y="6"/>
                  </a:cubicBezTo>
                  <a:cubicBezTo>
                    <a:pt x="954" y="6"/>
                    <a:pt x="947" y="6"/>
                    <a:pt x="947" y="12"/>
                  </a:cubicBezTo>
                  <a:cubicBezTo>
                    <a:pt x="947" y="12"/>
                    <a:pt x="941" y="12"/>
                    <a:pt x="941" y="18"/>
                  </a:cubicBezTo>
                  <a:cubicBezTo>
                    <a:pt x="842" y="99"/>
                    <a:pt x="741" y="174"/>
                    <a:pt x="634" y="244"/>
                  </a:cubicBezTo>
                  <a:cubicBezTo>
                    <a:pt x="527" y="313"/>
                    <a:pt x="414" y="388"/>
                    <a:pt x="321" y="469"/>
                  </a:cubicBezTo>
                  <a:cubicBezTo>
                    <a:pt x="232" y="551"/>
                    <a:pt x="151" y="645"/>
                    <a:pt x="101" y="752"/>
                  </a:cubicBezTo>
                  <a:cubicBezTo>
                    <a:pt x="52" y="845"/>
                    <a:pt x="20" y="946"/>
                    <a:pt x="7" y="1053"/>
                  </a:cubicBezTo>
                  <a:cubicBezTo>
                    <a:pt x="7" y="1091"/>
                    <a:pt x="1" y="1134"/>
                    <a:pt x="1" y="1172"/>
                  </a:cubicBezTo>
                  <a:cubicBezTo>
                    <a:pt x="7" y="1233"/>
                    <a:pt x="14" y="1297"/>
                    <a:pt x="26" y="1354"/>
                  </a:cubicBezTo>
                  <a:lnTo>
                    <a:pt x="26" y="1360"/>
                  </a:lnTo>
                  <a:cubicBezTo>
                    <a:pt x="32" y="1372"/>
                    <a:pt x="32" y="1384"/>
                    <a:pt x="38" y="1391"/>
                  </a:cubicBezTo>
                  <a:lnTo>
                    <a:pt x="38" y="1397"/>
                  </a:lnTo>
                  <a:lnTo>
                    <a:pt x="38" y="1403"/>
                  </a:lnTo>
                  <a:cubicBezTo>
                    <a:pt x="44" y="1409"/>
                    <a:pt x="44" y="1409"/>
                    <a:pt x="52" y="1409"/>
                  </a:cubicBezTo>
                  <a:cubicBezTo>
                    <a:pt x="70" y="1384"/>
                    <a:pt x="89" y="1366"/>
                    <a:pt x="101" y="1346"/>
                  </a:cubicBezTo>
                  <a:cubicBezTo>
                    <a:pt x="145" y="1309"/>
                    <a:pt x="183" y="1279"/>
                    <a:pt x="232" y="1247"/>
                  </a:cubicBezTo>
                  <a:cubicBezTo>
                    <a:pt x="284" y="1215"/>
                    <a:pt x="339" y="1190"/>
                    <a:pt x="396" y="1166"/>
                  </a:cubicBezTo>
                  <a:cubicBezTo>
                    <a:pt x="533" y="1115"/>
                    <a:pt x="678" y="1083"/>
                    <a:pt x="810" y="1027"/>
                  </a:cubicBezTo>
                  <a:cubicBezTo>
                    <a:pt x="879" y="1002"/>
                    <a:pt x="941" y="964"/>
                    <a:pt x="1004" y="927"/>
                  </a:cubicBezTo>
                  <a:cubicBezTo>
                    <a:pt x="1054" y="889"/>
                    <a:pt x="1105" y="845"/>
                    <a:pt x="1148" y="796"/>
                  </a:cubicBezTo>
                  <a:cubicBezTo>
                    <a:pt x="1242" y="695"/>
                    <a:pt x="1305" y="576"/>
                    <a:pt x="1342" y="451"/>
                  </a:cubicBezTo>
                  <a:cubicBezTo>
                    <a:pt x="1374" y="350"/>
                    <a:pt x="1386" y="250"/>
                    <a:pt x="1386" y="150"/>
                  </a:cubicBezTo>
                  <a:cubicBezTo>
                    <a:pt x="1386" y="125"/>
                    <a:pt x="1386" y="99"/>
                    <a:pt x="1380" y="68"/>
                  </a:cubicBezTo>
                  <a:lnTo>
                    <a:pt x="1380" y="24"/>
                  </a:lnTo>
                  <a:cubicBezTo>
                    <a:pt x="1374" y="24"/>
                    <a:pt x="1374" y="18"/>
                    <a:pt x="1374" y="18"/>
                  </a:cubicBezTo>
                  <a:lnTo>
                    <a:pt x="1374" y="6"/>
                  </a:lnTo>
                  <a:cubicBezTo>
                    <a:pt x="1374" y="6"/>
                    <a:pt x="1374" y="0"/>
                    <a:pt x="1368"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23"/>
            <p:cNvSpPr/>
            <p:nvPr/>
          </p:nvSpPr>
          <p:spPr>
            <a:xfrm rot="-953350">
              <a:off x="7650361" y="2255331"/>
              <a:ext cx="442928" cy="169411"/>
            </a:xfrm>
            <a:custGeom>
              <a:avLst/>
              <a:gdLst/>
              <a:ahLst/>
              <a:cxnLst/>
              <a:rect l="l" t="t" r="r" b="b"/>
              <a:pathLst>
                <a:path w="2659" h="1017" extrusionOk="0">
                  <a:moveTo>
                    <a:pt x="2308" y="13"/>
                  </a:moveTo>
                  <a:cubicBezTo>
                    <a:pt x="2401" y="25"/>
                    <a:pt x="2488" y="38"/>
                    <a:pt x="2583" y="62"/>
                  </a:cubicBezTo>
                  <a:cubicBezTo>
                    <a:pt x="2589" y="62"/>
                    <a:pt x="2595" y="68"/>
                    <a:pt x="2601" y="68"/>
                  </a:cubicBezTo>
                  <a:lnTo>
                    <a:pt x="2508" y="68"/>
                  </a:lnTo>
                  <a:cubicBezTo>
                    <a:pt x="2369" y="68"/>
                    <a:pt x="2233" y="82"/>
                    <a:pt x="2100" y="120"/>
                  </a:cubicBezTo>
                  <a:cubicBezTo>
                    <a:pt x="1912" y="163"/>
                    <a:pt x="1736" y="250"/>
                    <a:pt x="1568" y="332"/>
                  </a:cubicBezTo>
                  <a:cubicBezTo>
                    <a:pt x="1480" y="369"/>
                    <a:pt x="1392" y="407"/>
                    <a:pt x="1298" y="439"/>
                  </a:cubicBezTo>
                  <a:cubicBezTo>
                    <a:pt x="1223" y="464"/>
                    <a:pt x="1142" y="482"/>
                    <a:pt x="1067" y="496"/>
                  </a:cubicBezTo>
                  <a:cubicBezTo>
                    <a:pt x="966" y="514"/>
                    <a:pt x="865" y="520"/>
                    <a:pt x="766" y="520"/>
                  </a:cubicBezTo>
                  <a:cubicBezTo>
                    <a:pt x="703" y="520"/>
                    <a:pt x="646" y="520"/>
                    <a:pt x="584" y="514"/>
                  </a:cubicBezTo>
                  <a:cubicBezTo>
                    <a:pt x="420" y="496"/>
                    <a:pt x="264" y="458"/>
                    <a:pt x="113" y="401"/>
                  </a:cubicBezTo>
                  <a:cubicBezTo>
                    <a:pt x="107" y="395"/>
                    <a:pt x="101" y="395"/>
                    <a:pt x="95" y="389"/>
                  </a:cubicBezTo>
                  <a:lnTo>
                    <a:pt x="95" y="389"/>
                  </a:lnTo>
                  <a:cubicBezTo>
                    <a:pt x="107" y="395"/>
                    <a:pt x="119" y="395"/>
                    <a:pt x="127" y="401"/>
                  </a:cubicBezTo>
                  <a:cubicBezTo>
                    <a:pt x="170" y="407"/>
                    <a:pt x="214" y="414"/>
                    <a:pt x="258" y="420"/>
                  </a:cubicBezTo>
                  <a:lnTo>
                    <a:pt x="270" y="420"/>
                  </a:lnTo>
                  <a:cubicBezTo>
                    <a:pt x="277" y="420"/>
                    <a:pt x="283" y="426"/>
                    <a:pt x="289" y="426"/>
                  </a:cubicBezTo>
                  <a:cubicBezTo>
                    <a:pt x="358" y="432"/>
                    <a:pt x="434" y="439"/>
                    <a:pt x="509" y="439"/>
                  </a:cubicBezTo>
                  <a:lnTo>
                    <a:pt x="515" y="439"/>
                  </a:lnTo>
                  <a:cubicBezTo>
                    <a:pt x="683" y="439"/>
                    <a:pt x="859" y="414"/>
                    <a:pt x="1029" y="369"/>
                  </a:cubicBezTo>
                  <a:cubicBezTo>
                    <a:pt x="1198" y="332"/>
                    <a:pt x="1360" y="264"/>
                    <a:pt x="1524" y="195"/>
                  </a:cubicBezTo>
                  <a:cubicBezTo>
                    <a:pt x="1693" y="132"/>
                    <a:pt x="1856" y="62"/>
                    <a:pt x="2037" y="31"/>
                  </a:cubicBezTo>
                  <a:cubicBezTo>
                    <a:pt x="2100" y="19"/>
                    <a:pt x="2163" y="13"/>
                    <a:pt x="2225" y="13"/>
                  </a:cubicBezTo>
                  <a:close/>
                  <a:moveTo>
                    <a:pt x="2545" y="82"/>
                  </a:moveTo>
                  <a:cubicBezTo>
                    <a:pt x="2389" y="94"/>
                    <a:pt x="2239" y="144"/>
                    <a:pt x="2100" y="213"/>
                  </a:cubicBezTo>
                  <a:cubicBezTo>
                    <a:pt x="1912" y="302"/>
                    <a:pt x="1736" y="407"/>
                    <a:pt x="1548" y="482"/>
                  </a:cubicBezTo>
                  <a:cubicBezTo>
                    <a:pt x="1374" y="557"/>
                    <a:pt x="1192" y="614"/>
                    <a:pt x="1004" y="627"/>
                  </a:cubicBezTo>
                  <a:lnTo>
                    <a:pt x="897" y="627"/>
                  </a:lnTo>
                  <a:cubicBezTo>
                    <a:pt x="772" y="627"/>
                    <a:pt x="640" y="614"/>
                    <a:pt x="515" y="583"/>
                  </a:cubicBezTo>
                  <a:cubicBezTo>
                    <a:pt x="382" y="545"/>
                    <a:pt x="252" y="490"/>
                    <a:pt x="133" y="420"/>
                  </a:cubicBezTo>
                  <a:lnTo>
                    <a:pt x="133" y="420"/>
                  </a:lnTo>
                  <a:cubicBezTo>
                    <a:pt x="258" y="464"/>
                    <a:pt x="382" y="502"/>
                    <a:pt x="515" y="520"/>
                  </a:cubicBezTo>
                  <a:cubicBezTo>
                    <a:pt x="596" y="527"/>
                    <a:pt x="683" y="533"/>
                    <a:pt x="766" y="533"/>
                  </a:cubicBezTo>
                  <a:cubicBezTo>
                    <a:pt x="841" y="533"/>
                    <a:pt x="922" y="527"/>
                    <a:pt x="998" y="520"/>
                  </a:cubicBezTo>
                  <a:cubicBezTo>
                    <a:pt x="1166" y="496"/>
                    <a:pt x="1330" y="452"/>
                    <a:pt x="1480" y="383"/>
                  </a:cubicBezTo>
                  <a:cubicBezTo>
                    <a:pt x="1661" y="308"/>
                    <a:pt x="1837" y="207"/>
                    <a:pt x="2025" y="151"/>
                  </a:cubicBezTo>
                  <a:cubicBezTo>
                    <a:pt x="2181" y="106"/>
                    <a:pt x="2345" y="82"/>
                    <a:pt x="2508" y="82"/>
                  </a:cubicBezTo>
                  <a:close/>
                  <a:moveTo>
                    <a:pt x="2219" y="1"/>
                  </a:moveTo>
                  <a:cubicBezTo>
                    <a:pt x="2181" y="1"/>
                    <a:pt x="2144" y="1"/>
                    <a:pt x="2106" y="7"/>
                  </a:cubicBezTo>
                  <a:cubicBezTo>
                    <a:pt x="1932" y="25"/>
                    <a:pt x="1768" y="88"/>
                    <a:pt x="1605" y="151"/>
                  </a:cubicBezTo>
                  <a:cubicBezTo>
                    <a:pt x="1443" y="219"/>
                    <a:pt x="1279" y="288"/>
                    <a:pt x="1110" y="339"/>
                  </a:cubicBezTo>
                  <a:cubicBezTo>
                    <a:pt x="940" y="383"/>
                    <a:pt x="772" y="414"/>
                    <a:pt x="596" y="420"/>
                  </a:cubicBezTo>
                  <a:cubicBezTo>
                    <a:pt x="584" y="420"/>
                    <a:pt x="564" y="426"/>
                    <a:pt x="552" y="426"/>
                  </a:cubicBezTo>
                  <a:lnTo>
                    <a:pt x="477" y="426"/>
                  </a:lnTo>
                  <a:cubicBezTo>
                    <a:pt x="428" y="420"/>
                    <a:pt x="382" y="420"/>
                    <a:pt x="339" y="414"/>
                  </a:cubicBezTo>
                  <a:cubicBezTo>
                    <a:pt x="295" y="414"/>
                    <a:pt x="252" y="407"/>
                    <a:pt x="208" y="401"/>
                  </a:cubicBezTo>
                  <a:cubicBezTo>
                    <a:pt x="164" y="395"/>
                    <a:pt x="119" y="383"/>
                    <a:pt x="82" y="369"/>
                  </a:cubicBezTo>
                  <a:cubicBezTo>
                    <a:pt x="57" y="363"/>
                    <a:pt x="38" y="357"/>
                    <a:pt x="20" y="345"/>
                  </a:cubicBezTo>
                  <a:lnTo>
                    <a:pt x="14" y="339"/>
                  </a:lnTo>
                  <a:cubicBezTo>
                    <a:pt x="6" y="339"/>
                    <a:pt x="0" y="345"/>
                    <a:pt x="6" y="351"/>
                  </a:cubicBezTo>
                  <a:cubicBezTo>
                    <a:pt x="14" y="357"/>
                    <a:pt x="20" y="369"/>
                    <a:pt x="32" y="383"/>
                  </a:cubicBezTo>
                  <a:cubicBezTo>
                    <a:pt x="57" y="426"/>
                    <a:pt x="89" y="470"/>
                    <a:pt x="127" y="508"/>
                  </a:cubicBezTo>
                  <a:lnTo>
                    <a:pt x="151" y="533"/>
                  </a:lnTo>
                  <a:cubicBezTo>
                    <a:pt x="194" y="577"/>
                    <a:pt x="246" y="614"/>
                    <a:pt x="295" y="652"/>
                  </a:cubicBezTo>
                  <a:cubicBezTo>
                    <a:pt x="396" y="727"/>
                    <a:pt x="503" y="790"/>
                    <a:pt x="616" y="840"/>
                  </a:cubicBezTo>
                  <a:cubicBezTo>
                    <a:pt x="728" y="890"/>
                    <a:pt x="847" y="933"/>
                    <a:pt x="966" y="959"/>
                  </a:cubicBezTo>
                  <a:cubicBezTo>
                    <a:pt x="1091" y="991"/>
                    <a:pt x="1217" y="1009"/>
                    <a:pt x="1342" y="1009"/>
                  </a:cubicBezTo>
                  <a:cubicBezTo>
                    <a:pt x="1368" y="1016"/>
                    <a:pt x="1386" y="1016"/>
                    <a:pt x="1405" y="1016"/>
                  </a:cubicBezTo>
                  <a:cubicBezTo>
                    <a:pt x="1518" y="1016"/>
                    <a:pt x="1623" y="1003"/>
                    <a:pt x="1730" y="971"/>
                  </a:cubicBezTo>
                  <a:cubicBezTo>
                    <a:pt x="1744" y="965"/>
                    <a:pt x="1756" y="965"/>
                    <a:pt x="1768" y="959"/>
                  </a:cubicBezTo>
                  <a:cubicBezTo>
                    <a:pt x="1768" y="959"/>
                    <a:pt x="1774" y="953"/>
                    <a:pt x="1781" y="953"/>
                  </a:cubicBezTo>
                  <a:cubicBezTo>
                    <a:pt x="1787" y="953"/>
                    <a:pt x="1781" y="941"/>
                    <a:pt x="1774" y="941"/>
                  </a:cubicBezTo>
                  <a:lnTo>
                    <a:pt x="1768" y="941"/>
                  </a:lnTo>
                  <a:cubicBezTo>
                    <a:pt x="1655" y="985"/>
                    <a:pt x="1530" y="1003"/>
                    <a:pt x="1405" y="1003"/>
                  </a:cubicBezTo>
                  <a:lnTo>
                    <a:pt x="1392" y="1003"/>
                  </a:lnTo>
                  <a:cubicBezTo>
                    <a:pt x="1267" y="997"/>
                    <a:pt x="1142" y="985"/>
                    <a:pt x="1016" y="959"/>
                  </a:cubicBezTo>
                  <a:cubicBezTo>
                    <a:pt x="897" y="933"/>
                    <a:pt x="778" y="896"/>
                    <a:pt x="665" y="846"/>
                  </a:cubicBezTo>
                  <a:cubicBezTo>
                    <a:pt x="552" y="803"/>
                    <a:pt x="446" y="739"/>
                    <a:pt x="345" y="670"/>
                  </a:cubicBezTo>
                  <a:cubicBezTo>
                    <a:pt x="295" y="640"/>
                    <a:pt x="246" y="602"/>
                    <a:pt x="202" y="565"/>
                  </a:cubicBezTo>
                  <a:cubicBezTo>
                    <a:pt x="157" y="520"/>
                    <a:pt x="107" y="476"/>
                    <a:pt x="76" y="426"/>
                  </a:cubicBezTo>
                  <a:lnTo>
                    <a:pt x="76" y="426"/>
                  </a:lnTo>
                  <a:cubicBezTo>
                    <a:pt x="220" y="577"/>
                    <a:pt x="408" y="690"/>
                    <a:pt x="608" y="759"/>
                  </a:cubicBezTo>
                  <a:cubicBezTo>
                    <a:pt x="847" y="846"/>
                    <a:pt x="1104" y="878"/>
                    <a:pt x="1360" y="884"/>
                  </a:cubicBezTo>
                  <a:lnTo>
                    <a:pt x="1392" y="884"/>
                  </a:lnTo>
                  <a:cubicBezTo>
                    <a:pt x="1530" y="884"/>
                    <a:pt x="1661" y="878"/>
                    <a:pt x="1793" y="866"/>
                  </a:cubicBezTo>
                  <a:lnTo>
                    <a:pt x="1811" y="866"/>
                  </a:lnTo>
                  <a:cubicBezTo>
                    <a:pt x="1819" y="866"/>
                    <a:pt x="1819" y="852"/>
                    <a:pt x="1811" y="852"/>
                  </a:cubicBezTo>
                  <a:lnTo>
                    <a:pt x="1799" y="852"/>
                  </a:lnTo>
                  <a:cubicBezTo>
                    <a:pt x="1661" y="858"/>
                    <a:pt x="1530" y="872"/>
                    <a:pt x="1392" y="872"/>
                  </a:cubicBezTo>
                  <a:cubicBezTo>
                    <a:pt x="1273" y="872"/>
                    <a:pt x="1148" y="866"/>
                    <a:pt x="1029" y="846"/>
                  </a:cubicBezTo>
                  <a:cubicBezTo>
                    <a:pt x="778" y="815"/>
                    <a:pt x="540" y="739"/>
                    <a:pt x="327" y="614"/>
                  </a:cubicBezTo>
                  <a:cubicBezTo>
                    <a:pt x="239" y="557"/>
                    <a:pt x="151" y="490"/>
                    <a:pt x="76" y="414"/>
                  </a:cubicBezTo>
                  <a:lnTo>
                    <a:pt x="76" y="414"/>
                  </a:lnTo>
                  <a:cubicBezTo>
                    <a:pt x="157" y="476"/>
                    <a:pt x="246" y="539"/>
                    <a:pt x="333" y="583"/>
                  </a:cubicBezTo>
                  <a:cubicBezTo>
                    <a:pt x="446" y="640"/>
                    <a:pt x="564" y="684"/>
                    <a:pt x="683" y="715"/>
                  </a:cubicBezTo>
                  <a:cubicBezTo>
                    <a:pt x="804" y="745"/>
                    <a:pt x="928" y="759"/>
                    <a:pt x="1059" y="765"/>
                  </a:cubicBezTo>
                  <a:cubicBezTo>
                    <a:pt x="1091" y="771"/>
                    <a:pt x="1122" y="771"/>
                    <a:pt x="1160" y="771"/>
                  </a:cubicBezTo>
                  <a:cubicBezTo>
                    <a:pt x="1261" y="771"/>
                    <a:pt x="1360" y="765"/>
                    <a:pt x="1461" y="753"/>
                  </a:cubicBezTo>
                  <a:cubicBezTo>
                    <a:pt x="1593" y="733"/>
                    <a:pt x="1730" y="708"/>
                    <a:pt x="1862" y="684"/>
                  </a:cubicBezTo>
                  <a:cubicBezTo>
                    <a:pt x="1862" y="678"/>
                    <a:pt x="1868" y="678"/>
                    <a:pt x="1875" y="678"/>
                  </a:cubicBezTo>
                  <a:cubicBezTo>
                    <a:pt x="1887" y="678"/>
                    <a:pt x="1900" y="670"/>
                    <a:pt x="1906" y="670"/>
                  </a:cubicBezTo>
                  <a:cubicBezTo>
                    <a:pt x="1918" y="670"/>
                    <a:pt x="1912" y="658"/>
                    <a:pt x="1906" y="658"/>
                  </a:cubicBezTo>
                  <a:lnTo>
                    <a:pt x="1887" y="658"/>
                  </a:lnTo>
                  <a:cubicBezTo>
                    <a:pt x="1762" y="690"/>
                    <a:pt x="1637" y="715"/>
                    <a:pt x="1511" y="733"/>
                  </a:cubicBezTo>
                  <a:cubicBezTo>
                    <a:pt x="1392" y="745"/>
                    <a:pt x="1273" y="753"/>
                    <a:pt x="1160" y="753"/>
                  </a:cubicBezTo>
                  <a:lnTo>
                    <a:pt x="1110" y="753"/>
                  </a:lnTo>
                  <a:cubicBezTo>
                    <a:pt x="984" y="753"/>
                    <a:pt x="853" y="739"/>
                    <a:pt x="728" y="708"/>
                  </a:cubicBezTo>
                  <a:cubicBezTo>
                    <a:pt x="608" y="684"/>
                    <a:pt x="495" y="646"/>
                    <a:pt x="382" y="595"/>
                  </a:cubicBezTo>
                  <a:cubicBezTo>
                    <a:pt x="339" y="571"/>
                    <a:pt x="295" y="545"/>
                    <a:pt x="252" y="520"/>
                  </a:cubicBezTo>
                  <a:lnTo>
                    <a:pt x="252" y="520"/>
                  </a:lnTo>
                  <a:cubicBezTo>
                    <a:pt x="315" y="551"/>
                    <a:pt x="370" y="571"/>
                    <a:pt x="434" y="595"/>
                  </a:cubicBezTo>
                  <a:cubicBezTo>
                    <a:pt x="552" y="633"/>
                    <a:pt x="671" y="664"/>
                    <a:pt x="796" y="678"/>
                  </a:cubicBezTo>
                  <a:cubicBezTo>
                    <a:pt x="871" y="690"/>
                    <a:pt x="946" y="696"/>
                    <a:pt x="1029" y="696"/>
                  </a:cubicBezTo>
                  <a:cubicBezTo>
                    <a:pt x="1079" y="696"/>
                    <a:pt x="1128" y="690"/>
                    <a:pt x="1180" y="690"/>
                  </a:cubicBezTo>
                  <a:cubicBezTo>
                    <a:pt x="1316" y="678"/>
                    <a:pt x="1455" y="646"/>
                    <a:pt x="1586" y="614"/>
                  </a:cubicBezTo>
                  <a:cubicBezTo>
                    <a:pt x="1724" y="577"/>
                    <a:pt x="1856" y="533"/>
                    <a:pt x="1993" y="490"/>
                  </a:cubicBezTo>
                  <a:cubicBezTo>
                    <a:pt x="1999" y="482"/>
                    <a:pt x="2013" y="482"/>
                    <a:pt x="2019" y="476"/>
                  </a:cubicBezTo>
                  <a:cubicBezTo>
                    <a:pt x="2025" y="476"/>
                    <a:pt x="2031" y="476"/>
                    <a:pt x="2044" y="470"/>
                  </a:cubicBezTo>
                  <a:cubicBezTo>
                    <a:pt x="2051" y="470"/>
                    <a:pt x="2044" y="458"/>
                    <a:pt x="2037" y="458"/>
                  </a:cubicBezTo>
                  <a:cubicBezTo>
                    <a:pt x="1906" y="502"/>
                    <a:pt x="1774" y="545"/>
                    <a:pt x="1637" y="583"/>
                  </a:cubicBezTo>
                  <a:cubicBezTo>
                    <a:pt x="1504" y="621"/>
                    <a:pt x="1368" y="652"/>
                    <a:pt x="1229" y="664"/>
                  </a:cubicBezTo>
                  <a:cubicBezTo>
                    <a:pt x="1160" y="678"/>
                    <a:pt x="1091" y="678"/>
                    <a:pt x="1022" y="678"/>
                  </a:cubicBezTo>
                  <a:cubicBezTo>
                    <a:pt x="966" y="678"/>
                    <a:pt x="909" y="678"/>
                    <a:pt x="847" y="670"/>
                  </a:cubicBezTo>
                  <a:cubicBezTo>
                    <a:pt x="721" y="658"/>
                    <a:pt x="602" y="633"/>
                    <a:pt x="483" y="595"/>
                  </a:cubicBezTo>
                  <a:cubicBezTo>
                    <a:pt x="420" y="577"/>
                    <a:pt x="364" y="557"/>
                    <a:pt x="307" y="533"/>
                  </a:cubicBezTo>
                  <a:cubicBezTo>
                    <a:pt x="246" y="508"/>
                    <a:pt x="188" y="476"/>
                    <a:pt x="139" y="439"/>
                  </a:cubicBezTo>
                  <a:lnTo>
                    <a:pt x="139" y="439"/>
                  </a:lnTo>
                  <a:cubicBezTo>
                    <a:pt x="239" y="496"/>
                    <a:pt x="339" y="539"/>
                    <a:pt x="446" y="577"/>
                  </a:cubicBezTo>
                  <a:cubicBezTo>
                    <a:pt x="596" y="621"/>
                    <a:pt x="746" y="646"/>
                    <a:pt x="897" y="646"/>
                  </a:cubicBezTo>
                  <a:cubicBezTo>
                    <a:pt x="909" y="646"/>
                    <a:pt x="922" y="640"/>
                    <a:pt x="934" y="640"/>
                  </a:cubicBezTo>
                  <a:cubicBezTo>
                    <a:pt x="1116" y="640"/>
                    <a:pt x="1298" y="595"/>
                    <a:pt x="1467" y="533"/>
                  </a:cubicBezTo>
                  <a:cubicBezTo>
                    <a:pt x="1661" y="458"/>
                    <a:pt x="1837" y="357"/>
                    <a:pt x="2019" y="264"/>
                  </a:cubicBezTo>
                  <a:cubicBezTo>
                    <a:pt x="2195" y="181"/>
                    <a:pt x="2375" y="106"/>
                    <a:pt x="2571" y="94"/>
                  </a:cubicBezTo>
                  <a:cubicBezTo>
                    <a:pt x="2577" y="88"/>
                    <a:pt x="2583" y="88"/>
                    <a:pt x="2595" y="88"/>
                  </a:cubicBezTo>
                  <a:lnTo>
                    <a:pt x="2639" y="88"/>
                  </a:lnTo>
                  <a:cubicBezTo>
                    <a:pt x="2646" y="88"/>
                    <a:pt x="2646" y="82"/>
                    <a:pt x="2639" y="82"/>
                  </a:cubicBezTo>
                  <a:lnTo>
                    <a:pt x="2652" y="82"/>
                  </a:lnTo>
                  <a:cubicBezTo>
                    <a:pt x="2658" y="82"/>
                    <a:pt x="2658" y="68"/>
                    <a:pt x="2652" y="68"/>
                  </a:cubicBezTo>
                  <a:cubicBezTo>
                    <a:pt x="2595" y="50"/>
                    <a:pt x="2545" y="38"/>
                    <a:pt x="2488" y="31"/>
                  </a:cubicBezTo>
                  <a:cubicBezTo>
                    <a:pt x="2401" y="13"/>
                    <a:pt x="2308" y="1"/>
                    <a:pt x="2219"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23"/>
            <p:cNvSpPr/>
            <p:nvPr/>
          </p:nvSpPr>
          <p:spPr>
            <a:xfrm rot="-953350">
              <a:off x="7760631" y="2446355"/>
              <a:ext cx="80623" cy="85788"/>
            </a:xfrm>
            <a:custGeom>
              <a:avLst/>
              <a:gdLst/>
              <a:ahLst/>
              <a:cxnLst/>
              <a:rect l="l" t="t" r="r" b="b"/>
              <a:pathLst>
                <a:path w="484" h="515" extrusionOk="0">
                  <a:moveTo>
                    <a:pt x="470" y="1"/>
                  </a:moveTo>
                  <a:cubicBezTo>
                    <a:pt x="464" y="7"/>
                    <a:pt x="452" y="7"/>
                    <a:pt x="446" y="13"/>
                  </a:cubicBezTo>
                  <a:cubicBezTo>
                    <a:pt x="295" y="101"/>
                    <a:pt x="175" y="232"/>
                    <a:pt x="82" y="377"/>
                  </a:cubicBezTo>
                  <a:cubicBezTo>
                    <a:pt x="56" y="414"/>
                    <a:pt x="32" y="452"/>
                    <a:pt x="13" y="495"/>
                  </a:cubicBezTo>
                  <a:cubicBezTo>
                    <a:pt x="7" y="495"/>
                    <a:pt x="7" y="501"/>
                    <a:pt x="7" y="509"/>
                  </a:cubicBezTo>
                  <a:cubicBezTo>
                    <a:pt x="32" y="464"/>
                    <a:pt x="56" y="420"/>
                    <a:pt x="88" y="377"/>
                  </a:cubicBezTo>
                  <a:cubicBezTo>
                    <a:pt x="100" y="359"/>
                    <a:pt x="119" y="339"/>
                    <a:pt x="131" y="327"/>
                  </a:cubicBezTo>
                  <a:cubicBezTo>
                    <a:pt x="195" y="238"/>
                    <a:pt x="270" y="157"/>
                    <a:pt x="351" y="95"/>
                  </a:cubicBezTo>
                  <a:cubicBezTo>
                    <a:pt x="389" y="64"/>
                    <a:pt x="426" y="38"/>
                    <a:pt x="464" y="20"/>
                  </a:cubicBezTo>
                  <a:cubicBezTo>
                    <a:pt x="470" y="20"/>
                    <a:pt x="470" y="13"/>
                    <a:pt x="476" y="13"/>
                  </a:cubicBezTo>
                  <a:cubicBezTo>
                    <a:pt x="483" y="7"/>
                    <a:pt x="476" y="1"/>
                    <a:pt x="470" y="1"/>
                  </a:cubicBezTo>
                  <a:close/>
                  <a:moveTo>
                    <a:pt x="7" y="509"/>
                  </a:moveTo>
                  <a:cubicBezTo>
                    <a:pt x="1" y="509"/>
                    <a:pt x="7" y="515"/>
                    <a:pt x="7" y="515"/>
                  </a:cubicBezTo>
                  <a:lnTo>
                    <a:pt x="7" y="509"/>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23"/>
            <p:cNvSpPr/>
            <p:nvPr/>
          </p:nvSpPr>
          <p:spPr>
            <a:xfrm rot="-953350">
              <a:off x="7757878" y="2442339"/>
              <a:ext cx="69129" cy="93118"/>
            </a:xfrm>
            <a:custGeom>
              <a:avLst/>
              <a:gdLst/>
              <a:ahLst/>
              <a:cxnLst/>
              <a:rect l="l" t="t" r="r" b="b"/>
              <a:pathLst>
                <a:path w="415" h="559" extrusionOk="0">
                  <a:moveTo>
                    <a:pt x="365" y="1"/>
                  </a:moveTo>
                  <a:cubicBezTo>
                    <a:pt x="359" y="7"/>
                    <a:pt x="353" y="7"/>
                    <a:pt x="347" y="13"/>
                  </a:cubicBezTo>
                  <a:cubicBezTo>
                    <a:pt x="278" y="58"/>
                    <a:pt x="221" y="114"/>
                    <a:pt x="171" y="177"/>
                  </a:cubicBezTo>
                  <a:cubicBezTo>
                    <a:pt x="121" y="239"/>
                    <a:pt x="76" y="314"/>
                    <a:pt x="39" y="389"/>
                  </a:cubicBezTo>
                  <a:cubicBezTo>
                    <a:pt x="39" y="403"/>
                    <a:pt x="33" y="409"/>
                    <a:pt x="33" y="415"/>
                  </a:cubicBezTo>
                  <a:cubicBezTo>
                    <a:pt x="21" y="446"/>
                    <a:pt x="9" y="484"/>
                    <a:pt x="1" y="521"/>
                  </a:cubicBezTo>
                  <a:lnTo>
                    <a:pt x="1" y="527"/>
                  </a:lnTo>
                  <a:lnTo>
                    <a:pt x="1" y="553"/>
                  </a:lnTo>
                  <a:cubicBezTo>
                    <a:pt x="1" y="553"/>
                    <a:pt x="1" y="559"/>
                    <a:pt x="9" y="559"/>
                  </a:cubicBezTo>
                  <a:cubicBezTo>
                    <a:pt x="9" y="559"/>
                    <a:pt x="15" y="559"/>
                    <a:pt x="15" y="553"/>
                  </a:cubicBezTo>
                  <a:cubicBezTo>
                    <a:pt x="15" y="539"/>
                    <a:pt x="21" y="527"/>
                    <a:pt x="27" y="509"/>
                  </a:cubicBezTo>
                  <a:cubicBezTo>
                    <a:pt x="33" y="490"/>
                    <a:pt x="52" y="464"/>
                    <a:pt x="64" y="446"/>
                  </a:cubicBezTo>
                  <a:cubicBezTo>
                    <a:pt x="90" y="409"/>
                    <a:pt x="108" y="371"/>
                    <a:pt x="133" y="333"/>
                  </a:cubicBezTo>
                  <a:cubicBezTo>
                    <a:pt x="183" y="264"/>
                    <a:pt x="234" y="189"/>
                    <a:pt x="296" y="126"/>
                  </a:cubicBezTo>
                  <a:cubicBezTo>
                    <a:pt x="327" y="96"/>
                    <a:pt x="365" y="64"/>
                    <a:pt x="403" y="33"/>
                  </a:cubicBezTo>
                  <a:lnTo>
                    <a:pt x="409" y="33"/>
                  </a:lnTo>
                  <a:cubicBezTo>
                    <a:pt x="415" y="27"/>
                    <a:pt x="409" y="21"/>
                    <a:pt x="403" y="21"/>
                  </a:cubicBezTo>
                  <a:cubicBezTo>
                    <a:pt x="397" y="27"/>
                    <a:pt x="397" y="27"/>
                    <a:pt x="391" y="27"/>
                  </a:cubicBezTo>
                  <a:cubicBezTo>
                    <a:pt x="252" y="133"/>
                    <a:pt x="151" y="284"/>
                    <a:pt x="58" y="427"/>
                  </a:cubicBezTo>
                  <a:cubicBezTo>
                    <a:pt x="46" y="446"/>
                    <a:pt x="33" y="464"/>
                    <a:pt x="27" y="478"/>
                  </a:cubicBezTo>
                  <a:cubicBezTo>
                    <a:pt x="39" y="415"/>
                    <a:pt x="76" y="359"/>
                    <a:pt x="108" y="302"/>
                  </a:cubicBezTo>
                  <a:cubicBezTo>
                    <a:pt x="145" y="233"/>
                    <a:pt x="197" y="157"/>
                    <a:pt x="258" y="102"/>
                  </a:cubicBezTo>
                  <a:cubicBezTo>
                    <a:pt x="290" y="70"/>
                    <a:pt x="321" y="45"/>
                    <a:pt x="359" y="21"/>
                  </a:cubicBezTo>
                  <a:cubicBezTo>
                    <a:pt x="365" y="21"/>
                    <a:pt x="365" y="13"/>
                    <a:pt x="371" y="13"/>
                  </a:cubicBezTo>
                  <a:cubicBezTo>
                    <a:pt x="377" y="7"/>
                    <a:pt x="371" y="1"/>
                    <a:pt x="36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23"/>
            <p:cNvSpPr/>
            <p:nvPr/>
          </p:nvSpPr>
          <p:spPr>
            <a:xfrm rot="-953350">
              <a:off x="7757573" y="2442265"/>
              <a:ext cx="52305" cy="69130"/>
            </a:xfrm>
            <a:custGeom>
              <a:avLst/>
              <a:gdLst/>
              <a:ahLst/>
              <a:cxnLst/>
              <a:rect l="l" t="t" r="r" b="b"/>
              <a:pathLst>
                <a:path w="314" h="415" extrusionOk="0">
                  <a:moveTo>
                    <a:pt x="301" y="1"/>
                  </a:moveTo>
                  <a:cubicBezTo>
                    <a:pt x="295" y="7"/>
                    <a:pt x="289" y="7"/>
                    <a:pt x="282" y="13"/>
                  </a:cubicBezTo>
                  <a:cubicBezTo>
                    <a:pt x="189" y="82"/>
                    <a:pt x="107" y="175"/>
                    <a:pt x="56" y="282"/>
                  </a:cubicBezTo>
                  <a:cubicBezTo>
                    <a:pt x="50" y="288"/>
                    <a:pt x="44" y="296"/>
                    <a:pt x="44" y="302"/>
                  </a:cubicBezTo>
                  <a:cubicBezTo>
                    <a:pt x="26" y="333"/>
                    <a:pt x="13" y="371"/>
                    <a:pt x="1" y="401"/>
                  </a:cubicBezTo>
                  <a:cubicBezTo>
                    <a:pt x="1" y="409"/>
                    <a:pt x="1" y="415"/>
                    <a:pt x="7" y="415"/>
                  </a:cubicBezTo>
                  <a:cubicBezTo>
                    <a:pt x="13" y="415"/>
                    <a:pt x="13" y="409"/>
                    <a:pt x="13" y="409"/>
                  </a:cubicBezTo>
                  <a:cubicBezTo>
                    <a:pt x="13" y="401"/>
                    <a:pt x="19" y="401"/>
                    <a:pt x="19" y="395"/>
                  </a:cubicBezTo>
                  <a:cubicBezTo>
                    <a:pt x="56" y="276"/>
                    <a:pt x="131" y="169"/>
                    <a:pt x="220" y="82"/>
                  </a:cubicBezTo>
                  <a:cubicBezTo>
                    <a:pt x="244" y="57"/>
                    <a:pt x="276" y="39"/>
                    <a:pt x="301" y="19"/>
                  </a:cubicBezTo>
                  <a:cubicBezTo>
                    <a:pt x="301" y="13"/>
                    <a:pt x="307" y="13"/>
                    <a:pt x="307" y="13"/>
                  </a:cubicBezTo>
                  <a:cubicBezTo>
                    <a:pt x="313" y="7"/>
                    <a:pt x="307" y="1"/>
                    <a:pt x="301"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23"/>
            <p:cNvSpPr/>
            <p:nvPr/>
          </p:nvSpPr>
          <p:spPr>
            <a:xfrm rot="-953350">
              <a:off x="7762003" y="2447024"/>
              <a:ext cx="87786" cy="85788"/>
            </a:xfrm>
            <a:custGeom>
              <a:avLst/>
              <a:gdLst/>
              <a:ahLst/>
              <a:cxnLst/>
              <a:rect l="l" t="t" r="r" b="b"/>
              <a:pathLst>
                <a:path w="527" h="515" extrusionOk="0">
                  <a:moveTo>
                    <a:pt x="515" y="1"/>
                  </a:moveTo>
                  <a:cubicBezTo>
                    <a:pt x="507" y="8"/>
                    <a:pt x="501" y="14"/>
                    <a:pt x="495" y="20"/>
                  </a:cubicBezTo>
                  <a:cubicBezTo>
                    <a:pt x="357" y="127"/>
                    <a:pt x="232" y="258"/>
                    <a:pt x="113" y="390"/>
                  </a:cubicBezTo>
                  <a:lnTo>
                    <a:pt x="26" y="477"/>
                  </a:lnTo>
                  <a:cubicBezTo>
                    <a:pt x="19" y="483"/>
                    <a:pt x="19" y="497"/>
                    <a:pt x="13" y="503"/>
                  </a:cubicBezTo>
                  <a:lnTo>
                    <a:pt x="1" y="503"/>
                  </a:lnTo>
                  <a:cubicBezTo>
                    <a:pt x="1" y="509"/>
                    <a:pt x="1" y="515"/>
                    <a:pt x="7" y="515"/>
                  </a:cubicBezTo>
                  <a:lnTo>
                    <a:pt x="13" y="515"/>
                  </a:lnTo>
                  <a:cubicBezTo>
                    <a:pt x="19" y="503"/>
                    <a:pt x="32" y="497"/>
                    <a:pt x="38" y="483"/>
                  </a:cubicBezTo>
                  <a:cubicBezTo>
                    <a:pt x="44" y="477"/>
                    <a:pt x="50" y="471"/>
                    <a:pt x="56" y="471"/>
                  </a:cubicBezTo>
                  <a:cubicBezTo>
                    <a:pt x="70" y="452"/>
                    <a:pt x="88" y="434"/>
                    <a:pt x="107" y="414"/>
                  </a:cubicBezTo>
                  <a:cubicBezTo>
                    <a:pt x="139" y="377"/>
                    <a:pt x="169" y="347"/>
                    <a:pt x="207" y="309"/>
                  </a:cubicBezTo>
                  <a:cubicBezTo>
                    <a:pt x="270" y="246"/>
                    <a:pt x="333" y="177"/>
                    <a:pt x="402" y="113"/>
                  </a:cubicBezTo>
                  <a:cubicBezTo>
                    <a:pt x="440" y="83"/>
                    <a:pt x="477" y="52"/>
                    <a:pt x="515" y="20"/>
                  </a:cubicBezTo>
                  <a:cubicBezTo>
                    <a:pt x="521" y="20"/>
                    <a:pt x="521" y="20"/>
                    <a:pt x="527" y="14"/>
                  </a:cubicBezTo>
                  <a:cubicBezTo>
                    <a:pt x="527" y="8"/>
                    <a:pt x="527" y="1"/>
                    <a:pt x="521"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23"/>
            <p:cNvSpPr/>
            <p:nvPr/>
          </p:nvSpPr>
          <p:spPr>
            <a:xfrm rot="-953350">
              <a:off x="7765848" y="2444542"/>
              <a:ext cx="128431" cy="80458"/>
            </a:xfrm>
            <a:custGeom>
              <a:avLst/>
              <a:gdLst/>
              <a:ahLst/>
              <a:cxnLst/>
              <a:rect l="l" t="t" r="r" b="b"/>
              <a:pathLst>
                <a:path w="771" h="483" extrusionOk="0">
                  <a:moveTo>
                    <a:pt x="663" y="0"/>
                  </a:moveTo>
                  <a:cubicBezTo>
                    <a:pt x="651" y="6"/>
                    <a:pt x="632" y="12"/>
                    <a:pt x="620" y="20"/>
                  </a:cubicBezTo>
                  <a:cubicBezTo>
                    <a:pt x="588" y="38"/>
                    <a:pt x="557" y="57"/>
                    <a:pt x="527" y="75"/>
                  </a:cubicBezTo>
                  <a:cubicBezTo>
                    <a:pt x="481" y="107"/>
                    <a:pt x="432" y="133"/>
                    <a:pt x="388" y="163"/>
                  </a:cubicBezTo>
                  <a:cubicBezTo>
                    <a:pt x="331" y="200"/>
                    <a:pt x="275" y="238"/>
                    <a:pt x="226" y="275"/>
                  </a:cubicBezTo>
                  <a:cubicBezTo>
                    <a:pt x="194" y="307"/>
                    <a:pt x="163" y="333"/>
                    <a:pt x="131" y="358"/>
                  </a:cubicBezTo>
                  <a:cubicBezTo>
                    <a:pt x="99" y="388"/>
                    <a:pt x="62" y="420"/>
                    <a:pt x="30" y="457"/>
                  </a:cubicBezTo>
                  <a:lnTo>
                    <a:pt x="18" y="457"/>
                  </a:lnTo>
                  <a:cubicBezTo>
                    <a:pt x="12" y="463"/>
                    <a:pt x="12" y="471"/>
                    <a:pt x="6" y="477"/>
                  </a:cubicBezTo>
                  <a:cubicBezTo>
                    <a:pt x="0" y="477"/>
                    <a:pt x="6" y="483"/>
                    <a:pt x="12" y="483"/>
                  </a:cubicBezTo>
                  <a:lnTo>
                    <a:pt x="30" y="483"/>
                  </a:lnTo>
                  <a:cubicBezTo>
                    <a:pt x="30" y="477"/>
                    <a:pt x="30" y="477"/>
                    <a:pt x="38" y="477"/>
                  </a:cubicBezTo>
                  <a:cubicBezTo>
                    <a:pt x="30" y="477"/>
                    <a:pt x="30" y="471"/>
                    <a:pt x="38" y="463"/>
                  </a:cubicBezTo>
                  <a:cubicBezTo>
                    <a:pt x="99" y="420"/>
                    <a:pt x="169" y="376"/>
                    <a:pt x="232" y="333"/>
                  </a:cubicBezTo>
                  <a:cubicBezTo>
                    <a:pt x="287" y="295"/>
                    <a:pt x="345" y="257"/>
                    <a:pt x="406" y="226"/>
                  </a:cubicBezTo>
                  <a:cubicBezTo>
                    <a:pt x="406" y="220"/>
                    <a:pt x="406" y="220"/>
                    <a:pt x="414" y="214"/>
                  </a:cubicBezTo>
                  <a:cubicBezTo>
                    <a:pt x="438" y="194"/>
                    <a:pt x="469" y="182"/>
                    <a:pt x="501" y="170"/>
                  </a:cubicBezTo>
                  <a:cubicBezTo>
                    <a:pt x="533" y="151"/>
                    <a:pt x="564" y="133"/>
                    <a:pt x="594" y="113"/>
                  </a:cubicBezTo>
                  <a:cubicBezTo>
                    <a:pt x="645" y="87"/>
                    <a:pt x="695" y="63"/>
                    <a:pt x="745" y="32"/>
                  </a:cubicBezTo>
                  <a:cubicBezTo>
                    <a:pt x="752" y="32"/>
                    <a:pt x="758" y="32"/>
                    <a:pt x="764" y="26"/>
                  </a:cubicBezTo>
                  <a:cubicBezTo>
                    <a:pt x="770" y="26"/>
                    <a:pt x="764" y="12"/>
                    <a:pt x="758" y="12"/>
                  </a:cubicBezTo>
                  <a:lnTo>
                    <a:pt x="752" y="12"/>
                  </a:lnTo>
                  <a:cubicBezTo>
                    <a:pt x="745" y="20"/>
                    <a:pt x="733" y="26"/>
                    <a:pt x="721" y="32"/>
                  </a:cubicBezTo>
                  <a:cubicBezTo>
                    <a:pt x="632" y="75"/>
                    <a:pt x="545" y="125"/>
                    <a:pt x="457" y="182"/>
                  </a:cubicBezTo>
                  <a:cubicBezTo>
                    <a:pt x="363" y="238"/>
                    <a:pt x="269" y="301"/>
                    <a:pt x="175" y="364"/>
                  </a:cubicBezTo>
                  <a:cubicBezTo>
                    <a:pt x="131" y="396"/>
                    <a:pt x="87" y="420"/>
                    <a:pt x="50" y="451"/>
                  </a:cubicBezTo>
                  <a:cubicBezTo>
                    <a:pt x="44" y="457"/>
                    <a:pt x="38" y="457"/>
                    <a:pt x="30" y="463"/>
                  </a:cubicBezTo>
                  <a:cubicBezTo>
                    <a:pt x="38" y="457"/>
                    <a:pt x="38" y="457"/>
                    <a:pt x="44" y="451"/>
                  </a:cubicBezTo>
                  <a:cubicBezTo>
                    <a:pt x="68" y="426"/>
                    <a:pt x="99" y="396"/>
                    <a:pt x="125" y="370"/>
                  </a:cubicBezTo>
                  <a:cubicBezTo>
                    <a:pt x="169" y="339"/>
                    <a:pt x="206" y="307"/>
                    <a:pt x="250" y="275"/>
                  </a:cubicBezTo>
                  <a:cubicBezTo>
                    <a:pt x="339" y="214"/>
                    <a:pt x="426" y="157"/>
                    <a:pt x="513" y="101"/>
                  </a:cubicBezTo>
                  <a:cubicBezTo>
                    <a:pt x="557" y="75"/>
                    <a:pt x="602" y="44"/>
                    <a:pt x="645" y="26"/>
                  </a:cubicBezTo>
                  <a:cubicBezTo>
                    <a:pt x="651" y="20"/>
                    <a:pt x="657" y="20"/>
                    <a:pt x="663" y="12"/>
                  </a:cubicBezTo>
                  <a:cubicBezTo>
                    <a:pt x="669" y="12"/>
                    <a:pt x="669" y="0"/>
                    <a:pt x="669"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23"/>
            <p:cNvSpPr/>
            <p:nvPr/>
          </p:nvSpPr>
          <p:spPr>
            <a:xfrm rot="-953350">
              <a:off x="7776995" y="2422569"/>
              <a:ext cx="200559" cy="86788"/>
            </a:xfrm>
            <a:custGeom>
              <a:avLst/>
              <a:gdLst/>
              <a:ahLst/>
              <a:cxnLst/>
              <a:rect l="l" t="t" r="r" b="b"/>
              <a:pathLst>
                <a:path w="1204" h="521" extrusionOk="0">
                  <a:moveTo>
                    <a:pt x="1192" y="1"/>
                  </a:moveTo>
                  <a:cubicBezTo>
                    <a:pt x="1184" y="7"/>
                    <a:pt x="1172" y="19"/>
                    <a:pt x="1160" y="25"/>
                  </a:cubicBezTo>
                  <a:cubicBezTo>
                    <a:pt x="1028" y="107"/>
                    <a:pt x="883" y="163"/>
                    <a:pt x="733" y="207"/>
                  </a:cubicBezTo>
                  <a:cubicBezTo>
                    <a:pt x="570" y="250"/>
                    <a:pt x="408" y="295"/>
                    <a:pt x="252" y="363"/>
                  </a:cubicBezTo>
                  <a:cubicBezTo>
                    <a:pt x="169" y="395"/>
                    <a:pt x="94" y="438"/>
                    <a:pt x="26" y="495"/>
                  </a:cubicBezTo>
                  <a:cubicBezTo>
                    <a:pt x="18" y="501"/>
                    <a:pt x="12" y="501"/>
                    <a:pt x="6" y="507"/>
                  </a:cubicBezTo>
                  <a:cubicBezTo>
                    <a:pt x="0" y="513"/>
                    <a:pt x="6" y="521"/>
                    <a:pt x="12" y="521"/>
                  </a:cubicBezTo>
                  <a:cubicBezTo>
                    <a:pt x="18" y="513"/>
                    <a:pt x="26" y="513"/>
                    <a:pt x="26" y="507"/>
                  </a:cubicBezTo>
                  <a:lnTo>
                    <a:pt x="32" y="507"/>
                  </a:lnTo>
                  <a:cubicBezTo>
                    <a:pt x="94" y="438"/>
                    <a:pt x="182" y="395"/>
                    <a:pt x="270" y="371"/>
                  </a:cubicBezTo>
                  <a:cubicBezTo>
                    <a:pt x="276" y="363"/>
                    <a:pt x="282" y="363"/>
                    <a:pt x="282" y="363"/>
                  </a:cubicBezTo>
                  <a:cubicBezTo>
                    <a:pt x="345" y="339"/>
                    <a:pt x="408" y="313"/>
                    <a:pt x="470" y="295"/>
                  </a:cubicBezTo>
                  <a:cubicBezTo>
                    <a:pt x="634" y="244"/>
                    <a:pt x="796" y="207"/>
                    <a:pt x="952" y="145"/>
                  </a:cubicBezTo>
                  <a:cubicBezTo>
                    <a:pt x="1041" y="113"/>
                    <a:pt x="1122" y="70"/>
                    <a:pt x="1204" y="13"/>
                  </a:cubicBezTo>
                  <a:cubicBezTo>
                    <a:pt x="1204" y="7"/>
                    <a:pt x="1204" y="1"/>
                    <a:pt x="119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23"/>
            <p:cNvSpPr/>
            <p:nvPr/>
          </p:nvSpPr>
          <p:spPr>
            <a:xfrm rot="-953350">
              <a:off x="7770349" y="2441988"/>
              <a:ext cx="159914" cy="76293"/>
            </a:xfrm>
            <a:custGeom>
              <a:avLst/>
              <a:gdLst/>
              <a:ahLst/>
              <a:cxnLst/>
              <a:rect l="l" t="t" r="r" b="b"/>
              <a:pathLst>
                <a:path w="960" h="458" extrusionOk="0">
                  <a:moveTo>
                    <a:pt x="948" y="1"/>
                  </a:moveTo>
                  <a:cubicBezTo>
                    <a:pt x="940" y="7"/>
                    <a:pt x="928" y="7"/>
                    <a:pt x="922" y="13"/>
                  </a:cubicBezTo>
                  <a:cubicBezTo>
                    <a:pt x="865" y="38"/>
                    <a:pt x="815" y="62"/>
                    <a:pt x="752" y="82"/>
                  </a:cubicBezTo>
                  <a:cubicBezTo>
                    <a:pt x="697" y="100"/>
                    <a:pt x="627" y="120"/>
                    <a:pt x="564" y="138"/>
                  </a:cubicBezTo>
                  <a:cubicBezTo>
                    <a:pt x="540" y="144"/>
                    <a:pt x="509" y="151"/>
                    <a:pt x="477" y="163"/>
                  </a:cubicBezTo>
                  <a:cubicBezTo>
                    <a:pt x="445" y="175"/>
                    <a:pt x="414" y="189"/>
                    <a:pt x="390" y="207"/>
                  </a:cubicBezTo>
                  <a:lnTo>
                    <a:pt x="376" y="207"/>
                  </a:lnTo>
                  <a:cubicBezTo>
                    <a:pt x="315" y="238"/>
                    <a:pt x="257" y="276"/>
                    <a:pt x="202" y="314"/>
                  </a:cubicBezTo>
                  <a:cubicBezTo>
                    <a:pt x="139" y="357"/>
                    <a:pt x="69" y="401"/>
                    <a:pt x="8" y="444"/>
                  </a:cubicBezTo>
                  <a:cubicBezTo>
                    <a:pt x="0" y="452"/>
                    <a:pt x="0" y="458"/>
                    <a:pt x="8" y="458"/>
                  </a:cubicBezTo>
                  <a:lnTo>
                    <a:pt x="14" y="458"/>
                  </a:lnTo>
                  <a:cubicBezTo>
                    <a:pt x="26" y="452"/>
                    <a:pt x="45" y="438"/>
                    <a:pt x="57" y="426"/>
                  </a:cubicBezTo>
                  <a:cubicBezTo>
                    <a:pt x="101" y="395"/>
                    <a:pt x="145" y="369"/>
                    <a:pt x="188" y="339"/>
                  </a:cubicBezTo>
                  <a:cubicBezTo>
                    <a:pt x="245" y="302"/>
                    <a:pt x="309" y="256"/>
                    <a:pt x="364" y="226"/>
                  </a:cubicBezTo>
                  <a:cubicBezTo>
                    <a:pt x="483" y="163"/>
                    <a:pt x="615" y="138"/>
                    <a:pt x="740" y="100"/>
                  </a:cubicBezTo>
                  <a:cubicBezTo>
                    <a:pt x="815" y="76"/>
                    <a:pt x="885" y="44"/>
                    <a:pt x="954" y="13"/>
                  </a:cubicBezTo>
                  <a:lnTo>
                    <a:pt x="954" y="7"/>
                  </a:lnTo>
                  <a:cubicBezTo>
                    <a:pt x="960" y="7"/>
                    <a:pt x="954" y="1"/>
                    <a:pt x="94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23"/>
            <p:cNvSpPr/>
            <p:nvPr/>
          </p:nvSpPr>
          <p:spPr>
            <a:xfrm rot="-953350">
              <a:off x="7785435" y="2432885"/>
              <a:ext cx="193396" cy="74128"/>
            </a:xfrm>
            <a:custGeom>
              <a:avLst/>
              <a:gdLst/>
              <a:ahLst/>
              <a:cxnLst/>
              <a:rect l="l" t="t" r="r" b="b"/>
              <a:pathLst>
                <a:path w="1161" h="445" extrusionOk="0">
                  <a:moveTo>
                    <a:pt x="1149" y="1"/>
                  </a:moveTo>
                  <a:cubicBezTo>
                    <a:pt x="1028" y="114"/>
                    <a:pt x="872" y="181"/>
                    <a:pt x="715" y="226"/>
                  </a:cubicBezTo>
                  <a:cubicBezTo>
                    <a:pt x="640" y="244"/>
                    <a:pt x="559" y="264"/>
                    <a:pt x="484" y="282"/>
                  </a:cubicBezTo>
                  <a:cubicBezTo>
                    <a:pt x="403" y="294"/>
                    <a:pt x="321" y="308"/>
                    <a:pt x="246" y="332"/>
                  </a:cubicBezTo>
                  <a:cubicBezTo>
                    <a:pt x="177" y="345"/>
                    <a:pt x="108" y="369"/>
                    <a:pt x="45" y="407"/>
                  </a:cubicBezTo>
                  <a:cubicBezTo>
                    <a:pt x="27" y="420"/>
                    <a:pt x="13" y="432"/>
                    <a:pt x="1" y="444"/>
                  </a:cubicBezTo>
                  <a:lnTo>
                    <a:pt x="7" y="444"/>
                  </a:lnTo>
                  <a:cubicBezTo>
                    <a:pt x="21" y="438"/>
                    <a:pt x="33" y="426"/>
                    <a:pt x="45" y="420"/>
                  </a:cubicBezTo>
                  <a:cubicBezTo>
                    <a:pt x="171" y="345"/>
                    <a:pt x="321" y="326"/>
                    <a:pt x="464" y="294"/>
                  </a:cubicBezTo>
                  <a:cubicBezTo>
                    <a:pt x="622" y="264"/>
                    <a:pt x="785" y="232"/>
                    <a:pt x="929" y="163"/>
                  </a:cubicBezTo>
                  <a:cubicBezTo>
                    <a:pt x="1010" y="126"/>
                    <a:pt x="1085" y="76"/>
                    <a:pt x="1155" y="19"/>
                  </a:cubicBezTo>
                  <a:cubicBezTo>
                    <a:pt x="1155" y="13"/>
                    <a:pt x="1155" y="13"/>
                    <a:pt x="1161" y="13"/>
                  </a:cubicBezTo>
                  <a:cubicBezTo>
                    <a:pt x="1161" y="7"/>
                    <a:pt x="1161" y="1"/>
                    <a:pt x="115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23"/>
            <p:cNvSpPr/>
            <p:nvPr/>
          </p:nvSpPr>
          <p:spPr>
            <a:xfrm rot="-953350">
              <a:off x="7792218" y="2438130"/>
              <a:ext cx="188065" cy="65799"/>
            </a:xfrm>
            <a:custGeom>
              <a:avLst/>
              <a:gdLst/>
              <a:ahLst/>
              <a:cxnLst/>
              <a:rect l="l" t="t" r="r" b="b"/>
              <a:pathLst>
                <a:path w="1129" h="395" extrusionOk="0">
                  <a:moveTo>
                    <a:pt x="1117" y="0"/>
                  </a:moveTo>
                  <a:cubicBezTo>
                    <a:pt x="1117" y="6"/>
                    <a:pt x="1111" y="6"/>
                    <a:pt x="1111" y="6"/>
                  </a:cubicBezTo>
                  <a:cubicBezTo>
                    <a:pt x="1010" y="125"/>
                    <a:pt x="865" y="188"/>
                    <a:pt x="715" y="232"/>
                  </a:cubicBezTo>
                  <a:cubicBezTo>
                    <a:pt x="565" y="270"/>
                    <a:pt x="414" y="288"/>
                    <a:pt x="258" y="319"/>
                  </a:cubicBezTo>
                  <a:cubicBezTo>
                    <a:pt x="177" y="331"/>
                    <a:pt x="88" y="351"/>
                    <a:pt x="7" y="382"/>
                  </a:cubicBezTo>
                  <a:cubicBezTo>
                    <a:pt x="1" y="388"/>
                    <a:pt x="1" y="394"/>
                    <a:pt x="13" y="394"/>
                  </a:cubicBezTo>
                  <a:cubicBezTo>
                    <a:pt x="26" y="388"/>
                    <a:pt x="38" y="388"/>
                    <a:pt x="50" y="382"/>
                  </a:cubicBezTo>
                  <a:cubicBezTo>
                    <a:pt x="189" y="339"/>
                    <a:pt x="333" y="319"/>
                    <a:pt x="471" y="294"/>
                  </a:cubicBezTo>
                  <a:cubicBezTo>
                    <a:pt x="628" y="270"/>
                    <a:pt x="778" y="238"/>
                    <a:pt x="923" y="169"/>
                  </a:cubicBezTo>
                  <a:cubicBezTo>
                    <a:pt x="990" y="131"/>
                    <a:pt x="1053" y="88"/>
                    <a:pt x="1111" y="30"/>
                  </a:cubicBezTo>
                  <a:cubicBezTo>
                    <a:pt x="1117" y="24"/>
                    <a:pt x="1123" y="18"/>
                    <a:pt x="1123" y="12"/>
                  </a:cubicBezTo>
                  <a:cubicBezTo>
                    <a:pt x="1129" y="6"/>
                    <a:pt x="1123" y="0"/>
                    <a:pt x="1123"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23"/>
            <p:cNvSpPr/>
            <p:nvPr/>
          </p:nvSpPr>
          <p:spPr>
            <a:xfrm rot="-953350">
              <a:off x="7800840" y="2453558"/>
              <a:ext cx="180736" cy="50307"/>
            </a:xfrm>
            <a:custGeom>
              <a:avLst/>
              <a:gdLst/>
              <a:ahLst/>
              <a:cxnLst/>
              <a:rect l="l" t="t" r="r" b="b"/>
              <a:pathLst>
                <a:path w="1085" h="302" extrusionOk="0">
                  <a:moveTo>
                    <a:pt x="1065" y="1"/>
                  </a:moveTo>
                  <a:cubicBezTo>
                    <a:pt x="1022" y="58"/>
                    <a:pt x="946" y="89"/>
                    <a:pt x="885" y="113"/>
                  </a:cubicBezTo>
                  <a:cubicBezTo>
                    <a:pt x="815" y="139"/>
                    <a:pt x="752" y="165"/>
                    <a:pt x="683" y="177"/>
                  </a:cubicBezTo>
                  <a:cubicBezTo>
                    <a:pt x="539" y="214"/>
                    <a:pt x="396" y="226"/>
                    <a:pt x="251" y="246"/>
                  </a:cubicBezTo>
                  <a:cubicBezTo>
                    <a:pt x="182" y="258"/>
                    <a:pt x="113" y="270"/>
                    <a:pt x="44" y="283"/>
                  </a:cubicBezTo>
                  <a:cubicBezTo>
                    <a:pt x="32" y="283"/>
                    <a:pt x="20" y="289"/>
                    <a:pt x="12" y="289"/>
                  </a:cubicBezTo>
                  <a:cubicBezTo>
                    <a:pt x="0" y="295"/>
                    <a:pt x="6" y="301"/>
                    <a:pt x="12" y="301"/>
                  </a:cubicBezTo>
                  <a:cubicBezTo>
                    <a:pt x="44" y="295"/>
                    <a:pt x="75" y="289"/>
                    <a:pt x="101" y="283"/>
                  </a:cubicBezTo>
                  <a:cubicBezTo>
                    <a:pt x="220" y="264"/>
                    <a:pt x="339" y="252"/>
                    <a:pt x="451" y="232"/>
                  </a:cubicBezTo>
                  <a:cubicBezTo>
                    <a:pt x="596" y="214"/>
                    <a:pt x="740" y="183"/>
                    <a:pt x="871" y="133"/>
                  </a:cubicBezTo>
                  <a:cubicBezTo>
                    <a:pt x="909" y="119"/>
                    <a:pt x="946" y="101"/>
                    <a:pt x="978" y="82"/>
                  </a:cubicBezTo>
                  <a:cubicBezTo>
                    <a:pt x="1015" y="64"/>
                    <a:pt x="1047" y="44"/>
                    <a:pt x="1073" y="20"/>
                  </a:cubicBezTo>
                  <a:cubicBezTo>
                    <a:pt x="1073" y="14"/>
                    <a:pt x="1073" y="14"/>
                    <a:pt x="1079" y="7"/>
                  </a:cubicBezTo>
                  <a:cubicBezTo>
                    <a:pt x="1085" y="7"/>
                    <a:pt x="1079" y="1"/>
                    <a:pt x="1073"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23"/>
            <p:cNvSpPr/>
            <p:nvPr/>
          </p:nvSpPr>
          <p:spPr>
            <a:xfrm rot="-953350">
              <a:off x="7839904" y="2455576"/>
              <a:ext cx="141257" cy="45143"/>
            </a:xfrm>
            <a:custGeom>
              <a:avLst/>
              <a:gdLst/>
              <a:ahLst/>
              <a:cxnLst/>
              <a:rect l="l" t="t" r="r" b="b"/>
              <a:pathLst>
                <a:path w="848" h="271" extrusionOk="0">
                  <a:moveTo>
                    <a:pt x="834" y="0"/>
                  </a:moveTo>
                  <a:lnTo>
                    <a:pt x="834" y="8"/>
                  </a:lnTo>
                  <a:cubicBezTo>
                    <a:pt x="741" y="75"/>
                    <a:pt x="640" y="133"/>
                    <a:pt x="527" y="170"/>
                  </a:cubicBezTo>
                  <a:cubicBezTo>
                    <a:pt x="478" y="188"/>
                    <a:pt x="420" y="202"/>
                    <a:pt x="365" y="208"/>
                  </a:cubicBezTo>
                  <a:cubicBezTo>
                    <a:pt x="308" y="214"/>
                    <a:pt x="252" y="220"/>
                    <a:pt x="195" y="226"/>
                  </a:cubicBezTo>
                  <a:cubicBezTo>
                    <a:pt x="139" y="233"/>
                    <a:pt x="82" y="239"/>
                    <a:pt x="26" y="251"/>
                  </a:cubicBezTo>
                  <a:cubicBezTo>
                    <a:pt x="20" y="257"/>
                    <a:pt x="14" y="257"/>
                    <a:pt x="14" y="257"/>
                  </a:cubicBezTo>
                  <a:cubicBezTo>
                    <a:pt x="1" y="257"/>
                    <a:pt x="7" y="271"/>
                    <a:pt x="14" y="271"/>
                  </a:cubicBezTo>
                  <a:cubicBezTo>
                    <a:pt x="32" y="263"/>
                    <a:pt x="52" y="263"/>
                    <a:pt x="70" y="257"/>
                  </a:cubicBezTo>
                  <a:cubicBezTo>
                    <a:pt x="165" y="239"/>
                    <a:pt x="258" y="233"/>
                    <a:pt x="353" y="220"/>
                  </a:cubicBezTo>
                  <a:cubicBezTo>
                    <a:pt x="466" y="208"/>
                    <a:pt x="571" y="176"/>
                    <a:pt x="678" y="127"/>
                  </a:cubicBezTo>
                  <a:cubicBezTo>
                    <a:pt x="735" y="95"/>
                    <a:pt x="791" y="57"/>
                    <a:pt x="842" y="14"/>
                  </a:cubicBezTo>
                  <a:cubicBezTo>
                    <a:pt x="848" y="14"/>
                    <a:pt x="842" y="8"/>
                    <a:pt x="842"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23"/>
            <p:cNvSpPr/>
            <p:nvPr/>
          </p:nvSpPr>
          <p:spPr>
            <a:xfrm rot="-953350">
              <a:off x="7781179" y="2422706"/>
              <a:ext cx="198393" cy="85788"/>
            </a:xfrm>
            <a:custGeom>
              <a:avLst/>
              <a:gdLst/>
              <a:ahLst/>
              <a:cxnLst/>
              <a:rect l="l" t="t" r="r" b="b"/>
              <a:pathLst>
                <a:path w="1191" h="515" extrusionOk="0">
                  <a:moveTo>
                    <a:pt x="1185" y="1"/>
                  </a:moveTo>
                  <a:lnTo>
                    <a:pt x="1179" y="7"/>
                  </a:lnTo>
                  <a:cubicBezTo>
                    <a:pt x="1046" y="107"/>
                    <a:pt x="896" y="177"/>
                    <a:pt x="733" y="232"/>
                  </a:cubicBezTo>
                  <a:cubicBezTo>
                    <a:pt x="652" y="258"/>
                    <a:pt x="571" y="276"/>
                    <a:pt x="490" y="295"/>
                  </a:cubicBezTo>
                  <a:cubicBezTo>
                    <a:pt x="415" y="313"/>
                    <a:pt x="332" y="333"/>
                    <a:pt x="257" y="357"/>
                  </a:cubicBezTo>
                  <a:cubicBezTo>
                    <a:pt x="257" y="357"/>
                    <a:pt x="251" y="357"/>
                    <a:pt x="245" y="365"/>
                  </a:cubicBezTo>
                  <a:cubicBezTo>
                    <a:pt x="157" y="389"/>
                    <a:pt x="69" y="432"/>
                    <a:pt x="7" y="501"/>
                  </a:cubicBezTo>
                  <a:lnTo>
                    <a:pt x="1" y="501"/>
                  </a:lnTo>
                  <a:cubicBezTo>
                    <a:pt x="1" y="507"/>
                    <a:pt x="7" y="515"/>
                    <a:pt x="7" y="515"/>
                  </a:cubicBezTo>
                  <a:cubicBezTo>
                    <a:pt x="13" y="515"/>
                    <a:pt x="13" y="515"/>
                    <a:pt x="13" y="507"/>
                  </a:cubicBezTo>
                  <a:lnTo>
                    <a:pt x="19" y="507"/>
                  </a:lnTo>
                  <a:cubicBezTo>
                    <a:pt x="31" y="495"/>
                    <a:pt x="45" y="483"/>
                    <a:pt x="63" y="470"/>
                  </a:cubicBezTo>
                  <a:cubicBezTo>
                    <a:pt x="181" y="383"/>
                    <a:pt x="332" y="345"/>
                    <a:pt x="476" y="313"/>
                  </a:cubicBezTo>
                  <a:cubicBezTo>
                    <a:pt x="640" y="276"/>
                    <a:pt x="803" y="232"/>
                    <a:pt x="953" y="163"/>
                  </a:cubicBezTo>
                  <a:cubicBezTo>
                    <a:pt x="1034" y="125"/>
                    <a:pt x="1109" y="76"/>
                    <a:pt x="1179" y="26"/>
                  </a:cubicBezTo>
                  <a:cubicBezTo>
                    <a:pt x="1179" y="19"/>
                    <a:pt x="1185" y="19"/>
                    <a:pt x="1191" y="13"/>
                  </a:cubicBezTo>
                  <a:cubicBezTo>
                    <a:pt x="1191" y="13"/>
                    <a:pt x="1191" y="1"/>
                    <a:pt x="118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23"/>
            <p:cNvSpPr/>
            <p:nvPr/>
          </p:nvSpPr>
          <p:spPr>
            <a:xfrm rot="-953350">
              <a:off x="7769623" y="2447107"/>
              <a:ext cx="95115" cy="77293"/>
            </a:xfrm>
            <a:custGeom>
              <a:avLst/>
              <a:gdLst/>
              <a:ahLst/>
              <a:cxnLst/>
              <a:rect l="l" t="t" r="r" b="b"/>
              <a:pathLst>
                <a:path w="571" h="464" extrusionOk="0">
                  <a:moveTo>
                    <a:pt x="558" y="0"/>
                  </a:moveTo>
                  <a:cubicBezTo>
                    <a:pt x="546" y="6"/>
                    <a:pt x="533" y="6"/>
                    <a:pt x="521" y="12"/>
                  </a:cubicBezTo>
                  <a:cubicBezTo>
                    <a:pt x="445" y="38"/>
                    <a:pt x="382" y="87"/>
                    <a:pt x="327" y="139"/>
                  </a:cubicBezTo>
                  <a:cubicBezTo>
                    <a:pt x="251" y="206"/>
                    <a:pt x="188" y="281"/>
                    <a:pt x="113" y="345"/>
                  </a:cubicBezTo>
                  <a:cubicBezTo>
                    <a:pt x="95" y="364"/>
                    <a:pt x="75" y="376"/>
                    <a:pt x="57" y="394"/>
                  </a:cubicBezTo>
                  <a:cubicBezTo>
                    <a:pt x="38" y="414"/>
                    <a:pt x="20" y="432"/>
                    <a:pt x="6" y="451"/>
                  </a:cubicBezTo>
                  <a:cubicBezTo>
                    <a:pt x="0" y="451"/>
                    <a:pt x="0" y="451"/>
                    <a:pt x="0" y="457"/>
                  </a:cubicBezTo>
                  <a:lnTo>
                    <a:pt x="0" y="463"/>
                  </a:lnTo>
                  <a:lnTo>
                    <a:pt x="6" y="463"/>
                  </a:lnTo>
                  <a:cubicBezTo>
                    <a:pt x="38" y="426"/>
                    <a:pt x="75" y="394"/>
                    <a:pt x="107" y="364"/>
                  </a:cubicBezTo>
                  <a:cubicBezTo>
                    <a:pt x="139" y="339"/>
                    <a:pt x="170" y="313"/>
                    <a:pt x="202" y="281"/>
                  </a:cubicBezTo>
                  <a:cubicBezTo>
                    <a:pt x="208" y="281"/>
                    <a:pt x="208" y="275"/>
                    <a:pt x="214" y="269"/>
                  </a:cubicBezTo>
                  <a:cubicBezTo>
                    <a:pt x="283" y="200"/>
                    <a:pt x="345" y="131"/>
                    <a:pt x="420" y="81"/>
                  </a:cubicBezTo>
                  <a:cubicBezTo>
                    <a:pt x="457" y="50"/>
                    <a:pt x="503" y="32"/>
                    <a:pt x="546" y="18"/>
                  </a:cubicBezTo>
                  <a:cubicBezTo>
                    <a:pt x="552" y="18"/>
                    <a:pt x="558" y="12"/>
                    <a:pt x="558" y="12"/>
                  </a:cubicBezTo>
                  <a:cubicBezTo>
                    <a:pt x="570" y="12"/>
                    <a:pt x="564" y="0"/>
                    <a:pt x="558"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23"/>
            <p:cNvSpPr/>
            <p:nvPr/>
          </p:nvSpPr>
          <p:spPr>
            <a:xfrm rot="-953350">
              <a:off x="7826658" y="2438477"/>
              <a:ext cx="73294" cy="33482"/>
            </a:xfrm>
            <a:custGeom>
              <a:avLst/>
              <a:gdLst/>
              <a:ahLst/>
              <a:cxnLst/>
              <a:rect l="l" t="t" r="r" b="b"/>
              <a:pathLst>
                <a:path w="440" h="201" extrusionOk="0">
                  <a:moveTo>
                    <a:pt x="433" y="1"/>
                  </a:moveTo>
                  <a:cubicBezTo>
                    <a:pt x="427" y="7"/>
                    <a:pt x="421" y="7"/>
                    <a:pt x="414" y="13"/>
                  </a:cubicBezTo>
                  <a:cubicBezTo>
                    <a:pt x="321" y="76"/>
                    <a:pt x="202" y="100"/>
                    <a:pt x="95" y="145"/>
                  </a:cubicBezTo>
                  <a:cubicBezTo>
                    <a:pt x="63" y="157"/>
                    <a:pt x="32" y="169"/>
                    <a:pt x="8" y="189"/>
                  </a:cubicBezTo>
                  <a:cubicBezTo>
                    <a:pt x="0" y="195"/>
                    <a:pt x="0" y="195"/>
                    <a:pt x="0" y="201"/>
                  </a:cubicBezTo>
                  <a:lnTo>
                    <a:pt x="14" y="201"/>
                  </a:lnTo>
                  <a:cubicBezTo>
                    <a:pt x="38" y="183"/>
                    <a:pt x="69" y="169"/>
                    <a:pt x="101" y="157"/>
                  </a:cubicBezTo>
                  <a:cubicBezTo>
                    <a:pt x="182" y="126"/>
                    <a:pt x="271" y="100"/>
                    <a:pt x="352" y="62"/>
                  </a:cubicBezTo>
                  <a:cubicBezTo>
                    <a:pt x="384" y="50"/>
                    <a:pt x="408" y="32"/>
                    <a:pt x="439" y="13"/>
                  </a:cubicBezTo>
                  <a:cubicBezTo>
                    <a:pt x="439" y="7"/>
                    <a:pt x="439" y="1"/>
                    <a:pt x="433"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23"/>
            <p:cNvSpPr/>
            <p:nvPr/>
          </p:nvSpPr>
          <p:spPr>
            <a:xfrm rot="-953350">
              <a:off x="7761653" y="2446515"/>
              <a:ext cx="84621" cy="84789"/>
            </a:xfrm>
            <a:custGeom>
              <a:avLst/>
              <a:gdLst/>
              <a:ahLst/>
              <a:cxnLst/>
              <a:rect l="l" t="t" r="r" b="b"/>
              <a:pathLst>
                <a:path w="508" h="509" extrusionOk="0">
                  <a:moveTo>
                    <a:pt x="495" y="1"/>
                  </a:moveTo>
                  <a:cubicBezTo>
                    <a:pt x="489" y="7"/>
                    <a:pt x="483" y="14"/>
                    <a:pt x="477" y="20"/>
                  </a:cubicBezTo>
                  <a:cubicBezTo>
                    <a:pt x="408" y="70"/>
                    <a:pt x="339" y="119"/>
                    <a:pt x="276" y="177"/>
                  </a:cubicBezTo>
                  <a:cubicBezTo>
                    <a:pt x="226" y="220"/>
                    <a:pt x="169" y="270"/>
                    <a:pt x="125" y="321"/>
                  </a:cubicBezTo>
                  <a:cubicBezTo>
                    <a:pt x="113" y="333"/>
                    <a:pt x="94" y="353"/>
                    <a:pt x="82" y="371"/>
                  </a:cubicBezTo>
                  <a:cubicBezTo>
                    <a:pt x="50" y="414"/>
                    <a:pt x="26" y="458"/>
                    <a:pt x="1" y="503"/>
                  </a:cubicBezTo>
                  <a:lnTo>
                    <a:pt x="1" y="509"/>
                  </a:lnTo>
                  <a:lnTo>
                    <a:pt x="13" y="509"/>
                  </a:lnTo>
                  <a:cubicBezTo>
                    <a:pt x="19" y="503"/>
                    <a:pt x="19" y="489"/>
                    <a:pt x="26" y="483"/>
                  </a:cubicBezTo>
                  <a:cubicBezTo>
                    <a:pt x="44" y="452"/>
                    <a:pt x="64" y="420"/>
                    <a:pt x="82" y="396"/>
                  </a:cubicBezTo>
                  <a:cubicBezTo>
                    <a:pt x="107" y="359"/>
                    <a:pt x="139" y="321"/>
                    <a:pt x="169" y="289"/>
                  </a:cubicBezTo>
                  <a:cubicBezTo>
                    <a:pt x="238" y="226"/>
                    <a:pt x="307" y="165"/>
                    <a:pt x="377" y="107"/>
                  </a:cubicBezTo>
                  <a:cubicBezTo>
                    <a:pt x="414" y="76"/>
                    <a:pt x="452" y="52"/>
                    <a:pt x="489" y="20"/>
                  </a:cubicBezTo>
                  <a:cubicBezTo>
                    <a:pt x="495" y="20"/>
                    <a:pt x="501" y="14"/>
                    <a:pt x="501" y="14"/>
                  </a:cubicBezTo>
                  <a:cubicBezTo>
                    <a:pt x="507" y="7"/>
                    <a:pt x="501" y="1"/>
                    <a:pt x="501"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18351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938"/>
        <p:cNvGrpSpPr/>
        <p:nvPr/>
      </p:nvGrpSpPr>
      <p:grpSpPr>
        <a:xfrm>
          <a:off x="0" y="0"/>
          <a:ext cx="0" cy="0"/>
          <a:chOff x="0" y="0"/>
          <a:chExt cx="0" cy="0"/>
        </a:xfrm>
      </p:grpSpPr>
      <p:sp>
        <p:nvSpPr>
          <p:cNvPr id="939" name="Google Shape;939;p24"/>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40" name="Google Shape;940;p24"/>
          <p:cNvGrpSpPr/>
          <p:nvPr/>
        </p:nvGrpSpPr>
        <p:grpSpPr>
          <a:xfrm>
            <a:off x="-107518" y="5012032"/>
            <a:ext cx="2914063" cy="1277569"/>
            <a:chOff x="-80639" y="3759023"/>
            <a:chExt cx="2185547" cy="958177"/>
          </a:xfrm>
        </p:grpSpPr>
        <p:sp>
          <p:nvSpPr>
            <p:cNvPr id="941" name="Google Shape;941;p24"/>
            <p:cNvSpPr/>
            <p:nvPr/>
          </p:nvSpPr>
          <p:spPr>
            <a:xfrm rot="10800000" flipH="1">
              <a:off x="997922" y="3987720"/>
              <a:ext cx="1106986" cy="729480"/>
            </a:xfrm>
            <a:custGeom>
              <a:avLst/>
              <a:gdLst/>
              <a:ahLst/>
              <a:cxnLst/>
              <a:rect l="l" t="t" r="r" b="b"/>
              <a:pathLst>
                <a:path w="3035" h="2000" extrusionOk="0">
                  <a:moveTo>
                    <a:pt x="2972" y="408"/>
                  </a:moveTo>
                  <a:cubicBezTo>
                    <a:pt x="2966" y="413"/>
                    <a:pt x="2961" y="419"/>
                    <a:pt x="2960" y="424"/>
                  </a:cubicBezTo>
                  <a:lnTo>
                    <a:pt x="2960" y="424"/>
                  </a:lnTo>
                  <a:cubicBezTo>
                    <a:pt x="2963" y="418"/>
                    <a:pt x="2967" y="412"/>
                    <a:pt x="2972" y="408"/>
                  </a:cubicBezTo>
                  <a:close/>
                  <a:moveTo>
                    <a:pt x="2960" y="424"/>
                  </a:moveTo>
                  <a:cubicBezTo>
                    <a:pt x="2959" y="425"/>
                    <a:pt x="2959" y="425"/>
                    <a:pt x="2959" y="426"/>
                  </a:cubicBezTo>
                  <a:lnTo>
                    <a:pt x="2960" y="426"/>
                  </a:lnTo>
                  <a:cubicBezTo>
                    <a:pt x="2960" y="425"/>
                    <a:pt x="2960" y="425"/>
                    <a:pt x="2960" y="424"/>
                  </a:cubicBezTo>
                  <a:close/>
                  <a:moveTo>
                    <a:pt x="2954" y="426"/>
                  </a:moveTo>
                  <a:cubicBezTo>
                    <a:pt x="2954" y="433"/>
                    <a:pt x="2948" y="439"/>
                    <a:pt x="2942" y="451"/>
                  </a:cubicBezTo>
                  <a:cubicBezTo>
                    <a:pt x="2949" y="444"/>
                    <a:pt x="2953" y="435"/>
                    <a:pt x="2959" y="426"/>
                  </a:cubicBezTo>
                  <a:close/>
                  <a:moveTo>
                    <a:pt x="2884" y="546"/>
                  </a:moveTo>
                  <a:lnTo>
                    <a:pt x="2884" y="546"/>
                  </a:lnTo>
                  <a:cubicBezTo>
                    <a:pt x="2878" y="558"/>
                    <a:pt x="2866" y="576"/>
                    <a:pt x="2859" y="590"/>
                  </a:cubicBezTo>
                  <a:cubicBezTo>
                    <a:pt x="2859" y="590"/>
                    <a:pt x="2853" y="596"/>
                    <a:pt x="2853" y="602"/>
                  </a:cubicBezTo>
                  <a:cubicBezTo>
                    <a:pt x="2866" y="584"/>
                    <a:pt x="2878" y="564"/>
                    <a:pt x="2884" y="546"/>
                  </a:cubicBezTo>
                  <a:close/>
                  <a:moveTo>
                    <a:pt x="20" y="1172"/>
                  </a:moveTo>
                  <a:cubicBezTo>
                    <a:pt x="20" y="1174"/>
                    <a:pt x="20" y="1176"/>
                    <a:pt x="20" y="1179"/>
                  </a:cubicBezTo>
                  <a:lnTo>
                    <a:pt x="20" y="1179"/>
                  </a:lnTo>
                  <a:cubicBezTo>
                    <a:pt x="20" y="1178"/>
                    <a:pt x="20" y="1178"/>
                    <a:pt x="20" y="1178"/>
                  </a:cubicBezTo>
                  <a:lnTo>
                    <a:pt x="20" y="1172"/>
                  </a:lnTo>
                  <a:close/>
                  <a:moveTo>
                    <a:pt x="20" y="1179"/>
                  </a:moveTo>
                  <a:lnTo>
                    <a:pt x="20" y="1179"/>
                  </a:lnTo>
                  <a:cubicBezTo>
                    <a:pt x="19" y="1180"/>
                    <a:pt x="18" y="1181"/>
                    <a:pt x="18" y="1182"/>
                  </a:cubicBezTo>
                  <a:lnTo>
                    <a:pt x="18" y="1182"/>
                  </a:lnTo>
                  <a:cubicBezTo>
                    <a:pt x="19" y="1181"/>
                    <a:pt x="19" y="1180"/>
                    <a:pt x="20" y="1179"/>
                  </a:cubicBezTo>
                  <a:close/>
                  <a:moveTo>
                    <a:pt x="18" y="1182"/>
                  </a:moveTo>
                  <a:cubicBezTo>
                    <a:pt x="16" y="1184"/>
                    <a:pt x="13" y="1185"/>
                    <a:pt x="8" y="1185"/>
                  </a:cubicBezTo>
                  <a:lnTo>
                    <a:pt x="14" y="1191"/>
                  </a:lnTo>
                  <a:lnTo>
                    <a:pt x="20" y="1185"/>
                  </a:lnTo>
                  <a:cubicBezTo>
                    <a:pt x="18" y="1185"/>
                    <a:pt x="17" y="1184"/>
                    <a:pt x="18" y="1182"/>
                  </a:cubicBezTo>
                  <a:close/>
                  <a:moveTo>
                    <a:pt x="46" y="1203"/>
                  </a:moveTo>
                  <a:lnTo>
                    <a:pt x="58" y="1223"/>
                  </a:lnTo>
                  <a:lnTo>
                    <a:pt x="58" y="1215"/>
                  </a:lnTo>
                  <a:lnTo>
                    <a:pt x="46" y="1203"/>
                  </a:lnTo>
                  <a:close/>
                  <a:moveTo>
                    <a:pt x="58" y="1197"/>
                  </a:moveTo>
                  <a:cubicBezTo>
                    <a:pt x="70" y="1203"/>
                    <a:pt x="84" y="1215"/>
                    <a:pt x="96" y="1223"/>
                  </a:cubicBezTo>
                  <a:lnTo>
                    <a:pt x="102" y="1223"/>
                  </a:lnTo>
                  <a:cubicBezTo>
                    <a:pt x="96" y="1215"/>
                    <a:pt x="84" y="1209"/>
                    <a:pt x="76" y="1203"/>
                  </a:cubicBezTo>
                  <a:cubicBezTo>
                    <a:pt x="70" y="1197"/>
                    <a:pt x="64" y="1197"/>
                    <a:pt x="58" y="1197"/>
                  </a:cubicBezTo>
                  <a:close/>
                  <a:moveTo>
                    <a:pt x="20" y="1203"/>
                  </a:moveTo>
                  <a:lnTo>
                    <a:pt x="20" y="1203"/>
                  </a:lnTo>
                  <a:cubicBezTo>
                    <a:pt x="26" y="1223"/>
                    <a:pt x="32" y="1241"/>
                    <a:pt x="46" y="1261"/>
                  </a:cubicBezTo>
                  <a:cubicBezTo>
                    <a:pt x="52" y="1253"/>
                    <a:pt x="52" y="1253"/>
                    <a:pt x="58" y="1253"/>
                  </a:cubicBezTo>
                  <a:lnTo>
                    <a:pt x="64" y="1253"/>
                  </a:lnTo>
                  <a:cubicBezTo>
                    <a:pt x="52" y="1235"/>
                    <a:pt x="32" y="1223"/>
                    <a:pt x="20" y="1203"/>
                  </a:cubicBezTo>
                  <a:close/>
                  <a:moveTo>
                    <a:pt x="127" y="1253"/>
                  </a:moveTo>
                  <a:cubicBezTo>
                    <a:pt x="139" y="1267"/>
                    <a:pt x="159" y="1273"/>
                    <a:pt x="171" y="1285"/>
                  </a:cubicBezTo>
                  <a:cubicBezTo>
                    <a:pt x="165" y="1279"/>
                    <a:pt x="151" y="1267"/>
                    <a:pt x="145" y="1261"/>
                  </a:cubicBezTo>
                  <a:cubicBezTo>
                    <a:pt x="139" y="1261"/>
                    <a:pt x="133" y="1253"/>
                    <a:pt x="127" y="1253"/>
                  </a:cubicBezTo>
                  <a:close/>
                  <a:moveTo>
                    <a:pt x="1819" y="1585"/>
                  </a:moveTo>
                  <a:cubicBezTo>
                    <a:pt x="1813" y="1585"/>
                    <a:pt x="1806" y="1591"/>
                    <a:pt x="1800" y="1591"/>
                  </a:cubicBezTo>
                  <a:cubicBezTo>
                    <a:pt x="1750" y="1611"/>
                    <a:pt x="1701" y="1629"/>
                    <a:pt x="1655" y="1649"/>
                  </a:cubicBezTo>
                  <a:cubicBezTo>
                    <a:pt x="1707" y="1629"/>
                    <a:pt x="1762" y="1611"/>
                    <a:pt x="1813" y="1591"/>
                  </a:cubicBezTo>
                  <a:lnTo>
                    <a:pt x="1819" y="1585"/>
                  </a:lnTo>
                  <a:close/>
                  <a:moveTo>
                    <a:pt x="1261" y="0"/>
                  </a:moveTo>
                  <a:cubicBezTo>
                    <a:pt x="1105" y="0"/>
                    <a:pt x="935" y="32"/>
                    <a:pt x="798" y="113"/>
                  </a:cubicBezTo>
                  <a:cubicBezTo>
                    <a:pt x="697" y="170"/>
                    <a:pt x="616" y="238"/>
                    <a:pt x="541" y="320"/>
                  </a:cubicBezTo>
                  <a:cubicBezTo>
                    <a:pt x="472" y="396"/>
                    <a:pt x="403" y="471"/>
                    <a:pt x="339" y="558"/>
                  </a:cubicBezTo>
                  <a:cubicBezTo>
                    <a:pt x="221" y="721"/>
                    <a:pt x="114" y="897"/>
                    <a:pt x="32" y="1085"/>
                  </a:cubicBezTo>
                  <a:cubicBezTo>
                    <a:pt x="20" y="1110"/>
                    <a:pt x="14" y="1134"/>
                    <a:pt x="1" y="1160"/>
                  </a:cubicBezTo>
                  <a:lnTo>
                    <a:pt x="8" y="1160"/>
                  </a:lnTo>
                  <a:cubicBezTo>
                    <a:pt x="14" y="1160"/>
                    <a:pt x="20" y="1160"/>
                    <a:pt x="20" y="1166"/>
                  </a:cubicBezTo>
                  <a:cubicBezTo>
                    <a:pt x="26" y="1154"/>
                    <a:pt x="39" y="1140"/>
                    <a:pt x="46" y="1128"/>
                  </a:cubicBezTo>
                  <a:cubicBezTo>
                    <a:pt x="121" y="952"/>
                    <a:pt x="208" y="790"/>
                    <a:pt x="315" y="639"/>
                  </a:cubicBezTo>
                  <a:cubicBezTo>
                    <a:pt x="371" y="552"/>
                    <a:pt x="434" y="477"/>
                    <a:pt x="503" y="402"/>
                  </a:cubicBezTo>
                  <a:cubicBezTo>
                    <a:pt x="579" y="320"/>
                    <a:pt x="654" y="245"/>
                    <a:pt x="741" y="182"/>
                  </a:cubicBezTo>
                  <a:cubicBezTo>
                    <a:pt x="891" y="69"/>
                    <a:pt x="1079" y="26"/>
                    <a:pt x="1267" y="26"/>
                  </a:cubicBezTo>
                  <a:cubicBezTo>
                    <a:pt x="1293" y="26"/>
                    <a:pt x="1317" y="32"/>
                    <a:pt x="1343" y="32"/>
                  </a:cubicBezTo>
                  <a:cubicBezTo>
                    <a:pt x="1556" y="44"/>
                    <a:pt x="1756" y="107"/>
                    <a:pt x="1956" y="176"/>
                  </a:cubicBezTo>
                  <a:cubicBezTo>
                    <a:pt x="2138" y="245"/>
                    <a:pt x="2320" y="307"/>
                    <a:pt x="2502" y="376"/>
                  </a:cubicBezTo>
                  <a:cubicBezTo>
                    <a:pt x="2540" y="382"/>
                    <a:pt x="2578" y="396"/>
                    <a:pt x="2615" y="408"/>
                  </a:cubicBezTo>
                  <a:cubicBezTo>
                    <a:pt x="2621" y="408"/>
                    <a:pt x="2621" y="414"/>
                    <a:pt x="2621" y="420"/>
                  </a:cubicBezTo>
                  <a:lnTo>
                    <a:pt x="2633" y="420"/>
                  </a:lnTo>
                  <a:cubicBezTo>
                    <a:pt x="2641" y="426"/>
                    <a:pt x="2633" y="433"/>
                    <a:pt x="2627" y="433"/>
                  </a:cubicBezTo>
                  <a:cubicBezTo>
                    <a:pt x="2603" y="426"/>
                    <a:pt x="2584" y="420"/>
                    <a:pt x="2558" y="414"/>
                  </a:cubicBezTo>
                  <a:cubicBezTo>
                    <a:pt x="2558" y="408"/>
                    <a:pt x="2558" y="408"/>
                    <a:pt x="2552" y="408"/>
                  </a:cubicBezTo>
                  <a:lnTo>
                    <a:pt x="2540" y="408"/>
                  </a:lnTo>
                  <a:cubicBezTo>
                    <a:pt x="2534" y="408"/>
                    <a:pt x="2534" y="402"/>
                    <a:pt x="2528" y="402"/>
                  </a:cubicBezTo>
                  <a:cubicBezTo>
                    <a:pt x="2471" y="396"/>
                    <a:pt x="2421" y="388"/>
                    <a:pt x="2364" y="388"/>
                  </a:cubicBezTo>
                  <a:lnTo>
                    <a:pt x="2308" y="388"/>
                  </a:lnTo>
                  <a:cubicBezTo>
                    <a:pt x="2220" y="388"/>
                    <a:pt x="2132" y="396"/>
                    <a:pt x="2045" y="414"/>
                  </a:cubicBezTo>
                  <a:cubicBezTo>
                    <a:pt x="1988" y="420"/>
                    <a:pt x="1938" y="433"/>
                    <a:pt x="1889" y="451"/>
                  </a:cubicBezTo>
                  <a:cubicBezTo>
                    <a:pt x="1837" y="463"/>
                    <a:pt x="1794" y="477"/>
                    <a:pt x="1744" y="477"/>
                  </a:cubicBezTo>
                  <a:lnTo>
                    <a:pt x="1725" y="477"/>
                  </a:lnTo>
                  <a:cubicBezTo>
                    <a:pt x="1669" y="471"/>
                    <a:pt x="1625" y="451"/>
                    <a:pt x="1568" y="445"/>
                  </a:cubicBezTo>
                  <a:cubicBezTo>
                    <a:pt x="1525" y="433"/>
                    <a:pt x="1475" y="426"/>
                    <a:pt x="1424" y="426"/>
                  </a:cubicBezTo>
                  <a:cubicBezTo>
                    <a:pt x="1400" y="426"/>
                    <a:pt x="1380" y="420"/>
                    <a:pt x="1362" y="420"/>
                  </a:cubicBezTo>
                  <a:cubicBezTo>
                    <a:pt x="1279" y="420"/>
                    <a:pt x="1198" y="433"/>
                    <a:pt x="1117" y="451"/>
                  </a:cubicBezTo>
                  <a:cubicBezTo>
                    <a:pt x="917" y="495"/>
                    <a:pt x="747" y="602"/>
                    <a:pt x="585" y="727"/>
                  </a:cubicBezTo>
                  <a:cubicBezTo>
                    <a:pt x="428" y="853"/>
                    <a:pt x="284" y="984"/>
                    <a:pt x="114" y="1097"/>
                  </a:cubicBezTo>
                  <a:cubicBezTo>
                    <a:pt x="102" y="1110"/>
                    <a:pt x="90" y="1122"/>
                    <a:pt x="76" y="1140"/>
                  </a:cubicBezTo>
                  <a:cubicBezTo>
                    <a:pt x="70" y="1148"/>
                    <a:pt x="64" y="1154"/>
                    <a:pt x="58" y="1160"/>
                  </a:cubicBezTo>
                  <a:cubicBezTo>
                    <a:pt x="227" y="1065"/>
                    <a:pt x="377" y="934"/>
                    <a:pt x="527" y="809"/>
                  </a:cubicBezTo>
                  <a:cubicBezTo>
                    <a:pt x="691" y="677"/>
                    <a:pt x="860" y="552"/>
                    <a:pt x="1067" y="495"/>
                  </a:cubicBezTo>
                  <a:cubicBezTo>
                    <a:pt x="1161" y="463"/>
                    <a:pt x="1261" y="451"/>
                    <a:pt x="1362" y="451"/>
                  </a:cubicBezTo>
                  <a:lnTo>
                    <a:pt x="1368" y="451"/>
                  </a:lnTo>
                  <a:cubicBezTo>
                    <a:pt x="1418" y="451"/>
                    <a:pt x="1467" y="457"/>
                    <a:pt x="1519" y="463"/>
                  </a:cubicBezTo>
                  <a:cubicBezTo>
                    <a:pt x="1574" y="471"/>
                    <a:pt x="1625" y="483"/>
                    <a:pt x="1675" y="495"/>
                  </a:cubicBezTo>
                  <a:cubicBezTo>
                    <a:pt x="1693" y="501"/>
                    <a:pt x="1719" y="501"/>
                    <a:pt x="1744" y="501"/>
                  </a:cubicBezTo>
                  <a:cubicBezTo>
                    <a:pt x="1768" y="501"/>
                    <a:pt x="1800" y="501"/>
                    <a:pt x="1825" y="495"/>
                  </a:cubicBezTo>
                  <a:cubicBezTo>
                    <a:pt x="1881" y="483"/>
                    <a:pt x="1932" y="463"/>
                    <a:pt x="1988" y="451"/>
                  </a:cubicBezTo>
                  <a:cubicBezTo>
                    <a:pt x="2089" y="426"/>
                    <a:pt x="2201" y="414"/>
                    <a:pt x="2308" y="414"/>
                  </a:cubicBezTo>
                  <a:lnTo>
                    <a:pt x="2314" y="414"/>
                  </a:lnTo>
                  <a:cubicBezTo>
                    <a:pt x="2433" y="414"/>
                    <a:pt x="2565" y="439"/>
                    <a:pt x="2690" y="445"/>
                  </a:cubicBezTo>
                  <a:lnTo>
                    <a:pt x="2708" y="445"/>
                  </a:lnTo>
                  <a:cubicBezTo>
                    <a:pt x="2754" y="445"/>
                    <a:pt x="2797" y="439"/>
                    <a:pt x="2835" y="433"/>
                  </a:cubicBezTo>
                  <a:cubicBezTo>
                    <a:pt x="2866" y="426"/>
                    <a:pt x="2890" y="414"/>
                    <a:pt x="2910" y="408"/>
                  </a:cubicBezTo>
                  <a:cubicBezTo>
                    <a:pt x="2942" y="396"/>
                    <a:pt x="2966" y="376"/>
                    <a:pt x="2991" y="364"/>
                  </a:cubicBezTo>
                  <a:lnTo>
                    <a:pt x="2997" y="364"/>
                  </a:lnTo>
                  <a:lnTo>
                    <a:pt x="2997" y="358"/>
                  </a:lnTo>
                  <a:lnTo>
                    <a:pt x="3003" y="358"/>
                  </a:lnTo>
                  <a:cubicBezTo>
                    <a:pt x="3009" y="358"/>
                    <a:pt x="3017" y="364"/>
                    <a:pt x="3009" y="370"/>
                  </a:cubicBezTo>
                  <a:lnTo>
                    <a:pt x="3009" y="376"/>
                  </a:lnTo>
                  <a:cubicBezTo>
                    <a:pt x="2997" y="402"/>
                    <a:pt x="2979" y="420"/>
                    <a:pt x="2966" y="439"/>
                  </a:cubicBezTo>
                  <a:cubicBezTo>
                    <a:pt x="2954" y="457"/>
                    <a:pt x="2934" y="477"/>
                    <a:pt x="2922" y="495"/>
                  </a:cubicBezTo>
                  <a:cubicBezTo>
                    <a:pt x="2916" y="515"/>
                    <a:pt x="2910" y="533"/>
                    <a:pt x="2904" y="546"/>
                  </a:cubicBezTo>
                  <a:cubicBezTo>
                    <a:pt x="2878" y="596"/>
                    <a:pt x="2841" y="639"/>
                    <a:pt x="2809" y="677"/>
                  </a:cubicBezTo>
                  <a:cubicBezTo>
                    <a:pt x="2791" y="703"/>
                    <a:pt x="2772" y="727"/>
                    <a:pt x="2754" y="746"/>
                  </a:cubicBezTo>
                  <a:cubicBezTo>
                    <a:pt x="2696" y="821"/>
                    <a:pt x="2647" y="897"/>
                    <a:pt x="2584" y="966"/>
                  </a:cubicBezTo>
                  <a:cubicBezTo>
                    <a:pt x="2427" y="1148"/>
                    <a:pt x="2245" y="1316"/>
                    <a:pt x="2032" y="1449"/>
                  </a:cubicBezTo>
                  <a:cubicBezTo>
                    <a:pt x="1837" y="1567"/>
                    <a:pt x="1618" y="1649"/>
                    <a:pt x="1392" y="1686"/>
                  </a:cubicBezTo>
                  <a:cubicBezTo>
                    <a:pt x="1317" y="1692"/>
                    <a:pt x="1242" y="1698"/>
                    <a:pt x="1161" y="1698"/>
                  </a:cubicBezTo>
                  <a:cubicBezTo>
                    <a:pt x="1010" y="1698"/>
                    <a:pt x="866" y="1680"/>
                    <a:pt x="723" y="1629"/>
                  </a:cubicBezTo>
                  <a:cubicBezTo>
                    <a:pt x="559" y="1567"/>
                    <a:pt x="415" y="1479"/>
                    <a:pt x="278" y="1373"/>
                  </a:cubicBezTo>
                  <a:cubicBezTo>
                    <a:pt x="202" y="1328"/>
                    <a:pt x="127" y="1273"/>
                    <a:pt x="58" y="1215"/>
                  </a:cubicBezTo>
                  <a:lnTo>
                    <a:pt x="58" y="1215"/>
                  </a:lnTo>
                  <a:cubicBezTo>
                    <a:pt x="227" y="1379"/>
                    <a:pt x="415" y="1530"/>
                    <a:pt x="634" y="1623"/>
                  </a:cubicBezTo>
                  <a:cubicBezTo>
                    <a:pt x="804" y="1692"/>
                    <a:pt x="986" y="1730"/>
                    <a:pt x="1167" y="1730"/>
                  </a:cubicBezTo>
                  <a:cubicBezTo>
                    <a:pt x="1212" y="1730"/>
                    <a:pt x="1261" y="1724"/>
                    <a:pt x="1311" y="1724"/>
                  </a:cubicBezTo>
                  <a:cubicBezTo>
                    <a:pt x="1368" y="1718"/>
                    <a:pt x="1430" y="1704"/>
                    <a:pt x="1493" y="1692"/>
                  </a:cubicBezTo>
                  <a:cubicBezTo>
                    <a:pt x="1612" y="1655"/>
                    <a:pt x="1731" y="1611"/>
                    <a:pt x="1844" y="1561"/>
                  </a:cubicBezTo>
                  <a:lnTo>
                    <a:pt x="1851" y="1561"/>
                  </a:lnTo>
                  <a:cubicBezTo>
                    <a:pt x="1851" y="1561"/>
                    <a:pt x="1857" y="1567"/>
                    <a:pt x="1851" y="1567"/>
                  </a:cubicBezTo>
                  <a:cubicBezTo>
                    <a:pt x="1844" y="1579"/>
                    <a:pt x="1831" y="1591"/>
                    <a:pt x="1819" y="1605"/>
                  </a:cubicBezTo>
                  <a:cubicBezTo>
                    <a:pt x="1813" y="1611"/>
                    <a:pt x="1806" y="1611"/>
                    <a:pt x="1800" y="1617"/>
                  </a:cubicBezTo>
                  <a:cubicBezTo>
                    <a:pt x="1713" y="1712"/>
                    <a:pt x="1612" y="1799"/>
                    <a:pt x="1499" y="1862"/>
                  </a:cubicBezTo>
                  <a:cubicBezTo>
                    <a:pt x="1374" y="1937"/>
                    <a:pt x="1230" y="1975"/>
                    <a:pt x="1085" y="1975"/>
                  </a:cubicBezTo>
                  <a:lnTo>
                    <a:pt x="1079" y="1975"/>
                  </a:lnTo>
                  <a:cubicBezTo>
                    <a:pt x="785" y="1975"/>
                    <a:pt x="515" y="1825"/>
                    <a:pt x="321" y="1611"/>
                  </a:cubicBezTo>
                  <a:cubicBezTo>
                    <a:pt x="234" y="1516"/>
                    <a:pt x="159" y="1411"/>
                    <a:pt x="102" y="1304"/>
                  </a:cubicBezTo>
                  <a:cubicBezTo>
                    <a:pt x="90" y="1291"/>
                    <a:pt x="84" y="1279"/>
                    <a:pt x="76" y="1267"/>
                  </a:cubicBezTo>
                  <a:cubicBezTo>
                    <a:pt x="76" y="1273"/>
                    <a:pt x="70" y="1279"/>
                    <a:pt x="64" y="1279"/>
                  </a:cubicBezTo>
                  <a:lnTo>
                    <a:pt x="58" y="1285"/>
                  </a:lnTo>
                  <a:cubicBezTo>
                    <a:pt x="189" y="1530"/>
                    <a:pt x="371" y="1749"/>
                    <a:pt x="622" y="1880"/>
                  </a:cubicBezTo>
                  <a:cubicBezTo>
                    <a:pt x="767" y="1962"/>
                    <a:pt x="923" y="1999"/>
                    <a:pt x="1085" y="1999"/>
                  </a:cubicBezTo>
                  <a:cubicBezTo>
                    <a:pt x="1212" y="1999"/>
                    <a:pt x="1343" y="1975"/>
                    <a:pt x="1461" y="1912"/>
                  </a:cubicBezTo>
                  <a:cubicBezTo>
                    <a:pt x="1631" y="1831"/>
                    <a:pt x="1768" y="1692"/>
                    <a:pt x="1895" y="1554"/>
                  </a:cubicBezTo>
                  <a:cubicBezTo>
                    <a:pt x="1901" y="1554"/>
                    <a:pt x="1901" y="1554"/>
                    <a:pt x="1901" y="1548"/>
                  </a:cubicBezTo>
                  <a:cubicBezTo>
                    <a:pt x="1926" y="1536"/>
                    <a:pt x="1950" y="1530"/>
                    <a:pt x="1970" y="1516"/>
                  </a:cubicBezTo>
                  <a:cubicBezTo>
                    <a:pt x="2189" y="1397"/>
                    <a:pt x="2377" y="1235"/>
                    <a:pt x="2546" y="1053"/>
                  </a:cubicBezTo>
                  <a:cubicBezTo>
                    <a:pt x="2716" y="865"/>
                    <a:pt x="2859" y="651"/>
                    <a:pt x="2985" y="433"/>
                  </a:cubicBezTo>
                  <a:cubicBezTo>
                    <a:pt x="2997" y="408"/>
                    <a:pt x="3017" y="376"/>
                    <a:pt x="3029" y="351"/>
                  </a:cubicBezTo>
                  <a:cubicBezTo>
                    <a:pt x="3035" y="339"/>
                    <a:pt x="3023" y="333"/>
                    <a:pt x="3017" y="333"/>
                  </a:cubicBezTo>
                  <a:lnTo>
                    <a:pt x="3009" y="333"/>
                  </a:lnTo>
                  <a:cubicBezTo>
                    <a:pt x="2916" y="396"/>
                    <a:pt x="2815" y="414"/>
                    <a:pt x="2716" y="414"/>
                  </a:cubicBezTo>
                  <a:lnTo>
                    <a:pt x="2690" y="414"/>
                  </a:lnTo>
                  <a:cubicBezTo>
                    <a:pt x="2471" y="333"/>
                    <a:pt x="2251" y="257"/>
                    <a:pt x="2026" y="176"/>
                  </a:cubicBezTo>
                  <a:cubicBezTo>
                    <a:pt x="1825" y="101"/>
                    <a:pt x="1618" y="32"/>
                    <a:pt x="1406" y="6"/>
                  </a:cubicBezTo>
                  <a:cubicBezTo>
                    <a:pt x="1362" y="6"/>
                    <a:pt x="1311" y="0"/>
                    <a:pt x="126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24"/>
            <p:cNvSpPr/>
            <p:nvPr/>
          </p:nvSpPr>
          <p:spPr>
            <a:xfrm rot="10800000" flipH="1">
              <a:off x="-80639" y="3795862"/>
              <a:ext cx="1086196" cy="498600"/>
            </a:xfrm>
            <a:custGeom>
              <a:avLst/>
              <a:gdLst/>
              <a:ahLst/>
              <a:cxnLst/>
              <a:rect l="l" t="t" r="r" b="b"/>
              <a:pathLst>
                <a:path w="2978" h="1367" extrusionOk="0">
                  <a:moveTo>
                    <a:pt x="2958" y="1"/>
                  </a:moveTo>
                  <a:cubicBezTo>
                    <a:pt x="2752" y="38"/>
                    <a:pt x="2544" y="82"/>
                    <a:pt x="2338" y="139"/>
                  </a:cubicBezTo>
                  <a:cubicBezTo>
                    <a:pt x="2138" y="195"/>
                    <a:pt x="1931" y="264"/>
                    <a:pt x="1737" y="345"/>
                  </a:cubicBezTo>
                  <a:cubicBezTo>
                    <a:pt x="1536" y="420"/>
                    <a:pt x="1341" y="508"/>
                    <a:pt x="1147" y="608"/>
                  </a:cubicBezTo>
                  <a:cubicBezTo>
                    <a:pt x="959" y="703"/>
                    <a:pt x="771" y="809"/>
                    <a:pt x="596" y="921"/>
                  </a:cubicBezTo>
                  <a:cubicBezTo>
                    <a:pt x="414" y="1034"/>
                    <a:pt x="238" y="1160"/>
                    <a:pt x="76" y="1297"/>
                  </a:cubicBezTo>
                  <a:cubicBezTo>
                    <a:pt x="50" y="1311"/>
                    <a:pt x="32" y="1329"/>
                    <a:pt x="13" y="1342"/>
                  </a:cubicBezTo>
                  <a:cubicBezTo>
                    <a:pt x="1" y="1355"/>
                    <a:pt x="7" y="1367"/>
                    <a:pt x="19" y="1367"/>
                  </a:cubicBezTo>
                  <a:lnTo>
                    <a:pt x="25" y="1367"/>
                  </a:lnTo>
                  <a:cubicBezTo>
                    <a:pt x="195" y="1236"/>
                    <a:pt x="363" y="1109"/>
                    <a:pt x="539" y="991"/>
                  </a:cubicBezTo>
                  <a:cubicBezTo>
                    <a:pt x="721" y="872"/>
                    <a:pt x="903" y="765"/>
                    <a:pt x="1091" y="666"/>
                  </a:cubicBezTo>
                  <a:cubicBezTo>
                    <a:pt x="1279" y="565"/>
                    <a:pt x="1473" y="478"/>
                    <a:pt x="1667" y="402"/>
                  </a:cubicBezTo>
                  <a:cubicBezTo>
                    <a:pt x="1861" y="320"/>
                    <a:pt x="2063" y="252"/>
                    <a:pt x="2269" y="189"/>
                  </a:cubicBezTo>
                  <a:cubicBezTo>
                    <a:pt x="2469" y="132"/>
                    <a:pt x="2677" y="82"/>
                    <a:pt x="2890" y="38"/>
                  </a:cubicBezTo>
                  <a:cubicBezTo>
                    <a:pt x="2914" y="38"/>
                    <a:pt x="2940" y="32"/>
                    <a:pt x="2965" y="26"/>
                  </a:cubicBezTo>
                  <a:cubicBezTo>
                    <a:pt x="2977" y="26"/>
                    <a:pt x="2977" y="19"/>
                    <a:pt x="2977" y="13"/>
                  </a:cubicBezTo>
                  <a:lnTo>
                    <a:pt x="2977" y="7"/>
                  </a:lnTo>
                  <a:cubicBezTo>
                    <a:pt x="2977" y="1"/>
                    <a:pt x="2971" y="1"/>
                    <a:pt x="296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24"/>
            <p:cNvSpPr/>
            <p:nvPr/>
          </p:nvSpPr>
          <p:spPr>
            <a:xfrm rot="10800000" flipH="1">
              <a:off x="-62402" y="3759023"/>
              <a:ext cx="1088384" cy="501153"/>
            </a:xfrm>
            <a:custGeom>
              <a:avLst/>
              <a:gdLst/>
              <a:ahLst/>
              <a:cxnLst/>
              <a:rect l="l" t="t" r="r" b="b"/>
              <a:pathLst>
                <a:path w="2984" h="1374" extrusionOk="0">
                  <a:moveTo>
                    <a:pt x="2965" y="0"/>
                  </a:moveTo>
                  <a:cubicBezTo>
                    <a:pt x="2959" y="0"/>
                    <a:pt x="2959" y="0"/>
                    <a:pt x="2953" y="8"/>
                  </a:cubicBezTo>
                  <a:cubicBezTo>
                    <a:pt x="2745" y="38"/>
                    <a:pt x="2545" y="89"/>
                    <a:pt x="2344" y="144"/>
                  </a:cubicBezTo>
                  <a:cubicBezTo>
                    <a:pt x="2138" y="202"/>
                    <a:pt x="1938" y="271"/>
                    <a:pt x="1736" y="346"/>
                  </a:cubicBezTo>
                  <a:cubicBezTo>
                    <a:pt x="1536" y="421"/>
                    <a:pt x="1342" y="508"/>
                    <a:pt x="1154" y="609"/>
                  </a:cubicBezTo>
                  <a:cubicBezTo>
                    <a:pt x="960" y="702"/>
                    <a:pt x="778" y="809"/>
                    <a:pt x="596" y="922"/>
                  </a:cubicBezTo>
                  <a:cubicBezTo>
                    <a:pt x="420" y="1041"/>
                    <a:pt x="246" y="1166"/>
                    <a:pt x="76" y="1298"/>
                  </a:cubicBezTo>
                  <a:cubicBezTo>
                    <a:pt x="58" y="1316"/>
                    <a:pt x="32" y="1330"/>
                    <a:pt x="12" y="1348"/>
                  </a:cubicBezTo>
                  <a:cubicBezTo>
                    <a:pt x="0" y="1354"/>
                    <a:pt x="12" y="1373"/>
                    <a:pt x="26" y="1373"/>
                  </a:cubicBezTo>
                  <a:lnTo>
                    <a:pt x="32" y="1367"/>
                  </a:lnTo>
                  <a:cubicBezTo>
                    <a:pt x="194" y="1235"/>
                    <a:pt x="364" y="1110"/>
                    <a:pt x="546" y="991"/>
                  </a:cubicBezTo>
                  <a:cubicBezTo>
                    <a:pt x="721" y="878"/>
                    <a:pt x="903" y="766"/>
                    <a:pt x="1091" y="665"/>
                  </a:cubicBezTo>
                  <a:cubicBezTo>
                    <a:pt x="1279" y="572"/>
                    <a:pt x="1473" y="483"/>
                    <a:pt x="1667" y="402"/>
                  </a:cubicBezTo>
                  <a:cubicBezTo>
                    <a:pt x="1869" y="320"/>
                    <a:pt x="2069" y="251"/>
                    <a:pt x="2269" y="188"/>
                  </a:cubicBezTo>
                  <a:cubicBezTo>
                    <a:pt x="2476" y="132"/>
                    <a:pt x="2682" y="83"/>
                    <a:pt x="2890" y="45"/>
                  </a:cubicBezTo>
                  <a:cubicBezTo>
                    <a:pt x="2915" y="38"/>
                    <a:pt x="2939" y="32"/>
                    <a:pt x="2965" y="32"/>
                  </a:cubicBezTo>
                  <a:lnTo>
                    <a:pt x="2971" y="26"/>
                  </a:lnTo>
                  <a:cubicBezTo>
                    <a:pt x="2977" y="26"/>
                    <a:pt x="2983" y="20"/>
                    <a:pt x="2983" y="14"/>
                  </a:cubicBezTo>
                  <a:cubicBezTo>
                    <a:pt x="2977" y="14"/>
                    <a:pt x="2977" y="8"/>
                    <a:pt x="297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24"/>
            <p:cNvSpPr/>
            <p:nvPr/>
          </p:nvSpPr>
          <p:spPr>
            <a:xfrm rot="10800000" flipH="1">
              <a:off x="1003028" y="4028935"/>
              <a:ext cx="1095314" cy="647414"/>
            </a:xfrm>
            <a:custGeom>
              <a:avLst/>
              <a:gdLst/>
              <a:ahLst/>
              <a:cxnLst/>
              <a:rect l="l" t="t" r="r" b="b"/>
              <a:pathLst>
                <a:path w="3003" h="1775" extrusionOk="0">
                  <a:moveTo>
                    <a:pt x="2958" y="296"/>
                  </a:moveTo>
                  <a:cubicBezTo>
                    <a:pt x="2953" y="300"/>
                    <a:pt x="2949" y="306"/>
                    <a:pt x="2946" y="312"/>
                  </a:cubicBezTo>
                  <a:lnTo>
                    <a:pt x="2946" y="312"/>
                  </a:lnTo>
                  <a:cubicBezTo>
                    <a:pt x="2947" y="307"/>
                    <a:pt x="2952" y="301"/>
                    <a:pt x="2958" y="296"/>
                  </a:cubicBezTo>
                  <a:close/>
                  <a:moveTo>
                    <a:pt x="1335" y="13"/>
                  </a:moveTo>
                  <a:cubicBezTo>
                    <a:pt x="1536" y="13"/>
                    <a:pt x="1736" y="64"/>
                    <a:pt x="1924" y="120"/>
                  </a:cubicBezTo>
                  <a:cubicBezTo>
                    <a:pt x="1999" y="139"/>
                    <a:pt x="2075" y="163"/>
                    <a:pt x="2150" y="189"/>
                  </a:cubicBezTo>
                  <a:cubicBezTo>
                    <a:pt x="2124" y="183"/>
                    <a:pt x="2100" y="183"/>
                    <a:pt x="2081" y="177"/>
                  </a:cubicBezTo>
                  <a:cubicBezTo>
                    <a:pt x="1893" y="151"/>
                    <a:pt x="1705" y="145"/>
                    <a:pt x="1517" y="139"/>
                  </a:cubicBezTo>
                  <a:cubicBezTo>
                    <a:pt x="1429" y="133"/>
                    <a:pt x="1341" y="133"/>
                    <a:pt x="1253" y="133"/>
                  </a:cubicBezTo>
                  <a:lnTo>
                    <a:pt x="1228" y="133"/>
                  </a:lnTo>
                  <a:cubicBezTo>
                    <a:pt x="1129" y="133"/>
                    <a:pt x="1028" y="139"/>
                    <a:pt x="935" y="171"/>
                  </a:cubicBezTo>
                  <a:cubicBezTo>
                    <a:pt x="747" y="233"/>
                    <a:pt x="589" y="371"/>
                    <a:pt x="458" y="509"/>
                  </a:cubicBezTo>
                  <a:cubicBezTo>
                    <a:pt x="325" y="652"/>
                    <a:pt x="200" y="803"/>
                    <a:pt x="82" y="961"/>
                  </a:cubicBezTo>
                  <a:cubicBezTo>
                    <a:pt x="163" y="828"/>
                    <a:pt x="238" y="697"/>
                    <a:pt x="325" y="571"/>
                  </a:cubicBezTo>
                  <a:cubicBezTo>
                    <a:pt x="438" y="409"/>
                    <a:pt x="571" y="264"/>
                    <a:pt x="747" y="163"/>
                  </a:cubicBezTo>
                  <a:cubicBezTo>
                    <a:pt x="921" y="64"/>
                    <a:pt x="1123" y="13"/>
                    <a:pt x="1323" y="13"/>
                  </a:cubicBezTo>
                  <a:close/>
                  <a:moveTo>
                    <a:pt x="1253" y="145"/>
                  </a:moveTo>
                  <a:cubicBezTo>
                    <a:pt x="1323" y="145"/>
                    <a:pt x="1386" y="145"/>
                    <a:pt x="1453" y="151"/>
                  </a:cubicBezTo>
                  <a:cubicBezTo>
                    <a:pt x="1641" y="157"/>
                    <a:pt x="1823" y="163"/>
                    <a:pt x="2012" y="183"/>
                  </a:cubicBezTo>
                  <a:cubicBezTo>
                    <a:pt x="2093" y="195"/>
                    <a:pt x="2175" y="208"/>
                    <a:pt x="2257" y="221"/>
                  </a:cubicBezTo>
                  <a:cubicBezTo>
                    <a:pt x="2269" y="227"/>
                    <a:pt x="2281" y="227"/>
                    <a:pt x="2288" y="233"/>
                  </a:cubicBezTo>
                  <a:cubicBezTo>
                    <a:pt x="2243" y="227"/>
                    <a:pt x="2194" y="227"/>
                    <a:pt x="2150" y="227"/>
                  </a:cubicBezTo>
                  <a:lnTo>
                    <a:pt x="2055" y="227"/>
                  </a:lnTo>
                  <a:cubicBezTo>
                    <a:pt x="1968" y="233"/>
                    <a:pt x="1881" y="246"/>
                    <a:pt x="1786" y="246"/>
                  </a:cubicBezTo>
                  <a:lnTo>
                    <a:pt x="1754" y="246"/>
                  </a:lnTo>
                  <a:cubicBezTo>
                    <a:pt x="1661" y="239"/>
                    <a:pt x="1560" y="221"/>
                    <a:pt x="1461" y="214"/>
                  </a:cubicBezTo>
                  <a:cubicBezTo>
                    <a:pt x="1429" y="208"/>
                    <a:pt x="1392" y="208"/>
                    <a:pt x="1354" y="208"/>
                  </a:cubicBezTo>
                  <a:cubicBezTo>
                    <a:pt x="1210" y="208"/>
                    <a:pt x="1065" y="233"/>
                    <a:pt x="927" y="284"/>
                  </a:cubicBezTo>
                  <a:cubicBezTo>
                    <a:pt x="753" y="345"/>
                    <a:pt x="596" y="446"/>
                    <a:pt x="464" y="571"/>
                  </a:cubicBezTo>
                  <a:cubicBezTo>
                    <a:pt x="395" y="640"/>
                    <a:pt x="325" y="715"/>
                    <a:pt x="258" y="791"/>
                  </a:cubicBezTo>
                  <a:cubicBezTo>
                    <a:pt x="194" y="866"/>
                    <a:pt x="125" y="935"/>
                    <a:pt x="62" y="1010"/>
                  </a:cubicBezTo>
                  <a:cubicBezTo>
                    <a:pt x="175" y="860"/>
                    <a:pt x="288" y="721"/>
                    <a:pt x="414" y="585"/>
                  </a:cubicBezTo>
                  <a:cubicBezTo>
                    <a:pt x="545" y="434"/>
                    <a:pt x="689" y="290"/>
                    <a:pt x="871" y="208"/>
                  </a:cubicBezTo>
                  <a:cubicBezTo>
                    <a:pt x="965" y="171"/>
                    <a:pt x="1059" y="151"/>
                    <a:pt x="1160" y="145"/>
                  </a:cubicBezTo>
                  <a:close/>
                  <a:moveTo>
                    <a:pt x="2795" y="345"/>
                  </a:moveTo>
                  <a:lnTo>
                    <a:pt x="2795" y="345"/>
                  </a:lnTo>
                  <a:cubicBezTo>
                    <a:pt x="2670" y="396"/>
                    <a:pt x="2538" y="434"/>
                    <a:pt x="2407" y="464"/>
                  </a:cubicBezTo>
                  <a:cubicBezTo>
                    <a:pt x="2213" y="502"/>
                    <a:pt x="2012" y="527"/>
                    <a:pt x="1805" y="547"/>
                  </a:cubicBezTo>
                  <a:cubicBezTo>
                    <a:pt x="1604" y="559"/>
                    <a:pt x="1404" y="577"/>
                    <a:pt x="1204" y="609"/>
                  </a:cubicBezTo>
                  <a:cubicBezTo>
                    <a:pt x="1010" y="640"/>
                    <a:pt x="814" y="684"/>
                    <a:pt x="634" y="759"/>
                  </a:cubicBezTo>
                  <a:cubicBezTo>
                    <a:pt x="539" y="797"/>
                    <a:pt x="452" y="848"/>
                    <a:pt x="370" y="897"/>
                  </a:cubicBezTo>
                  <a:cubicBezTo>
                    <a:pt x="301" y="935"/>
                    <a:pt x="232" y="973"/>
                    <a:pt x="163" y="1010"/>
                  </a:cubicBezTo>
                  <a:cubicBezTo>
                    <a:pt x="301" y="929"/>
                    <a:pt x="426" y="834"/>
                    <a:pt x="558" y="741"/>
                  </a:cubicBezTo>
                  <a:cubicBezTo>
                    <a:pt x="727" y="622"/>
                    <a:pt x="909" y="502"/>
                    <a:pt x="1109" y="452"/>
                  </a:cubicBezTo>
                  <a:cubicBezTo>
                    <a:pt x="1198" y="427"/>
                    <a:pt x="1285" y="421"/>
                    <a:pt x="1372" y="421"/>
                  </a:cubicBezTo>
                  <a:lnTo>
                    <a:pt x="1416" y="421"/>
                  </a:lnTo>
                  <a:cubicBezTo>
                    <a:pt x="1511" y="421"/>
                    <a:pt x="1604" y="434"/>
                    <a:pt x="1699" y="434"/>
                  </a:cubicBezTo>
                  <a:lnTo>
                    <a:pt x="1705" y="434"/>
                  </a:lnTo>
                  <a:cubicBezTo>
                    <a:pt x="1811" y="427"/>
                    <a:pt x="1912" y="415"/>
                    <a:pt x="2012" y="396"/>
                  </a:cubicBezTo>
                  <a:cubicBezTo>
                    <a:pt x="2063" y="389"/>
                    <a:pt x="2118" y="383"/>
                    <a:pt x="2168" y="383"/>
                  </a:cubicBezTo>
                  <a:cubicBezTo>
                    <a:pt x="2187" y="383"/>
                    <a:pt x="2213" y="377"/>
                    <a:pt x="2237" y="377"/>
                  </a:cubicBezTo>
                  <a:cubicBezTo>
                    <a:pt x="2263" y="377"/>
                    <a:pt x="2294" y="383"/>
                    <a:pt x="2326" y="383"/>
                  </a:cubicBezTo>
                  <a:lnTo>
                    <a:pt x="2469" y="383"/>
                  </a:lnTo>
                  <a:cubicBezTo>
                    <a:pt x="2526" y="383"/>
                    <a:pt x="2576" y="383"/>
                    <a:pt x="2627" y="377"/>
                  </a:cubicBezTo>
                  <a:cubicBezTo>
                    <a:pt x="2682" y="371"/>
                    <a:pt x="2740" y="359"/>
                    <a:pt x="2795" y="345"/>
                  </a:cubicBezTo>
                  <a:close/>
                  <a:moveTo>
                    <a:pt x="2946" y="290"/>
                  </a:moveTo>
                  <a:cubicBezTo>
                    <a:pt x="2833" y="409"/>
                    <a:pt x="2676" y="478"/>
                    <a:pt x="2526" y="521"/>
                  </a:cubicBezTo>
                  <a:cubicBezTo>
                    <a:pt x="2431" y="547"/>
                    <a:pt x="2338" y="565"/>
                    <a:pt x="2251" y="591"/>
                  </a:cubicBezTo>
                  <a:cubicBezTo>
                    <a:pt x="2144" y="609"/>
                    <a:pt x="2043" y="634"/>
                    <a:pt x="1936" y="660"/>
                  </a:cubicBezTo>
                  <a:cubicBezTo>
                    <a:pt x="1730" y="703"/>
                    <a:pt x="1523" y="753"/>
                    <a:pt x="1317" y="797"/>
                  </a:cubicBezTo>
                  <a:cubicBezTo>
                    <a:pt x="1115" y="848"/>
                    <a:pt x="909" y="891"/>
                    <a:pt x="709" y="935"/>
                  </a:cubicBezTo>
                  <a:cubicBezTo>
                    <a:pt x="513" y="973"/>
                    <a:pt x="325" y="1010"/>
                    <a:pt x="131" y="1042"/>
                  </a:cubicBezTo>
                  <a:cubicBezTo>
                    <a:pt x="282" y="973"/>
                    <a:pt x="420" y="872"/>
                    <a:pt x="571" y="803"/>
                  </a:cubicBezTo>
                  <a:cubicBezTo>
                    <a:pt x="753" y="715"/>
                    <a:pt x="953" y="666"/>
                    <a:pt x="1147" y="628"/>
                  </a:cubicBezTo>
                  <a:cubicBezTo>
                    <a:pt x="1348" y="597"/>
                    <a:pt x="1548" y="577"/>
                    <a:pt x="1754" y="565"/>
                  </a:cubicBezTo>
                  <a:cubicBezTo>
                    <a:pt x="1956" y="547"/>
                    <a:pt x="2156" y="527"/>
                    <a:pt x="2356" y="484"/>
                  </a:cubicBezTo>
                  <a:cubicBezTo>
                    <a:pt x="2544" y="446"/>
                    <a:pt x="2732" y="396"/>
                    <a:pt x="2902" y="308"/>
                  </a:cubicBezTo>
                  <a:cubicBezTo>
                    <a:pt x="2908" y="302"/>
                    <a:pt x="2914" y="302"/>
                    <a:pt x="2920" y="302"/>
                  </a:cubicBezTo>
                  <a:cubicBezTo>
                    <a:pt x="2928" y="296"/>
                    <a:pt x="2940" y="296"/>
                    <a:pt x="2946" y="290"/>
                  </a:cubicBezTo>
                  <a:close/>
                  <a:moveTo>
                    <a:pt x="2827" y="403"/>
                  </a:moveTo>
                  <a:cubicBezTo>
                    <a:pt x="2732" y="490"/>
                    <a:pt x="2633" y="565"/>
                    <a:pt x="2526" y="628"/>
                  </a:cubicBezTo>
                  <a:cubicBezTo>
                    <a:pt x="2356" y="735"/>
                    <a:pt x="2168" y="822"/>
                    <a:pt x="1980" y="885"/>
                  </a:cubicBezTo>
                  <a:cubicBezTo>
                    <a:pt x="1786" y="947"/>
                    <a:pt x="1586" y="998"/>
                    <a:pt x="1378" y="1022"/>
                  </a:cubicBezTo>
                  <a:cubicBezTo>
                    <a:pt x="1166" y="1054"/>
                    <a:pt x="953" y="1066"/>
                    <a:pt x="739" y="1073"/>
                  </a:cubicBezTo>
                  <a:lnTo>
                    <a:pt x="614" y="1073"/>
                  </a:lnTo>
                  <a:cubicBezTo>
                    <a:pt x="438" y="1073"/>
                    <a:pt x="270" y="1066"/>
                    <a:pt x="94" y="1060"/>
                  </a:cubicBezTo>
                  <a:lnTo>
                    <a:pt x="82" y="1060"/>
                  </a:lnTo>
                  <a:cubicBezTo>
                    <a:pt x="270" y="1028"/>
                    <a:pt x="452" y="998"/>
                    <a:pt x="640" y="961"/>
                  </a:cubicBezTo>
                  <a:cubicBezTo>
                    <a:pt x="846" y="923"/>
                    <a:pt x="1053" y="872"/>
                    <a:pt x="1259" y="828"/>
                  </a:cubicBezTo>
                  <a:cubicBezTo>
                    <a:pt x="1467" y="779"/>
                    <a:pt x="1673" y="735"/>
                    <a:pt x="1881" y="684"/>
                  </a:cubicBezTo>
                  <a:cubicBezTo>
                    <a:pt x="1987" y="660"/>
                    <a:pt x="2093" y="634"/>
                    <a:pt x="2194" y="615"/>
                  </a:cubicBezTo>
                  <a:cubicBezTo>
                    <a:pt x="2288" y="591"/>
                    <a:pt x="2382" y="571"/>
                    <a:pt x="2476" y="547"/>
                  </a:cubicBezTo>
                  <a:cubicBezTo>
                    <a:pt x="2601" y="515"/>
                    <a:pt x="2720" y="472"/>
                    <a:pt x="2827" y="403"/>
                  </a:cubicBezTo>
                  <a:close/>
                  <a:moveTo>
                    <a:pt x="2945" y="314"/>
                  </a:moveTo>
                  <a:cubicBezTo>
                    <a:pt x="2939" y="323"/>
                    <a:pt x="2935" y="332"/>
                    <a:pt x="2928" y="339"/>
                  </a:cubicBezTo>
                  <a:cubicBezTo>
                    <a:pt x="2920" y="345"/>
                    <a:pt x="2914" y="351"/>
                    <a:pt x="2914" y="359"/>
                  </a:cubicBezTo>
                  <a:lnTo>
                    <a:pt x="2908" y="359"/>
                  </a:lnTo>
                  <a:cubicBezTo>
                    <a:pt x="2908" y="359"/>
                    <a:pt x="2902" y="359"/>
                    <a:pt x="2902" y="365"/>
                  </a:cubicBezTo>
                  <a:cubicBezTo>
                    <a:pt x="2890" y="377"/>
                    <a:pt x="2882" y="389"/>
                    <a:pt x="2876" y="409"/>
                  </a:cubicBezTo>
                  <a:cubicBezTo>
                    <a:pt x="2783" y="521"/>
                    <a:pt x="2676" y="628"/>
                    <a:pt x="2564" y="721"/>
                  </a:cubicBezTo>
                  <a:cubicBezTo>
                    <a:pt x="2401" y="854"/>
                    <a:pt x="2219" y="961"/>
                    <a:pt x="2025" y="1036"/>
                  </a:cubicBezTo>
                  <a:cubicBezTo>
                    <a:pt x="1823" y="1117"/>
                    <a:pt x="1617" y="1167"/>
                    <a:pt x="1404" y="1192"/>
                  </a:cubicBezTo>
                  <a:cubicBezTo>
                    <a:pt x="1317" y="1198"/>
                    <a:pt x="1228" y="1198"/>
                    <a:pt x="1141" y="1198"/>
                  </a:cubicBezTo>
                  <a:cubicBezTo>
                    <a:pt x="1010" y="1198"/>
                    <a:pt x="877" y="1192"/>
                    <a:pt x="747" y="1179"/>
                  </a:cubicBezTo>
                  <a:cubicBezTo>
                    <a:pt x="527" y="1155"/>
                    <a:pt x="307" y="1117"/>
                    <a:pt x="94" y="1079"/>
                  </a:cubicBezTo>
                  <a:cubicBezTo>
                    <a:pt x="76" y="1079"/>
                    <a:pt x="62" y="1073"/>
                    <a:pt x="44" y="1073"/>
                  </a:cubicBezTo>
                  <a:lnTo>
                    <a:pt x="50" y="1073"/>
                  </a:lnTo>
                  <a:cubicBezTo>
                    <a:pt x="238" y="1079"/>
                    <a:pt x="426" y="1085"/>
                    <a:pt x="614" y="1085"/>
                  </a:cubicBezTo>
                  <a:lnTo>
                    <a:pt x="658" y="1085"/>
                  </a:lnTo>
                  <a:cubicBezTo>
                    <a:pt x="877" y="1085"/>
                    <a:pt x="1091" y="1073"/>
                    <a:pt x="1311" y="1048"/>
                  </a:cubicBezTo>
                  <a:cubicBezTo>
                    <a:pt x="1517" y="1022"/>
                    <a:pt x="1717" y="979"/>
                    <a:pt x="1918" y="915"/>
                  </a:cubicBezTo>
                  <a:cubicBezTo>
                    <a:pt x="2112" y="860"/>
                    <a:pt x="2300" y="779"/>
                    <a:pt x="2469" y="678"/>
                  </a:cubicBezTo>
                  <a:cubicBezTo>
                    <a:pt x="2645" y="577"/>
                    <a:pt x="2801" y="458"/>
                    <a:pt x="2940" y="314"/>
                  </a:cubicBezTo>
                  <a:close/>
                  <a:moveTo>
                    <a:pt x="2801" y="515"/>
                  </a:moveTo>
                  <a:lnTo>
                    <a:pt x="2801" y="515"/>
                  </a:lnTo>
                  <a:cubicBezTo>
                    <a:pt x="2708" y="634"/>
                    <a:pt x="2601" y="741"/>
                    <a:pt x="2482" y="834"/>
                  </a:cubicBezTo>
                  <a:cubicBezTo>
                    <a:pt x="2407" y="903"/>
                    <a:pt x="2318" y="961"/>
                    <a:pt x="2231" y="1022"/>
                  </a:cubicBezTo>
                  <a:cubicBezTo>
                    <a:pt x="2138" y="1091"/>
                    <a:pt x="2037" y="1155"/>
                    <a:pt x="1930" y="1210"/>
                  </a:cubicBezTo>
                  <a:cubicBezTo>
                    <a:pt x="1730" y="1317"/>
                    <a:pt x="1517" y="1380"/>
                    <a:pt x="1291" y="1398"/>
                  </a:cubicBezTo>
                  <a:cubicBezTo>
                    <a:pt x="1241" y="1404"/>
                    <a:pt x="1190" y="1404"/>
                    <a:pt x="1135" y="1404"/>
                  </a:cubicBezTo>
                  <a:cubicBezTo>
                    <a:pt x="972" y="1404"/>
                    <a:pt x="808" y="1380"/>
                    <a:pt x="652" y="1343"/>
                  </a:cubicBezTo>
                  <a:cubicBezTo>
                    <a:pt x="458" y="1291"/>
                    <a:pt x="264" y="1210"/>
                    <a:pt x="88" y="1111"/>
                  </a:cubicBezTo>
                  <a:lnTo>
                    <a:pt x="82" y="1111"/>
                  </a:lnTo>
                  <a:cubicBezTo>
                    <a:pt x="70" y="1103"/>
                    <a:pt x="56" y="1091"/>
                    <a:pt x="44" y="1085"/>
                  </a:cubicBezTo>
                  <a:cubicBezTo>
                    <a:pt x="50" y="1085"/>
                    <a:pt x="56" y="1085"/>
                    <a:pt x="62" y="1091"/>
                  </a:cubicBezTo>
                  <a:cubicBezTo>
                    <a:pt x="264" y="1123"/>
                    <a:pt x="470" y="1161"/>
                    <a:pt x="671" y="1186"/>
                  </a:cubicBezTo>
                  <a:cubicBezTo>
                    <a:pt x="828" y="1204"/>
                    <a:pt x="984" y="1216"/>
                    <a:pt x="1141" y="1216"/>
                  </a:cubicBezTo>
                  <a:cubicBezTo>
                    <a:pt x="1204" y="1216"/>
                    <a:pt x="1265" y="1210"/>
                    <a:pt x="1329" y="1210"/>
                  </a:cubicBezTo>
                  <a:cubicBezTo>
                    <a:pt x="1548" y="1192"/>
                    <a:pt x="1762" y="1155"/>
                    <a:pt x="1962" y="1079"/>
                  </a:cubicBezTo>
                  <a:cubicBezTo>
                    <a:pt x="2156" y="1004"/>
                    <a:pt x="2344" y="903"/>
                    <a:pt x="2506" y="779"/>
                  </a:cubicBezTo>
                  <a:cubicBezTo>
                    <a:pt x="2613" y="697"/>
                    <a:pt x="2714" y="609"/>
                    <a:pt x="2801" y="515"/>
                  </a:cubicBezTo>
                  <a:close/>
                  <a:moveTo>
                    <a:pt x="2870" y="434"/>
                  </a:moveTo>
                  <a:cubicBezTo>
                    <a:pt x="2864" y="452"/>
                    <a:pt x="2852" y="472"/>
                    <a:pt x="2839" y="490"/>
                  </a:cubicBezTo>
                  <a:cubicBezTo>
                    <a:pt x="2833" y="496"/>
                    <a:pt x="2827" y="502"/>
                    <a:pt x="2827" y="509"/>
                  </a:cubicBezTo>
                  <a:cubicBezTo>
                    <a:pt x="2789" y="553"/>
                    <a:pt x="2752" y="597"/>
                    <a:pt x="2720" y="640"/>
                  </a:cubicBezTo>
                  <a:cubicBezTo>
                    <a:pt x="2645" y="727"/>
                    <a:pt x="2570" y="816"/>
                    <a:pt x="2488" y="897"/>
                  </a:cubicBezTo>
                  <a:cubicBezTo>
                    <a:pt x="2332" y="1066"/>
                    <a:pt x="2150" y="1210"/>
                    <a:pt x="1942" y="1317"/>
                  </a:cubicBezTo>
                  <a:cubicBezTo>
                    <a:pt x="1736" y="1424"/>
                    <a:pt x="1517" y="1487"/>
                    <a:pt x="1285" y="1499"/>
                  </a:cubicBezTo>
                  <a:cubicBezTo>
                    <a:pt x="1247" y="1505"/>
                    <a:pt x="1204" y="1505"/>
                    <a:pt x="1166" y="1505"/>
                  </a:cubicBezTo>
                  <a:cubicBezTo>
                    <a:pt x="990" y="1505"/>
                    <a:pt x="814" y="1479"/>
                    <a:pt x="652" y="1424"/>
                  </a:cubicBezTo>
                  <a:cubicBezTo>
                    <a:pt x="476" y="1367"/>
                    <a:pt x="307" y="1285"/>
                    <a:pt x="157" y="1173"/>
                  </a:cubicBezTo>
                  <a:cubicBezTo>
                    <a:pt x="145" y="1161"/>
                    <a:pt x="125" y="1155"/>
                    <a:pt x="113" y="1141"/>
                  </a:cubicBezTo>
                  <a:lnTo>
                    <a:pt x="113" y="1141"/>
                  </a:lnTo>
                  <a:cubicBezTo>
                    <a:pt x="119" y="1141"/>
                    <a:pt x="125" y="1149"/>
                    <a:pt x="131" y="1149"/>
                  </a:cubicBezTo>
                  <a:cubicBezTo>
                    <a:pt x="270" y="1224"/>
                    <a:pt x="420" y="1285"/>
                    <a:pt x="577" y="1337"/>
                  </a:cubicBezTo>
                  <a:cubicBezTo>
                    <a:pt x="759" y="1386"/>
                    <a:pt x="947" y="1418"/>
                    <a:pt x="1135" y="1418"/>
                  </a:cubicBezTo>
                  <a:lnTo>
                    <a:pt x="1210" y="1418"/>
                  </a:lnTo>
                  <a:cubicBezTo>
                    <a:pt x="1435" y="1404"/>
                    <a:pt x="1655" y="1355"/>
                    <a:pt x="1855" y="1261"/>
                  </a:cubicBezTo>
                  <a:cubicBezTo>
                    <a:pt x="1968" y="1210"/>
                    <a:pt x="2069" y="1149"/>
                    <a:pt x="2168" y="1079"/>
                  </a:cubicBezTo>
                  <a:cubicBezTo>
                    <a:pt x="2263" y="1022"/>
                    <a:pt x="2350" y="961"/>
                    <a:pt x="2439" y="891"/>
                  </a:cubicBezTo>
                  <a:cubicBezTo>
                    <a:pt x="2589" y="773"/>
                    <a:pt x="2732" y="634"/>
                    <a:pt x="2845" y="478"/>
                  </a:cubicBezTo>
                  <a:cubicBezTo>
                    <a:pt x="2852" y="464"/>
                    <a:pt x="2864" y="446"/>
                    <a:pt x="2870" y="434"/>
                  </a:cubicBezTo>
                  <a:close/>
                  <a:moveTo>
                    <a:pt x="119" y="1210"/>
                  </a:moveTo>
                  <a:cubicBezTo>
                    <a:pt x="169" y="1261"/>
                    <a:pt x="220" y="1305"/>
                    <a:pt x="276" y="1349"/>
                  </a:cubicBezTo>
                  <a:cubicBezTo>
                    <a:pt x="376" y="1430"/>
                    <a:pt x="483" y="1499"/>
                    <a:pt x="596" y="1555"/>
                  </a:cubicBezTo>
                  <a:cubicBezTo>
                    <a:pt x="658" y="1580"/>
                    <a:pt x="715" y="1606"/>
                    <a:pt x="777" y="1630"/>
                  </a:cubicBezTo>
                  <a:cubicBezTo>
                    <a:pt x="834" y="1655"/>
                    <a:pt x="903" y="1675"/>
                    <a:pt x="965" y="1681"/>
                  </a:cubicBezTo>
                  <a:cubicBezTo>
                    <a:pt x="996" y="1687"/>
                    <a:pt x="1022" y="1687"/>
                    <a:pt x="1053" y="1687"/>
                  </a:cubicBezTo>
                  <a:cubicBezTo>
                    <a:pt x="1160" y="1687"/>
                    <a:pt x="1259" y="1661"/>
                    <a:pt x="1360" y="1630"/>
                  </a:cubicBezTo>
                  <a:cubicBezTo>
                    <a:pt x="1453" y="1606"/>
                    <a:pt x="1548" y="1574"/>
                    <a:pt x="1641" y="1537"/>
                  </a:cubicBezTo>
                  <a:cubicBezTo>
                    <a:pt x="1687" y="1517"/>
                    <a:pt x="1736" y="1499"/>
                    <a:pt x="1786" y="1479"/>
                  </a:cubicBezTo>
                  <a:cubicBezTo>
                    <a:pt x="1792" y="1479"/>
                    <a:pt x="1799" y="1473"/>
                    <a:pt x="1805" y="1473"/>
                  </a:cubicBezTo>
                  <a:lnTo>
                    <a:pt x="1799" y="1479"/>
                  </a:lnTo>
                  <a:cubicBezTo>
                    <a:pt x="1762" y="1517"/>
                    <a:pt x="1711" y="1543"/>
                    <a:pt x="1661" y="1568"/>
                  </a:cubicBezTo>
                  <a:cubicBezTo>
                    <a:pt x="1592" y="1600"/>
                    <a:pt x="1529" y="1630"/>
                    <a:pt x="1467" y="1655"/>
                  </a:cubicBezTo>
                  <a:cubicBezTo>
                    <a:pt x="1335" y="1713"/>
                    <a:pt x="1198" y="1762"/>
                    <a:pt x="1053" y="1762"/>
                  </a:cubicBezTo>
                  <a:lnTo>
                    <a:pt x="1047" y="1762"/>
                  </a:lnTo>
                  <a:cubicBezTo>
                    <a:pt x="921" y="1762"/>
                    <a:pt x="796" y="1725"/>
                    <a:pt x="677" y="1681"/>
                  </a:cubicBezTo>
                  <a:cubicBezTo>
                    <a:pt x="551" y="1624"/>
                    <a:pt x="432" y="1562"/>
                    <a:pt x="333" y="1473"/>
                  </a:cubicBezTo>
                  <a:cubicBezTo>
                    <a:pt x="282" y="1424"/>
                    <a:pt x="232" y="1367"/>
                    <a:pt x="194" y="1311"/>
                  </a:cubicBezTo>
                  <a:cubicBezTo>
                    <a:pt x="169" y="1279"/>
                    <a:pt x="145" y="1242"/>
                    <a:pt x="119" y="1210"/>
                  </a:cubicBezTo>
                  <a:close/>
                  <a:moveTo>
                    <a:pt x="1323" y="1"/>
                  </a:moveTo>
                  <a:cubicBezTo>
                    <a:pt x="1147" y="1"/>
                    <a:pt x="972" y="39"/>
                    <a:pt x="808" y="114"/>
                  </a:cubicBezTo>
                  <a:cubicBezTo>
                    <a:pt x="715" y="157"/>
                    <a:pt x="626" y="221"/>
                    <a:pt x="551" y="290"/>
                  </a:cubicBezTo>
                  <a:cubicBezTo>
                    <a:pt x="476" y="351"/>
                    <a:pt x="414" y="421"/>
                    <a:pt x="357" y="496"/>
                  </a:cubicBezTo>
                  <a:cubicBezTo>
                    <a:pt x="238" y="652"/>
                    <a:pt x="145" y="828"/>
                    <a:pt x="44" y="991"/>
                  </a:cubicBezTo>
                  <a:cubicBezTo>
                    <a:pt x="44" y="998"/>
                    <a:pt x="38" y="1010"/>
                    <a:pt x="32" y="1016"/>
                  </a:cubicBezTo>
                  <a:cubicBezTo>
                    <a:pt x="25" y="1028"/>
                    <a:pt x="12" y="1042"/>
                    <a:pt x="6" y="1054"/>
                  </a:cubicBezTo>
                  <a:lnTo>
                    <a:pt x="6" y="1060"/>
                  </a:lnTo>
                  <a:lnTo>
                    <a:pt x="6" y="1066"/>
                  </a:lnTo>
                  <a:cubicBezTo>
                    <a:pt x="6" y="1066"/>
                    <a:pt x="0" y="1073"/>
                    <a:pt x="6" y="1073"/>
                  </a:cubicBezTo>
                  <a:lnTo>
                    <a:pt x="0" y="1079"/>
                  </a:lnTo>
                  <a:lnTo>
                    <a:pt x="0" y="1085"/>
                  </a:lnTo>
                  <a:cubicBezTo>
                    <a:pt x="0" y="1085"/>
                    <a:pt x="0" y="1091"/>
                    <a:pt x="6" y="1091"/>
                  </a:cubicBezTo>
                  <a:cubicBezTo>
                    <a:pt x="18" y="1111"/>
                    <a:pt x="38" y="1123"/>
                    <a:pt x="50" y="1141"/>
                  </a:cubicBezTo>
                  <a:cubicBezTo>
                    <a:pt x="56" y="1149"/>
                    <a:pt x="56" y="1155"/>
                    <a:pt x="62" y="1155"/>
                  </a:cubicBezTo>
                  <a:cubicBezTo>
                    <a:pt x="70" y="1167"/>
                    <a:pt x="76" y="1179"/>
                    <a:pt x="88" y="1192"/>
                  </a:cubicBezTo>
                  <a:cubicBezTo>
                    <a:pt x="107" y="1216"/>
                    <a:pt x="131" y="1248"/>
                    <a:pt x="151" y="1279"/>
                  </a:cubicBezTo>
                  <a:cubicBezTo>
                    <a:pt x="194" y="1343"/>
                    <a:pt x="238" y="1398"/>
                    <a:pt x="288" y="1449"/>
                  </a:cubicBezTo>
                  <a:cubicBezTo>
                    <a:pt x="389" y="1549"/>
                    <a:pt x="507" y="1618"/>
                    <a:pt x="634" y="1675"/>
                  </a:cubicBezTo>
                  <a:cubicBezTo>
                    <a:pt x="753" y="1725"/>
                    <a:pt x="877" y="1768"/>
                    <a:pt x="1010" y="1774"/>
                  </a:cubicBezTo>
                  <a:lnTo>
                    <a:pt x="1047" y="1774"/>
                  </a:lnTo>
                  <a:cubicBezTo>
                    <a:pt x="1178" y="1774"/>
                    <a:pt x="1303" y="1737"/>
                    <a:pt x="1423" y="1693"/>
                  </a:cubicBezTo>
                  <a:cubicBezTo>
                    <a:pt x="1491" y="1661"/>
                    <a:pt x="1560" y="1630"/>
                    <a:pt x="1623" y="1600"/>
                  </a:cubicBezTo>
                  <a:cubicBezTo>
                    <a:pt x="1679" y="1574"/>
                    <a:pt x="1736" y="1543"/>
                    <a:pt x="1786" y="1505"/>
                  </a:cubicBezTo>
                  <a:cubicBezTo>
                    <a:pt x="1792" y="1499"/>
                    <a:pt x="1799" y="1499"/>
                    <a:pt x="1805" y="1493"/>
                  </a:cubicBezTo>
                  <a:cubicBezTo>
                    <a:pt x="1817" y="1479"/>
                    <a:pt x="1830" y="1467"/>
                    <a:pt x="1837" y="1455"/>
                  </a:cubicBezTo>
                  <a:cubicBezTo>
                    <a:pt x="1843" y="1455"/>
                    <a:pt x="1837" y="1449"/>
                    <a:pt x="1837" y="1449"/>
                  </a:cubicBezTo>
                  <a:lnTo>
                    <a:pt x="1830" y="1449"/>
                  </a:lnTo>
                  <a:cubicBezTo>
                    <a:pt x="1717" y="1499"/>
                    <a:pt x="1598" y="1543"/>
                    <a:pt x="1479" y="1580"/>
                  </a:cubicBezTo>
                  <a:cubicBezTo>
                    <a:pt x="1453" y="1586"/>
                    <a:pt x="1435" y="1592"/>
                    <a:pt x="1410" y="1606"/>
                  </a:cubicBezTo>
                  <a:cubicBezTo>
                    <a:pt x="1297" y="1643"/>
                    <a:pt x="1178" y="1675"/>
                    <a:pt x="1053" y="1675"/>
                  </a:cubicBezTo>
                  <a:lnTo>
                    <a:pt x="1016" y="1675"/>
                  </a:lnTo>
                  <a:cubicBezTo>
                    <a:pt x="883" y="1668"/>
                    <a:pt x="759" y="1618"/>
                    <a:pt x="646" y="1562"/>
                  </a:cubicBezTo>
                  <a:cubicBezTo>
                    <a:pt x="533" y="1505"/>
                    <a:pt x="420" y="1442"/>
                    <a:pt x="319" y="1367"/>
                  </a:cubicBezTo>
                  <a:cubicBezTo>
                    <a:pt x="226" y="1299"/>
                    <a:pt x="145" y="1224"/>
                    <a:pt x="62" y="1135"/>
                  </a:cubicBezTo>
                  <a:cubicBezTo>
                    <a:pt x="62" y="1135"/>
                    <a:pt x="56" y="1129"/>
                    <a:pt x="56" y="1123"/>
                  </a:cubicBezTo>
                  <a:lnTo>
                    <a:pt x="44" y="1111"/>
                  </a:lnTo>
                  <a:lnTo>
                    <a:pt x="32" y="1091"/>
                  </a:lnTo>
                  <a:lnTo>
                    <a:pt x="44" y="1103"/>
                  </a:lnTo>
                  <a:cubicBezTo>
                    <a:pt x="113" y="1161"/>
                    <a:pt x="188" y="1216"/>
                    <a:pt x="264" y="1261"/>
                  </a:cubicBezTo>
                  <a:cubicBezTo>
                    <a:pt x="363" y="1323"/>
                    <a:pt x="470" y="1374"/>
                    <a:pt x="583" y="1418"/>
                  </a:cubicBezTo>
                  <a:cubicBezTo>
                    <a:pt x="765" y="1487"/>
                    <a:pt x="965" y="1517"/>
                    <a:pt x="1166" y="1517"/>
                  </a:cubicBezTo>
                  <a:lnTo>
                    <a:pt x="1210" y="1517"/>
                  </a:lnTo>
                  <a:cubicBezTo>
                    <a:pt x="1435" y="1511"/>
                    <a:pt x="1667" y="1461"/>
                    <a:pt x="1881" y="1361"/>
                  </a:cubicBezTo>
                  <a:cubicBezTo>
                    <a:pt x="2093" y="1267"/>
                    <a:pt x="2281" y="1123"/>
                    <a:pt x="2445" y="961"/>
                  </a:cubicBezTo>
                  <a:cubicBezTo>
                    <a:pt x="2526" y="878"/>
                    <a:pt x="2607" y="797"/>
                    <a:pt x="2682" y="703"/>
                  </a:cubicBezTo>
                  <a:cubicBezTo>
                    <a:pt x="2702" y="684"/>
                    <a:pt x="2720" y="660"/>
                    <a:pt x="2740" y="634"/>
                  </a:cubicBezTo>
                  <a:cubicBezTo>
                    <a:pt x="2758" y="615"/>
                    <a:pt x="2777" y="591"/>
                    <a:pt x="2795" y="565"/>
                  </a:cubicBezTo>
                  <a:cubicBezTo>
                    <a:pt x="2827" y="527"/>
                    <a:pt x="2864" y="484"/>
                    <a:pt x="2890" y="434"/>
                  </a:cubicBezTo>
                  <a:cubicBezTo>
                    <a:pt x="2896" y="421"/>
                    <a:pt x="2902" y="403"/>
                    <a:pt x="2908" y="383"/>
                  </a:cubicBezTo>
                  <a:cubicBezTo>
                    <a:pt x="2920" y="365"/>
                    <a:pt x="2940" y="345"/>
                    <a:pt x="2952" y="327"/>
                  </a:cubicBezTo>
                  <a:cubicBezTo>
                    <a:pt x="2965" y="308"/>
                    <a:pt x="2983" y="290"/>
                    <a:pt x="2995" y="264"/>
                  </a:cubicBezTo>
                  <a:lnTo>
                    <a:pt x="2995" y="258"/>
                  </a:lnTo>
                  <a:cubicBezTo>
                    <a:pt x="3003" y="252"/>
                    <a:pt x="2995" y="246"/>
                    <a:pt x="2989" y="246"/>
                  </a:cubicBezTo>
                  <a:lnTo>
                    <a:pt x="2983" y="246"/>
                  </a:lnTo>
                  <a:lnTo>
                    <a:pt x="2983" y="252"/>
                  </a:lnTo>
                  <a:lnTo>
                    <a:pt x="2977" y="252"/>
                  </a:lnTo>
                  <a:cubicBezTo>
                    <a:pt x="2952" y="264"/>
                    <a:pt x="2928" y="284"/>
                    <a:pt x="2896" y="296"/>
                  </a:cubicBezTo>
                  <a:cubicBezTo>
                    <a:pt x="2876" y="302"/>
                    <a:pt x="2852" y="314"/>
                    <a:pt x="2821" y="321"/>
                  </a:cubicBezTo>
                  <a:cubicBezTo>
                    <a:pt x="2777" y="333"/>
                    <a:pt x="2732" y="345"/>
                    <a:pt x="2688" y="351"/>
                  </a:cubicBezTo>
                  <a:cubicBezTo>
                    <a:pt x="2613" y="365"/>
                    <a:pt x="2538" y="371"/>
                    <a:pt x="2463" y="371"/>
                  </a:cubicBezTo>
                  <a:lnTo>
                    <a:pt x="2382" y="371"/>
                  </a:lnTo>
                  <a:cubicBezTo>
                    <a:pt x="2338" y="371"/>
                    <a:pt x="2288" y="365"/>
                    <a:pt x="2243" y="365"/>
                  </a:cubicBezTo>
                  <a:cubicBezTo>
                    <a:pt x="2187" y="365"/>
                    <a:pt x="2130" y="371"/>
                    <a:pt x="2075" y="377"/>
                  </a:cubicBezTo>
                  <a:cubicBezTo>
                    <a:pt x="1974" y="389"/>
                    <a:pt x="1875" y="409"/>
                    <a:pt x="1768" y="415"/>
                  </a:cubicBezTo>
                  <a:lnTo>
                    <a:pt x="1699" y="415"/>
                  </a:lnTo>
                  <a:cubicBezTo>
                    <a:pt x="1641" y="415"/>
                    <a:pt x="1586" y="415"/>
                    <a:pt x="1529" y="409"/>
                  </a:cubicBezTo>
                  <a:cubicBezTo>
                    <a:pt x="1473" y="409"/>
                    <a:pt x="1416" y="403"/>
                    <a:pt x="1366" y="403"/>
                  </a:cubicBezTo>
                  <a:cubicBezTo>
                    <a:pt x="1303" y="403"/>
                    <a:pt x="1241" y="409"/>
                    <a:pt x="1178" y="421"/>
                  </a:cubicBezTo>
                  <a:cubicBezTo>
                    <a:pt x="978" y="458"/>
                    <a:pt x="790" y="565"/>
                    <a:pt x="626" y="678"/>
                  </a:cubicBezTo>
                  <a:cubicBezTo>
                    <a:pt x="452" y="797"/>
                    <a:pt x="282" y="929"/>
                    <a:pt x="100" y="1028"/>
                  </a:cubicBezTo>
                  <a:cubicBezTo>
                    <a:pt x="88" y="1036"/>
                    <a:pt x="76" y="1042"/>
                    <a:pt x="56" y="1048"/>
                  </a:cubicBezTo>
                  <a:cubicBezTo>
                    <a:pt x="50" y="1048"/>
                    <a:pt x="44" y="1054"/>
                    <a:pt x="38" y="1054"/>
                  </a:cubicBezTo>
                  <a:lnTo>
                    <a:pt x="44" y="1048"/>
                  </a:lnTo>
                  <a:cubicBezTo>
                    <a:pt x="50" y="1042"/>
                    <a:pt x="56" y="1036"/>
                    <a:pt x="62" y="1028"/>
                  </a:cubicBezTo>
                  <a:cubicBezTo>
                    <a:pt x="76" y="1010"/>
                    <a:pt x="88" y="998"/>
                    <a:pt x="100" y="985"/>
                  </a:cubicBezTo>
                  <a:cubicBezTo>
                    <a:pt x="107" y="979"/>
                    <a:pt x="107" y="973"/>
                    <a:pt x="113" y="973"/>
                  </a:cubicBezTo>
                  <a:cubicBezTo>
                    <a:pt x="151" y="929"/>
                    <a:pt x="182" y="891"/>
                    <a:pt x="220" y="854"/>
                  </a:cubicBezTo>
                  <a:cubicBezTo>
                    <a:pt x="288" y="779"/>
                    <a:pt x="351" y="703"/>
                    <a:pt x="426" y="634"/>
                  </a:cubicBezTo>
                  <a:cubicBezTo>
                    <a:pt x="489" y="565"/>
                    <a:pt x="558" y="496"/>
                    <a:pt x="640" y="446"/>
                  </a:cubicBezTo>
                  <a:cubicBezTo>
                    <a:pt x="715" y="396"/>
                    <a:pt x="790" y="351"/>
                    <a:pt x="877" y="314"/>
                  </a:cubicBezTo>
                  <a:cubicBezTo>
                    <a:pt x="1028" y="252"/>
                    <a:pt x="1190" y="221"/>
                    <a:pt x="1348" y="221"/>
                  </a:cubicBezTo>
                  <a:lnTo>
                    <a:pt x="1404" y="221"/>
                  </a:lnTo>
                  <a:cubicBezTo>
                    <a:pt x="1505" y="227"/>
                    <a:pt x="1598" y="246"/>
                    <a:pt x="1693" y="252"/>
                  </a:cubicBezTo>
                  <a:cubicBezTo>
                    <a:pt x="1724" y="258"/>
                    <a:pt x="1754" y="258"/>
                    <a:pt x="1786" y="258"/>
                  </a:cubicBezTo>
                  <a:cubicBezTo>
                    <a:pt x="1849" y="258"/>
                    <a:pt x="1912" y="252"/>
                    <a:pt x="1980" y="246"/>
                  </a:cubicBezTo>
                  <a:cubicBezTo>
                    <a:pt x="2043" y="239"/>
                    <a:pt x="2106" y="239"/>
                    <a:pt x="2168" y="239"/>
                  </a:cubicBezTo>
                  <a:lnTo>
                    <a:pt x="2263" y="239"/>
                  </a:lnTo>
                  <a:cubicBezTo>
                    <a:pt x="2300" y="246"/>
                    <a:pt x="2332" y="246"/>
                    <a:pt x="2363" y="252"/>
                  </a:cubicBezTo>
                  <a:cubicBezTo>
                    <a:pt x="2413" y="264"/>
                    <a:pt x="2463" y="284"/>
                    <a:pt x="2514" y="290"/>
                  </a:cubicBezTo>
                  <a:cubicBezTo>
                    <a:pt x="2520" y="290"/>
                    <a:pt x="2520" y="296"/>
                    <a:pt x="2526" y="296"/>
                  </a:cubicBezTo>
                  <a:lnTo>
                    <a:pt x="2538" y="296"/>
                  </a:lnTo>
                  <a:cubicBezTo>
                    <a:pt x="2544" y="296"/>
                    <a:pt x="2544" y="296"/>
                    <a:pt x="2544" y="302"/>
                  </a:cubicBezTo>
                  <a:cubicBezTo>
                    <a:pt x="2570" y="308"/>
                    <a:pt x="2589" y="314"/>
                    <a:pt x="2613" y="321"/>
                  </a:cubicBezTo>
                  <a:cubicBezTo>
                    <a:pt x="2619" y="321"/>
                    <a:pt x="2627" y="314"/>
                    <a:pt x="2619" y="308"/>
                  </a:cubicBezTo>
                  <a:lnTo>
                    <a:pt x="2607" y="308"/>
                  </a:lnTo>
                  <a:cubicBezTo>
                    <a:pt x="2607" y="302"/>
                    <a:pt x="2607" y="296"/>
                    <a:pt x="2601" y="296"/>
                  </a:cubicBezTo>
                  <a:cubicBezTo>
                    <a:pt x="2564" y="284"/>
                    <a:pt x="2526" y="270"/>
                    <a:pt x="2488" y="264"/>
                  </a:cubicBezTo>
                  <a:cubicBezTo>
                    <a:pt x="2476" y="258"/>
                    <a:pt x="2463" y="258"/>
                    <a:pt x="2457" y="258"/>
                  </a:cubicBezTo>
                  <a:cubicBezTo>
                    <a:pt x="2394" y="239"/>
                    <a:pt x="2326" y="221"/>
                    <a:pt x="2263" y="208"/>
                  </a:cubicBezTo>
                  <a:cubicBezTo>
                    <a:pt x="2168" y="183"/>
                    <a:pt x="2081" y="151"/>
                    <a:pt x="1987" y="126"/>
                  </a:cubicBezTo>
                  <a:cubicBezTo>
                    <a:pt x="1799" y="64"/>
                    <a:pt x="1598" y="13"/>
                    <a:pt x="139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5" name="Google Shape;945;p24"/>
          <p:cNvGrpSpPr/>
          <p:nvPr/>
        </p:nvGrpSpPr>
        <p:grpSpPr>
          <a:xfrm>
            <a:off x="9385515" y="473865"/>
            <a:ext cx="2914063" cy="1277569"/>
            <a:chOff x="477711" y="355398"/>
            <a:chExt cx="2185547" cy="958177"/>
          </a:xfrm>
        </p:grpSpPr>
        <p:sp>
          <p:nvSpPr>
            <p:cNvPr id="946" name="Google Shape;946;p24"/>
            <p:cNvSpPr/>
            <p:nvPr/>
          </p:nvSpPr>
          <p:spPr>
            <a:xfrm rot="10800000">
              <a:off x="477711" y="584095"/>
              <a:ext cx="1106986" cy="729480"/>
            </a:xfrm>
            <a:custGeom>
              <a:avLst/>
              <a:gdLst/>
              <a:ahLst/>
              <a:cxnLst/>
              <a:rect l="l" t="t" r="r" b="b"/>
              <a:pathLst>
                <a:path w="3035" h="2000" extrusionOk="0">
                  <a:moveTo>
                    <a:pt x="2972" y="408"/>
                  </a:moveTo>
                  <a:cubicBezTo>
                    <a:pt x="2966" y="413"/>
                    <a:pt x="2961" y="419"/>
                    <a:pt x="2960" y="424"/>
                  </a:cubicBezTo>
                  <a:lnTo>
                    <a:pt x="2960" y="424"/>
                  </a:lnTo>
                  <a:cubicBezTo>
                    <a:pt x="2963" y="418"/>
                    <a:pt x="2967" y="412"/>
                    <a:pt x="2972" y="408"/>
                  </a:cubicBezTo>
                  <a:close/>
                  <a:moveTo>
                    <a:pt x="2960" y="424"/>
                  </a:moveTo>
                  <a:cubicBezTo>
                    <a:pt x="2959" y="425"/>
                    <a:pt x="2959" y="425"/>
                    <a:pt x="2959" y="426"/>
                  </a:cubicBezTo>
                  <a:lnTo>
                    <a:pt x="2960" y="426"/>
                  </a:lnTo>
                  <a:cubicBezTo>
                    <a:pt x="2960" y="425"/>
                    <a:pt x="2960" y="425"/>
                    <a:pt x="2960" y="424"/>
                  </a:cubicBezTo>
                  <a:close/>
                  <a:moveTo>
                    <a:pt x="2954" y="426"/>
                  </a:moveTo>
                  <a:cubicBezTo>
                    <a:pt x="2954" y="433"/>
                    <a:pt x="2948" y="439"/>
                    <a:pt x="2942" y="451"/>
                  </a:cubicBezTo>
                  <a:cubicBezTo>
                    <a:pt x="2949" y="444"/>
                    <a:pt x="2953" y="435"/>
                    <a:pt x="2959" y="426"/>
                  </a:cubicBezTo>
                  <a:close/>
                  <a:moveTo>
                    <a:pt x="2884" y="546"/>
                  </a:moveTo>
                  <a:lnTo>
                    <a:pt x="2884" y="546"/>
                  </a:lnTo>
                  <a:cubicBezTo>
                    <a:pt x="2878" y="558"/>
                    <a:pt x="2866" y="576"/>
                    <a:pt x="2859" y="590"/>
                  </a:cubicBezTo>
                  <a:cubicBezTo>
                    <a:pt x="2859" y="590"/>
                    <a:pt x="2853" y="596"/>
                    <a:pt x="2853" y="602"/>
                  </a:cubicBezTo>
                  <a:cubicBezTo>
                    <a:pt x="2866" y="584"/>
                    <a:pt x="2878" y="564"/>
                    <a:pt x="2884" y="546"/>
                  </a:cubicBezTo>
                  <a:close/>
                  <a:moveTo>
                    <a:pt x="20" y="1172"/>
                  </a:moveTo>
                  <a:cubicBezTo>
                    <a:pt x="20" y="1174"/>
                    <a:pt x="20" y="1176"/>
                    <a:pt x="20" y="1179"/>
                  </a:cubicBezTo>
                  <a:lnTo>
                    <a:pt x="20" y="1179"/>
                  </a:lnTo>
                  <a:cubicBezTo>
                    <a:pt x="20" y="1178"/>
                    <a:pt x="20" y="1178"/>
                    <a:pt x="20" y="1178"/>
                  </a:cubicBezTo>
                  <a:lnTo>
                    <a:pt x="20" y="1172"/>
                  </a:lnTo>
                  <a:close/>
                  <a:moveTo>
                    <a:pt x="20" y="1179"/>
                  </a:moveTo>
                  <a:lnTo>
                    <a:pt x="20" y="1179"/>
                  </a:lnTo>
                  <a:cubicBezTo>
                    <a:pt x="19" y="1180"/>
                    <a:pt x="18" y="1181"/>
                    <a:pt x="18" y="1182"/>
                  </a:cubicBezTo>
                  <a:lnTo>
                    <a:pt x="18" y="1182"/>
                  </a:lnTo>
                  <a:cubicBezTo>
                    <a:pt x="19" y="1181"/>
                    <a:pt x="19" y="1180"/>
                    <a:pt x="20" y="1179"/>
                  </a:cubicBezTo>
                  <a:close/>
                  <a:moveTo>
                    <a:pt x="18" y="1182"/>
                  </a:moveTo>
                  <a:cubicBezTo>
                    <a:pt x="16" y="1184"/>
                    <a:pt x="13" y="1185"/>
                    <a:pt x="8" y="1185"/>
                  </a:cubicBezTo>
                  <a:lnTo>
                    <a:pt x="14" y="1191"/>
                  </a:lnTo>
                  <a:lnTo>
                    <a:pt x="20" y="1185"/>
                  </a:lnTo>
                  <a:cubicBezTo>
                    <a:pt x="18" y="1185"/>
                    <a:pt x="17" y="1184"/>
                    <a:pt x="18" y="1182"/>
                  </a:cubicBezTo>
                  <a:close/>
                  <a:moveTo>
                    <a:pt x="46" y="1203"/>
                  </a:moveTo>
                  <a:lnTo>
                    <a:pt x="58" y="1223"/>
                  </a:lnTo>
                  <a:lnTo>
                    <a:pt x="58" y="1215"/>
                  </a:lnTo>
                  <a:lnTo>
                    <a:pt x="46" y="1203"/>
                  </a:lnTo>
                  <a:close/>
                  <a:moveTo>
                    <a:pt x="58" y="1197"/>
                  </a:moveTo>
                  <a:cubicBezTo>
                    <a:pt x="70" y="1203"/>
                    <a:pt x="84" y="1215"/>
                    <a:pt x="96" y="1223"/>
                  </a:cubicBezTo>
                  <a:lnTo>
                    <a:pt x="102" y="1223"/>
                  </a:lnTo>
                  <a:cubicBezTo>
                    <a:pt x="96" y="1215"/>
                    <a:pt x="84" y="1209"/>
                    <a:pt x="76" y="1203"/>
                  </a:cubicBezTo>
                  <a:cubicBezTo>
                    <a:pt x="70" y="1197"/>
                    <a:pt x="64" y="1197"/>
                    <a:pt x="58" y="1197"/>
                  </a:cubicBezTo>
                  <a:close/>
                  <a:moveTo>
                    <a:pt x="20" y="1203"/>
                  </a:moveTo>
                  <a:lnTo>
                    <a:pt x="20" y="1203"/>
                  </a:lnTo>
                  <a:cubicBezTo>
                    <a:pt x="26" y="1223"/>
                    <a:pt x="32" y="1241"/>
                    <a:pt x="46" y="1261"/>
                  </a:cubicBezTo>
                  <a:cubicBezTo>
                    <a:pt x="52" y="1253"/>
                    <a:pt x="52" y="1253"/>
                    <a:pt x="58" y="1253"/>
                  </a:cubicBezTo>
                  <a:lnTo>
                    <a:pt x="64" y="1253"/>
                  </a:lnTo>
                  <a:cubicBezTo>
                    <a:pt x="52" y="1235"/>
                    <a:pt x="32" y="1223"/>
                    <a:pt x="20" y="1203"/>
                  </a:cubicBezTo>
                  <a:close/>
                  <a:moveTo>
                    <a:pt x="127" y="1253"/>
                  </a:moveTo>
                  <a:cubicBezTo>
                    <a:pt x="139" y="1267"/>
                    <a:pt x="159" y="1273"/>
                    <a:pt x="171" y="1285"/>
                  </a:cubicBezTo>
                  <a:cubicBezTo>
                    <a:pt x="165" y="1279"/>
                    <a:pt x="151" y="1267"/>
                    <a:pt x="145" y="1261"/>
                  </a:cubicBezTo>
                  <a:cubicBezTo>
                    <a:pt x="139" y="1261"/>
                    <a:pt x="133" y="1253"/>
                    <a:pt x="127" y="1253"/>
                  </a:cubicBezTo>
                  <a:close/>
                  <a:moveTo>
                    <a:pt x="1819" y="1585"/>
                  </a:moveTo>
                  <a:cubicBezTo>
                    <a:pt x="1813" y="1585"/>
                    <a:pt x="1806" y="1591"/>
                    <a:pt x="1800" y="1591"/>
                  </a:cubicBezTo>
                  <a:cubicBezTo>
                    <a:pt x="1750" y="1611"/>
                    <a:pt x="1701" y="1629"/>
                    <a:pt x="1655" y="1649"/>
                  </a:cubicBezTo>
                  <a:cubicBezTo>
                    <a:pt x="1707" y="1629"/>
                    <a:pt x="1762" y="1611"/>
                    <a:pt x="1813" y="1591"/>
                  </a:cubicBezTo>
                  <a:lnTo>
                    <a:pt x="1819" y="1585"/>
                  </a:lnTo>
                  <a:close/>
                  <a:moveTo>
                    <a:pt x="1261" y="0"/>
                  </a:moveTo>
                  <a:cubicBezTo>
                    <a:pt x="1105" y="0"/>
                    <a:pt x="935" y="32"/>
                    <a:pt x="798" y="113"/>
                  </a:cubicBezTo>
                  <a:cubicBezTo>
                    <a:pt x="697" y="170"/>
                    <a:pt x="616" y="238"/>
                    <a:pt x="541" y="320"/>
                  </a:cubicBezTo>
                  <a:cubicBezTo>
                    <a:pt x="472" y="396"/>
                    <a:pt x="403" y="471"/>
                    <a:pt x="339" y="558"/>
                  </a:cubicBezTo>
                  <a:cubicBezTo>
                    <a:pt x="221" y="721"/>
                    <a:pt x="114" y="897"/>
                    <a:pt x="32" y="1085"/>
                  </a:cubicBezTo>
                  <a:cubicBezTo>
                    <a:pt x="20" y="1110"/>
                    <a:pt x="14" y="1134"/>
                    <a:pt x="1" y="1160"/>
                  </a:cubicBezTo>
                  <a:lnTo>
                    <a:pt x="8" y="1160"/>
                  </a:lnTo>
                  <a:cubicBezTo>
                    <a:pt x="14" y="1160"/>
                    <a:pt x="20" y="1160"/>
                    <a:pt x="20" y="1166"/>
                  </a:cubicBezTo>
                  <a:cubicBezTo>
                    <a:pt x="26" y="1154"/>
                    <a:pt x="39" y="1140"/>
                    <a:pt x="46" y="1128"/>
                  </a:cubicBezTo>
                  <a:cubicBezTo>
                    <a:pt x="121" y="952"/>
                    <a:pt x="208" y="790"/>
                    <a:pt x="315" y="639"/>
                  </a:cubicBezTo>
                  <a:cubicBezTo>
                    <a:pt x="371" y="552"/>
                    <a:pt x="434" y="477"/>
                    <a:pt x="503" y="402"/>
                  </a:cubicBezTo>
                  <a:cubicBezTo>
                    <a:pt x="579" y="320"/>
                    <a:pt x="654" y="245"/>
                    <a:pt x="741" y="182"/>
                  </a:cubicBezTo>
                  <a:cubicBezTo>
                    <a:pt x="891" y="69"/>
                    <a:pt x="1079" y="26"/>
                    <a:pt x="1267" y="26"/>
                  </a:cubicBezTo>
                  <a:cubicBezTo>
                    <a:pt x="1293" y="26"/>
                    <a:pt x="1317" y="32"/>
                    <a:pt x="1343" y="32"/>
                  </a:cubicBezTo>
                  <a:cubicBezTo>
                    <a:pt x="1556" y="44"/>
                    <a:pt x="1756" y="107"/>
                    <a:pt x="1956" y="176"/>
                  </a:cubicBezTo>
                  <a:cubicBezTo>
                    <a:pt x="2138" y="245"/>
                    <a:pt x="2320" y="307"/>
                    <a:pt x="2502" y="376"/>
                  </a:cubicBezTo>
                  <a:cubicBezTo>
                    <a:pt x="2540" y="382"/>
                    <a:pt x="2578" y="396"/>
                    <a:pt x="2615" y="408"/>
                  </a:cubicBezTo>
                  <a:cubicBezTo>
                    <a:pt x="2621" y="408"/>
                    <a:pt x="2621" y="414"/>
                    <a:pt x="2621" y="420"/>
                  </a:cubicBezTo>
                  <a:lnTo>
                    <a:pt x="2633" y="420"/>
                  </a:lnTo>
                  <a:cubicBezTo>
                    <a:pt x="2641" y="426"/>
                    <a:pt x="2633" y="433"/>
                    <a:pt x="2627" y="433"/>
                  </a:cubicBezTo>
                  <a:cubicBezTo>
                    <a:pt x="2603" y="426"/>
                    <a:pt x="2584" y="420"/>
                    <a:pt x="2558" y="414"/>
                  </a:cubicBezTo>
                  <a:cubicBezTo>
                    <a:pt x="2558" y="408"/>
                    <a:pt x="2558" y="408"/>
                    <a:pt x="2552" y="408"/>
                  </a:cubicBezTo>
                  <a:lnTo>
                    <a:pt x="2540" y="408"/>
                  </a:lnTo>
                  <a:cubicBezTo>
                    <a:pt x="2534" y="408"/>
                    <a:pt x="2534" y="402"/>
                    <a:pt x="2528" y="402"/>
                  </a:cubicBezTo>
                  <a:cubicBezTo>
                    <a:pt x="2471" y="396"/>
                    <a:pt x="2421" y="388"/>
                    <a:pt x="2364" y="388"/>
                  </a:cubicBezTo>
                  <a:lnTo>
                    <a:pt x="2308" y="388"/>
                  </a:lnTo>
                  <a:cubicBezTo>
                    <a:pt x="2220" y="388"/>
                    <a:pt x="2132" y="396"/>
                    <a:pt x="2045" y="414"/>
                  </a:cubicBezTo>
                  <a:cubicBezTo>
                    <a:pt x="1988" y="420"/>
                    <a:pt x="1938" y="433"/>
                    <a:pt x="1889" y="451"/>
                  </a:cubicBezTo>
                  <a:cubicBezTo>
                    <a:pt x="1837" y="463"/>
                    <a:pt x="1794" y="477"/>
                    <a:pt x="1744" y="477"/>
                  </a:cubicBezTo>
                  <a:lnTo>
                    <a:pt x="1725" y="477"/>
                  </a:lnTo>
                  <a:cubicBezTo>
                    <a:pt x="1669" y="471"/>
                    <a:pt x="1625" y="451"/>
                    <a:pt x="1568" y="445"/>
                  </a:cubicBezTo>
                  <a:cubicBezTo>
                    <a:pt x="1525" y="433"/>
                    <a:pt x="1475" y="426"/>
                    <a:pt x="1424" y="426"/>
                  </a:cubicBezTo>
                  <a:cubicBezTo>
                    <a:pt x="1400" y="426"/>
                    <a:pt x="1380" y="420"/>
                    <a:pt x="1362" y="420"/>
                  </a:cubicBezTo>
                  <a:cubicBezTo>
                    <a:pt x="1279" y="420"/>
                    <a:pt x="1198" y="433"/>
                    <a:pt x="1117" y="451"/>
                  </a:cubicBezTo>
                  <a:cubicBezTo>
                    <a:pt x="917" y="495"/>
                    <a:pt x="747" y="602"/>
                    <a:pt x="585" y="727"/>
                  </a:cubicBezTo>
                  <a:cubicBezTo>
                    <a:pt x="428" y="853"/>
                    <a:pt x="284" y="984"/>
                    <a:pt x="114" y="1097"/>
                  </a:cubicBezTo>
                  <a:cubicBezTo>
                    <a:pt x="102" y="1110"/>
                    <a:pt x="90" y="1122"/>
                    <a:pt x="76" y="1140"/>
                  </a:cubicBezTo>
                  <a:cubicBezTo>
                    <a:pt x="70" y="1148"/>
                    <a:pt x="64" y="1154"/>
                    <a:pt x="58" y="1160"/>
                  </a:cubicBezTo>
                  <a:cubicBezTo>
                    <a:pt x="227" y="1065"/>
                    <a:pt x="377" y="934"/>
                    <a:pt x="527" y="809"/>
                  </a:cubicBezTo>
                  <a:cubicBezTo>
                    <a:pt x="691" y="677"/>
                    <a:pt x="860" y="552"/>
                    <a:pt x="1067" y="495"/>
                  </a:cubicBezTo>
                  <a:cubicBezTo>
                    <a:pt x="1161" y="463"/>
                    <a:pt x="1261" y="451"/>
                    <a:pt x="1362" y="451"/>
                  </a:cubicBezTo>
                  <a:lnTo>
                    <a:pt x="1368" y="451"/>
                  </a:lnTo>
                  <a:cubicBezTo>
                    <a:pt x="1418" y="451"/>
                    <a:pt x="1467" y="457"/>
                    <a:pt x="1519" y="463"/>
                  </a:cubicBezTo>
                  <a:cubicBezTo>
                    <a:pt x="1574" y="471"/>
                    <a:pt x="1625" y="483"/>
                    <a:pt x="1675" y="495"/>
                  </a:cubicBezTo>
                  <a:cubicBezTo>
                    <a:pt x="1693" y="501"/>
                    <a:pt x="1719" y="501"/>
                    <a:pt x="1744" y="501"/>
                  </a:cubicBezTo>
                  <a:cubicBezTo>
                    <a:pt x="1768" y="501"/>
                    <a:pt x="1800" y="501"/>
                    <a:pt x="1825" y="495"/>
                  </a:cubicBezTo>
                  <a:cubicBezTo>
                    <a:pt x="1881" y="483"/>
                    <a:pt x="1932" y="463"/>
                    <a:pt x="1988" y="451"/>
                  </a:cubicBezTo>
                  <a:cubicBezTo>
                    <a:pt x="2089" y="426"/>
                    <a:pt x="2201" y="414"/>
                    <a:pt x="2308" y="414"/>
                  </a:cubicBezTo>
                  <a:lnTo>
                    <a:pt x="2314" y="414"/>
                  </a:lnTo>
                  <a:cubicBezTo>
                    <a:pt x="2433" y="414"/>
                    <a:pt x="2565" y="439"/>
                    <a:pt x="2690" y="445"/>
                  </a:cubicBezTo>
                  <a:lnTo>
                    <a:pt x="2708" y="445"/>
                  </a:lnTo>
                  <a:cubicBezTo>
                    <a:pt x="2754" y="445"/>
                    <a:pt x="2797" y="439"/>
                    <a:pt x="2835" y="433"/>
                  </a:cubicBezTo>
                  <a:cubicBezTo>
                    <a:pt x="2866" y="426"/>
                    <a:pt x="2890" y="414"/>
                    <a:pt x="2910" y="408"/>
                  </a:cubicBezTo>
                  <a:cubicBezTo>
                    <a:pt x="2942" y="396"/>
                    <a:pt x="2966" y="376"/>
                    <a:pt x="2991" y="364"/>
                  </a:cubicBezTo>
                  <a:lnTo>
                    <a:pt x="2997" y="364"/>
                  </a:lnTo>
                  <a:lnTo>
                    <a:pt x="2997" y="358"/>
                  </a:lnTo>
                  <a:lnTo>
                    <a:pt x="3003" y="358"/>
                  </a:lnTo>
                  <a:cubicBezTo>
                    <a:pt x="3009" y="358"/>
                    <a:pt x="3017" y="364"/>
                    <a:pt x="3009" y="370"/>
                  </a:cubicBezTo>
                  <a:lnTo>
                    <a:pt x="3009" y="376"/>
                  </a:lnTo>
                  <a:cubicBezTo>
                    <a:pt x="2997" y="402"/>
                    <a:pt x="2979" y="420"/>
                    <a:pt x="2966" y="439"/>
                  </a:cubicBezTo>
                  <a:cubicBezTo>
                    <a:pt x="2954" y="457"/>
                    <a:pt x="2934" y="477"/>
                    <a:pt x="2922" y="495"/>
                  </a:cubicBezTo>
                  <a:cubicBezTo>
                    <a:pt x="2916" y="515"/>
                    <a:pt x="2910" y="533"/>
                    <a:pt x="2904" y="546"/>
                  </a:cubicBezTo>
                  <a:cubicBezTo>
                    <a:pt x="2878" y="596"/>
                    <a:pt x="2841" y="639"/>
                    <a:pt x="2809" y="677"/>
                  </a:cubicBezTo>
                  <a:cubicBezTo>
                    <a:pt x="2791" y="703"/>
                    <a:pt x="2772" y="727"/>
                    <a:pt x="2754" y="746"/>
                  </a:cubicBezTo>
                  <a:cubicBezTo>
                    <a:pt x="2696" y="821"/>
                    <a:pt x="2647" y="897"/>
                    <a:pt x="2584" y="966"/>
                  </a:cubicBezTo>
                  <a:cubicBezTo>
                    <a:pt x="2427" y="1148"/>
                    <a:pt x="2245" y="1316"/>
                    <a:pt x="2032" y="1449"/>
                  </a:cubicBezTo>
                  <a:cubicBezTo>
                    <a:pt x="1837" y="1567"/>
                    <a:pt x="1618" y="1649"/>
                    <a:pt x="1392" y="1686"/>
                  </a:cubicBezTo>
                  <a:cubicBezTo>
                    <a:pt x="1317" y="1692"/>
                    <a:pt x="1242" y="1698"/>
                    <a:pt x="1161" y="1698"/>
                  </a:cubicBezTo>
                  <a:cubicBezTo>
                    <a:pt x="1010" y="1698"/>
                    <a:pt x="866" y="1680"/>
                    <a:pt x="723" y="1629"/>
                  </a:cubicBezTo>
                  <a:cubicBezTo>
                    <a:pt x="559" y="1567"/>
                    <a:pt x="415" y="1479"/>
                    <a:pt x="278" y="1373"/>
                  </a:cubicBezTo>
                  <a:cubicBezTo>
                    <a:pt x="202" y="1328"/>
                    <a:pt x="127" y="1273"/>
                    <a:pt x="58" y="1215"/>
                  </a:cubicBezTo>
                  <a:lnTo>
                    <a:pt x="58" y="1215"/>
                  </a:lnTo>
                  <a:cubicBezTo>
                    <a:pt x="227" y="1379"/>
                    <a:pt x="415" y="1530"/>
                    <a:pt x="634" y="1623"/>
                  </a:cubicBezTo>
                  <a:cubicBezTo>
                    <a:pt x="804" y="1692"/>
                    <a:pt x="986" y="1730"/>
                    <a:pt x="1167" y="1730"/>
                  </a:cubicBezTo>
                  <a:cubicBezTo>
                    <a:pt x="1212" y="1730"/>
                    <a:pt x="1261" y="1724"/>
                    <a:pt x="1311" y="1724"/>
                  </a:cubicBezTo>
                  <a:cubicBezTo>
                    <a:pt x="1368" y="1718"/>
                    <a:pt x="1430" y="1704"/>
                    <a:pt x="1493" y="1692"/>
                  </a:cubicBezTo>
                  <a:cubicBezTo>
                    <a:pt x="1612" y="1655"/>
                    <a:pt x="1731" y="1611"/>
                    <a:pt x="1844" y="1561"/>
                  </a:cubicBezTo>
                  <a:lnTo>
                    <a:pt x="1851" y="1561"/>
                  </a:lnTo>
                  <a:cubicBezTo>
                    <a:pt x="1851" y="1561"/>
                    <a:pt x="1857" y="1567"/>
                    <a:pt x="1851" y="1567"/>
                  </a:cubicBezTo>
                  <a:cubicBezTo>
                    <a:pt x="1844" y="1579"/>
                    <a:pt x="1831" y="1591"/>
                    <a:pt x="1819" y="1605"/>
                  </a:cubicBezTo>
                  <a:cubicBezTo>
                    <a:pt x="1813" y="1611"/>
                    <a:pt x="1806" y="1611"/>
                    <a:pt x="1800" y="1617"/>
                  </a:cubicBezTo>
                  <a:cubicBezTo>
                    <a:pt x="1713" y="1712"/>
                    <a:pt x="1612" y="1799"/>
                    <a:pt x="1499" y="1862"/>
                  </a:cubicBezTo>
                  <a:cubicBezTo>
                    <a:pt x="1374" y="1937"/>
                    <a:pt x="1230" y="1975"/>
                    <a:pt x="1085" y="1975"/>
                  </a:cubicBezTo>
                  <a:lnTo>
                    <a:pt x="1079" y="1975"/>
                  </a:lnTo>
                  <a:cubicBezTo>
                    <a:pt x="785" y="1975"/>
                    <a:pt x="515" y="1825"/>
                    <a:pt x="321" y="1611"/>
                  </a:cubicBezTo>
                  <a:cubicBezTo>
                    <a:pt x="234" y="1516"/>
                    <a:pt x="159" y="1411"/>
                    <a:pt x="102" y="1304"/>
                  </a:cubicBezTo>
                  <a:cubicBezTo>
                    <a:pt x="90" y="1291"/>
                    <a:pt x="84" y="1279"/>
                    <a:pt x="76" y="1267"/>
                  </a:cubicBezTo>
                  <a:cubicBezTo>
                    <a:pt x="76" y="1273"/>
                    <a:pt x="70" y="1279"/>
                    <a:pt x="64" y="1279"/>
                  </a:cubicBezTo>
                  <a:lnTo>
                    <a:pt x="58" y="1285"/>
                  </a:lnTo>
                  <a:cubicBezTo>
                    <a:pt x="189" y="1530"/>
                    <a:pt x="371" y="1749"/>
                    <a:pt x="622" y="1880"/>
                  </a:cubicBezTo>
                  <a:cubicBezTo>
                    <a:pt x="767" y="1962"/>
                    <a:pt x="923" y="1999"/>
                    <a:pt x="1085" y="1999"/>
                  </a:cubicBezTo>
                  <a:cubicBezTo>
                    <a:pt x="1212" y="1999"/>
                    <a:pt x="1343" y="1975"/>
                    <a:pt x="1461" y="1912"/>
                  </a:cubicBezTo>
                  <a:cubicBezTo>
                    <a:pt x="1631" y="1831"/>
                    <a:pt x="1768" y="1692"/>
                    <a:pt x="1895" y="1554"/>
                  </a:cubicBezTo>
                  <a:cubicBezTo>
                    <a:pt x="1901" y="1554"/>
                    <a:pt x="1901" y="1554"/>
                    <a:pt x="1901" y="1548"/>
                  </a:cubicBezTo>
                  <a:cubicBezTo>
                    <a:pt x="1926" y="1536"/>
                    <a:pt x="1950" y="1530"/>
                    <a:pt x="1970" y="1516"/>
                  </a:cubicBezTo>
                  <a:cubicBezTo>
                    <a:pt x="2189" y="1397"/>
                    <a:pt x="2377" y="1235"/>
                    <a:pt x="2546" y="1053"/>
                  </a:cubicBezTo>
                  <a:cubicBezTo>
                    <a:pt x="2716" y="865"/>
                    <a:pt x="2859" y="651"/>
                    <a:pt x="2985" y="433"/>
                  </a:cubicBezTo>
                  <a:cubicBezTo>
                    <a:pt x="2997" y="408"/>
                    <a:pt x="3017" y="376"/>
                    <a:pt x="3029" y="351"/>
                  </a:cubicBezTo>
                  <a:cubicBezTo>
                    <a:pt x="3035" y="339"/>
                    <a:pt x="3023" y="333"/>
                    <a:pt x="3017" y="333"/>
                  </a:cubicBezTo>
                  <a:lnTo>
                    <a:pt x="3009" y="333"/>
                  </a:lnTo>
                  <a:cubicBezTo>
                    <a:pt x="2916" y="396"/>
                    <a:pt x="2815" y="414"/>
                    <a:pt x="2716" y="414"/>
                  </a:cubicBezTo>
                  <a:lnTo>
                    <a:pt x="2690" y="414"/>
                  </a:lnTo>
                  <a:cubicBezTo>
                    <a:pt x="2471" y="333"/>
                    <a:pt x="2251" y="257"/>
                    <a:pt x="2026" y="176"/>
                  </a:cubicBezTo>
                  <a:cubicBezTo>
                    <a:pt x="1825" y="101"/>
                    <a:pt x="1618" y="32"/>
                    <a:pt x="1406" y="6"/>
                  </a:cubicBezTo>
                  <a:cubicBezTo>
                    <a:pt x="1362" y="6"/>
                    <a:pt x="1311" y="0"/>
                    <a:pt x="126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24"/>
            <p:cNvSpPr/>
            <p:nvPr/>
          </p:nvSpPr>
          <p:spPr>
            <a:xfrm rot="10800000">
              <a:off x="1577062" y="392237"/>
              <a:ext cx="1086196" cy="498600"/>
            </a:xfrm>
            <a:custGeom>
              <a:avLst/>
              <a:gdLst/>
              <a:ahLst/>
              <a:cxnLst/>
              <a:rect l="l" t="t" r="r" b="b"/>
              <a:pathLst>
                <a:path w="2978" h="1367" extrusionOk="0">
                  <a:moveTo>
                    <a:pt x="2958" y="1"/>
                  </a:moveTo>
                  <a:cubicBezTo>
                    <a:pt x="2752" y="38"/>
                    <a:pt x="2544" y="82"/>
                    <a:pt x="2338" y="139"/>
                  </a:cubicBezTo>
                  <a:cubicBezTo>
                    <a:pt x="2138" y="195"/>
                    <a:pt x="1931" y="264"/>
                    <a:pt x="1737" y="345"/>
                  </a:cubicBezTo>
                  <a:cubicBezTo>
                    <a:pt x="1536" y="420"/>
                    <a:pt x="1341" y="508"/>
                    <a:pt x="1147" y="608"/>
                  </a:cubicBezTo>
                  <a:cubicBezTo>
                    <a:pt x="959" y="703"/>
                    <a:pt x="771" y="809"/>
                    <a:pt x="596" y="921"/>
                  </a:cubicBezTo>
                  <a:cubicBezTo>
                    <a:pt x="414" y="1034"/>
                    <a:pt x="238" y="1160"/>
                    <a:pt x="76" y="1297"/>
                  </a:cubicBezTo>
                  <a:cubicBezTo>
                    <a:pt x="50" y="1311"/>
                    <a:pt x="32" y="1329"/>
                    <a:pt x="13" y="1342"/>
                  </a:cubicBezTo>
                  <a:cubicBezTo>
                    <a:pt x="1" y="1355"/>
                    <a:pt x="7" y="1367"/>
                    <a:pt x="19" y="1367"/>
                  </a:cubicBezTo>
                  <a:lnTo>
                    <a:pt x="25" y="1367"/>
                  </a:lnTo>
                  <a:cubicBezTo>
                    <a:pt x="195" y="1236"/>
                    <a:pt x="363" y="1109"/>
                    <a:pt x="539" y="991"/>
                  </a:cubicBezTo>
                  <a:cubicBezTo>
                    <a:pt x="721" y="872"/>
                    <a:pt x="903" y="765"/>
                    <a:pt x="1091" y="666"/>
                  </a:cubicBezTo>
                  <a:cubicBezTo>
                    <a:pt x="1279" y="565"/>
                    <a:pt x="1473" y="478"/>
                    <a:pt x="1667" y="402"/>
                  </a:cubicBezTo>
                  <a:cubicBezTo>
                    <a:pt x="1861" y="320"/>
                    <a:pt x="2063" y="252"/>
                    <a:pt x="2269" y="189"/>
                  </a:cubicBezTo>
                  <a:cubicBezTo>
                    <a:pt x="2469" y="132"/>
                    <a:pt x="2677" y="82"/>
                    <a:pt x="2890" y="38"/>
                  </a:cubicBezTo>
                  <a:cubicBezTo>
                    <a:pt x="2914" y="38"/>
                    <a:pt x="2940" y="32"/>
                    <a:pt x="2965" y="26"/>
                  </a:cubicBezTo>
                  <a:cubicBezTo>
                    <a:pt x="2977" y="26"/>
                    <a:pt x="2977" y="19"/>
                    <a:pt x="2977" y="13"/>
                  </a:cubicBezTo>
                  <a:lnTo>
                    <a:pt x="2977" y="7"/>
                  </a:lnTo>
                  <a:cubicBezTo>
                    <a:pt x="2977" y="1"/>
                    <a:pt x="2971" y="1"/>
                    <a:pt x="296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24"/>
            <p:cNvSpPr/>
            <p:nvPr/>
          </p:nvSpPr>
          <p:spPr>
            <a:xfrm rot="10800000">
              <a:off x="1556636" y="355398"/>
              <a:ext cx="1088384" cy="501153"/>
            </a:xfrm>
            <a:custGeom>
              <a:avLst/>
              <a:gdLst/>
              <a:ahLst/>
              <a:cxnLst/>
              <a:rect l="l" t="t" r="r" b="b"/>
              <a:pathLst>
                <a:path w="2984" h="1374" extrusionOk="0">
                  <a:moveTo>
                    <a:pt x="2965" y="0"/>
                  </a:moveTo>
                  <a:cubicBezTo>
                    <a:pt x="2959" y="0"/>
                    <a:pt x="2959" y="0"/>
                    <a:pt x="2953" y="8"/>
                  </a:cubicBezTo>
                  <a:cubicBezTo>
                    <a:pt x="2745" y="38"/>
                    <a:pt x="2545" y="89"/>
                    <a:pt x="2344" y="144"/>
                  </a:cubicBezTo>
                  <a:cubicBezTo>
                    <a:pt x="2138" y="202"/>
                    <a:pt x="1938" y="271"/>
                    <a:pt x="1736" y="346"/>
                  </a:cubicBezTo>
                  <a:cubicBezTo>
                    <a:pt x="1536" y="421"/>
                    <a:pt x="1342" y="508"/>
                    <a:pt x="1154" y="609"/>
                  </a:cubicBezTo>
                  <a:cubicBezTo>
                    <a:pt x="960" y="702"/>
                    <a:pt x="778" y="809"/>
                    <a:pt x="596" y="922"/>
                  </a:cubicBezTo>
                  <a:cubicBezTo>
                    <a:pt x="420" y="1041"/>
                    <a:pt x="246" y="1166"/>
                    <a:pt x="76" y="1298"/>
                  </a:cubicBezTo>
                  <a:cubicBezTo>
                    <a:pt x="58" y="1316"/>
                    <a:pt x="32" y="1330"/>
                    <a:pt x="12" y="1348"/>
                  </a:cubicBezTo>
                  <a:cubicBezTo>
                    <a:pt x="0" y="1354"/>
                    <a:pt x="12" y="1373"/>
                    <a:pt x="26" y="1373"/>
                  </a:cubicBezTo>
                  <a:lnTo>
                    <a:pt x="32" y="1367"/>
                  </a:lnTo>
                  <a:cubicBezTo>
                    <a:pt x="194" y="1235"/>
                    <a:pt x="364" y="1110"/>
                    <a:pt x="546" y="991"/>
                  </a:cubicBezTo>
                  <a:cubicBezTo>
                    <a:pt x="721" y="878"/>
                    <a:pt x="903" y="766"/>
                    <a:pt x="1091" y="665"/>
                  </a:cubicBezTo>
                  <a:cubicBezTo>
                    <a:pt x="1279" y="572"/>
                    <a:pt x="1473" y="483"/>
                    <a:pt x="1667" y="402"/>
                  </a:cubicBezTo>
                  <a:cubicBezTo>
                    <a:pt x="1869" y="320"/>
                    <a:pt x="2069" y="251"/>
                    <a:pt x="2269" y="188"/>
                  </a:cubicBezTo>
                  <a:cubicBezTo>
                    <a:pt x="2476" y="132"/>
                    <a:pt x="2682" y="83"/>
                    <a:pt x="2890" y="45"/>
                  </a:cubicBezTo>
                  <a:cubicBezTo>
                    <a:pt x="2915" y="38"/>
                    <a:pt x="2939" y="32"/>
                    <a:pt x="2965" y="32"/>
                  </a:cubicBezTo>
                  <a:lnTo>
                    <a:pt x="2971" y="26"/>
                  </a:lnTo>
                  <a:cubicBezTo>
                    <a:pt x="2977" y="26"/>
                    <a:pt x="2983" y="20"/>
                    <a:pt x="2983" y="14"/>
                  </a:cubicBezTo>
                  <a:cubicBezTo>
                    <a:pt x="2977" y="14"/>
                    <a:pt x="2977" y="8"/>
                    <a:pt x="297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24"/>
            <p:cNvSpPr/>
            <p:nvPr/>
          </p:nvSpPr>
          <p:spPr>
            <a:xfrm rot="10800000">
              <a:off x="484276" y="625310"/>
              <a:ext cx="1095314" cy="647414"/>
            </a:xfrm>
            <a:custGeom>
              <a:avLst/>
              <a:gdLst/>
              <a:ahLst/>
              <a:cxnLst/>
              <a:rect l="l" t="t" r="r" b="b"/>
              <a:pathLst>
                <a:path w="3003" h="1775" extrusionOk="0">
                  <a:moveTo>
                    <a:pt x="2958" y="296"/>
                  </a:moveTo>
                  <a:cubicBezTo>
                    <a:pt x="2953" y="300"/>
                    <a:pt x="2949" y="306"/>
                    <a:pt x="2946" y="312"/>
                  </a:cubicBezTo>
                  <a:lnTo>
                    <a:pt x="2946" y="312"/>
                  </a:lnTo>
                  <a:cubicBezTo>
                    <a:pt x="2947" y="307"/>
                    <a:pt x="2952" y="301"/>
                    <a:pt x="2958" y="296"/>
                  </a:cubicBezTo>
                  <a:close/>
                  <a:moveTo>
                    <a:pt x="1335" y="13"/>
                  </a:moveTo>
                  <a:cubicBezTo>
                    <a:pt x="1536" y="13"/>
                    <a:pt x="1736" y="64"/>
                    <a:pt x="1924" y="120"/>
                  </a:cubicBezTo>
                  <a:cubicBezTo>
                    <a:pt x="1999" y="139"/>
                    <a:pt x="2075" y="163"/>
                    <a:pt x="2150" y="189"/>
                  </a:cubicBezTo>
                  <a:cubicBezTo>
                    <a:pt x="2124" y="183"/>
                    <a:pt x="2100" y="183"/>
                    <a:pt x="2081" y="177"/>
                  </a:cubicBezTo>
                  <a:cubicBezTo>
                    <a:pt x="1893" y="151"/>
                    <a:pt x="1705" y="145"/>
                    <a:pt x="1517" y="139"/>
                  </a:cubicBezTo>
                  <a:cubicBezTo>
                    <a:pt x="1429" y="133"/>
                    <a:pt x="1341" y="133"/>
                    <a:pt x="1253" y="133"/>
                  </a:cubicBezTo>
                  <a:lnTo>
                    <a:pt x="1228" y="133"/>
                  </a:lnTo>
                  <a:cubicBezTo>
                    <a:pt x="1129" y="133"/>
                    <a:pt x="1028" y="139"/>
                    <a:pt x="935" y="171"/>
                  </a:cubicBezTo>
                  <a:cubicBezTo>
                    <a:pt x="747" y="233"/>
                    <a:pt x="589" y="371"/>
                    <a:pt x="458" y="509"/>
                  </a:cubicBezTo>
                  <a:cubicBezTo>
                    <a:pt x="325" y="652"/>
                    <a:pt x="200" y="803"/>
                    <a:pt x="82" y="961"/>
                  </a:cubicBezTo>
                  <a:cubicBezTo>
                    <a:pt x="163" y="828"/>
                    <a:pt x="238" y="697"/>
                    <a:pt x="325" y="571"/>
                  </a:cubicBezTo>
                  <a:cubicBezTo>
                    <a:pt x="438" y="409"/>
                    <a:pt x="571" y="264"/>
                    <a:pt x="747" y="163"/>
                  </a:cubicBezTo>
                  <a:cubicBezTo>
                    <a:pt x="921" y="64"/>
                    <a:pt x="1123" y="13"/>
                    <a:pt x="1323" y="13"/>
                  </a:cubicBezTo>
                  <a:close/>
                  <a:moveTo>
                    <a:pt x="1253" y="145"/>
                  </a:moveTo>
                  <a:cubicBezTo>
                    <a:pt x="1323" y="145"/>
                    <a:pt x="1386" y="145"/>
                    <a:pt x="1453" y="151"/>
                  </a:cubicBezTo>
                  <a:cubicBezTo>
                    <a:pt x="1641" y="157"/>
                    <a:pt x="1823" y="163"/>
                    <a:pt x="2012" y="183"/>
                  </a:cubicBezTo>
                  <a:cubicBezTo>
                    <a:pt x="2093" y="195"/>
                    <a:pt x="2175" y="208"/>
                    <a:pt x="2257" y="221"/>
                  </a:cubicBezTo>
                  <a:cubicBezTo>
                    <a:pt x="2269" y="227"/>
                    <a:pt x="2281" y="227"/>
                    <a:pt x="2288" y="233"/>
                  </a:cubicBezTo>
                  <a:cubicBezTo>
                    <a:pt x="2243" y="227"/>
                    <a:pt x="2194" y="227"/>
                    <a:pt x="2150" y="227"/>
                  </a:cubicBezTo>
                  <a:lnTo>
                    <a:pt x="2055" y="227"/>
                  </a:lnTo>
                  <a:cubicBezTo>
                    <a:pt x="1968" y="233"/>
                    <a:pt x="1881" y="246"/>
                    <a:pt x="1786" y="246"/>
                  </a:cubicBezTo>
                  <a:lnTo>
                    <a:pt x="1754" y="246"/>
                  </a:lnTo>
                  <a:cubicBezTo>
                    <a:pt x="1661" y="239"/>
                    <a:pt x="1560" y="221"/>
                    <a:pt x="1461" y="214"/>
                  </a:cubicBezTo>
                  <a:cubicBezTo>
                    <a:pt x="1429" y="208"/>
                    <a:pt x="1392" y="208"/>
                    <a:pt x="1354" y="208"/>
                  </a:cubicBezTo>
                  <a:cubicBezTo>
                    <a:pt x="1210" y="208"/>
                    <a:pt x="1065" y="233"/>
                    <a:pt x="927" y="284"/>
                  </a:cubicBezTo>
                  <a:cubicBezTo>
                    <a:pt x="753" y="345"/>
                    <a:pt x="596" y="446"/>
                    <a:pt x="464" y="571"/>
                  </a:cubicBezTo>
                  <a:cubicBezTo>
                    <a:pt x="395" y="640"/>
                    <a:pt x="325" y="715"/>
                    <a:pt x="258" y="791"/>
                  </a:cubicBezTo>
                  <a:cubicBezTo>
                    <a:pt x="194" y="866"/>
                    <a:pt x="125" y="935"/>
                    <a:pt x="62" y="1010"/>
                  </a:cubicBezTo>
                  <a:cubicBezTo>
                    <a:pt x="175" y="860"/>
                    <a:pt x="288" y="721"/>
                    <a:pt x="414" y="585"/>
                  </a:cubicBezTo>
                  <a:cubicBezTo>
                    <a:pt x="545" y="434"/>
                    <a:pt x="689" y="290"/>
                    <a:pt x="871" y="208"/>
                  </a:cubicBezTo>
                  <a:cubicBezTo>
                    <a:pt x="965" y="171"/>
                    <a:pt x="1059" y="151"/>
                    <a:pt x="1160" y="145"/>
                  </a:cubicBezTo>
                  <a:close/>
                  <a:moveTo>
                    <a:pt x="2795" y="345"/>
                  </a:moveTo>
                  <a:lnTo>
                    <a:pt x="2795" y="345"/>
                  </a:lnTo>
                  <a:cubicBezTo>
                    <a:pt x="2670" y="396"/>
                    <a:pt x="2538" y="434"/>
                    <a:pt x="2407" y="464"/>
                  </a:cubicBezTo>
                  <a:cubicBezTo>
                    <a:pt x="2213" y="502"/>
                    <a:pt x="2012" y="527"/>
                    <a:pt x="1805" y="547"/>
                  </a:cubicBezTo>
                  <a:cubicBezTo>
                    <a:pt x="1604" y="559"/>
                    <a:pt x="1404" y="577"/>
                    <a:pt x="1204" y="609"/>
                  </a:cubicBezTo>
                  <a:cubicBezTo>
                    <a:pt x="1010" y="640"/>
                    <a:pt x="814" y="684"/>
                    <a:pt x="634" y="759"/>
                  </a:cubicBezTo>
                  <a:cubicBezTo>
                    <a:pt x="539" y="797"/>
                    <a:pt x="452" y="848"/>
                    <a:pt x="370" y="897"/>
                  </a:cubicBezTo>
                  <a:cubicBezTo>
                    <a:pt x="301" y="935"/>
                    <a:pt x="232" y="973"/>
                    <a:pt x="163" y="1010"/>
                  </a:cubicBezTo>
                  <a:cubicBezTo>
                    <a:pt x="301" y="929"/>
                    <a:pt x="426" y="834"/>
                    <a:pt x="558" y="741"/>
                  </a:cubicBezTo>
                  <a:cubicBezTo>
                    <a:pt x="727" y="622"/>
                    <a:pt x="909" y="502"/>
                    <a:pt x="1109" y="452"/>
                  </a:cubicBezTo>
                  <a:cubicBezTo>
                    <a:pt x="1198" y="427"/>
                    <a:pt x="1285" y="421"/>
                    <a:pt x="1372" y="421"/>
                  </a:cubicBezTo>
                  <a:lnTo>
                    <a:pt x="1416" y="421"/>
                  </a:lnTo>
                  <a:cubicBezTo>
                    <a:pt x="1511" y="421"/>
                    <a:pt x="1604" y="434"/>
                    <a:pt x="1699" y="434"/>
                  </a:cubicBezTo>
                  <a:lnTo>
                    <a:pt x="1705" y="434"/>
                  </a:lnTo>
                  <a:cubicBezTo>
                    <a:pt x="1811" y="427"/>
                    <a:pt x="1912" y="415"/>
                    <a:pt x="2012" y="396"/>
                  </a:cubicBezTo>
                  <a:cubicBezTo>
                    <a:pt x="2063" y="389"/>
                    <a:pt x="2118" y="383"/>
                    <a:pt x="2168" y="383"/>
                  </a:cubicBezTo>
                  <a:cubicBezTo>
                    <a:pt x="2187" y="383"/>
                    <a:pt x="2213" y="377"/>
                    <a:pt x="2237" y="377"/>
                  </a:cubicBezTo>
                  <a:cubicBezTo>
                    <a:pt x="2263" y="377"/>
                    <a:pt x="2294" y="383"/>
                    <a:pt x="2326" y="383"/>
                  </a:cubicBezTo>
                  <a:lnTo>
                    <a:pt x="2469" y="383"/>
                  </a:lnTo>
                  <a:cubicBezTo>
                    <a:pt x="2526" y="383"/>
                    <a:pt x="2576" y="383"/>
                    <a:pt x="2627" y="377"/>
                  </a:cubicBezTo>
                  <a:cubicBezTo>
                    <a:pt x="2682" y="371"/>
                    <a:pt x="2740" y="359"/>
                    <a:pt x="2795" y="345"/>
                  </a:cubicBezTo>
                  <a:close/>
                  <a:moveTo>
                    <a:pt x="2946" y="290"/>
                  </a:moveTo>
                  <a:cubicBezTo>
                    <a:pt x="2833" y="409"/>
                    <a:pt x="2676" y="478"/>
                    <a:pt x="2526" y="521"/>
                  </a:cubicBezTo>
                  <a:cubicBezTo>
                    <a:pt x="2431" y="547"/>
                    <a:pt x="2338" y="565"/>
                    <a:pt x="2251" y="591"/>
                  </a:cubicBezTo>
                  <a:cubicBezTo>
                    <a:pt x="2144" y="609"/>
                    <a:pt x="2043" y="634"/>
                    <a:pt x="1936" y="660"/>
                  </a:cubicBezTo>
                  <a:cubicBezTo>
                    <a:pt x="1730" y="703"/>
                    <a:pt x="1523" y="753"/>
                    <a:pt x="1317" y="797"/>
                  </a:cubicBezTo>
                  <a:cubicBezTo>
                    <a:pt x="1115" y="848"/>
                    <a:pt x="909" y="891"/>
                    <a:pt x="709" y="935"/>
                  </a:cubicBezTo>
                  <a:cubicBezTo>
                    <a:pt x="513" y="973"/>
                    <a:pt x="325" y="1010"/>
                    <a:pt x="131" y="1042"/>
                  </a:cubicBezTo>
                  <a:cubicBezTo>
                    <a:pt x="282" y="973"/>
                    <a:pt x="420" y="872"/>
                    <a:pt x="571" y="803"/>
                  </a:cubicBezTo>
                  <a:cubicBezTo>
                    <a:pt x="753" y="715"/>
                    <a:pt x="953" y="666"/>
                    <a:pt x="1147" y="628"/>
                  </a:cubicBezTo>
                  <a:cubicBezTo>
                    <a:pt x="1348" y="597"/>
                    <a:pt x="1548" y="577"/>
                    <a:pt x="1754" y="565"/>
                  </a:cubicBezTo>
                  <a:cubicBezTo>
                    <a:pt x="1956" y="547"/>
                    <a:pt x="2156" y="527"/>
                    <a:pt x="2356" y="484"/>
                  </a:cubicBezTo>
                  <a:cubicBezTo>
                    <a:pt x="2544" y="446"/>
                    <a:pt x="2732" y="396"/>
                    <a:pt x="2902" y="308"/>
                  </a:cubicBezTo>
                  <a:cubicBezTo>
                    <a:pt x="2908" y="302"/>
                    <a:pt x="2914" y="302"/>
                    <a:pt x="2920" y="302"/>
                  </a:cubicBezTo>
                  <a:cubicBezTo>
                    <a:pt x="2928" y="296"/>
                    <a:pt x="2940" y="296"/>
                    <a:pt x="2946" y="290"/>
                  </a:cubicBezTo>
                  <a:close/>
                  <a:moveTo>
                    <a:pt x="2827" y="403"/>
                  </a:moveTo>
                  <a:cubicBezTo>
                    <a:pt x="2732" y="490"/>
                    <a:pt x="2633" y="565"/>
                    <a:pt x="2526" y="628"/>
                  </a:cubicBezTo>
                  <a:cubicBezTo>
                    <a:pt x="2356" y="735"/>
                    <a:pt x="2168" y="822"/>
                    <a:pt x="1980" y="885"/>
                  </a:cubicBezTo>
                  <a:cubicBezTo>
                    <a:pt x="1786" y="947"/>
                    <a:pt x="1586" y="998"/>
                    <a:pt x="1378" y="1022"/>
                  </a:cubicBezTo>
                  <a:cubicBezTo>
                    <a:pt x="1166" y="1054"/>
                    <a:pt x="953" y="1066"/>
                    <a:pt x="739" y="1073"/>
                  </a:cubicBezTo>
                  <a:lnTo>
                    <a:pt x="614" y="1073"/>
                  </a:lnTo>
                  <a:cubicBezTo>
                    <a:pt x="438" y="1073"/>
                    <a:pt x="270" y="1066"/>
                    <a:pt x="94" y="1060"/>
                  </a:cubicBezTo>
                  <a:lnTo>
                    <a:pt x="82" y="1060"/>
                  </a:lnTo>
                  <a:cubicBezTo>
                    <a:pt x="270" y="1028"/>
                    <a:pt x="452" y="998"/>
                    <a:pt x="640" y="961"/>
                  </a:cubicBezTo>
                  <a:cubicBezTo>
                    <a:pt x="846" y="923"/>
                    <a:pt x="1053" y="872"/>
                    <a:pt x="1259" y="828"/>
                  </a:cubicBezTo>
                  <a:cubicBezTo>
                    <a:pt x="1467" y="779"/>
                    <a:pt x="1673" y="735"/>
                    <a:pt x="1881" y="684"/>
                  </a:cubicBezTo>
                  <a:cubicBezTo>
                    <a:pt x="1987" y="660"/>
                    <a:pt x="2093" y="634"/>
                    <a:pt x="2194" y="615"/>
                  </a:cubicBezTo>
                  <a:cubicBezTo>
                    <a:pt x="2288" y="591"/>
                    <a:pt x="2382" y="571"/>
                    <a:pt x="2476" y="547"/>
                  </a:cubicBezTo>
                  <a:cubicBezTo>
                    <a:pt x="2601" y="515"/>
                    <a:pt x="2720" y="472"/>
                    <a:pt x="2827" y="403"/>
                  </a:cubicBezTo>
                  <a:close/>
                  <a:moveTo>
                    <a:pt x="2945" y="314"/>
                  </a:moveTo>
                  <a:cubicBezTo>
                    <a:pt x="2939" y="323"/>
                    <a:pt x="2935" y="332"/>
                    <a:pt x="2928" y="339"/>
                  </a:cubicBezTo>
                  <a:cubicBezTo>
                    <a:pt x="2920" y="345"/>
                    <a:pt x="2914" y="351"/>
                    <a:pt x="2914" y="359"/>
                  </a:cubicBezTo>
                  <a:lnTo>
                    <a:pt x="2908" y="359"/>
                  </a:lnTo>
                  <a:cubicBezTo>
                    <a:pt x="2908" y="359"/>
                    <a:pt x="2902" y="359"/>
                    <a:pt x="2902" y="365"/>
                  </a:cubicBezTo>
                  <a:cubicBezTo>
                    <a:pt x="2890" y="377"/>
                    <a:pt x="2882" y="389"/>
                    <a:pt x="2876" y="409"/>
                  </a:cubicBezTo>
                  <a:cubicBezTo>
                    <a:pt x="2783" y="521"/>
                    <a:pt x="2676" y="628"/>
                    <a:pt x="2564" y="721"/>
                  </a:cubicBezTo>
                  <a:cubicBezTo>
                    <a:pt x="2401" y="854"/>
                    <a:pt x="2219" y="961"/>
                    <a:pt x="2025" y="1036"/>
                  </a:cubicBezTo>
                  <a:cubicBezTo>
                    <a:pt x="1823" y="1117"/>
                    <a:pt x="1617" y="1167"/>
                    <a:pt x="1404" y="1192"/>
                  </a:cubicBezTo>
                  <a:cubicBezTo>
                    <a:pt x="1317" y="1198"/>
                    <a:pt x="1228" y="1198"/>
                    <a:pt x="1141" y="1198"/>
                  </a:cubicBezTo>
                  <a:cubicBezTo>
                    <a:pt x="1010" y="1198"/>
                    <a:pt x="877" y="1192"/>
                    <a:pt x="747" y="1179"/>
                  </a:cubicBezTo>
                  <a:cubicBezTo>
                    <a:pt x="527" y="1155"/>
                    <a:pt x="307" y="1117"/>
                    <a:pt x="94" y="1079"/>
                  </a:cubicBezTo>
                  <a:cubicBezTo>
                    <a:pt x="76" y="1079"/>
                    <a:pt x="62" y="1073"/>
                    <a:pt x="44" y="1073"/>
                  </a:cubicBezTo>
                  <a:lnTo>
                    <a:pt x="50" y="1073"/>
                  </a:lnTo>
                  <a:cubicBezTo>
                    <a:pt x="238" y="1079"/>
                    <a:pt x="426" y="1085"/>
                    <a:pt x="614" y="1085"/>
                  </a:cubicBezTo>
                  <a:lnTo>
                    <a:pt x="658" y="1085"/>
                  </a:lnTo>
                  <a:cubicBezTo>
                    <a:pt x="877" y="1085"/>
                    <a:pt x="1091" y="1073"/>
                    <a:pt x="1311" y="1048"/>
                  </a:cubicBezTo>
                  <a:cubicBezTo>
                    <a:pt x="1517" y="1022"/>
                    <a:pt x="1717" y="979"/>
                    <a:pt x="1918" y="915"/>
                  </a:cubicBezTo>
                  <a:cubicBezTo>
                    <a:pt x="2112" y="860"/>
                    <a:pt x="2300" y="779"/>
                    <a:pt x="2469" y="678"/>
                  </a:cubicBezTo>
                  <a:cubicBezTo>
                    <a:pt x="2645" y="577"/>
                    <a:pt x="2801" y="458"/>
                    <a:pt x="2940" y="314"/>
                  </a:cubicBezTo>
                  <a:close/>
                  <a:moveTo>
                    <a:pt x="2801" y="515"/>
                  </a:moveTo>
                  <a:lnTo>
                    <a:pt x="2801" y="515"/>
                  </a:lnTo>
                  <a:cubicBezTo>
                    <a:pt x="2708" y="634"/>
                    <a:pt x="2601" y="741"/>
                    <a:pt x="2482" y="834"/>
                  </a:cubicBezTo>
                  <a:cubicBezTo>
                    <a:pt x="2407" y="903"/>
                    <a:pt x="2318" y="961"/>
                    <a:pt x="2231" y="1022"/>
                  </a:cubicBezTo>
                  <a:cubicBezTo>
                    <a:pt x="2138" y="1091"/>
                    <a:pt x="2037" y="1155"/>
                    <a:pt x="1930" y="1210"/>
                  </a:cubicBezTo>
                  <a:cubicBezTo>
                    <a:pt x="1730" y="1317"/>
                    <a:pt x="1517" y="1380"/>
                    <a:pt x="1291" y="1398"/>
                  </a:cubicBezTo>
                  <a:cubicBezTo>
                    <a:pt x="1241" y="1404"/>
                    <a:pt x="1190" y="1404"/>
                    <a:pt x="1135" y="1404"/>
                  </a:cubicBezTo>
                  <a:cubicBezTo>
                    <a:pt x="972" y="1404"/>
                    <a:pt x="808" y="1380"/>
                    <a:pt x="652" y="1343"/>
                  </a:cubicBezTo>
                  <a:cubicBezTo>
                    <a:pt x="458" y="1291"/>
                    <a:pt x="264" y="1210"/>
                    <a:pt x="88" y="1111"/>
                  </a:cubicBezTo>
                  <a:lnTo>
                    <a:pt x="82" y="1111"/>
                  </a:lnTo>
                  <a:cubicBezTo>
                    <a:pt x="70" y="1103"/>
                    <a:pt x="56" y="1091"/>
                    <a:pt x="44" y="1085"/>
                  </a:cubicBezTo>
                  <a:cubicBezTo>
                    <a:pt x="50" y="1085"/>
                    <a:pt x="56" y="1085"/>
                    <a:pt x="62" y="1091"/>
                  </a:cubicBezTo>
                  <a:cubicBezTo>
                    <a:pt x="264" y="1123"/>
                    <a:pt x="470" y="1161"/>
                    <a:pt x="671" y="1186"/>
                  </a:cubicBezTo>
                  <a:cubicBezTo>
                    <a:pt x="828" y="1204"/>
                    <a:pt x="984" y="1216"/>
                    <a:pt x="1141" y="1216"/>
                  </a:cubicBezTo>
                  <a:cubicBezTo>
                    <a:pt x="1204" y="1216"/>
                    <a:pt x="1265" y="1210"/>
                    <a:pt x="1329" y="1210"/>
                  </a:cubicBezTo>
                  <a:cubicBezTo>
                    <a:pt x="1548" y="1192"/>
                    <a:pt x="1762" y="1155"/>
                    <a:pt x="1962" y="1079"/>
                  </a:cubicBezTo>
                  <a:cubicBezTo>
                    <a:pt x="2156" y="1004"/>
                    <a:pt x="2344" y="903"/>
                    <a:pt x="2506" y="779"/>
                  </a:cubicBezTo>
                  <a:cubicBezTo>
                    <a:pt x="2613" y="697"/>
                    <a:pt x="2714" y="609"/>
                    <a:pt x="2801" y="515"/>
                  </a:cubicBezTo>
                  <a:close/>
                  <a:moveTo>
                    <a:pt x="2870" y="434"/>
                  </a:moveTo>
                  <a:cubicBezTo>
                    <a:pt x="2864" y="452"/>
                    <a:pt x="2852" y="472"/>
                    <a:pt x="2839" y="490"/>
                  </a:cubicBezTo>
                  <a:cubicBezTo>
                    <a:pt x="2833" y="496"/>
                    <a:pt x="2827" y="502"/>
                    <a:pt x="2827" y="509"/>
                  </a:cubicBezTo>
                  <a:cubicBezTo>
                    <a:pt x="2789" y="553"/>
                    <a:pt x="2752" y="597"/>
                    <a:pt x="2720" y="640"/>
                  </a:cubicBezTo>
                  <a:cubicBezTo>
                    <a:pt x="2645" y="727"/>
                    <a:pt x="2570" y="816"/>
                    <a:pt x="2488" y="897"/>
                  </a:cubicBezTo>
                  <a:cubicBezTo>
                    <a:pt x="2332" y="1066"/>
                    <a:pt x="2150" y="1210"/>
                    <a:pt x="1942" y="1317"/>
                  </a:cubicBezTo>
                  <a:cubicBezTo>
                    <a:pt x="1736" y="1424"/>
                    <a:pt x="1517" y="1487"/>
                    <a:pt x="1285" y="1499"/>
                  </a:cubicBezTo>
                  <a:cubicBezTo>
                    <a:pt x="1247" y="1505"/>
                    <a:pt x="1204" y="1505"/>
                    <a:pt x="1166" y="1505"/>
                  </a:cubicBezTo>
                  <a:cubicBezTo>
                    <a:pt x="990" y="1505"/>
                    <a:pt x="814" y="1479"/>
                    <a:pt x="652" y="1424"/>
                  </a:cubicBezTo>
                  <a:cubicBezTo>
                    <a:pt x="476" y="1367"/>
                    <a:pt x="307" y="1285"/>
                    <a:pt x="157" y="1173"/>
                  </a:cubicBezTo>
                  <a:cubicBezTo>
                    <a:pt x="145" y="1161"/>
                    <a:pt x="125" y="1155"/>
                    <a:pt x="113" y="1141"/>
                  </a:cubicBezTo>
                  <a:lnTo>
                    <a:pt x="113" y="1141"/>
                  </a:lnTo>
                  <a:cubicBezTo>
                    <a:pt x="119" y="1141"/>
                    <a:pt x="125" y="1149"/>
                    <a:pt x="131" y="1149"/>
                  </a:cubicBezTo>
                  <a:cubicBezTo>
                    <a:pt x="270" y="1224"/>
                    <a:pt x="420" y="1285"/>
                    <a:pt x="577" y="1337"/>
                  </a:cubicBezTo>
                  <a:cubicBezTo>
                    <a:pt x="759" y="1386"/>
                    <a:pt x="947" y="1418"/>
                    <a:pt x="1135" y="1418"/>
                  </a:cubicBezTo>
                  <a:lnTo>
                    <a:pt x="1210" y="1418"/>
                  </a:lnTo>
                  <a:cubicBezTo>
                    <a:pt x="1435" y="1404"/>
                    <a:pt x="1655" y="1355"/>
                    <a:pt x="1855" y="1261"/>
                  </a:cubicBezTo>
                  <a:cubicBezTo>
                    <a:pt x="1968" y="1210"/>
                    <a:pt x="2069" y="1149"/>
                    <a:pt x="2168" y="1079"/>
                  </a:cubicBezTo>
                  <a:cubicBezTo>
                    <a:pt x="2263" y="1022"/>
                    <a:pt x="2350" y="961"/>
                    <a:pt x="2439" y="891"/>
                  </a:cubicBezTo>
                  <a:cubicBezTo>
                    <a:pt x="2589" y="773"/>
                    <a:pt x="2732" y="634"/>
                    <a:pt x="2845" y="478"/>
                  </a:cubicBezTo>
                  <a:cubicBezTo>
                    <a:pt x="2852" y="464"/>
                    <a:pt x="2864" y="446"/>
                    <a:pt x="2870" y="434"/>
                  </a:cubicBezTo>
                  <a:close/>
                  <a:moveTo>
                    <a:pt x="119" y="1210"/>
                  </a:moveTo>
                  <a:cubicBezTo>
                    <a:pt x="169" y="1261"/>
                    <a:pt x="220" y="1305"/>
                    <a:pt x="276" y="1349"/>
                  </a:cubicBezTo>
                  <a:cubicBezTo>
                    <a:pt x="376" y="1430"/>
                    <a:pt x="483" y="1499"/>
                    <a:pt x="596" y="1555"/>
                  </a:cubicBezTo>
                  <a:cubicBezTo>
                    <a:pt x="658" y="1580"/>
                    <a:pt x="715" y="1606"/>
                    <a:pt x="777" y="1630"/>
                  </a:cubicBezTo>
                  <a:cubicBezTo>
                    <a:pt x="834" y="1655"/>
                    <a:pt x="903" y="1675"/>
                    <a:pt x="965" y="1681"/>
                  </a:cubicBezTo>
                  <a:cubicBezTo>
                    <a:pt x="996" y="1687"/>
                    <a:pt x="1022" y="1687"/>
                    <a:pt x="1053" y="1687"/>
                  </a:cubicBezTo>
                  <a:cubicBezTo>
                    <a:pt x="1160" y="1687"/>
                    <a:pt x="1259" y="1661"/>
                    <a:pt x="1360" y="1630"/>
                  </a:cubicBezTo>
                  <a:cubicBezTo>
                    <a:pt x="1453" y="1606"/>
                    <a:pt x="1548" y="1574"/>
                    <a:pt x="1641" y="1537"/>
                  </a:cubicBezTo>
                  <a:cubicBezTo>
                    <a:pt x="1687" y="1517"/>
                    <a:pt x="1736" y="1499"/>
                    <a:pt x="1786" y="1479"/>
                  </a:cubicBezTo>
                  <a:cubicBezTo>
                    <a:pt x="1792" y="1479"/>
                    <a:pt x="1799" y="1473"/>
                    <a:pt x="1805" y="1473"/>
                  </a:cubicBezTo>
                  <a:lnTo>
                    <a:pt x="1799" y="1479"/>
                  </a:lnTo>
                  <a:cubicBezTo>
                    <a:pt x="1762" y="1517"/>
                    <a:pt x="1711" y="1543"/>
                    <a:pt x="1661" y="1568"/>
                  </a:cubicBezTo>
                  <a:cubicBezTo>
                    <a:pt x="1592" y="1600"/>
                    <a:pt x="1529" y="1630"/>
                    <a:pt x="1467" y="1655"/>
                  </a:cubicBezTo>
                  <a:cubicBezTo>
                    <a:pt x="1335" y="1713"/>
                    <a:pt x="1198" y="1762"/>
                    <a:pt x="1053" y="1762"/>
                  </a:cubicBezTo>
                  <a:lnTo>
                    <a:pt x="1047" y="1762"/>
                  </a:lnTo>
                  <a:cubicBezTo>
                    <a:pt x="921" y="1762"/>
                    <a:pt x="796" y="1725"/>
                    <a:pt x="677" y="1681"/>
                  </a:cubicBezTo>
                  <a:cubicBezTo>
                    <a:pt x="551" y="1624"/>
                    <a:pt x="432" y="1562"/>
                    <a:pt x="333" y="1473"/>
                  </a:cubicBezTo>
                  <a:cubicBezTo>
                    <a:pt x="282" y="1424"/>
                    <a:pt x="232" y="1367"/>
                    <a:pt x="194" y="1311"/>
                  </a:cubicBezTo>
                  <a:cubicBezTo>
                    <a:pt x="169" y="1279"/>
                    <a:pt x="145" y="1242"/>
                    <a:pt x="119" y="1210"/>
                  </a:cubicBezTo>
                  <a:close/>
                  <a:moveTo>
                    <a:pt x="1323" y="1"/>
                  </a:moveTo>
                  <a:cubicBezTo>
                    <a:pt x="1147" y="1"/>
                    <a:pt x="972" y="39"/>
                    <a:pt x="808" y="114"/>
                  </a:cubicBezTo>
                  <a:cubicBezTo>
                    <a:pt x="715" y="157"/>
                    <a:pt x="626" y="221"/>
                    <a:pt x="551" y="290"/>
                  </a:cubicBezTo>
                  <a:cubicBezTo>
                    <a:pt x="476" y="351"/>
                    <a:pt x="414" y="421"/>
                    <a:pt x="357" y="496"/>
                  </a:cubicBezTo>
                  <a:cubicBezTo>
                    <a:pt x="238" y="652"/>
                    <a:pt x="145" y="828"/>
                    <a:pt x="44" y="991"/>
                  </a:cubicBezTo>
                  <a:cubicBezTo>
                    <a:pt x="44" y="998"/>
                    <a:pt x="38" y="1010"/>
                    <a:pt x="32" y="1016"/>
                  </a:cubicBezTo>
                  <a:cubicBezTo>
                    <a:pt x="25" y="1028"/>
                    <a:pt x="12" y="1042"/>
                    <a:pt x="6" y="1054"/>
                  </a:cubicBezTo>
                  <a:lnTo>
                    <a:pt x="6" y="1060"/>
                  </a:lnTo>
                  <a:lnTo>
                    <a:pt x="6" y="1066"/>
                  </a:lnTo>
                  <a:cubicBezTo>
                    <a:pt x="6" y="1066"/>
                    <a:pt x="0" y="1073"/>
                    <a:pt x="6" y="1073"/>
                  </a:cubicBezTo>
                  <a:lnTo>
                    <a:pt x="0" y="1079"/>
                  </a:lnTo>
                  <a:lnTo>
                    <a:pt x="0" y="1085"/>
                  </a:lnTo>
                  <a:cubicBezTo>
                    <a:pt x="0" y="1085"/>
                    <a:pt x="0" y="1091"/>
                    <a:pt x="6" y="1091"/>
                  </a:cubicBezTo>
                  <a:cubicBezTo>
                    <a:pt x="18" y="1111"/>
                    <a:pt x="38" y="1123"/>
                    <a:pt x="50" y="1141"/>
                  </a:cubicBezTo>
                  <a:cubicBezTo>
                    <a:pt x="56" y="1149"/>
                    <a:pt x="56" y="1155"/>
                    <a:pt x="62" y="1155"/>
                  </a:cubicBezTo>
                  <a:cubicBezTo>
                    <a:pt x="70" y="1167"/>
                    <a:pt x="76" y="1179"/>
                    <a:pt x="88" y="1192"/>
                  </a:cubicBezTo>
                  <a:cubicBezTo>
                    <a:pt x="107" y="1216"/>
                    <a:pt x="131" y="1248"/>
                    <a:pt x="151" y="1279"/>
                  </a:cubicBezTo>
                  <a:cubicBezTo>
                    <a:pt x="194" y="1343"/>
                    <a:pt x="238" y="1398"/>
                    <a:pt x="288" y="1449"/>
                  </a:cubicBezTo>
                  <a:cubicBezTo>
                    <a:pt x="389" y="1549"/>
                    <a:pt x="507" y="1618"/>
                    <a:pt x="634" y="1675"/>
                  </a:cubicBezTo>
                  <a:cubicBezTo>
                    <a:pt x="753" y="1725"/>
                    <a:pt x="877" y="1768"/>
                    <a:pt x="1010" y="1774"/>
                  </a:cubicBezTo>
                  <a:lnTo>
                    <a:pt x="1047" y="1774"/>
                  </a:lnTo>
                  <a:cubicBezTo>
                    <a:pt x="1178" y="1774"/>
                    <a:pt x="1303" y="1737"/>
                    <a:pt x="1423" y="1693"/>
                  </a:cubicBezTo>
                  <a:cubicBezTo>
                    <a:pt x="1491" y="1661"/>
                    <a:pt x="1560" y="1630"/>
                    <a:pt x="1623" y="1600"/>
                  </a:cubicBezTo>
                  <a:cubicBezTo>
                    <a:pt x="1679" y="1574"/>
                    <a:pt x="1736" y="1543"/>
                    <a:pt x="1786" y="1505"/>
                  </a:cubicBezTo>
                  <a:cubicBezTo>
                    <a:pt x="1792" y="1499"/>
                    <a:pt x="1799" y="1499"/>
                    <a:pt x="1805" y="1493"/>
                  </a:cubicBezTo>
                  <a:cubicBezTo>
                    <a:pt x="1817" y="1479"/>
                    <a:pt x="1830" y="1467"/>
                    <a:pt x="1837" y="1455"/>
                  </a:cubicBezTo>
                  <a:cubicBezTo>
                    <a:pt x="1843" y="1455"/>
                    <a:pt x="1837" y="1449"/>
                    <a:pt x="1837" y="1449"/>
                  </a:cubicBezTo>
                  <a:lnTo>
                    <a:pt x="1830" y="1449"/>
                  </a:lnTo>
                  <a:cubicBezTo>
                    <a:pt x="1717" y="1499"/>
                    <a:pt x="1598" y="1543"/>
                    <a:pt x="1479" y="1580"/>
                  </a:cubicBezTo>
                  <a:cubicBezTo>
                    <a:pt x="1453" y="1586"/>
                    <a:pt x="1435" y="1592"/>
                    <a:pt x="1410" y="1606"/>
                  </a:cubicBezTo>
                  <a:cubicBezTo>
                    <a:pt x="1297" y="1643"/>
                    <a:pt x="1178" y="1675"/>
                    <a:pt x="1053" y="1675"/>
                  </a:cubicBezTo>
                  <a:lnTo>
                    <a:pt x="1016" y="1675"/>
                  </a:lnTo>
                  <a:cubicBezTo>
                    <a:pt x="883" y="1668"/>
                    <a:pt x="759" y="1618"/>
                    <a:pt x="646" y="1562"/>
                  </a:cubicBezTo>
                  <a:cubicBezTo>
                    <a:pt x="533" y="1505"/>
                    <a:pt x="420" y="1442"/>
                    <a:pt x="319" y="1367"/>
                  </a:cubicBezTo>
                  <a:cubicBezTo>
                    <a:pt x="226" y="1299"/>
                    <a:pt x="145" y="1224"/>
                    <a:pt x="62" y="1135"/>
                  </a:cubicBezTo>
                  <a:cubicBezTo>
                    <a:pt x="62" y="1135"/>
                    <a:pt x="56" y="1129"/>
                    <a:pt x="56" y="1123"/>
                  </a:cubicBezTo>
                  <a:lnTo>
                    <a:pt x="44" y="1111"/>
                  </a:lnTo>
                  <a:lnTo>
                    <a:pt x="32" y="1091"/>
                  </a:lnTo>
                  <a:lnTo>
                    <a:pt x="44" y="1103"/>
                  </a:lnTo>
                  <a:cubicBezTo>
                    <a:pt x="113" y="1161"/>
                    <a:pt x="188" y="1216"/>
                    <a:pt x="264" y="1261"/>
                  </a:cubicBezTo>
                  <a:cubicBezTo>
                    <a:pt x="363" y="1323"/>
                    <a:pt x="470" y="1374"/>
                    <a:pt x="583" y="1418"/>
                  </a:cubicBezTo>
                  <a:cubicBezTo>
                    <a:pt x="765" y="1487"/>
                    <a:pt x="965" y="1517"/>
                    <a:pt x="1166" y="1517"/>
                  </a:cubicBezTo>
                  <a:lnTo>
                    <a:pt x="1210" y="1517"/>
                  </a:lnTo>
                  <a:cubicBezTo>
                    <a:pt x="1435" y="1511"/>
                    <a:pt x="1667" y="1461"/>
                    <a:pt x="1881" y="1361"/>
                  </a:cubicBezTo>
                  <a:cubicBezTo>
                    <a:pt x="2093" y="1267"/>
                    <a:pt x="2281" y="1123"/>
                    <a:pt x="2445" y="961"/>
                  </a:cubicBezTo>
                  <a:cubicBezTo>
                    <a:pt x="2526" y="878"/>
                    <a:pt x="2607" y="797"/>
                    <a:pt x="2682" y="703"/>
                  </a:cubicBezTo>
                  <a:cubicBezTo>
                    <a:pt x="2702" y="684"/>
                    <a:pt x="2720" y="660"/>
                    <a:pt x="2740" y="634"/>
                  </a:cubicBezTo>
                  <a:cubicBezTo>
                    <a:pt x="2758" y="615"/>
                    <a:pt x="2777" y="591"/>
                    <a:pt x="2795" y="565"/>
                  </a:cubicBezTo>
                  <a:cubicBezTo>
                    <a:pt x="2827" y="527"/>
                    <a:pt x="2864" y="484"/>
                    <a:pt x="2890" y="434"/>
                  </a:cubicBezTo>
                  <a:cubicBezTo>
                    <a:pt x="2896" y="421"/>
                    <a:pt x="2902" y="403"/>
                    <a:pt x="2908" y="383"/>
                  </a:cubicBezTo>
                  <a:cubicBezTo>
                    <a:pt x="2920" y="365"/>
                    <a:pt x="2940" y="345"/>
                    <a:pt x="2952" y="327"/>
                  </a:cubicBezTo>
                  <a:cubicBezTo>
                    <a:pt x="2965" y="308"/>
                    <a:pt x="2983" y="290"/>
                    <a:pt x="2995" y="264"/>
                  </a:cubicBezTo>
                  <a:lnTo>
                    <a:pt x="2995" y="258"/>
                  </a:lnTo>
                  <a:cubicBezTo>
                    <a:pt x="3003" y="252"/>
                    <a:pt x="2995" y="246"/>
                    <a:pt x="2989" y="246"/>
                  </a:cubicBezTo>
                  <a:lnTo>
                    <a:pt x="2983" y="246"/>
                  </a:lnTo>
                  <a:lnTo>
                    <a:pt x="2983" y="252"/>
                  </a:lnTo>
                  <a:lnTo>
                    <a:pt x="2977" y="252"/>
                  </a:lnTo>
                  <a:cubicBezTo>
                    <a:pt x="2952" y="264"/>
                    <a:pt x="2928" y="284"/>
                    <a:pt x="2896" y="296"/>
                  </a:cubicBezTo>
                  <a:cubicBezTo>
                    <a:pt x="2876" y="302"/>
                    <a:pt x="2852" y="314"/>
                    <a:pt x="2821" y="321"/>
                  </a:cubicBezTo>
                  <a:cubicBezTo>
                    <a:pt x="2777" y="333"/>
                    <a:pt x="2732" y="345"/>
                    <a:pt x="2688" y="351"/>
                  </a:cubicBezTo>
                  <a:cubicBezTo>
                    <a:pt x="2613" y="365"/>
                    <a:pt x="2538" y="371"/>
                    <a:pt x="2463" y="371"/>
                  </a:cubicBezTo>
                  <a:lnTo>
                    <a:pt x="2382" y="371"/>
                  </a:lnTo>
                  <a:cubicBezTo>
                    <a:pt x="2338" y="371"/>
                    <a:pt x="2288" y="365"/>
                    <a:pt x="2243" y="365"/>
                  </a:cubicBezTo>
                  <a:cubicBezTo>
                    <a:pt x="2187" y="365"/>
                    <a:pt x="2130" y="371"/>
                    <a:pt x="2075" y="377"/>
                  </a:cubicBezTo>
                  <a:cubicBezTo>
                    <a:pt x="1974" y="389"/>
                    <a:pt x="1875" y="409"/>
                    <a:pt x="1768" y="415"/>
                  </a:cubicBezTo>
                  <a:lnTo>
                    <a:pt x="1699" y="415"/>
                  </a:lnTo>
                  <a:cubicBezTo>
                    <a:pt x="1641" y="415"/>
                    <a:pt x="1586" y="415"/>
                    <a:pt x="1529" y="409"/>
                  </a:cubicBezTo>
                  <a:cubicBezTo>
                    <a:pt x="1473" y="409"/>
                    <a:pt x="1416" y="403"/>
                    <a:pt x="1366" y="403"/>
                  </a:cubicBezTo>
                  <a:cubicBezTo>
                    <a:pt x="1303" y="403"/>
                    <a:pt x="1241" y="409"/>
                    <a:pt x="1178" y="421"/>
                  </a:cubicBezTo>
                  <a:cubicBezTo>
                    <a:pt x="978" y="458"/>
                    <a:pt x="790" y="565"/>
                    <a:pt x="626" y="678"/>
                  </a:cubicBezTo>
                  <a:cubicBezTo>
                    <a:pt x="452" y="797"/>
                    <a:pt x="282" y="929"/>
                    <a:pt x="100" y="1028"/>
                  </a:cubicBezTo>
                  <a:cubicBezTo>
                    <a:pt x="88" y="1036"/>
                    <a:pt x="76" y="1042"/>
                    <a:pt x="56" y="1048"/>
                  </a:cubicBezTo>
                  <a:cubicBezTo>
                    <a:pt x="50" y="1048"/>
                    <a:pt x="44" y="1054"/>
                    <a:pt x="38" y="1054"/>
                  </a:cubicBezTo>
                  <a:lnTo>
                    <a:pt x="44" y="1048"/>
                  </a:lnTo>
                  <a:cubicBezTo>
                    <a:pt x="50" y="1042"/>
                    <a:pt x="56" y="1036"/>
                    <a:pt x="62" y="1028"/>
                  </a:cubicBezTo>
                  <a:cubicBezTo>
                    <a:pt x="76" y="1010"/>
                    <a:pt x="88" y="998"/>
                    <a:pt x="100" y="985"/>
                  </a:cubicBezTo>
                  <a:cubicBezTo>
                    <a:pt x="107" y="979"/>
                    <a:pt x="107" y="973"/>
                    <a:pt x="113" y="973"/>
                  </a:cubicBezTo>
                  <a:cubicBezTo>
                    <a:pt x="151" y="929"/>
                    <a:pt x="182" y="891"/>
                    <a:pt x="220" y="854"/>
                  </a:cubicBezTo>
                  <a:cubicBezTo>
                    <a:pt x="288" y="779"/>
                    <a:pt x="351" y="703"/>
                    <a:pt x="426" y="634"/>
                  </a:cubicBezTo>
                  <a:cubicBezTo>
                    <a:pt x="489" y="565"/>
                    <a:pt x="558" y="496"/>
                    <a:pt x="640" y="446"/>
                  </a:cubicBezTo>
                  <a:cubicBezTo>
                    <a:pt x="715" y="396"/>
                    <a:pt x="790" y="351"/>
                    <a:pt x="877" y="314"/>
                  </a:cubicBezTo>
                  <a:cubicBezTo>
                    <a:pt x="1028" y="252"/>
                    <a:pt x="1190" y="221"/>
                    <a:pt x="1348" y="221"/>
                  </a:cubicBezTo>
                  <a:lnTo>
                    <a:pt x="1404" y="221"/>
                  </a:lnTo>
                  <a:cubicBezTo>
                    <a:pt x="1505" y="227"/>
                    <a:pt x="1598" y="246"/>
                    <a:pt x="1693" y="252"/>
                  </a:cubicBezTo>
                  <a:cubicBezTo>
                    <a:pt x="1724" y="258"/>
                    <a:pt x="1754" y="258"/>
                    <a:pt x="1786" y="258"/>
                  </a:cubicBezTo>
                  <a:cubicBezTo>
                    <a:pt x="1849" y="258"/>
                    <a:pt x="1912" y="252"/>
                    <a:pt x="1980" y="246"/>
                  </a:cubicBezTo>
                  <a:cubicBezTo>
                    <a:pt x="2043" y="239"/>
                    <a:pt x="2106" y="239"/>
                    <a:pt x="2168" y="239"/>
                  </a:cubicBezTo>
                  <a:lnTo>
                    <a:pt x="2263" y="239"/>
                  </a:lnTo>
                  <a:cubicBezTo>
                    <a:pt x="2300" y="246"/>
                    <a:pt x="2332" y="246"/>
                    <a:pt x="2363" y="252"/>
                  </a:cubicBezTo>
                  <a:cubicBezTo>
                    <a:pt x="2413" y="264"/>
                    <a:pt x="2463" y="284"/>
                    <a:pt x="2514" y="290"/>
                  </a:cubicBezTo>
                  <a:cubicBezTo>
                    <a:pt x="2520" y="290"/>
                    <a:pt x="2520" y="296"/>
                    <a:pt x="2526" y="296"/>
                  </a:cubicBezTo>
                  <a:lnTo>
                    <a:pt x="2538" y="296"/>
                  </a:lnTo>
                  <a:cubicBezTo>
                    <a:pt x="2544" y="296"/>
                    <a:pt x="2544" y="296"/>
                    <a:pt x="2544" y="302"/>
                  </a:cubicBezTo>
                  <a:cubicBezTo>
                    <a:pt x="2570" y="308"/>
                    <a:pt x="2589" y="314"/>
                    <a:pt x="2613" y="321"/>
                  </a:cubicBezTo>
                  <a:cubicBezTo>
                    <a:pt x="2619" y="321"/>
                    <a:pt x="2627" y="314"/>
                    <a:pt x="2619" y="308"/>
                  </a:cubicBezTo>
                  <a:lnTo>
                    <a:pt x="2607" y="308"/>
                  </a:lnTo>
                  <a:cubicBezTo>
                    <a:pt x="2607" y="302"/>
                    <a:pt x="2607" y="296"/>
                    <a:pt x="2601" y="296"/>
                  </a:cubicBezTo>
                  <a:cubicBezTo>
                    <a:pt x="2564" y="284"/>
                    <a:pt x="2526" y="270"/>
                    <a:pt x="2488" y="264"/>
                  </a:cubicBezTo>
                  <a:cubicBezTo>
                    <a:pt x="2476" y="258"/>
                    <a:pt x="2463" y="258"/>
                    <a:pt x="2457" y="258"/>
                  </a:cubicBezTo>
                  <a:cubicBezTo>
                    <a:pt x="2394" y="239"/>
                    <a:pt x="2326" y="221"/>
                    <a:pt x="2263" y="208"/>
                  </a:cubicBezTo>
                  <a:cubicBezTo>
                    <a:pt x="2168" y="183"/>
                    <a:pt x="2081" y="151"/>
                    <a:pt x="1987" y="126"/>
                  </a:cubicBezTo>
                  <a:cubicBezTo>
                    <a:pt x="1799" y="64"/>
                    <a:pt x="1598" y="13"/>
                    <a:pt x="139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2754514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950"/>
        <p:cNvGrpSpPr/>
        <p:nvPr/>
      </p:nvGrpSpPr>
      <p:grpSpPr>
        <a:xfrm>
          <a:off x="0" y="0"/>
          <a:ext cx="0" cy="0"/>
          <a:chOff x="0" y="0"/>
          <a:chExt cx="0" cy="0"/>
        </a:xfrm>
      </p:grpSpPr>
      <p:sp>
        <p:nvSpPr>
          <p:cNvPr id="951" name="Google Shape;951;p25"/>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2" name="Google Shape;952;p25"/>
          <p:cNvSpPr/>
          <p:nvPr/>
        </p:nvSpPr>
        <p:spPr>
          <a:xfrm rot="-8999932">
            <a:off x="10160164" y="-34665"/>
            <a:ext cx="1961113" cy="1757196"/>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3" name="Google Shape;953;p25"/>
          <p:cNvSpPr/>
          <p:nvPr/>
        </p:nvSpPr>
        <p:spPr>
          <a:xfrm rot="1800068">
            <a:off x="49230" y="328669"/>
            <a:ext cx="1961113" cy="1757196"/>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1891163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954"/>
        <p:cNvGrpSpPr/>
        <p:nvPr/>
      </p:nvGrpSpPr>
      <p:grpSpPr>
        <a:xfrm>
          <a:off x="0" y="0"/>
          <a:ext cx="0" cy="0"/>
          <a:chOff x="0" y="0"/>
          <a:chExt cx="0" cy="0"/>
        </a:xfrm>
      </p:grpSpPr>
      <p:sp>
        <p:nvSpPr>
          <p:cNvPr id="955" name="Google Shape;955;p26"/>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 xmlns:p14="http://schemas.microsoft.com/office/powerpoint/2010/main" val="2805021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956"/>
        <p:cNvGrpSpPr/>
        <p:nvPr/>
      </p:nvGrpSpPr>
      <p:grpSpPr>
        <a:xfrm>
          <a:off x="0" y="0"/>
          <a:ext cx="0" cy="0"/>
          <a:chOff x="0" y="0"/>
          <a:chExt cx="0" cy="0"/>
        </a:xfrm>
      </p:grpSpPr>
      <p:sp>
        <p:nvSpPr>
          <p:cNvPr id="957" name="Google Shape;957;p27"/>
          <p:cNvSpPr txBox="1">
            <a:spLocks noGrp="1"/>
          </p:cNvSpPr>
          <p:nvPr>
            <p:ph type="title" hasCustomPrompt="1"/>
          </p:nvPr>
        </p:nvSpPr>
        <p:spPr>
          <a:xfrm>
            <a:off x="5611179" y="1155233"/>
            <a:ext cx="5620800" cy="11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6933"/>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958" name="Google Shape;958;p27"/>
          <p:cNvSpPr txBox="1">
            <a:spLocks noGrp="1"/>
          </p:cNvSpPr>
          <p:nvPr>
            <p:ph type="subTitle" idx="1"/>
          </p:nvPr>
        </p:nvSpPr>
        <p:spPr>
          <a:xfrm>
            <a:off x="5611129" y="2211613"/>
            <a:ext cx="5620800" cy="57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endParaRPr/>
          </a:p>
        </p:txBody>
      </p:sp>
      <p:sp>
        <p:nvSpPr>
          <p:cNvPr id="959" name="Google Shape;959;p27"/>
          <p:cNvSpPr txBox="1">
            <a:spLocks noGrp="1"/>
          </p:cNvSpPr>
          <p:nvPr>
            <p:ph type="title" idx="2" hasCustomPrompt="1"/>
          </p:nvPr>
        </p:nvSpPr>
        <p:spPr>
          <a:xfrm>
            <a:off x="5611272" y="2843160"/>
            <a:ext cx="5620800" cy="11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6933"/>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960" name="Google Shape;960;p27"/>
          <p:cNvSpPr txBox="1">
            <a:spLocks noGrp="1"/>
          </p:cNvSpPr>
          <p:nvPr>
            <p:ph type="subTitle" idx="3"/>
          </p:nvPr>
        </p:nvSpPr>
        <p:spPr>
          <a:xfrm>
            <a:off x="5611100" y="3899623"/>
            <a:ext cx="5620800" cy="57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endParaRPr/>
          </a:p>
        </p:txBody>
      </p:sp>
      <p:sp>
        <p:nvSpPr>
          <p:cNvPr id="961" name="Google Shape;961;p27"/>
          <p:cNvSpPr txBox="1">
            <a:spLocks noGrp="1"/>
          </p:cNvSpPr>
          <p:nvPr>
            <p:ph type="title" idx="4" hasCustomPrompt="1"/>
          </p:nvPr>
        </p:nvSpPr>
        <p:spPr>
          <a:xfrm>
            <a:off x="5611272" y="4531171"/>
            <a:ext cx="5620800" cy="114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6933"/>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962" name="Google Shape;962;p27"/>
          <p:cNvSpPr txBox="1">
            <a:spLocks noGrp="1"/>
          </p:cNvSpPr>
          <p:nvPr>
            <p:ph type="subTitle" idx="5"/>
          </p:nvPr>
        </p:nvSpPr>
        <p:spPr>
          <a:xfrm>
            <a:off x="5611129" y="5587633"/>
            <a:ext cx="5620800" cy="57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endParaRPr/>
          </a:p>
        </p:txBody>
      </p:sp>
    </p:spTree>
    <p:extLst>
      <p:ext uri="{BB962C8B-B14F-4D97-AF65-F5344CB8AC3E}">
        <p14:creationId xmlns="" xmlns:p14="http://schemas.microsoft.com/office/powerpoint/2010/main" val="3155055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63"/>
        <p:cNvGrpSpPr/>
        <p:nvPr/>
      </p:nvGrpSpPr>
      <p:grpSpPr>
        <a:xfrm>
          <a:off x="0" y="0"/>
          <a:ext cx="0" cy="0"/>
          <a:chOff x="0" y="0"/>
          <a:chExt cx="0" cy="0"/>
        </a:xfrm>
      </p:grpSpPr>
      <p:grpSp>
        <p:nvGrpSpPr>
          <p:cNvPr id="964" name="Google Shape;964;p28"/>
          <p:cNvGrpSpPr/>
          <p:nvPr/>
        </p:nvGrpSpPr>
        <p:grpSpPr>
          <a:xfrm>
            <a:off x="-136302" y="121632"/>
            <a:ext cx="2914063" cy="1277569"/>
            <a:chOff x="-102227" y="91223"/>
            <a:chExt cx="2185547" cy="958177"/>
          </a:xfrm>
        </p:grpSpPr>
        <p:sp>
          <p:nvSpPr>
            <p:cNvPr id="965" name="Google Shape;965;p28"/>
            <p:cNvSpPr/>
            <p:nvPr/>
          </p:nvSpPr>
          <p:spPr>
            <a:xfrm rot="10800000" flipH="1">
              <a:off x="976334" y="319920"/>
              <a:ext cx="1106986" cy="729480"/>
            </a:xfrm>
            <a:custGeom>
              <a:avLst/>
              <a:gdLst/>
              <a:ahLst/>
              <a:cxnLst/>
              <a:rect l="l" t="t" r="r" b="b"/>
              <a:pathLst>
                <a:path w="3035" h="2000" extrusionOk="0">
                  <a:moveTo>
                    <a:pt x="2972" y="408"/>
                  </a:moveTo>
                  <a:cubicBezTo>
                    <a:pt x="2966" y="413"/>
                    <a:pt x="2961" y="419"/>
                    <a:pt x="2960" y="424"/>
                  </a:cubicBezTo>
                  <a:lnTo>
                    <a:pt x="2960" y="424"/>
                  </a:lnTo>
                  <a:cubicBezTo>
                    <a:pt x="2963" y="418"/>
                    <a:pt x="2967" y="412"/>
                    <a:pt x="2972" y="408"/>
                  </a:cubicBezTo>
                  <a:close/>
                  <a:moveTo>
                    <a:pt x="2960" y="424"/>
                  </a:moveTo>
                  <a:cubicBezTo>
                    <a:pt x="2959" y="425"/>
                    <a:pt x="2959" y="425"/>
                    <a:pt x="2959" y="426"/>
                  </a:cubicBezTo>
                  <a:lnTo>
                    <a:pt x="2960" y="426"/>
                  </a:lnTo>
                  <a:cubicBezTo>
                    <a:pt x="2960" y="425"/>
                    <a:pt x="2960" y="425"/>
                    <a:pt x="2960" y="424"/>
                  </a:cubicBezTo>
                  <a:close/>
                  <a:moveTo>
                    <a:pt x="2954" y="426"/>
                  </a:moveTo>
                  <a:cubicBezTo>
                    <a:pt x="2954" y="433"/>
                    <a:pt x="2948" y="439"/>
                    <a:pt x="2942" y="451"/>
                  </a:cubicBezTo>
                  <a:cubicBezTo>
                    <a:pt x="2949" y="444"/>
                    <a:pt x="2953" y="435"/>
                    <a:pt x="2959" y="426"/>
                  </a:cubicBezTo>
                  <a:close/>
                  <a:moveTo>
                    <a:pt x="2884" y="546"/>
                  </a:moveTo>
                  <a:lnTo>
                    <a:pt x="2884" y="546"/>
                  </a:lnTo>
                  <a:cubicBezTo>
                    <a:pt x="2878" y="558"/>
                    <a:pt x="2866" y="576"/>
                    <a:pt x="2859" y="590"/>
                  </a:cubicBezTo>
                  <a:cubicBezTo>
                    <a:pt x="2859" y="590"/>
                    <a:pt x="2853" y="596"/>
                    <a:pt x="2853" y="602"/>
                  </a:cubicBezTo>
                  <a:cubicBezTo>
                    <a:pt x="2866" y="584"/>
                    <a:pt x="2878" y="564"/>
                    <a:pt x="2884" y="546"/>
                  </a:cubicBezTo>
                  <a:close/>
                  <a:moveTo>
                    <a:pt x="20" y="1172"/>
                  </a:moveTo>
                  <a:cubicBezTo>
                    <a:pt x="20" y="1174"/>
                    <a:pt x="20" y="1176"/>
                    <a:pt x="20" y="1179"/>
                  </a:cubicBezTo>
                  <a:lnTo>
                    <a:pt x="20" y="1179"/>
                  </a:lnTo>
                  <a:cubicBezTo>
                    <a:pt x="20" y="1178"/>
                    <a:pt x="20" y="1178"/>
                    <a:pt x="20" y="1178"/>
                  </a:cubicBezTo>
                  <a:lnTo>
                    <a:pt x="20" y="1172"/>
                  </a:lnTo>
                  <a:close/>
                  <a:moveTo>
                    <a:pt x="20" y="1179"/>
                  </a:moveTo>
                  <a:lnTo>
                    <a:pt x="20" y="1179"/>
                  </a:lnTo>
                  <a:cubicBezTo>
                    <a:pt x="19" y="1180"/>
                    <a:pt x="18" y="1181"/>
                    <a:pt x="18" y="1182"/>
                  </a:cubicBezTo>
                  <a:lnTo>
                    <a:pt x="18" y="1182"/>
                  </a:lnTo>
                  <a:cubicBezTo>
                    <a:pt x="19" y="1181"/>
                    <a:pt x="19" y="1180"/>
                    <a:pt x="20" y="1179"/>
                  </a:cubicBezTo>
                  <a:close/>
                  <a:moveTo>
                    <a:pt x="18" y="1182"/>
                  </a:moveTo>
                  <a:cubicBezTo>
                    <a:pt x="16" y="1184"/>
                    <a:pt x="13" y="1185"/>
                    <a:pt x="8" y="1185"/>
                  </a:cubicBezTo>
                  <a:lnTo>
                    <a:pt x="14" y="1191"/>
                  </a:lnTo>
                  <a:lnTo>
                    <a:pt x="20" y="1185"/>
                  </a:lnTo>
                  <a:cubicBezTo>
                    <a:pt x="18" y="1185"/>
                    <a:pt x="17" y="1184"/>
                    <a:pt x="18" y="1182"/>
                  </a:cubicBezTo>
                  <a:close/>
                  <a:moveTo>
                    <a:pt x="46" y="1203"/>
                  </a:moveTo>
                  <a:lnTo>
                    <a:pt x="58" y="1223"/>
                  </a:lnTo>
                  <a:lnTo>
                    <a:pt x="58" y="1215"/>
                  </a:lnTo>
                  <a:lnTo>
                    <a:pt x="46" y="1203"/>
                  </a:lnTo>
                  <a:close/>
                  <a:moveTo>
                    <a:pt x="58" y="1197"/>
                  </a:moveTo>
                  <a:cubicBezTo>
                    <a:pt x="70" y="1203"/>
                    <a:pt x="84" y="1215"/>
                    <a:pt x="96" y="1223"/>
                  </a:cubicBezTo>
                  <a:lnTo>
                    <a:pt x="102" y="1223"/>
                  </a:lnTo>
                  <a:cubicBezTo>
                    <a:pt x="96" y="1215"/>
                    <a:pt x="84" y="1209"/>
                    <a:pt x="76" y="1203"/>
                  </a:cubicBezTo>
                  <a:cubicBezTo>
                    <a:pt x="70" y="1197"/>
                    <a:pt x="64" y="1197"/>
                    <a:pt x="58" y="1197"/>
                  </a:cubicBezTo>
                  <a:close/>
                  <a:moveTo>
                    <a:pt x="20" y="1203"/>
                  </a:moveTo>
                  <a:lnTo>
                    <a:pt x="20" y="1203"/>
                  </a:lnTo>
                  <a:cubicBezTo>
                    <a:pt x="26" y="1223"/>
                    <a:pt x="32" y="1241"/>
                    <a:pt x="46" y="1261"/>
                  </a:cubicBezTo>
                  <a:cubicBezTo>
                    <a:pt x="52" y="1253"/>
                    <a:pt x="52" y="1253"/>
                    <a:pt x="58" y="1253"/>
                  </a:cubicBezTo>
                  <a:lnTo>
                    <a:pt x="64" y="1253"/>
                  </a:lnTo>
                  <a:cubicBezTo>
                    <a:pt x="52" y="1235"/>
                    <a:pt x="32" y="1223"/>
                    <a:pt x="20" y="1203"/>
                  </a:cubicBezTo>
                  <a:close/>
                  <a:moveTo>
                    <a:pt x="127" y="1253"/>
                  </a:moveTo>
                  <a:cubicBezTo>
                    <a:pt x="139" y="1267"/>
                    <a:pt x="159" y="1273"/>
                    <a:pt x="171" y="1285"/>
                  </a:cubicBezTo>
                  <a:cubicBezTo>
                    <a:pt x="165" y="1279"/>
                    <a:pt x="151" y="1267"/>
                    <a:pt x="145" y="1261"/>
                  </a:cubicBezTo>
                  <a:cubicBezTo>
                    <a:pt x="139" y="1261"/>
                    <a:pt x="133" y="1253"/>
                    <a:pt x="127" y="1253"/>
                  </a:cubicBezTo>
                  <a:close/>
                  <a:moveTo>
                    <a:pt x="1819" y="1585"/>
                  </a:moveTo>
                  <a:cubicBezTo>
                    <a:pt x="1813" y="1585"/>
                    <a:pt x="1806" y="1591"/>
                    <a:pt x="1800" y="1591"/>
                  </a:cubicBezTo>
                  <a:cubicBezTo>
                    <a:pt x="1750" y="1611"/>
                    <a:pt x="1701" y="1629"/>
                    <a:pt x="1655" y="1649"/>
                  </a:cubicBezTo>
                  <a:cubicBezTo>
                    <a:pt x="1707" y="1629"/>
                    <a:pt x="1762" y="1611"/>
                    <a:pt x="1813" y="1591"/>
                  </a:cubicBezTo>
                  <a:lnTo>
                    <a:pt x="1819" y="1585"/>
                  </a:lnTo>
                  <a:close/>
                  <a:moveTo>
                    <a:pt x="1261" y="0"/>
                  </a:moveTo>
                  <a:cubicBezTo>
                    <a:pt x="1105" y="0"/>
                    <a:pt x="935" y="32"/>
                    <a:pt x="798" y="113"/>
                  </a:cubicBezTo>
                  <a:cubicBezTo>
                    <a:pt x="697" y="170"/>
                    <a:pt x="616" y="238"/>
                    <a:pt x="541" y="320"/>
                  </a:cubicBezTo>
                  <a:cubicBezTo>
                    <a:pt x="472" y="396"/>
                    <a:pt x="403" y="471"/>
                    <a:pt x="339" y="558"/>
                  </a:cubicBezTo>
                  <a:cubicBezTo>
                    <a:pt x="221" y="721"/>
                    <a:pt x="114" y="897"/>
                    <a:pt x="32" y="1085"/>
                  </a:cubicBezTo>
                  <a:cubicBezTo>
                    <a:pt x="20" y="1110"/>
                    <a:pt x="14" y="1134"/>
                    <a:pt x="1" y="1160"/>
                  </a:cubicBezTo>
                  <a:lnTo>
                    <a:pt x="8" y="1160"/>
                  </a:lnTo>
                  <a:cubicBezTo>
                    <a:pt x="14" y="1160"/>
                    <a:pt x="20" y="1160"/>
                    <a:pt x="20" y="1166"/>
                  </a:cubicBezTo>
                  <a:cubicBezTo>
                    <a:pt x="26" y="1154"/>
                    <a:pt x="39" y="1140"/>
                    <a:pt x="46" y="1128"/>
                  </a:cubicBezTo>
                  <a:cubicBezTo>
                    <a:pt x="121" y="952"/>
                    <a:pt x="208" y="790"/>
                    <a:pt x="315" y="639"/>
                  </a:cubicBezTo>
                  <a:cubicBezTo>
                    <a:pt x="371" y="552"/>
                    <a:pt x="434" y="477"/>
                    <a:pt x="503" y="402"/>
                  </a:cubicBezTo>
                  <a:cubicBezTo>
                    <a:pt x="579" y="320"/>
                    <a:pt x="654" y="245"/>
                    <a:pt x="741" y="182"/>
                  </a:cubicBezTo>
                  <a:cubicBezTo>
                    <a:pt x="891" y="69"/>
                    <a:pt x="1079" y="26"/>
                    <a:pt x="1267" y="26"/>
                  </a:cubicBezTo>
                  <a:cubicBezTo>
                    <a:pt x="1293" y="26"/>
                    <a:pt x="1317" y="32"/>
                    <a:pt x="1343" y="32"/>
                  </a:cubicBezTo>
                  <a:cubicBezTo>
                    <a:pt x="1556" y="44"/>
                    <a:pt x="1756" y="107"/>
                    <a:pt x="1956" y="176"/>
                  </a:cubicBezTo>
                  <a:cubicBezTo>
                    <a:pt x="2138" y="245"/>
                    <a:pt x="2320" y="307"/>
                    <a:pt x="2502" y="376"/>
                  </a:cubicBezTo>
                  <a:cubicBezTo>
                    <a:pt x="2540" y="382"/>
                    <a:pt x="2578" y="396"/>
                    <a:pt x="2615" y="408"/>
                  </a:cubicBezTo>
                  <a:cubicBezTo>
                    <a:pt x="2621" y="408"/>
                    <a:pt x="2621" y="414"/>
                    <a:pt x="2621" y="420"/>
                  </a:cubicBezTo>
                  <a:lnTo>
                    <a:pt x="2633" y="420"/>
                  </a:lnTo>
                  <a:cubicBezTo>
                    <a:pt x="2641" y="426"/>
                    <a:pt x="2633" y="433"/>
                    <a:pt x="2627" y="433"/>
                  </a:cubicBezTo>
                  <a:cubicBezTo>
                    <a:pt x="2603" y="426"/>
                    <a:pt x="2584" y="420"/>
                    <a:pt x="2558" y="414"/>
                  </a:cubicBezTo>
                  <a:cubicBezTo>
                    <a:pt x="2558" y="408"/>
                    <a:pt x="2558" y="408"/>
                    <a:pt x="2552" y="408"/>
                  </a:cubicBezTo>
                  <a:lnTo>
                    <a:pt x="2540" y="408"/>
                  </a:lnTo>
                  <a:cubicBezTo>
                    <a:pt x="2534" y="408"/>
                    <a:pt x="2534" y="402"/>
                    <a:pt x="2528" y="402"/>
                  </a:cubicBezTo>
                  <a:cubicBezTo>
                    <a:pt x="2471" y="396"/>
                    <a:pt x="2421" y="388"/>
                    <a:pt x="2364" y="388"/>
                  </a:cubicBezTo>
                  <a:lnTo>
                    <a:pt x="2308" y="388"/>
                  </a:lnTo>
                  <a:cubicBezTo>
                    <a:pt x="2220" y="388"/>
                    <a:pt x="2132" y="396"/>
                    <a:pt x="2045" y="414"/>
                  </a:cubicBezTo>
                  <a:cubicBezTo>
                    <a:pt x="1988" y="420"/>
                    <a:pt x="1938" y="433"/>
                    <a:pt x="1889" y="451"/>
                  </a:cubicBezTo>
                  <a:cubicBezTo>
                    <a:pt x="1837" y="463"/>
                    <a:pt x="1794" y="477"/>
                    <a:pt x="1744" y="477"/>
                  </a:cubicBezTo>
                  <a:lnTo>
                    <a:pt x="1725" y="477"/>
                  </a:lnTo>
                  <a:cubicBezTo>
                    <a:pt x="1669" y="471"/>
                    <a:pt x="1625" y="451"/>
                    <a:pt x="1568" y="445"/>
                  </a:cubicBezTo>
                  <a:cubicBezTo>
                    <a:pt x="1525" y="433"/>
                    <a:pt x="1475" y="426"/>
                    <a:pt x="1424" y="426"/>
                  </a:cubicBezTo>
                  <a:cubicBezTo>
                    <a:pt x="1400" y="426"/>
                    <a:pt x="1380" y="420"/>
                    <a:pt x="1362" y="420"/>
                  </a:cubicBezTo>
                  <a:cubicBezTo>
                    <a:pt x="1279" y="420"/>
                    <a:pt x="1198" y="433"/>
                    <a:pt x="1117" y="451"/>
                  </a:cubicBezTo>
                  <a:cubicBezTo>
                    <a:pt x="917" y="495"/>
                    <a:pt x="747" y="602"/>
                    <a:pt x="585" y="727"/>
                  </a:cubicBezTo>
                  <a:cubicBezTo>
                    <a:pt x="428" y="853"/>
                    <a:pt x="284" y="984"/>
                    <a:pt x="114" y="1097"/>
                  </a:cubicBezTo>
                  <a:cubicBezTo>
                    <a:pt x="102" y="1110"/>
                    <a:pt x="90" y="1122"/>
                    <a:pt x="76" y="1140"/>
                  </a:cubicBezTo>
                  <a:cubicBezTo>
                    <a:pt x="70" y="1148"/>
                    <a:pt x="64" y="1154"/>
                    <a:pt x="58" y="1160"/>
                  </a:cubicBezTo>
                  <a:cubicBezTo>
                    <a:pt x="227" y="1065"/>
                    <a:pt x="377" y="934"/>
                    <a:pt x="527" y="809"/>
                  </a:cubicBezTo>
                  <a:cubicBezTo>
                    <a:pt x="691" y="677"/>
                    <a:pt x="860" y="552"/>
                    <a:pt x="1067" y="495"/>
                  </a:cubicBezTo>
                  <a:cubicBezTo>
                    <a:pt x="1161" y="463"/>
                    <a:pt x="1261" y="451"/>
                    <a:pt x="1362" y="451"/>
                  </a:cubicBezTo>
                  <a:lnTo>
                    <a:pt x="1368" y="451"/>
                  </a:lnTo>
                  <a:cubicBezTo>
                    <a:pt x="1418" y="451"/>
                    <a:pt x="1467" y="457"/>
                    <a:pt x="1519" y="463"/>
                  </a:cubicBezTo>
                  <a:cubicBezTo>
                    <a:pt x="1574" y="471"/>
                    <a:pt x="1625" y="483"/>
                    <a:pt x="1675" y="495"/>
                  </a:cubicBezTo>
                  <a:cubicBezTo>
                    <a:pt x="1693" y="501"/>
                    <a:pt x="1719" y="501"/>
                    <a:pt x="1744" y="501"/>
                  </a:cubicBezTo>
                  <a:cubicBezTo>
                    <a:pt x="1768" y="501"/>
                    <a:pt x="1800" y="501"/>
                    <a:pt x="1825" y="495"/>
                  </a:cubicBezTo>
                  <a:cubicBezTo>
                    <a:pt x="1881" y="483"/>
                    <a:pt x="1932" y="463"/>
                    <a:pt x="1988" y="451"/>
                  </a:cubicBezTo>
                  <a:cubicBezTo>
                    <a:pt x="2089" y="426"/>
                    <a:pt x="2201" y="414"/>
                    <a:pt x="2308" y="414"/>
                  </a:cubicBezTo>
                  <a:lnTo>
                    <a:pt x="2314" y="414"/>
                  </a:lnTo>
                  <a:cubicBezTo>
                    <a:pt x="2433" y="414"/>
                    <a:pt x="2565" y="439"/>
                    <a:pt x="2690" y="445"/>
                  </a:cubicBezTo>
                  <a:lnTo>
                    <a:pt x="2708" y="445"/>
                  </a:lnTo>
                  <a:cubicBezTo>
                    <a:pt x="2754" y="445"/>
                    <a:pt x="2797" y="439"/>
                    <a:pt x="2835" y="433"/>
                  </a:cubicBezTo>
                  <a:cubicBezTo>
                    <a:pt x="2866" y="426"/>
                    <a:pt x="2890" y="414"/>
                    <a:pt x="2910" y="408"/>
                  </a:cubicBezTo>
                  <a:cubicBezTo>
                    <a:pt x="2942" y="396"/>
                    <a:pt x="2966" y="376"/>
                    <a:pt x="2991" y="364"/>
                  </a:cubicBezTo>
                  <a:lnTo>
                    <a:pt x="2997" y="364"/>
                  </a:lnTo>
                  <a:lnTo>
                    <a:pt x="2997" y="358"/>
                  </a:lnTo>
                  <a:lnTo>
                    <a:pt x="3003" y="358"/>
                  </a:lnTo>
                  <a:cubicBezTo>
                    <a:pt x="3009" y="358"/>
                    <a:pt x="3017" y="364"/>
                    <a:pt x="3009" y="370"/>
                  </a:cubicBezTo>
                  <a:lnTo>
                    <a:pt x="3009" y="376"/>
                  </a:lnTo>
                  <a:cubicBezTo>
                    <a:pt x="2997" y="402"/>
                    <a:pt x="2979" y="420"/>
                    <a:pt x="2966" y="439"/>
                  </a:cubicBezTo>
                  <a:cubicBezTo>
                    <a:pt x="2954" y="457"/>
                    <a:pt x="2934" y="477"/>
                    <a:pt x="2922" y="495"/>
                  </a:cubicBezTo>
                  <a:cubicBezTo>
                    <a:pt x="2916" y="515"/>
                    <a:pt x="2910" y="533"/>
                    <a:pt x="2904" y="546"/>
                  </a:cubicBezTo>
                  <a:cubicBezTo>
                    <a:pt x="2878" y="596"/>
                    <a:pt x="2841" y="639"/>
                    <a:pt x="2809" y="677"/>
                  </a:cubicBezTo>
                  <a:cubicBezTo>
                    <a:pt x="2791" y="703"/>
                    <a:pt x="2772" y="727"/>
                    <a:pt x="2754" y="746"/>
                  </a:cubicBezTo>
                  <a:cubicBezTo>
                    <a:pt x="2696" y="821"/>
                    <a:pt x="2647" y="897"/>
                    <a:pt x="2584" y="966"/>
                  </a:cubicBezTo>
                  <a:cubicBezTo>
                    <a:pt x="2427" y="1148"/>
                    <a:pt x="2245" y="1316"/>
                    <a:pt x="2032" y="1449"/>
                  </a:cubicBezTo>
                  <a:cubicBezTo>
                    <a:pt x="1837" y="1567"/>
                    <a:pt x="1618" y="1649"/>
                    <a:pt x="1392" y="1686"/>
                  </a:cubicBezTo>
                  <a:cubicBezTo>
                    <a:pt x="1317" y="1692"/>
                    <a:pt x="1242" y="1698"/>
                    <a:pt x="1161" y="1698"/>
                  </a:cubicBezTo>
                  <a:cubicBezTo>
                    <a:pt x="1010" y="1698"/>
                    <a:pt x="866" y="1680"/>
                    <a:pt x="723" y="1629"/>
                  </a:cubicBezTo>
                  <a:cubicBezTo>
                    <a:pt x="559" y="1567"/>
                    <a:pt x="415" y="1479"/>
                    <a:pt x="278" y="1373"/>
                  </a:cubicBezTo>
                  <a:cubicBezTo>
                    <a:pt x="202" y="1328"/>
                    <a:pt x="127" y="1273"/>
                    <a:pt x="58" y="1215"/>
                  </a:cubicBezTo>
                  <a:lnTo>
                    <a:pt x="58" y="1215"/>
                  </a:lnTo>
                  <a:cubicBezTo>
                    <a:pt x="227" y="1379"/>
                    <a:pt x="415" y="1530"/>
                    <a:pt x="634" y="1623"/>
                  </a:cubicBezTo>
                  <a:cubicBezTo>
                    <a:pt x="804" y="1692"/>
                    <a:pt x="986" y="1730"/>
                    <a:pt x="1167" y="1730"/>
                  </a:cubicBezTo>
                  <a:cubicBezTo>
                    <a:pt x="1212" y="1730"/>
                    <a:pt x="1261" y="1724"/>
                    <a:pt x="1311" y="1724"/>
                  </a:cubicBezTo>
                  <a:cubicBezTo>
                    <a:pt x="1368" y="1718"/>
                    <a:pt x="1430" y="1704"/>
                    <a:pt x="1493" y="1692"/>
                  </a:cubicBezTo>
                  <a:cubicBezTo>
                    <a:pt x="1612" y="1655"/>
                    <a:pt x="1731" y="1611"/>
                    <a:pt x="1844" y="1561"/>
                  </a:cubicBezTo>
                  <a:lnTo>
                    <a:pt x="1851" y="1561"/>
                  </a:lnTo>
                  <a:cubicBezTo>
                    <a:pt x="1851" y="1561"/>
                    <a:pt x="1857" y="1567"/>
                    <a:pt x="1851" y="1567"/>
                  </a:cubicBezTo>
                  <a:cubicBezTo>
                    <a:pt x="1844" y="1579"/>
                    <a:pt x="1831" y="1591"/>
                    <a:pt x="1819" y="1605"/>
                  </a:cubicBezTo>
                  <a:cubicBezTo>
                    <a:pt x="1813" y="1611"/>
                    <a:pt x="1806" y="1611"/>
                    <a:pt x="1800" y="1617"/>
                  </a:cubicBezTo>
                  <a:cubicBezTo>
                    <a:pt x="1713" y="1712"/>
                    <a:pt x="1612" y="1799"/>
                    <a:pt x="1499" y="1862"/>
                  </a:cubicBezTo>
                  <a:cubicBezTo>
                    <a:pt x="1374" y="1937"/>
                    <a:pt x="1230" y="1975"/>
                    <a:pt x="1085" y="1975"/>
                  </a:cubicBezTo>
                  <a:lnTo>
                    <a:pt x="1079" y="1975"/>
                  </a:lnTo>
                  <a:cubicBezTo>
                    <a:pt x="785" y="1975"/>
                    <a:pt x="515" y="1825"/>
                    <a:pt x="321" y="1611"/>
                  </a:cubicBezTo>
                  <a:cubicBezTo>
                    <a:pt x="234" y="1516"/>
                    <a:pt x="159" y="1411"/>
                    <a:pt x="102" y="1304"/>
                  </a:cubicBezTo>
                  <a:cubicBezTo>
                    <a:pt x="90" y="1291"/>
                    <a:pt x="84" y="1279"/>
                    <a:pt x="76" y="1267"/>
                  </a:cubicBezTo>
                  <a:cubicBezTo>
                    <a:pt x="76" y="1273"/>
                    <a:pt x="70" y="1279"/>
                    <a:pt x="64" y="1279"/>
                  </a:cubicBezTo>
                  <a:lnTo>
                    <a:pt x="58" y="1285"/>
                  </a:lnTo>
                  <a:cubicBezTo>
                    <a:pt x="189" y="1530"/>
                    <a:pt x="371" y="1749"/>
                    <a:pt x="622" y="1880"/>
                  </a:cubicBezTo>
                  <a:cubicBezTo>
                    <a:pt x="767" y="1962"/>
                    <a:pt x="923" y="1999"/>
                    <a:pt x="1085" y="1999"/>
                  </a:cubicBezTo>
                  <a:cubicBezTo>
                    <a:pt x="1212" y="1999"/>
                    <a:pt x="1343" y="1975"/>
                    <a:pt x="1461" y="1912"/>
                  </a:cubicBezTo>
                  <a:cubicBezTo>
                    <a:pt x="1631" y="1831"/>
                    <a:pt x="1768" y="1692"/>
                    <a:pt x="1895" y="1554"/>
                  </a:cubicBezTo>
                  <a:cubicBezTo>
                    <a:pt x="1901" y="1554"/>
                    <a:pt x="1901" y="1554"/>
                    <a:pt x="1901" y="1548"/>
                  </a:cubicBezTo>
                  <a:cubicBezTo>
                    <a:pt x="1926" y="1536"/>
                    <a:pt x="1950" y="1530"/>
                    <a:pt x="1970" y="1516"/>
                  </a:cubicBezTo>
                  <a:cubicBezTo>
                    <a:pt x="2189" y="1397"/>
                    <a:pt x="2377" y="1235"/>
                    <a:pt x="2546" y="1053"/>
                  </a:cubicBezTo>
                  <a:cubicBezTo>
                    <a:pt x="2716" y="865"/>
                    <a:pt x="2859" y="651"/>
                    <a:pt x="2985" y="433"/>
                  </a:cubicBezTo>
                  <a:cubicBezTo>
                    <a:pt x="2997" y="408"/>
                    <a:pt x="3017" y="376"/>
                    <a:pt x="3029" y="351"/>
                  </a:cubicBezTo>
                  <a:cubicBezTo>
                    <a:pt x="3035" y="339"/>
                    <a:pt x="3023" y="333"/>
                    <a:pt x="3017" y="333"/>
                  </a:cubicBezTo>
                  <a:lnTo>
                    <a:pt x="3009" y="333"/>
                  </a:lnTo>
                  <a:cubicBezTo>
                    <a:pt x="2916" y="396"/>
                    <a:pt x="2815" y="414"/>
                    <a:pt x="2716" y="414"/>
                  </a:cubicBezTo>
                  <a:lnTo>
                    <a:pt x="2690" y="414"/>
                  </a:lnTo>
                  <a:cubicBezTo>
                    <a:pt x="2471" y="333"/>
                    <a:pt x="2251" y="257"/>
                    <a:pt x="2026" y="176"/>
                  </a:cubicBezTo>
                  <a:cubicBezTo>
                    <a:pt x="1825" y="101"/>
                    <a:pt x="1618" y="32"/>
                    <a:pt x="1406" y="6"/>
                  </a:cubicBezTo>
                  <a:cubicBezTo>
                    <a:pt x="1362" y="6"/>
                    <a:pt x="1311" y="0"/>
                    <a:pt x="126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28"/>
            <p:cNvSpPr/>
            <p:nvPr/>
          </p:nvSpPr>
          <p:spPr>
            <a:xfrm rot="10800000" flipH="1">
              <a:off x="-102227" y="128062"/>
              <a:ext cx="1086196" cy="498600"/>
            </a:xfrm>
            <a:custGeom>
              <a:avLst/>
              <a:gdLst/>
              <a:ahLst/>
              <a:cxnLst/>
              <a:rect l="l" t="t" r="r" b="b"/>
              <a:pathLst>
                <a:path w="2978" h="1367" extrusionOk="0">
                  <a:moveTo>
                    <a:pt x="2958" y="1"/>
                  </a:moveTo>
                  <a:cubicBezTo>
                    <a:pt x="2752" y="38"/>
                    <a:pt x="2544" y="82"/>
                    <a:pt x="2338" y="139"/>
                  </a:cubicBezTo>
                  <a:cubicBezTo>
                    <a:pt x="2138" y="195"/>
                    <a:pt x="1931" y="264"/>
                    <a:pt x="1737" y="345"/>
                  </a:cubicBezTo>
                  <a:cubicBezTo>
                    <a:pt x="1536" y="420"/>
                    <a:pt x="1341" y="508"/>
                    <a:pt x="1147" y="608"/>
                  </a:cubicBezTo>
                  <a:cubicBezTo>
                    <a:pt x="959" y="703"/>
                    <a:pt x="771" y="809"/>
                    <a:pt x="596" y="921"/>
                  </a:cubicBezTo>
                  <a:cubicBezTo>
                    <a:pt x="414" y="1034"/>
                    <a:pt x="238" y="1160"/>
                    <a:pt x="76" y="1297"/>
                  </a:cubicBezTo>
                  <a:cubicBezTo>
                    <a:pt x="50" y="1311"/>
                    <a:pt x="32" y="1329"/>
                    <a:pt x="13" y="1342"/>
                  </a:cubicBezTo>
                  <a:cubicBezTo>
                    <a:pt x="1" y="1355"/>
                    <a:pt x="7" y="1367"/>
                    <a:pt x="19" y="1367"/>
                  </a:cubicBezTo>
                  <a:lnTo>
                    <a:pt x="25" y="1367"/>
                  </a:lnTo>
                  <a:cubicBezTo>
                    <a:pt x="195" y="1236"/>
                    <a:pt x="363" y="1109"/>
                    <a:pt x="539" y="991"/>
                  </a:cubicBezTo>
                  <a:cubicBezTo>
                    <a:pt x="721" y="872"/>
                    <a:pt x="903" y="765"/>
                    <a:pt x="1091" y="666"/>
                  </a:cubicBezTo>
                  <a:cubicBezTo>
                    <a:pt x="1279" y="565"/>
                    <a:pt x="1473" y="478"/>
                    <a:pt x="1667" y="402"/>
                  </a:cubicBezTo>
                  <a:cubicBezTo>
                    <a:pt x="1861" y="320"/>
                    <a:pt x="2063" y="252"/>
                    <a:pt x="2269" y="189"/>
                  </a:cubicBezTo>
                  <a:cubicBezTo>
                    <a:pt x="2469" y="132"/>
                    <a:pt x="2677" y="82"/>
                    <a:pt x="2890" y="38"/>
                  </a:cubicBezTo>
                  <a:cubicBezTo>
                    <a:pt x="2914" y="38"/>
                    <a:pt x="2940" y="32"/>
                    <a:pt x="2965" y="26"/>
                  </a:cubicBezTo>
                  <a:cubicBezTo>
                    <a:pt x="2977" y="26"/>
                    <a:pt x="2977" y="19"/>
                    <a:pt x="2977" y="13"/>
                  </a:cubicBezTo>
                  <a:lnTo>
                    <a:pt x="2977" y="7"/>
                  </a:lnTo>
                  <a:cubicBezTo>
                    <a:pt x="2977" y="1"/>
                    <a:pt x="2971" y="1"/>
                    <a:pt x="296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28"/>
            <p:cNvSpPr/>
            <p:nvPr/>
          </p:nvSpPr>
          <p:spPr>
            <a:xfrm rot="10800000" flipH="1">
              <a:off x="-83989" y="91223"/>
              <a:ext cx="1088384" cy="501153"/>
            </a:xfrm>
            <a:custGeom>
              <a:avLst/>
              <a:gdLst/>
              <a:ahLst/>
              <a:cxnLst/>
              <a:rect l="l" t="t" r="r" b="b"/>
              <a:pathLst>
                <a:path w="2984" h="1374" extrusionOk="0">
                  <a:moveTo>
                    <a:pt x="2965" y="0"/>
                  </a:moveTo>
                  <a:cubicBezTo>
                    <a:pt x="2959" y="0"/>
                    <a:pt x="2959" y="0"/>
                    <a:pt x="2953" y="8"/>
                  </a:cubicBezTo>
                  <a:cubicBezTo>
                    <a:pt x="2745" y="38"/>
                    <a:pt x="2545" y="89"/>
                    <a:pt x="2344" y="144"/>
                  </a:cubicBezTo>
                  <a:cubicBezTo>
                    <a:pt x="2138" y="202"/>
                    <a:pt x="1938" y="271"/>
                    <a:pt x="1736" y="346"/>
                  </a:cubicBezTo>
                  <a:cubicBezTo>
                    <a:pt x="1536" y="421"/>
                    <a:pt x="1342" y="508"/>
                    <a:pt x="1154" y="609"/>
                  </a:cubicBezTo>
                  <a:cubicBezTo>
                    <a:pt x="960" y="702"/>
                    <a:pt x="778" y="809"/>
                    <a:pt x="596" y="922"/>
                  </a:cubicBezTo>
                  <a:cubicBezTo>
                    <a:pt x="420" y="1041"/>
                    <a:pt x="246" y="1166"/>
                    <a:pt x="76" y="1298"/>
                  </a:cubicBezTo>
                  <a:cubicBezTo>
                    <a:pt x="58" y="1316"/>
                    <a:pt x="32" y="1330"/>
                    <a:pt x="12" y="1348"/>
                  </a:cubicBezTo>
                  <a:cubicBezTo>
                    <a:pt x="0" y="1354"/>
                    <a:pt x="12" y="1373"/>
                    <a:pt x="26" y="1373"/>
                  </a:cubicBezTo>
                  <a:lnTo>
                    <a:pt x="32" y="1367"/>
                  </a:lnTo>
                  <a:cubicBezTo>
                    <a:pt x="194" y="1235"/>
                    <a:pt x="364" y="1110"/>
                    <a:pt x="546" y="991"/>
                  </a:cubicBezTo>
                  <a:cubicBezTo>
                    <a:pt x="721" y="878"/>
                    <a:pt x="903" y="766"/>
                    <a:pt x="1091" y="665"/>
                  </a:cubicBezTo>
                  <a:cubicBezTo>
                    <a:pt x="1279" y="572"/>
                    <a:pt x="1473" y="483"/>
                    <a:pt x="1667" y="402"/>
                  </a:cubicBezTo>
                  <a:cubicBezTo>
                    <a:pt x="1869" y="320"/>
                    <a:pt x="2069" y="251"/>
                    <a:pt x="2269" y="188"/>
                  </a:cubicBezTo>
                  <a:cubicBezTo>
                    <a:pt x="2476" y="132"/>
                    <a:pt x="2682" y="83"/>
                    <a:pt x="2890" y="45"/>
                  </a:cubicBezTo>
                  <a:cubicBezTo>
                    <a:pt x="2915" y="38"/>
                    <a:pt x="2939" y="32"/>
                    <a:pt x="2965" y="32"/>
                  </a:cubicBezTo>
                  <a:lnTo>
                    <a:pt x="2971" y="26"/>
                  </a:lnTo>
                  <a:cubicBezTo>
                    <a:pt x="2977" y="26"/>
                    <a:pt x="2983" y="20"/>
                    <a:pt x="2983" y="14"/>
                  </a:cubicBezTo>
                  <a:cubicBezTo>
                    <a:pt x="2977" y="14"/>
                    <a:pt x="2977" y="8"/>
                    <a:pt x="297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28"/>
            <p:cNvSpPr/>
            <p:nvPr/>
          </p:nvSpPr>
          <p:spPr>
            <a:xfrm rot="10800000" flipH="1">
              <a:off x="981441" y="361135"/>
              <a:ext cx="1095314" cy="647414"/>
            </a:xfrm>
            <a:custGeom>
              <a:avLst/>
              <a:gdLst/>
              <a:ahLst/>
              <a:cxnLst/>
              <a:rect l="l" t="t" r="r" b="b"/>
              <a:pathLst>
                <a:path w="3003" h="1775" extrusionOk="0">
                  <a:moveTo>
                    <a:pt x="2958" y="296"/>
                  </a:moveTo>
                  <a:cubicBezTo>
                    <a:pt x="2953" y="300"/>
                    <a:pt x="2949" y="306"/>
                    <a:pt x="2946" y="312"/>
                  </a:cubicBezTo>
                  <a:lnTo>
                    <a:pt x="2946" y="312"/>
                  </a:lnTo>
                  <a:cubicBezTo>
                    <a:pt x="2947" y="307"/>
                    <a:pt x="2952" y="301"/>
                    <a:pt x="2958" y="296"/>
                  </a:cubicBezTo>
                  <a:close/>
                  <a:moveTo>
                    <a:pt x="1335" y="13"/>
                  </a:moveTo>
                  <a:cubicBezTo>
                    <a:pt x="1536" y="13"/>
                    <a:pt x="1736" y="64"/>
                    <a:pt x="1924" y="120"/>
                  </a:cubicBezTo>
                  <a:cubicBezTo>
                    <a:pt x="1999" y="139"/>
                    <a:pt x="2075" y="163"/>
                    <a:pt x="2150" y="189"/>
                  </a:cubicBezTo>
                  <a:cubicBezTo>
                    <a:pt x="2124" y="183"/>
                    <a:pt x="2100" y="183"/>
                    <a:pt x="2081" y="177"/>
                  </a:cubicBezTo>
                  <a:cubicBezTo>
                    <a:pt x="1893" y="151"/>
                    <a:pt x="1705" y="145"/>
                    <a:pt x="1517" y="139"/>
                  </a:cubicBezTo>
                  <a:cubicBezTo>
                    <a:pt x="1429" y="133"/>
                    <a:pt x="1341" y="133"/>
                    <a:pt x="1253" y="133"/>
                  </a:cubicBezTo>
                  <a:lnTo>
                    <a:pt x="1228" y="133"/>
                  </a:lnTo>
                  <a:cubicBezTo>
                    <a:pt x="1129" y="133"/>
                    <a:pt x="1028" y="139"/>
                    <a:pt x="935" y="171"/>
                  </a:cubicBezTo>
                  <a:cubicBezTo>
                    <a:pt x="747" y="233"/>
                    <a:pt x="589" y="371"/>
                    <a:pt x="458" y="509"/>
                  </a:cubicBezTo>
                  <a:cubicBezTo>
                    <a:pt x="325" y="652"/>
                    <a:pt x="200" y="803"/>
                    <a:pt x="82" y="961"/>
                  </a:cubicBezTo>
                  <a:cubicBezTo>
                    <a:pt x="163" y="828"/>
                    <a:pt x="238" y="697"/>
                    <a:pt x="325" y="571"/>
                  </a:cubicBezTo>
                  <a:cubicBezTo>
                    <a:pt x="438" y="409"/>
                    <a:pt x="571" y="264"/>
                    <a:pt x="747" y="163"/>
                  </a:cubicBezTo>
                  <a:cubicBezTo>
                    <a:pt x="921" y="64"/>
                    <a:pt x="1123" y="13"/>
                    <a:pt x="1323" y="13"/>
                  </a:cubicBezTo>
                  <a:close/>
                  <a:moveTo>
                    <a:pt x="1253" y="145"/>
                  </a:moveTo>
                  <a:cubicBezTo>
                    <a:pt x="1323" y="145"/>
                    <a:pt x="1386" y="145"/>
                    <a:pt x="1453" y="151"/>
                  </a:cubicBezTo>
                  <a:cubicBezTo>
                    <a:pt x="1641" y="157"/>
                    <a:pt x="1823" y="163"/>
                    <a:pt x="2012" y="183"/>
                  </a:cubicBezTo>
                  <a:cubicBezTo>
                    <a:pt x="2093" y="195"/>
                    <a:pt x="2175" y="208"/>
                    <a:pt x="2257" y="221"/>
                  </a:cubicBezTo>
                  <a:cubicBezTo>
                    <a:pt x="2269" y="227"/>
                    <a:pt x="2281" y="227"/>
                    <a:pt x="2288" y="233"/>
                  </a:cubicBezTo>
                  <a:cubicBezTo>
                    <a:pt x="2243" y="227"/>
                    <a:pt x="2194" y="227"/>
                    <a:pt x="2150" y="227"/>
                  </a:cubicBezTo>
                  <a:lnTo>
                    <a:pt x="2055" y="227"/>
                  </a:lnTo>
                  <a:cubicBezTo>
                    <a:pt x="1968" y="233"/>
                    <a:pt x="1881" y="246"/>
                    <a:pt x="1786" y="246"/>
                  </a:cubicBezTo>
                  <a:lnTo>
                    <a:pt x="1754" y="246"/>
                  </a:lnTo>
                  <a:cubicBezTo>
                    <a:pt x="1661" y="239"/>
                    <a:pt x="1560" y="221"/>
                    <a:pt x="1461" y="214"/>
                  </a:cubicBezTo>
                  <a:cubicBezTo>
                    <a:pt x="1429" y="208"/>
                    <a:pt x="1392" y="208"/>
                    <a:pt x="1354" y="208"/>
                  </a:cubicBezTo>
                  <a:cubicBezTo>
                    <a:pt x="1210" y="208"/>
                    <a:pt x="1065" y="233"/>
                    <a:pt x="927" y="284"/>
                  </a:cubicBezTo>
                  <a:cubicBezTo>
                    <a:pt x="753" y="345"/>
                    <a:pt x="596" y="446"/>
                    <a:pt x="464" y="571"/>
                  </a:cubicBezTo>
                  <a:cubicBezTo>
                    <a:pt x="395" y="640"/>
                    <a:pt x="325" y="715"/>
                    <a:pt x="258" y="791"/>
                  </a:cubicBezTo>
                  <a:cubicBezTo>
                    <a:pt x="194" y="866"/>
                    <a:pt x="125" y="935"/>
                    <a:pt x="62" y="1010"/>
                  </a:cubicBezTo>
                  <a:cubicBezTo>
                    <a:pt x="175" y="860"/>
                    <a:pt x="288" y="721"/>
                    <a:pt x="414" y="585"/>
                  </a:cubicBezTo>
                  <a:cubicBezTo>
                    <a:pt x="545" y="434"/>
                    <a:pt x="689" y="290"/>
                    <a:pt x="871" y="208"/>
                  </a:cubicBezTo>
                  <a:cubicBezTo>
                    <a:pt x="965" y="171"/>
                    <a:pt x="1059" y="151"/>
                    <a:pt x="1160" y="145"/>
                  </a:cubicBezTo>
                  <a:close/>
                  <a:moveTo>
                    <a:pt x="2795" y="345"/>
                  </a:moveTo>
                  <a:lnTo>
                    <a:pt x="2795" y="345"/>
                  </a:lnTo>
                  <a:cubicBezTo>
                    <a:pt x="2670" y="396"/>
                    <a:pt x="2538" y="434"/>
                    <a:pt x="2407" y="464"/>
                  </a:cubicBezTo>
                  <a:cubicBezTo>
                    <a:pt x="2213" y="502"/>
                    <a:pt x="2012" y="527"/>
                    <a:pt x="1805" y="547"/>
                  </a:cubicBezTo>
                  <a:cubicBezTo>
                    <a:pt x="1604" y="559"/>
                    <a:pt x="1404" y="577"/>
                    <a:pt x="1204" y="609"/>
                  </a:cubicBezTo>
                  <a:cubicBezTo>
                    <a:pt x="1010" y="640"/>
                    <a:pt x="814" y="684"/>
                    <a:pt x="634" y="759"/>
                  </a:cubicBezTo>
                  <a:cubicBezTo>
                    <a:pt x="539" y="797"/>
                    <a:pt x="452" y="848"/>
                    <a:pt x="370" y="897"/>
                  </a:cubicBezTo>
                  <a:cubicBezTo>
                    <a:pt x="301" y="935"/>
                    <a:pt x="232" y="973"/>
                    <a:pt x="163" y="1010"/>
                  </a:cubicBezTo>
                  <a:cubicBezTo>
                    <a:pt x="301" y="929"/>
                    <a:pt x="426" y="834"/>
                    <a:pt x="558" y="741"/>
                  </a:cubicBezTo>
                  <a:cubicBezTo>
                    <a:pt x="727" y="622"/>
                    <a:pt x="909" y="502"/>
                    <a:pt x="1109" y="452"/>
                  </a:cubicBezTo>
                  <a:cubicBezTo>
                    <a:pt x="1198" y="427"/>
                    <a:pt x="1285" y="421"/>
                    <a:pt x="1372" y="421"/>
                  </a:cubicBezTo>
                  <a:lnTo>
                    <a:pt x="1416" y="421"/>
                  </a:lnTo>
                  <a:cubicBezTo>
                    <a:pt x="1511" y="421"/>
                    <a:pt x="1604" y="434"/>
                    <a:pt x="1699" y="434"/>
                  </a:cubicBezTo>
                  <a:lnTo>
                    <a:pt x="1705" y="434"/>
                  </a:lnTo>
                  <a:cubicBezTo>
                    <a:pt x="1811" y="427"/>
                    <a:pt x="1912" y="415"/>
                    <a:pt x="2012" y="396"/>
                  </a:cubicBezTo>
                  <a:cubicBezTo>
                    <a:pt x="2063" y="389"/>
                    <a:pt x="2118" y="383"/>
                    <a:pt x="2168" y="383"/>
                  </a:cubicBezTo>
                  <a:cubicBezTo>
                    <a:pt x="2187" y="383"/>
                    <a:pt x="2213" y="377"/>
                    <a:pt x="2237" y="377"/>
                  </a:cubicBezTo>
                  <a:cubicBezTo>
                    <a:pt x="2263" y="377"/>
                    <a:pt x="2294" y="383"/>
                    <a:pt x="2326" y="383"/>
                  </a:cubicBezTo>
                  <a:lnTo>
                    <a:pt x="2469" y="383"/>
                  </a:lnTo>
                  <a:cubicBezTo>
                    <a:pt x="2526" y="383"/>
                    <a:pt x="2576" y="383"/>
                    <a:pt x="2627" y="377"/>
                  </a:cubicBezTo>
                  <a:cubicBezTo>
                    <a:pt x="2682" y="371"/>
                    <a:pt x="2740" y="359"/>
                    <a:pt x="2795" y="345"/>
                  </a:cubicBezTo>
                  <a:close/>
                  <a:moveTo>
                    <a:pt x="2946" y="290"/>
                  </a:moveTo>
                  <a:cubicBezTo>
                    <a:pt x="2833" y="409"/>
                    <a:pt x="2676" y="478"/>
                    <a:pt x="2526" y="521"/>
                  </a:cubicBezTo>
                  <a:cubicBezTo>
                    <a:pt x="2431" y="547"/>
                    <a:pt x="2338" y="565"/>
                    <a:pt x="2251" y="591"/>
                  </a:cubicBezTo>
                  <a:cubicBezTo>
                    <a:pt x="2144" y="609"/>
                    <a:pt x="2043" y="634"/>
                    <a:pt x="1936" y="660"/>
                  </a:cubicBezTo>
                  <a:cubicBezTo>
                    <a:pt x="1730" y="703"/>
                    <a:pt x="1523" y="753"/>
                    <a:pt x="1317" y="797"/>
                  </a:cubicBezTo>
                  <a:cubicBezTo>
                    <a:pt x="1115" y="848"/>
                    <a:pt x="909" y="891"/>
                    <a:pt x="709" y="935"/>
                  </a:cubicBezTo>
                  <a:cubicBezTo>
                    <a:pt x="513" y="973"/>
                    <a:pt x="325" y="1010"/>
                    <a:pt x="131" y="1042"/>
                  </a:cubicBezTo>
                  <a:cubicBezTo>
                    <a:pt x="282" y="973"/>
                    <a:pt x="420" y="872"/>
                    <a:pt x="571" y="803"/>
                  </a:cubicBezTo>
                  <a:cubicBezTo>
                    <a:pt x="753" y="715"/>
                    <a:pt x="953" y="666"/>
                    <a:pt x="1147" y="628"/>
                  </a:cubicBezTo>
                  <a:cubicBezTo>
                    <a:pt x="1348" y="597"/>
                    <a:pt x="1548" y="577"/>
                    <a:pt x="1754" y="565"/>
                  </a:cubicBezTo>
                  <a:cubicBezTo>
                    <a:pt x="1956" y="547"/>
                    <a:pt x="2156" y="527"/>
                    <a:pt x="2356" y="484"/>
                  </a:cubicBezTo>
                  <a:cubicBezTo>
                    <a:pt x="2544" y="446"/>
                    <a:pt x="2732" y="396"/>
                    <a:pt x="2902" y="308"/>
                  </a:cubicBezTo>
                  <a:cubicBezTo>
                    <a:pt x="2908" y="302"/>
                    <a:pt x="2914" y="302"/>
                    <a:pt x="2920" y="302"/>
                  </a:cubicBezTo>
                  <a:cubicBezTo>
                    <a:pt x="2928" y="296"/>
                    <a:pt x="2940" y="296"/>
                    <a:pt x="2946" y="290"/>
                  </a:cubicBezTo>
                  <a:close/>
                  <a:moveTo>
                    <a:pt x="2827" y="403"/>
                  </a:moveTo>
                  <a:cubicBezTo>
                    <a:pt x="2732" y="490"/>
                    <a:pt x="2633" y="565"/>
                    <a:pt x="2526" y="628"/>
                  </a:cubicBezTo>
                  <a:cubicBezTo>
                    <a:pt x="2356" y="735"/>
                    <a:pt x="2168" y="822"/>
                    <a:pt x="1980" y="885"/>
                  </a:cubicBezTo>
                  <a:cubicBezTo>
                    <a:pt x="1786" y="947"/>
                    <a:pt x="1586" y="998"/>
                    <a:pt x="1378" y="1022"/>
                  </a:cubicBezTo>
                  <a:cubicBezTo>
                    <a:pt x="1166" y="1054"/>
                    <a:pt x="953" y="1066"/>
                    <a:pt x="739" y="1073"/>
                  </a:cubicBezTo>
                  <a:lnTo>
                    <a:pt x="614" y="1073"/>
                  </a:lnTo>
                  <a:cubicBezTo>
                    <a:pt x="438" y="1073"/>
                    <a:pt x="270" y="1066"/>
                    <a:pt x="94" y="1060"/>
                  </a:cubicBezTo>
                  <a:lnTo>
                    <a:pt x="82" y="1060"/>
                  </a:lnTo>
                  <a:cubicBezTo>
                    <a:pt x="270" y="1028"/>
                    <a:pt x="452" y="998"/>
                    <a:pt x="640" y="961"/>
                  </a:cubicBezTo>
                  <a:cubicBezTo>
                    <a:pt x="846" y="923"/>
                    <a:pt x="1053" y="872"/>
                    <a:pt x="1259" y="828"/>
                  </a:cubicBezTo>
                  <a:cubicBezTo>
                    <a:pt x="1467" y="779"/>
                    <a:pt x="1673" y="735"/>
                    <a:pt x="1881" y="684"/>
                  </a:cubicBezTo>
                  <a:cubicBezTo>
                    <a:pt x="1987" y="660"/>
                    <a:pt x="2093" y="634"/>
                    <a:pt x="2194" y="615"/>
                  </a:cubicBezTo>
                  <a:cubicBezTo>
                    <a:pt x="2288" y="591"/>
                    <a:pt x="2382" y="571"/>
                    <a:pt x="2476" y="547"/>
                  </a:cubicBezTo>
                  <a:cubicBezTo>
                    <a:pt x="2601" y="515"/>
                    <a:pt x="2720" y="472"/>
                    <a:pt x="2827" y="403"/>
                  </a:cubicBezTo>
                  <a:close/>
                  <a:moveTo>
                    <a:pt x="2945" y="314"/>
                  </a:moveTo>
                  <a:cubicBezTo>
                    <a:pt x="2939" y="323"/>
                    <a:pt x="2935" y="332"/>
                    <a:pt x="2928" y="339"/>
                  </a:cubicBezTo>
                  <a:cubicBezTo>
                    <a:pt x="2920" y="345"/>
                    <a:pt x="2914" y="351"/>
                    <a:pt x="2914" y="359"/>
                  </a:cubicBezTo>
                  <a:lnTo>
                    <a:pt x="2908" y="359"/>
                  </a:lnTo>
                  <a:cubicBezTo>
                    <a:pt x="2908" y="359"/>
                    <a:pt x="2902" y="359"/>
                    <a:pt x="2902" y="365"/>
                  </a:cubicBezTo>
                  <a:cubicBezTo>
                    <a:pt x="2890" y="377"/>
                    <a:pt x="2882" y="389"/>
                    <a:pt x="2876" y="409"/>
                  </a:cubicBezTo>
                  <a:cubicBezTo>
                    <a:pt x="2783" y="521"/>
                    <a:pt x="2676" y="628"/>
                    <a:pt x="2564" y="721"/>
                  </a:cubicBezTo>
                  <a:cubicBezTo>
                    <a:pt x="2401" y="854"/>
                    <a:pt x="2219" y="961"/>
                    <a:pt x="2025" y="1036"/>
                  </a:cubicBezTo>
                  <a:cubicBezTo>
                    <a:pt x="1823" y="1117"/>
                    <a:pt x="1617" y="1167"/>
                    <a:pt x="1404" y="1192"/>
                  </a:cubicBezTo>
                  <a:cubicBezTo>
                    <a:pt x="1317" y="1198"/>
                    <a:pt x="1228" y="1198"/>
                    <a:pt x="1141" y="1198"/>
                  </a:cubicBezTo>
                  <a:cubicBezTo>
                    <a:pt x="1010" y="1198"/>
                    <a:pt x="877" y="1192"/>
                    <a:pt x="747" y="1179"/>
                  </a:cubicBezTo>
                  <a:cubicBezTo>
                    <a:pt x="527" y="1155"/>
                    <a:pt x="307" y="1117"/>
                    <a:pt x="94" y="1079"/>
                  </a:cubicBezTo>
                  <a:cubicBezTo>
                    <a:pt x="76" y="1079"/>
                    <a:pt x="62" y="1073"/>
                    <a:pt x="44" y="1073"/>
                  </a:cubicBezTo>
                  <a:lnTo>
                    <a:pt x="50" y="1073"/>
                  </a:lnTo>
                  <a:cubicBezTo>
                    <a:pt x="238" y="1079"/>
                    <a:pt x="426" y="1085"/>
                    <a:pt x="614" y="1085"/>
                  </a:cubicBezTo>
                  <a:lnTo>
                    <a:pt x="658" y="1085"/>
                  </a:lnTo>
                  <a:cubicBezTo>
                    <a:pt x="877" y="1085"/>
                    <a:pt x="1091" y="1073"/>
                    <a:pt x="1311" y="1048"/>
                  </a:cubicBezTo>
                  <a:cubicBezTo>
                    <a:pt x="1517" y="1022"/>
                    <a:pt x="1717" y="979"/>
                    <a:pt x="1918" y="915"/>
                  </a:cubicBezTo>
                  <a:cubicBezTo>
                    <a:pt x="2112" y="860"/>
                    <a:pt x="2300" y="779"/>
                    <a:pt x="2469" y="678"/>
                  </a:cubicBezTo>
                  <a:cubicBezTo>
                    <a:pt x="2645" y="577"/>
                    <a:pt x="2801" y="458"/>
                    <a:pt x="2940" y="314"/>
                  </a:cubicBezTo>
                  <a:close/>
                  <a:moveTo>
                    <a:pt x="2801" y="515"/>
                  </a:moveTo>
                  <a:lnTo>
                    <a:pt x="2801" y="515"/>
                  </a:lnTo>
                  <a:cubicBezTo>
                    <a:pt x="2708" y="634"/>
                    <a:pt x="2601" y="741"/>
                    <a:pt x="2482" y="834"/>
                  </a:cubicBezTo>
                  <a:cubicBezTo>
                    <a:pt x="2407" y="903"/>
                    <a:pt x="2318" y="961"/>
                    <a:pt x="2231" y="1022"/>
                  </a:cubicBezTo>
                  <a:cubicBezTo>
                    <a:pt x="2138" y="1091"/>
                    <a:pt x="2037" y="1155"/>
                    <a:pt x="1930" y="1210"/>
                  </a:cubicBezTo>
                  <a:cubicBezTo>
                    <a:pt x="1730" y="1317"/>
                    <a:pt x="1517" y="1380"/>
                    <a:pt x="1291" y="1398"/>
                  </a:cubicBezTo>
                  <a:cubicBezTo>
                    <a:pt x="1241" y="1404"/>
                    <a:pt x="1190" y="1404"/>
                    <a:pt x="1135" y="1404"/>
                  </a:cubicBezTo>
                  <a:cubicBezTo>
                    <a:pt x="972" y="1404"/>
                    <a:pt x="808" y="1380"/>
                    <a:pt x="652" y="1343"/>
                  </a:cubicBezTo>
                  <a:cubicBezTo>
                    <a:pt x="458" y="1291"/>
                    <a:pt x="264" y="1210"/>
                    <a:pt x="88" y="1111"/>
                  </a:cubicBezTo>
                  <a:lnTo>
                    <a:pt x="82" y="1111"/>
                  </a:lnTo>
                  <a:cubicBezTo>
                    <a:pt x="70" y="1103"/>
                    <a:pt x="56" y="1091"/>
                    <a:pt x="44" y="1085"/>
                  </a:cubicBezTo>
                  <a:cubicBezTo>
                    <a:pt x="50" y="1085"/>
                    <a:pt x="56" y="1085"/>
                    <a:pt x="62" y="1091"/>
                  </a:cubicBezTo>
                  <a:cubicBezTo>
                    <a:pt x="264" y="1123"/>
                    <a:pt x="470" y="1161"/>
                    <a:pt x="671" y="1186"/>
                  </a:cubicBezTo>
                  <a:cubicBezTo>
                    <a:pt x="828" y="1204"/>
                    <a:pt x="984" y="1216"/>
                    <a:pt x="1141" y="1216"/>
                  </a:cubicBezTo>
                  <a:cubicBezTo>
                    <a:pt x="1204" y="1216"/>
                    <a:pt x="1265" y="1210"/>
                    <a:pt x="1329" y="1210"/>
                  </a:cubicBezTo>
                  <a:cubicBezTo>
                    <a:pt x="1548" y="1192"/>
                    <a:pt x="1762" y="1155"/>
                    <a:pt x="1962" y="1079"/>
                  </a:cubicBezTo>
                  <a:cubicBezTo>
                    <a:pt x="2156" y="1004"/>
                    <a:pt x="2344" y="903"/>
                    <a:pt x="2506" y="779"/>
                  </a:cubicBezTo>
                  <a:cubicBezTo>
                    <a:pt x="2613" y="697"/>
                    <a:pt x="2714" y="609"/>
                    <a:pt x="2801" y="515"/>
                  </a:cubicBezTo>
                  <a:close/>
                  <a:moveTo>
                    <a:pt x="2870" y="434"/>
                  </a:moveTo>
                  <a:cubicBezTo>
                    <a:pt x="2864" y="452"/>
                    <a:pt x="2852" y="472"/>
                    <a:pt x="2839" y="490"/>
                  </a:cubicBezTo>
                  <a:cubicBezTo>
                    <a:pt x="2833" y="496"/>
                    <a:pt x="2827" y="502"/>
                    <a:pt x="2827" y="509"/>
                  </a:cubicBezTo>
                  <a:cubicBezTo>
                    <a:pt x="2789" y="553"/>
                    <a:pt x="2752" y="597"/>
                    <a:pt x="2720" y="640"/>
                  </a:cubicBezTo>
                  <a:cubicBezTo>
                    <a:pt x="2645" y="727"/>
                    <a:pt x="2570" y="816"/>
                    <a:pt x="2488" y="897"/>
                  </a:cubicBezTo>
                  <a:cubicBezTo>
                    <a:pt x="2332" y="1066"/>
                    <a:pt x="2150" y="1210"/>
                    <a:pt x="1942" y="1317"/>
                  </a:cubicBezTo>
                  <a:cubicBezTo>
                    <a:pt x="1736" y="1424"/>
                    <a:pt x="1517" y="1487"/>
                    <a:pt x="1285" y="1499"/>
                  </a:cubicBezTo>
                  <a:cubicBezTo>
                    <a:pt x="1247" y="1505"/>
                    <a:pt x="1204" y="1505"/>
                    <a:pt x="1166" y="1505"/>
                  </a:cubicBezTo>
                  <a:cubicBezTo>
                    <a:pt x="990" y="1505"/>
                    <a:pt x="814" y="1479"/>
                    <a:pt x="652" y="1424"/>
                  </a:cubicBezTo>
                  <a:cubicBezTo>
                    <a:pt x="476" y="1367"/>
                    <a:pt x="307" y="1285"/>
                    <a:pt x="157" y="1173"/>
                  </a:cubicBezTo>
                  <a:cubicBezTo>
                    <a:pt x="145" y="1161"/>
                    <a:pt x="125" y="1155"/>
                    <a:pt x="113" y="1141"/>
                  </a:cubicBezTo>
                  <a:lnTo>
                    <a:pt x="113" y="1141"/>
                  </a:lnTo>
                  <a:cubicBezTo>
                    <a:pt x="119" y="1141"/>
                    <a:pt x="125" y="1149"/>
                    <a:pt x="131" y="1149"/>
                  </a:cubicBezTo>
                  <a:cubicBezTo>
                    <a:pt x="270" y="1224"/>
                    <a:pt x="420" y="1285"/>
                    <a:pt x="577" y="1337"/>
                  </a:cubicBezTo>
                  <a:cubicBezTo>
                    <a:pt x="759" y="1386"/>
                    <a:pt x="947" y="1418"/>
                    <a:pt x="1135" y="1418"/>
                  </a:cubicBezTo>
                  <a:lnTo>
                    <a:pt x="1210" y="1418"/>
                  </a:lnTo>
                  <a:cubicBezTo>
                    <a:pt x="1435" y="1404"/>
                    <a:pt x="1655" y="1355"/>
                    <a:pt x="1855" y="1261"/>
                  </a:cubicBezTo>
                  <a:cubicBezTo>
                    <a:pt x="1968" y="1210"/>
                    <a:pt x="2069" y="1149"/>
                    <a:pt x="2168" y="1079"/>
                  </a:cubicBezTo>
                  <a:cubicBezTo>
                    <a:pt x="2263" y="1022"/>
                    <a:pt x="2350" y="961"/>
                    <a:pt x="2439" y="891"/>
                  </a:cubicBezTo>
                  <a:cubicBezTo>
                    <a:pt x="2589" y="773"/>
                    <a:pt x="2732" y="634"/>
                    <a:pt x="2845" y="478"/>
                  </a:cubicBezTo>
                  <a:cubicBezTo>
                    <a:pt x="2852" y="464"/>
                    <a:pt x="2864" y="446"/>
                    <a:pt x="2870" y="434"/>
                  </a:cubicBezTo>
                  <a:close/>
                  <a:moveTo>
                    <a:pt x="119" y="1210"/>
                  </a:moveTo>
                  <a:cubicBezTo>
                    <a:pt x="169" y="1261"/>
                    <a:pt x="220" y="1305"/>
                    <a:pt x="276" y="1349"/>
                  </a:cubicBezTo>
                  <a:cubicBezTo>
                    <a:pt x="376" y="1430"/>
                    <a:pt x="483" y="1499"/>
                    <a:pt x="596" y="1555"/>
                  </a:cubicBezTo>
                  <a:cubicBezTo>
                    <a:pt x="658" y="1580"/>
                    <a:pt x="715" y="1606"/>
                    <a:pt x="777" y="1630"/>
                  </a:cubicBezTo>
                  <a:cubicBezTo>
                    <a:pt x="834" y="1655"/>
                    <a:pt x="903" y="1675"/>
                    <a:pt x="965" y="1681"/>
                  </a:cubicBezTo>
                  <a:cubicBezTo>
                    <a:pt x="996" y="1687"/>
                    <a:pt x="1022" y="1687"/>
                    <a:pt x="1053" y="1687"/>
                  </a:cubicBezTo>
                  <a:cubicBezTo>
                    <a:pt x="1160" y="1687"/>
                    <a:pt x="1259" y="1661"/>
                    <a:pt x="1360" y="1630"/>
                  </a:cubicBezTo>
                  <a:cubicBezTo>
                    <a:pt x="1453" y="1606"/>
                    <a:pt x="1548" y="1574"/>
                    <a:pt x="1641" y="1537"/>
                  </a:cubicBezTo>
                  <a:cubicBezTo>
                    <a:pt x="1687" y="1517"/>
                    <a:pt x="1736" y="1499"/>
                    <a:pt x="1786" y="1479"/>
                  </a:cubicBezTo>
                  <a:cubicBezTo>
                    <a:pt x="1792" y="1479"/>
                    <a:pt x="1799" y="1473"/>
                    <a:pt x="1805" y="1473"/>
                  </a:cubicBezTo>
                  <a:lnTo>
                    <a:pt x="1799" y="1479"/>
                  </a:lnTo>
                  <a:cubicBezTo>
                    <a:pt x="1762" y="1517"/>
                    <a:pt x="1711" y="1543"/>
                    <a:pt x="1661" y="1568"/>
                  </a:cubicBezTo>
                  <a:cubicBezTo>
                    <a:pt x="1592" y="1600"/>
                    <a:pt x="1529" y="1630"/>
                    <a:pt x="1467" y="1655"/>
                  </a:cubicBezTo>
                  <a:cubicBezTo>
                    <a:pt x="1335" y="1713"/>
                    <a:pt x="1198" y="1762"/>
                    <a:pt x="1053" y="1762"/>
                  </a:cubicBezTo>
                  <a:lnTo>
                    <a:pt x="1047" y="1762"/>
                  </a:lnTo>
                  <a:cubicBezTo>
                    <a:pt x="921" y="1762"/>
                    <a:pt x="796" y="1725"/>
                    <a:pt x="677" y="1681"/>
                  </a:cubicBezTo>
                  <a:cubicBezTo>
                    <a:pt x="551" y="1624"/>
                    <a:pt x="432" y="1562"/>
                    <a:pt x="333" y="1473"/>
                  </a:cubicBezTo>
                  <a:cubicBezTo>
                    <a:pt x="282" y="1424"/>
                    <a:pt x="232" y="1367"/>
                    <a:pt x="194" y="1311"/>
                  </a:cubicBezTo>
                  <a:cubicBezTo>
                    <a:pt x="169" y="1279"/>
                    <a:pt x="145" y="1242"/>
                    <a:pt x="119" y="1210"/>
                  </a:cubicBezTo>
                  <a:close/>
                  <a:moveTo>
                    <a:pt x="1323" y="1"/>
                  </a:moveTo>
                  <a:cubicBezTo>
                    <a:pt x="1147" y="1"/>
                    <a:pt x="972" y="39"/>
                    <a:pt x="808" y="114"/>
                  </a:cubicBezTo>
                  <a:cubicBezTo>
                    <a:pt x="715" y="157"/>
                    <a:pt x="626" y="221"/>
                    <a:pt x="551" y="290"/>
                  </a:cubicBezTo>
                  <a:cubicBezTo>
                    <a:pt x="476" y="351"/>
                    <a:pt x="414" y="421"/>
                    <a:pt x="357" y="496"/>
                  </a:cubicBezTo>
                  <a:cubicBezTo>
                    <a:pt x="238" y="652"/>
                    <a:pt x="145" y="828"/>
                    <a:pt x="44" y="991"/>
                  </a:cubicBezTo>
                  <a:cubicBezTo>
                    <a:pt x="44" y="998"/>
                    <a:pt x="38" y="1010"/>
                    <a:pt x="32" y="1016"/>
                  </a:cubicBezTo>
                  <a:cubicBezTo>
                    <a:pt x="25" y="1028"/>
                    <a:pt x="12" y="1042"/>
                    <a:pt x="6" y="1054"/>
                  </a:cubicBezTo>
                  <a:lnTo>
                    <a:pt x="6" y="1060"/>
                  </a:lnTo>
                  <a:lnTo>
                    <a:pt x="6" y="1066"/>
                  </a:lnTo>
                  <a:cubicBezTo>
                    <a:pt x="6" y="1066"/>
                    <a:pt x="0" y="1073"/>
                    <a:pt x="6" y="1073"/>
                  </a:cubicBezTo>
                  <a:lnTo>
                    <a:pt x="0" y="1079"/>
                  </a:lnTo>
                  <a:lnTo>
                    <a:pt x="0" y="1085"/>
                  </a:lnTo>
                  <a:cubicBezTo>
                    <a:pt x="0" y="1085"/>
                    <a:pt x="0" y="1091"/>
                    <a:pt x="6" y="1091"/>
                  </a:cubicBezTo>
                  <a:cubicBezTo>
                    <a:pt x="18" y="1111"/>
                    <a:pt x="38" y="1123"/>
                    <a:pt x="50" y="1141"/>
                  </a:cubicBezTo>
                  <a:cubicBezTo>
                    <a:pt x="56" y="1149"/>
                    <a:pt x="56" y="1155"/>
                    <a:pt x="62" y="1155"/>
                  </a:cubicBezTo>
                  <a:cubicBezTo>
                    <a:pt x="70" y="1167"/>
                    <a:pt x="76" y="1179"/>
                    <a:pt x="88" y="1192"/>
                  </a:cubicBezTo>
                  <a:cubicBezTo>
                    <a:pt x="107" y="1216"/>
                    <a:pt x="131" y="1248"/>
                    <a:pt x="151" y="1279"/>
                  </a:cubicBezTo>
                  <a:cubicBezTo>
                    <a:pt x="194" y="1343"/>
                    <a:pt x="238" y="1398"/>
                    <a:pt x="288" y="1449"/>
                  </a:cubicBezTo>
                  <a:cubicBezTo>
                    <a:pt x="389" y="1549"/>
                    <a:pt x="507" y="1618"/>
                    <a:pt x="634" y="1675"/>
                  </a:cubicBezTo>
                  <a:cubicBezTo>
                    <a:pt x="753" y="1725"/>
                    <a:pt x="877" y="1768"/>
                    <a:pt x="1010" y="1774"/>
                  </a:cubicBezTo>
                  <a:lnTo>
                    <a:pt x="1047" y="1774"/>
                  </a:lnTo>
                  <a:cubicBezTo>
                    <a:pt x="1178" y="1774"/>
                    <a:pt x="1303" y="1737"/>
                    <a:pt x="1423" y="1693"/>
                  </a:cubicBezTo>
                  <a:cubicBezTo>
                    <a:pt x="1491" y="1661"/>
                    <a:pt x="1560" y="1630"/>
                    <a:pt x="1623" y="1600"/>
                  </a:cubicBezTo>
                  <a:cubicBezTo>
                    <a:pt x="1679" y="1574"/>
                    <a:pt x="1736" y="1543"/>
                    <a:pt x="1786" y="1505"/>
                  </a:cubicBezTo>
                  <a:cubicBezTo>
                    <a:pt x="1792" y="1499"/>
                    <a:pt x="1799" y="1499"/>
                    <a:pt x="1805" y="1493"/>
                  </a:cubicBezTo>
                  <a:cubicBezTo>
                    <a:pt x="1817" y="1479"/>
                    <a:pt x="1830" y="1467"/>
                    <a:pt x="1837" y="1455"/>
                  </a:cubicBezTo>
                  <a:cubicBezTo>
                    <a:pt x="1843" y="1455"/>
                    <a:pt x="1837" y="1449"/>
                    <a:pt x="1837" y="1449"/>
                  </a:cubicBezTo>
                  <a:lnTo>
                    <a:pt x="1830" y="1449"/>
                  </a:lnTo>
                  <a:cubicBezTo>
                    <a:pt x="1717" y="1499"/>
                    <a:pt x="1598" y="1543"/>
                    <a:pt x="1479" y="1580"/>
                  </a:cubicBezTo>
                  <a:cubicBezTo>
                    <a:pt x="1453" y="1586"/>
                    <a:pt x="1435" y="1592"/>
                    <a:pt x="1410" y="1606"/>
                  </a:cubicBezTo>
                  <a:cubicBezTo>
                    <a:pt x="1297" y="1643"/>
                    <a:pt x="1178" y="1675"/>
                    <a:pt x="1053" y="1675"/>
                  </a:cubicBezTo>
                  <a:lnTo>
                    <a:pt x="1016" y="1675"/>
                  </a:lnTo>
                  <a:cubicBezTo>
                    <a:pt x="883" y="1668"/>
                    <a:pt x="759" y="1618"/>
                    <a:pt x="646" y="1562"/>
                  </a:cubicBezTo>
                  <a:cubicBezTo>
                    <a:pt x="533" y="1505"/>
                    <a:pt x="420" y="1442"/>
                    <a:pt x="319" y="1367"/>
                  </a:cubicBezTo>
                  <a:cubicBezTo>
                    <a:pt x="226" y="1299"/>
                    <a:pt x="145" y="1224"/>
                    <a:pt x="62" y="1135"/>
                  </a:cubicBezTo>
                  <a:cubicBezTo>
                    <a:pt x="62" y="1135"/>
                    <a:pt x="56" y="1129"/>
                    <a:pt x="56" y="1123"/>
                  </a:cubicBezTo>
                  <a:lnTo>
                    <a:pt x="44" y="1111"/>
                  </a:lnTo>
                  <a:lnTo>
                    <a:pt x="32" y="1091"/>
                  </a:lnTo>
                  <a:lnTo>
                    <a:pt x="44" y="1103"/>
                  </a:lnTo>
                  <a:cubicBezTo>
                    <a:pt x="113" y="1161"/>
                    <a:pt x="188" y="1216"/>
                    <a:pt x="264" y="1261"/>
                  </a:cubicBezTo>
                  <a:cubicBezTo>
                    <a:pt x="363" y="1323"/>
                    <a:pt x="470" y="1374"/>
                    <a:pt x="583" y="1418"/>
                  </a:cubicBezTo>
                  <a:cubicBezTo>
                    <a:pt x="765" y="1487"/>
                    <a:pt x="965" y="1517"/>
                    <a:pt x="1166" y="1517"/>
                  </a:cubicBezTo>
                  <a:lnTo>
                    <a:pt x="1210" y="1517"/>
                  </a:lnTo>
                  <a:cubicBezTo>
                    <a:pt x="1435" y="1511"/>
                    <a:pt x="1667" y="1461"/>
                    <a:pt x="1881" y="1361"/>
                  </a:cubicBezTo>
                  <a:cubicBezTo>
                    <a:pt x="2093" y="1267"/>
                    <a:pt x="2281" y="1123"/>
                    <a:pt x="2445" y="961"/>
                  </a:cubicBezTo>
                  <a:cubicBezTo>
                    <a:pt x="2526" y="878"/>
                    <a:pt x="2607" y="797"/>
                    <a:pt x="2682" y="703"/>
                  </a:cubicBezTo>
                  <a:cubicBezTo>
                    <a:pt x="2702" y="684"/>
                    <a:pt x="2720" y="660"/>
                    <a:pt x="2740" y="634"/>
                  </a:cubicBezTo>
                  <a:cubicBezTo>
                    <a:pt x="2758" y="615"/>
                    <a:pt x="2777" y="591"/>
                    <a:pt x="2795" y="565"/>
                  </a:cubicBezTo>
                  <a:cubicBezTo>
                    <a:pt x="2827" y="527"/>
                    <a:pt x="2864" y="484"/>
                    <a:pt x="2890" y="434"/>
                  </a:cubicBezTo>
                  <a:cubicBezTo>
                    <a:pt x="2896" y="421"/>
                    <a:pt x="2902" y="403"/>
                    <a:pt x="2908" y="383"/>
                  </a:cubicBezTo>
                  <a:cubicBezTo>
                    <a:pt x="2920" y="365"/>
                    <a:pt x="2940" y="345"/>
                    <a:pt x="2952" y="327"/>
                  </a:cubicBezTo>
                  <a:cubicBezTo>
                    <a:pt x="2965" y="308"/>
                    <a:pt x="2983" y="290"/>
                    <a:pt x="2995" y="264"/>
                  </a:cubicBezTo>
                  <a:lnTo>
                    <a:pt x="2995" y="258"/>
                  </a:lnTo>
                  <a:cubicBezTo>
                    <a:pt x="3003" y="252"/>
                    <a:pt x="2995" y="246"/>
                    <a:pt x="2989" y="246"/>
                  </a:cubicBezTo>
                  <a:lnTo>
                    <a:pt x="2983" y="246"/>
                  </a:lnTo>
                  <a:lnTo>
                    <a:pt x="2983" y="252"/>
                  </a:lnTo>
                  <a:lnTo>
                    <a:pt x="2977" y="252"/>
                  </a:lnTo>
                  <a:cubicBezTo>
                    <a:pt x="2952" y="264"/>
                    <a:pt x="2928" y="284"/>
                    <a:pt x="2896" y="296"/>
                  </a:cubicBezTo>
                  <a:cubicBezTo>
                    <a:pt x="2876" y="302"/>
                    <a:pt x="2852" y="314"/>
                    <a:pt x="2821" y="321"/>
                  </a:cubicBezTo>
                  <a:cubicBezTo>
                    <a:pt x="2777" y="333"/>
                    <a:pt x="2732" y="345"/>
                    <a:pt x="2688" y="351"/>
                  </a:cubicBezTo>
                  <a:cubicBezTo>
                    <a:pt x="2613" y="365"/>
                    <a:pt x="2538" y="371"/>
                    <a:pt x="2463" y="371"/>
                  </a:cubicBezTo>
                  <a:lnTo>
                    <a:pt x="2382" y="371"/>
                  </a:lnTo>
                  <a:cubicBezTo>
                    <a:pt x="2338" y="371"/>
                    <a:pt x="2288" y="365"/>
                    <a:pt x="2243" y="365"/>
                  </a:cubicBezTo>
                  <a:cubicBezTo>
                    <a:pt x="2187" y="365"/>
                    <a:pt x="2130" y="371"/>
                    <a:pt x="2075" y="377"/>
                  </a:cubicBezTo>
                  <a:cubicBezTo>
                    <a:pt x="1974" y="389"/>
                    <a:pt x="1875" y="409"/>
                    <a:pt x="1768" y="415"/>
                  </a:cubicBezTo>
                  <a:lnTo>
                    <a:pt x="1699" y="415"/>
                  </a:lnTo>
                  <a:cubicBezTo>
                    <a:pt x="1641" y="415"/>
                    <a:pt x="1586" y="415"/>
                    <a:pt x="1529" y="409"/>
                  </a:cubicBezTo>
                  <a:cubicBezTo>
                    <a:pt x="1473" y="409"/>
                    <a:pt x="1416" y="403"/>
                    <a:pt x="1366" y="403"/>
                  </a:cubicBezTo>
                  <a:cubicBezTo>
                    <a:pt x="1303" y="403"/>
                    <a:pt x="1241" y="409"/>
                    <a:pt x="1178" y="421"/>
                  </a:cubicBezTo>
                  <a:cubicBezTo>
                    <a:pt x="978" y="458"/>
                    <a:pt x="790" y="565"/>
                    <a:pt x="626" y="678"/>
                  </a:cubicBezTo>
                  <a:cubicBezTo>
                    <a:pt x="452" y="797"/>
                    <a:pt x="282" y="929"/>
                    <a:pt x="100" y="1028"/>
                  </a:cubicBezTo>
                  <a:cubicBezTo>
                    <a:pt x="88" y="1036"/>
                    <a:pt x="76" y="1042"/>
                    <a:pt x="56" y="1048"/>
                  </a:cubicBezTo>
                  <a:cubicBezTo>
                    <a:pt x="50" y="1048"/>
                    <a:pt x="44" y="1054"/>
                    <a:pt x="38" y="1054"/>
                  </a:cubicBezTo>
                  <a:lnTo>
                    <a:pt x="44" y="1048"/>
                  </a:lnTo>
                  <a:cubicBezTo>
                    <a:pt x="50" y="1042"/>
                    <a:pt x="56" y="1036"/>
                    <a:pt x="62" y="1028"/>
                  </a:cubicBezTo>
                  <a:cubicBezTo>
                    <a:pt x="76" y="1010"/>
                    <a:pt x="88" y="998"/>
                    <a:pt x="100" y="985"/>
                  </a:cubicBezTo>
                  <a:cubicBezTo>
                    <a:pt x="107" y="979"/>
                    <a:pt x="107" y="973"/>
                    <a:pt x="113" y="973"/>
                  </a:cubicBezTo>
                  <a:cubicBezTo>
                    <a:pt x="151" y="929"/>
                    <a:pt x="182" y="891"/>
                    <a:pt x="220" y="854"/>
                  </a:cubicBezTo>
                  <a:cubicBezTo>
                    <a:pt x="288" y="779"/>
                    <a:pt x="351" y="703"/>
                    <a:pt x="426" y="634"/>
                  </a:cubicBezTo>
                  <a:cubicBezTo>
                    <a:pt x="489" y="565"/>
                    <a:pt x="558" y="496"/>
                    <a:pt x="640" y="446"/>
                  </a:cubicBezTo>
                  <a:cubicBezTo>
                    <a:pt x="715" y="396"/>
                    <a:pt x="790" y="351"/>
                    <a:pt x="877" y="314"/>
                  </a:cubicBezTo>
                  <a:cubicBezTo>
                    <a:pt x="1028" y="252"/>
                    <a:pt x="1190" y="221"/>
                    <a:pt x="1348" y="221"/>
                  </a:cubicBezTo>
                  <a:lnTo>
                    <a:pt x="1404" y="221"/>
                  </a:lnTo>
                  <a:cubicBezTo>
                    <a:pt x="1505" y="227"/>
                    <a:pt x="1598" y="246"/>
                    <a:pt x="1693" y="252"/>
                  </a:cubicBezTo>
                  <a:cubicBezTo>
                    <a:pt x="1724" y="258"/>
                    <a:pt x="1754" y="258"/>
                    <a:pt x="1786" y="258"/>
                  </a:cubicBezTo>
                  <a:cubicBezTo>
                    <a:pt x="1849" y="258"/>
                    <a:pt x="1912" y="252"/>
                    <a:pt x="1980" y="246"/>
                  </a:cubicBezTo>
                  <a:cubicBezTo>
                    <a:pt x="2043" y="239"/>
                    <a:pt x="2106" y="239"/>
                    <a:pt x="2168" y="239"/>
                  </a:cubicBezTo>
                  <a:lnTo>
                    <a:pt x="2263" y="239"/>
                  </a:lnTo>
                  <a:cubicBezTo>
                    <a:pt x="2300" y="246"/>
                    <a:pt x="2332" y="246"/>
                    <a:pt x="2363" y="252"/>
                  </a:cubicBezTo>
                  <a:cubicBezTo>
                    <a:pt x="2413" y="264"/>
                    <a:pt x="2463" y="284"/>
                    <a:pt x="2514" y="290"/>
                  </a:cubicBezTo>
                  <a:cubicBezTo>
                    <a:pt x="2520" y="290"/>
                    <a:pt x="2520" y="296"/>
                    <a:pt x="2526" y="296"/>
                  </a:cubicBezTo>
                  <a:lnTo>
                    <a:pt x="2538" y="296"/>
                  </a:lnTo>
                  <a:cubicBezTo>
                    <a:pt x="2544" y="296"/>
                    <a:pt x="2544" y="296"/>
                    <a:pt x="2544" y="302"/>
                  </a:cubicBezTo>
                  <a:cubicBezTo>
                    <a:pt x="2570" y="308"/>
                    <a:pt x="2589" y="314"/>
                    <a:pt x="2613" y="321"/>
                  </a:cubicBezTo>
                  <a:cubicBezTo>
                    <a:pt x="2619" y="321"/>
                    <a:pt x="2627" y="314"/>
                    <a:pt x="2619" y="308"/>
                  </a:cubicBezTo>
                  <a:lnTo>
                    <a:pt x="2607" y="308"/>
                  </a:lnTo>
                  <a:cubicBezTo>
                    <a:pt x="2607" y="302"/>
                    <a:pt x="2607" y="296"/>
                    <a:pt x="2601" y="296"/>
                  </a:cubicBezTo>
                  <a:cubicBezTo>
                    <a:pt x="2564" y="284"/>
                    <a:pt x="2526" y="270"/>
                    <a:pt x="2488" y="264"/>
                  </a:cubicBezTo>
                  <a:cubicBezTo>
                    <a:pt x="2476" y="258"/>
                    <a:pt x="2463" y="258"/>
                    <a:pt x="2457" y="258"/>
                  </a:cubicBezTo>
                  <a:cubicBezTo>
                    <a:pt x="2394" y="239"/>
                    <a:pt x="2326" y="221"/>
                    <a:pt x="2263" y="208"/>
                  </a:cubicBezTo>
                  <a:cubicBezTo>
                    <a:pt x="2168" y="183"/>
                    <a:pt x="2081" y="151"/>
                    <a:pt x="1987" y="126"/>
                  </a:cubicBezTo>
                  <a:cubicBezTo>
                    <a:pt x="1799" y="64"/>
                    <a:pt x="1598" y="13"/>
                    <a:pt x="139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9" name="Google Shape;969;p28"/>
          <p:cNvGrpSpPr/>
          <p:nvPr/>
        </p:nvGrpSpPr>
        <p:grpSpPr>
          <a:xfrm>
            <a:off x="10529365" y="4737011"/>
            <a:ext cx="1567067" cy="2120991"/>
            <a:chOff x="7897024" y="3552758"/>
            <a:chExt cx="1175300" cy="1590743"/>
          </a:xfrm>
        </p:grpSpPr>
        <p:sp>
          <p:nvSpPr>
            <p:cNvPr id="970" name="Google Shape;970;p28"/>
            <p:cNvSpPr/>
            <p:nvPr/>
          </p:nvSpPr>
          <p:spPr>
            <a:xfrm>
              <a:off x="7897024" y="3552758"/>
              <a:ext cx="817743" cy="997028"/>
            </a:xfrm>
            <a:custGeom>
              <a:avLst/>
              <a:gdLst/>
              <a:ahLst/>
              <a:cxnLst/>
              <a:rect l="l" t="t" r="r" b="b"/>
              <a:pathLst>
                <a:path w="2358" h="2875" extrusionOk="0">
                  <a:moveTo>
                    <a:pt x="189" y="125"/>
                  </a:moveTo>
                  <a:cubicBezTo>
                    <a:pt x="232" y="131"/>
                    <a:pt x="270" y="131"/>
                    <a:pt x="314" y="143"/>
                  </a:cubicBezTo>
                  <a:cubicBezTo>
                    <a:pt x="327" y="157"/>
                    <a:pt x="333" y="169"/>
                    <a:pt x="345" y="181"/>
                  </a:cubicBezTo>
                  <a:cubicBezTo>
                    <a:pt x="383" y="226"/>
                    <a:pt x="420" y="270"/>
                    <a:pt x="446" y="319"/>
                  </a:cubicBezTo>
                  <a:cubicBezTo>
                    <a:pt x="371" y="313"/>
                    <a:pt x="302" y="313"/>
                    <a:pt x="232" y="307"/>
                  </a:cubicBezTo>
                  <a:cubicBezTo>
                    <a:pt x="214" y="307"/>
                    <a:pt x="214" y="325"/>
                    <a:pt x="220" y="331"/>
                  </a:cubicBezTo>
                  <a:cubicBezTo>
                    <a:pt x="264" y="383"/>
                    <a:pt x="276" y="444"/>
                    <a:pt x="276" y="507"/>
                  </a:cubicBezTo>
                  <a:cubicBezTo>
                    <a:pt x="232" y="464"/>
                    <a:pt x="183" y="414"/>
                    <a:pt x="126" y="377"/>
                  </a:cubicBezTo>
                  <a:cubicBezTo>
                    <a:pt x="120" y="339"/>
                    <a:pt x="114" y="294"/>
                    <a:pt x="108" y="256"/>
                  </a:cubicBezTo>
                  <a:cubicBezTo>
                    <a:pt x="101" y="238"/>
                    <a:pt x="95" y="213"/>
                    <a:pt x="88" y="195"/>
                  </a:cubicBezTo>
                  <a:cubicBezTo>
                    <a:pt x="82" y="175"/>
                    <a:pt x="70" y="157"/>
                    <a:pt x="70" y="137"/>
                  </a:cubicBezTo>
                  <a:lnTo>
                    <a:pt x="70" y="131"/>
                  </a:lnTo>
                  <a:lnTo>
                    <a:pt x="120" y="131"/>
                  </a:lnTo>
                  <a:cubicBezTo>
                    <a:pt x="145" y="125"/>
                    <a:pt x="163" y="125"/>
                    <a:pt x="189" y="125"/>
                  </a:cubicBezTo>
                  <a:close/>
                  <a:moveTo>
                    <a:pt x="258" y="31"/>
                  </a:moveTo>
                  <a:lnTo>
                    <a:pt x="258" y="31"/>
                  </a:lnTo>
                  <a:cubicBezTo>
                    <a:pt x="383" y="44"/>
                    <a:pt x="515" y="50"/>
                    <a:pt x="640" y="62"/>
                  </a:cubicBezTo>
                  <a:cubicBezTo>
                    <a:pt x="772" y="82"/>
                    <a:pt x="891" y="119"/>
                    <a:pt x="1004" y="181"/>
                  </a:cubicBezTo>
                  <a:cubicBezTo>
                    <a:pt x="1054" y="207"/>
                    <a:pt x="1103" y="238"/>
                    <a:pt x="1148" y="270"/>
                  </a:cubicBezTo>
                  <a:cubicBezTo>
                    <a:pt x="1117" y="270"/>
                    <a:pt x="1091" y="270"/>
                    <a:pt x="1060" y="264"/>
                  </a:cubicBezTo>
                  <a:cubicBezTo>
                    <a:pt x="1048" y="264"/>
                    <a:pt x="1042" y="282"/>
                    <a:pt x="1054" y="288"/>
                  </a:cubicBezTo>
                  <a:cubicBezTo>
                    <a:pt x="1178" y="351"/>
                    <a:pt x="1305" y="407"/>
                    <a:pt x="1412" y="495"/>
                  </a:cubicBezTo>
                  <a:cubicBezTo>
                    <a:pt x="1461" y="539"/>
                    <a:pt x="1505" y="583"/>
                    <a:pt x="1536" y="632"/>
                  </a:cubicBezTo>
                  <a:cubicBezTo>
                    <a:pt x="1548" y="652"/>
                    <a:pt x="1555" y="670"/>
                    <a:pt x="1562" y="689"/>
                  </a:cubicBezTo>
                  <a:cubicBezTo>
                    <a:pt x="1449" y="577"/>
                    <a:pt x="1305" y="501"/>
                    <a:pt x="1160" y="438"/>
                  </a:cubicBezTo>
                  <a:cubicBezTo>
                    <a:pt x="1073" y="401"/>
                    <a:pt x="978" y="369"/>
                    <a:pt x="885" y="351"/>
                  </a:cubicBezTo>
                  <a:cubicBezTo>
                    <a:pt x="784" y="331"/>
                    <a:pt x="684" y="331"/>
                    <a:pt x="584" y="325"/>
                  </a:cubicBezTo>
                  <a:lnTo>
                    <a:pt x="478" y="319"/>
                  </a:lnTo>
                  <a:cubicBezTo>
                    <a:pt x="452" y="264"/>
                    <a:pt x="408" y="213"/>
                    <a:pt x="371" y="169"/>
                  </a:cubicBezTo>
                  <a:cubicBezTo>
                    <a:pt x="359" y="157"/>
                    <a:pt x="351" y="143"/>
                    <a:pt x="339" y="131"/>
                  </a:cubicBezTo>
                  <a:cubicBezTo>
                    <a:pt x="339" y="125"/>
                    <a:pt x="339" y="119"/>
                    <a:pt x="333" y="119"/>
                  </a:cubicBezTo>
                  <a:lnTo>
                    <a:pt x="327" y="119"/>
                  </a:lnTo>
                  <a:cubicBezTo>
                    <a:pt x="302" y="88"/>
                    <a:pt x="283" y="62"/>
                    <a:pt x="258" y="31"/>
                  </a:cubicBezTo>
                  <a:close/>
                  <a:moveTo>
                    <a:pt x="1570" y="288"/>
                  </a:moveTo>
                  <a:cubicBezTo>
                    <a:pt x="1702" y="288"/>
                    <a:pt x="1832" y="301"/>
                    <a:pt x="1956" y="357"/>
                  </a:cubicBezTo>
                  <a:cubicBezTo>
                    <a:pt x="2019" y="383"/>
                    <a:pt x="2075" y="420"/>
                    <a:pt x="2119" y="470"/>
                  </a:cubicBezTo>
                  <a:cubicBezTo>
                    <a:pt x="2164" y="519"/>
                    <a:pt x="2201" y="577"/>
                    <a:pt x="2225" y="640"/>
                  </a:cubicBezTo>
                  <a:cubicBezTo>
                    <a:pt x="2251" y="701"/>
                    <a:pt x="2269" y="771"/>
                    <a:pt x="2289" y="834"/>
                  </a:cubicBezTo>
                  <a:cubicBezTo>
                    <a:pt x="2301" y="903"/>
                    <a:pt x="2314" y="978"/>
                    <a:pt x="2320" y="1046"/>
                  </a:cubicBezTo>
                  <a:cubicBezTo>
                    <a:pt x="2332" y="1190"/>
                    <a:pt x="2320" y="1347"/>
                    <a:pt x="2251" y="1479"/>
                  </a:cubicBezTo>
                  <a:cubicBezTo>
                    <a:pt x="2207" y="1360"/>
                    <a:pt x="2126" y="1254"/>
                    <a:pt x="2019" y="1184"/>
                  </a:cubicBezTo>
                  <a:cubicBezTo>
                    <a:pt x="1944" y="1135"/>
                    <a:pt x="1855" y="1097"/>
                    <a:pt x="1768" y="1072"/>
                  </a:cubicBezTo>
                  <a:cubicBezTo>
                    <a:pt x="1730" y="1059"/>
                    <a:pt x="1693" y="1046"/>
                    <a:pt x="1655" y="1034"/>
                  </a:cubicBezTo>
                  <a:cubicBezTo>
                    <a:pt x="1630" y="896"/>
                    <a:pt x="1637" y="759"/>
                    <a:pt x="1568" y="640"/>
                  </a:cubicBezTo>
                  <a:cubicBezTo>
                    <a:pt x="1505" y="519"/>
                    <a:pt x="1398" y="444"/>
                    <a:pt x="1285" y="377"/>
                  </a:cubicBezTo>
                  <a:cubicBezTo>
                    <a:pt x="1236" y="351"/>
                    <a:pt x="1178" y="325"/>
                    <a:pt x="1129" y="294"/>
                  </a:cubicBezTo>
                  <a:lnTo>
                    <a:pt x="1129" y="294"/>
                  </a:lnTo>
                  <a:cubicBezTo>
                    <a:pt x="1164" y="296"/>
                    <a:pt x="1200" y="297"/>
                    <a:pt x="1235" y="297"/>
                  </a:cubicBezTo>
                  <a:cubicBezTo>
                    <a:pt x="1346" y="297"/>
                    <a:pt x="1459" y="288"/>
                    <a:pt x="1570" y="288"/>
                  </a:cubicBezTo>
                  <a:close/>
                  <a:moveTo>
                    <a:pt x="38" y="345"/>
                  </a:moveTo>
                  <a:lnTo>
                    <a:pt x="38" y="345"/>
                  </a:lnTo>
                  <a:cubicBezTo>
                    <a:pt x="126" y="407"/>
                    <a:pt x="208" y="470"/>
                    <a:pt x="283" y="551"/>
                  </a:cubicBezTo>
                  <a:lnTo>
                    <a:pt x="283" y="589"/>
                  </a:lnTo>
                  <a:lnTo>
                    <a:pt x="283" y="909"/>
                  </a:lnTo>
                  <a:cubicBezTo>
                    <a:pt x="283" y="1022"/>
                    <a:pt x="283" y="1129"/>
                    <a:pt x="290" y="1234"/>
                  </a:cubicBezTo>
                  <a:cubicBezTo>
                    <a:pt x="296" y="1335"/>
                    <a:pt x="308" y="1436"/>
                    <a:pt x="345" y="1523"/>
                  </a:cubicBezTo>
                  <a:cubicBezTo>
                    <a:pt x="383" y="1610"/>
                    <a:pt x="446" y="1685"/>
                    <a:pt x="515" y="1754"/>
                  </a:cubicBezTo>
                  <a:cubicBezTo>
                    <a:pt x="478" y="1754"/>
                    <a:pt x="446" y="1754"/>
                    <a:pt x="408" y="1742"/>
                  </a:cubicBezTo>
                  <a:cubicBezTo>
                    <a:pt x="396" y="1742"/>
                    <a:pt x="383" y="1736"/>
                    <a:pt x="371" y="1730"/>
                  </a:cubicBezTo>
                  <a:cubicBezTo>
                    <a:pt x="252" y="1586"/>
                    <a:pt x="151" y="1422"/>
                    <a:pt x="108" y="1241"/>
                  </a:cubicBezTo>
                  <a:cubicBezTo>
                    <a:pt x="58" y="1046"/>
                    <a:pt x="76" y="840"/>
                    <a:pt x="70" y="640"/>
                  </a:cubicBezTo>
                  <a:cubicBezTo>
                    <a:pt x="70" y="539"/>
                    <a:pt x="64" y="444"/>
                    <a:pt x="38" y="345"/>
                  </a:cubicBezTo>
                  <a:close/>
                  <a:moveTo>
                    <a:pt x="258" y="339"/>
                  </a:moveTo>
                  <a:lnTo>
                    <a:pt x="258" y="339"/>
                  </a:lnTo>
                  <a:cubicBezTo>
                    <a:pt x="351" y="345"/>
                    <a:pt x="446" y="345"/>
                    <a:pt x="533" y="351"/>
                  </a:cubicBezTo>
                  <a:cubicBezTo>
                    <a:pt x="634" y="357"/>
                    <a:pt x="735" y="357"/>
                    <a:pt x="834" y="369"/>
                  </a:cubicBezTo>
                  <a:cubicBezTo>
                    <a:pt x="935" y="383"/>
                    <a:pt x="1022" y="414"/>
                    <a:pt x="1111" y="452"/>
                  </a:cubicBezTo>
                  <a:cubicBezTo>
                    <a:pt x="1192" y="482"/>
                    <a:pt x="1273" y="519"/>
                    <a:pt x="1348" y="565"/>
                  </a:cubicBezTo>
                  <a:cubicBezTo>
                    <a:pt x="1436" y="614"/>
                    <a:pt x="1511" y="670"/>
                    <a:pt x="1580" y="745"/>
                  </a:cubicBezTo>
                  <a:lnTo>
                    <a:pt x="1586" y="745"/>
                  </a:lnTo>
                  <a:cubicBezTo>
                    <a:pt x="1592" y="771"/>
                    <a:pt x="1592" y="790"/>
                    <a:pt x="1600" y="814"/>
                  </a:cubicBezTo>
                  <a:cubicBezTo>
                    <a:pt x="1612" y="883"/>
                    <a:pt x="1612" y="953"/>
                    <a:pt x="1630" y="1022"/>
                  </a:cubicBezTo>
                  <a:cubicBezTo>
                    <a:pt x="1580" y="1008"/>
                    <a:pt x="1530" y="990"/>
                    <a:pt x="1487" y="984"/>
                  </a:cubicBezTo>
                  <a:cubicBezTo>
                    <a:pt x="1484" y="983"/>
                    <a:pt x="1482" y="983"/>
                    <a:pt x="1480" y="983"/>
                  </a:cubicBezTo>
                  <a:cubicBezTo>
                    <a:pt x="1469" y="983"/>
                    <a:pt x="1462" y="992"/>
                    <a:pt x="1467" y="1002"/>
                  </a:cubicBezTo>
                  <a:cubicBezTo>
                    <a:pt x="1542" y="1153"/>
                    <a:pt x="1574" y="1317"/>
                    <a:pt x="1568" y="1485"/>
                  </a:cubicBezTo>
                  <a:cubicBezTo>
                    <a:pt x="1555" y="1655"/>
                    <a:pt x="1487" y="1818"/>
                    <a:pt x="1473" y="1986"/>
                  </a:cubicBezTo>
                  <a:cubicBezTo>
                    <a:pt x="1467" y="2000"/>
                    <a:pt x="1467" y="2006"/>
                    <a:pt x="1467" y="2018"/>
                  </a:cubicBezTo>
                  <a:cubicBezTo>
                    <a:pt x="1317" y="1918"/>
                    <a:pt x="1148" y="1843"/>
                    <a:pt x="972" y="1792"/>
                  </a:cubicBezTo>
                  <a:cubicBezTo>
                    <a:pt x="885" y="1768"/>
                    <a:pt x="790" y="1754"/>
                    <a:pt x="697" y="1748"/>
                  </a:cubicBezTo>
                  <a:lnTo>
                    <a:pt x="547" y="1748"/>
                  </a:lnTo>
                  <a:cubicBezTo>
                    <a:pt x="484" y="1685"/>
                    <a:pt x="420" y="1618"/>
                    <a:pt x="377" y="1529"/>
                  </a:cubicBezTo>
                  <a:cubicBezTo>
                    <a:pt x="333" y="1442"/>
                    <a:pt x="321" y="1335"/>
                    <a:pt x="314" y="1234"/>
                  </a:cubicBezTo>
                  <a:cubicBezTo>
                    <a:pt x="302" y="1022"/>
                    <a:pt x="314" y="802"/>
                    <a:pt x="308" y="589"/>
                  </a:cubicBezTo>
                  <a:lnTo>
                    <a:pt x="308" y="545"/>
                  </a:lnTo>
                  <a:lnTo>
                    <a:pt x="308" y="539"/>
                  </a:lnTo>
                  <a:cubicBezTo>
                    <a:pt x="302" y="470"/>
                    <a:pt x="296" y="395"/>
                    <a:pt x="258" y="339"/>
                  </a:cubicBezTo>
                  <a:close/>
                  <a:moveTo>
                    <a:pt x="1505" y="1016"/>
                  </a:moveTo>
                  <a:cubicBezTo>
                    <a:pt x="1574" y="1034"/>
                    <a:pt x="1649" y="1059"/>
                    <a:pt x="1718" y="1078"/>
                  </a:cubicBezTo>
                  <a:cubicBezTo>
                    <a:pt x="1794" y="1109"/>
                    <a:pt x="1869" y="1135"/>
                    <a:pt x="1938" y="1166"/>
                  </a:cubicBezTo>
                  <a:cubicBezTo>
                    <a:pt x="2063" y="1234"/>
                    <a:pt x="2164" y="1335"/>
                    <a:pt x="2219" y="1473"/>
                  </a:cubicBezTo>
                  <a:cubicBezTo>
                    <a:pt x="2225" y="1485"/>
                    <a:pt x="2231" y="1497"/>
                    <a:pt x="2239" y="1511"/>
                  </a:cubicBezTo>
                  <a:lnTo>
                    <a:pt x="2239" y="1529"/>
                  </a:lnTo>
                  <a:cubicBezTo>
                    <a:pt x="2277" y="1642"/>
                    <a:pt x="2277" y="1760"/>
                    <a:pt x="2239" y="1873"/>
                  </a:cubicBezTo>
                  <a:cubicBezTo>
                    <a:pt x="2194" y="2006"/>
                    <a:pt x="2101" y="2124"/>
                    <a:pt x="1982" y="2194"/>
                  </a:cubicBezTo>
                  <a:cubicBezTo>
                    <a:pt x="1890" y="2244"/>
                    <a:pt x="1787" y="2272"/>
                    <a:pt x="1685" y="2272"/>
                  </a:cubicBezTo>
                  <a:cubicBezTo>
                    <a:pt x="1633" y="2272"/>
                    <a:pt x="1581" y="2264"/>
                    <a:pt x="1530" y="2249"/>
                  </a:cubicBezTo>
                  <a:lnTo>
                    <a:pt x="1530" y="2237"/>
                  </a:lnTo>
                  <a:cubicBezTo>
                    <a:pt x="1455" y="2075"/>
                    <a:pt x="1511" y="1899"/>
                    <a:pt x="1548" y="1736"/>
                  </a:cubicBezTo>
                  <a:cubicBezTo>
                    <a:pt x="1574" y="1655"/>
                    <a:pt x="1586" y="1572"/>
                    <a:pt x="1592" y="1491"/>
                  </a:cubicBezTo>
                  <a:cubicBezTo>
                    <a:pt x="1600" y="1410"/>
                    <a:pt x="1592" y="1329"/>
                    <a:pt x="1574" y="1247"/>
                  </a:cubicBezTo>
                  <a:cubicBezTo>
                    <a:pt x="1562" y="1166"/>
                    <a:pt x="1536" y="1091"/>
                    <a:pt x="1505" y="1016"/>
                  </a:cubicBezTo>
                  <a:close/>
                  <a:moveTo>
                    <a:pt x="163" y="1610"/>
                  </a:moveTo>
                  <a:cubicBezTo>
                    <a:pt x="220" y="1667"/>
                    <a:pt x="290" y="1717"/>
                    <a:pt x="359" y="1748"/>
                  </a:cubicBezTo>
                  <a:cubicBezTo>
                    <a:pt x="390" y="1770"/>
                    <a:pt x="425" y="1781"/>
                    <a:pt x="461" y="1781"/>
                  </a:cubicBezTo>
                  <a:cubicBezTo>
                    <a:pt x="469" y="1781"/>
                    <a:pt x="476" y="1781"/>
                    <a:pt x="484" y="1780"/>
                  </a:cubicBezTo>
                  <a:cubicBezTo>
                    <a:pt x="533" y="1780"/>
                    <a:pt x="584" y="1774"/>
                    <a:pt x="634" y="1774"/>
                  </a:cubicBezTo>
                  <a:cubicBezTo>
                    <a:pt x="822" y="1774"/>
                    <a:pt x="1016" y="1824"/>
                    <a:pt x="1186" y="1899"/>
                  </a:cubicBezTo>
                  <a:cubicBezTo>
                    <a:pt x="1285" y="1942"/>
                    <a:pt x="1380" y="1994"/>
                    <a:pt x="1467" y="2049"/>
                  </a:cubicBezTo>
                  <a:cubicBezTo>
                    <a:pt x="1467" y="2118"/>
                    <a:pt x="1473" y="2188"/>
                    <a:pt x="1505" y="2249"/>
                  </a:cubicBezTo>
                  <a:lnTo>
                    <a:pt x="1505" y="2257"/>
                  </a:lnTo>
                  <a:cubicBezTo>
                    <a:pt x="1412" y="2338"/>
                    <a:pt x="1291" y="2382"/>
                    <a:pt x="1178" y="2413"/>
                  </a:cubicBezTo>
                  <a:cubicBezTo>
                    <a:pt x="1104" y="2433"/>
                    <a:pt x="1025" y="2445"/>
                    <a:pt x="947" y="2445"/>
                  </a:cubicBezTo>
                  <a:cubicBezTo>
                    <a:pt x="900" y="2445"/>
                    <a:pt x="854" y="2441"/>
                    <a:pt x="810" y="2431"/>
                  </a:cubicBezTo>
                  <a:cubicBezTo>
                    <a:pt x="690" y="2413"/>
                    <a:pt x="590" y="2356"/>
                    <a:pt x="502" y="2275"/>
                  </a:cubicBezTo>
                  <a:cubicBezTo>
                    <a:pt x="420" y="2194"/>
                    <a:pt x="359" y="2093"/>
                    <a:pt x="308" y="1986"/>
                  </a:cubicBezTo>
                  <a:cubicBezTo>
                    <a:pt x="252" y="1867"/>
                    <a:pt x="208" y="1736"/>
                    <a:pt x="163" y="1610"/>
                  </a:cubicBezTo>
                  <a:close/>
                  <a:moveTo>
                    <a:pt x="1524" y="2275"/>
                  </a:moveTo>
                  <a:cubicBezTo>
                    <a:pt x="1555" y="2287"/>
                    <a:pt x="1586" y="2294"/>
                    <a:pt x="1624" y="2294"/>
                  </a:cubicBezTo>
                  <a:cubicBezTo>
                    <a:pt x="1606" y="2344"/>
                    <a:pt x="1574" y="2382"/>
                    <a:pt x="1536" y="2413"/>
                  </a:cubicBezTo>
                  <a:cubicBezTo>
                    <a:pt x="1493" y="2451"/>
                    <a:pt x="1449" y="2475"/>
                    <a:pt x="1398" y="2506"/>
                  </a:cubicBezTo>
                  <a:cubicBezTo>
                    <a:pt x="1311" y="2564"/>
                    <a:pt x="1216" y="2619"/>
                    <a:pt x="1154" y="2708"/>
                  </a:cubicBezTo>
                  <a:cubicBezTo>
                    <a:pt x="1129" y="2746"/>
                    <a:pt x="1103" y="2789"/>
                    <a:pt x="1091" y="2833"/>
                  </a:cubicBezTo>
                  <a:cubicBezTo>
                    <a:pt x="1054" y="2783"/>
                    <a:pt x="1016" y="2732"/>
                    <a:pt x="990" y="2676"/>
                  </a:cubicBezTo>
                  <a:cubicBezTo>
                    <a:pt x="966" y="2613"/>
                    <a:pt x="941" y="2532"/>
                    <a:pt x="978" y="2475"/>
                  </a:cubicBezTo>
                  <a:lnTo>
                    <a:pt x="978" y="2469"/>
                  </a:lnTo>
                  <a:cubicBezTo>
                    <a:pt x="1036" y="2469"/>
                    <a:pt x="1085" y="2463"/>
                    <a:pt x="1141" y="2451"/>
                  </a:cubicBezTo>
                  <a:cubicBezTo>
                    <a:pt x="1210" y="2437"/>
                    <a:pt x="1279" y="2413"/>
                    <a:pt x="1348" y="2382"/>
                  </a:cubicBezTo>
                  <a:cubicBezTo>
                    <a:pt x="1412" y="2356"/>
                    <a:pt x="1473" y="2318"/>
                    <a:pt x="1524" y="2275"/>
                  </a:cubicBezTo>
                  <a:close/>
                  <a:moveTo>
                    <a:pt x="226" y="1"/>
                  </a:moveTo>
                  <a:cubicBezTo>
                    <a:pt x="214" y="1"/>
                    <a:pt x="208" y="19"/>
                    <a:pt x="214" y="25"/>
                  </a:cubicBezTo>
                  <a:cubicBezTo>
                    <a:pt x="238" y="50"/>
                    <a:pt x="264" y="82"/>
                    <a:pt x="290" y="113"/>
                  </a:cubicBezTo>
                  <a:cubicBezTo>
                    <a:pt x="252" y="106"/>
                    <a:pt x="220" y="100"/>
                    <a:pt x="183" y="100"/>
                  </a:cubicBezTo>
                  <a:lnTo>
                    <a:pt x="108" y="100"/>
                  </a:lnTo>
                  <a:cubicBezTo>
                    <a:pt x="95" y="106"/>
                    <a:pt x="82" y="106"/>
                    <a:pt x="70" y="106"/>
                  </a:cubicBezTo>
                  <a:cubicBezTo>
                    <a:pt x="64" y="106"/>
                    <a:pt x="50" y="106"/>
                    <a:pt x="44" y="119"/>
                  </a:cubicBezTo>
                  <a:cubicBezTo>
                    <a:pt x="32" y="131"/>
                    <a:pt x="44" y="151"/>
                    <a:pt x="50" y="169"/>
                  </a:cubicBezTo>
                  <a:cubicBezTo>
                    <a:pt x="58" y="195"/>
                    <a:pt x="70" y="213"/>
                    <a:pt x="76" y="238"/>
                  </a:cubicBezTo>
                  <a:cubicBezTo>
                    <a:pt x="82" y="276"/>
                    <a:pt x="95" y="313"/>
                    <a:pt x="95" y="351"/>
                  </a:cubicBezTo>
                  <a:cubicBezTo>
                    <a:pt x="70" y="331"/>
                    <a:pt x="50" y="319"/>
                    <a:pt x="26" y="301"/>
                  </a:cubicBezTo>
                  <a:cubicBezTo>
                    <a:pt x="24" y="300"/>
                    <a:pt x="21" y="299"/>
                    <a:pt x="18" y="299"/>
                  </a:cubicBezTo>
                  <a:cubicBezTo>
                    <a:pt x="8" y="299"/>
                    <a:pt x="1" y="310"/>
                    <a:pt x="1" y="319"/>
                  </a:cubicBezTo>
                  <a:cubicBezTo>
                    <a:pt x="64" y="519"/>
                    <a:pt x="44" y="727"/>
                    <a:pt x="44" y="933"/>
                  </a:cubicBezTo>
                  <a:cubicBezTo>
                    <a:pt x="44" y="1034"/>
                    <a:pt x="50" y="1135"/>
                    <a:pt x="76" y="1228"/>
                  </a:cubicBezTo>
                  <a:cubicBezTo>
                    <a:pt x="101" y="1323"/>
                    <a:pt x="133" y="1410"/>
                    <a:pt x="177" y="1491"/>
                  </a:cubicBezTo>
                  <a:cubicBezTo>
                    <a:pt x="214" y="1560"/>
                    <a:pt x="252" y="1624"/>
                    <a:pt x="302" y="1685"/>
                  </a:cubicBezTo>
                  <a:cubicBezTo>
                    <a:pt x="290" y="1679"/>
                    <a:pt x="283" y="1673"/>
                    <a:pt x="270" y="1667"/>
                  </a:cubicBezTo>
                  <a:cubicBezTo>
                    <a:pt x="226" y="1630"/>
                    <a:pt x="183" y="1598"/>
                    <a:pt x="139" y="1554"/>
                  </a:cubicBezTo>
                  <a:cubicBezTo>
                    <a:pt x="137" y="1553"/>
                    <a:pt x="135" y="1552"/>
                    <a:pt x="132" y="1552"/>
                  </a:cubicBezTo>
                  <a:cubicBezTo>
                    <a:pt x="124" y="1552"/>
                    <a:pt x="115" y="1558"/>
                    <a:pt x="120" y="1566"/>
                  </a:cubicBezTo>
                  <a:cubicBezTo>
                    <a:pt x="208" y="1812"/>
                    <a:pt x="283" y="2075"/>
                    <a:pt x="464" y="2269"/>
                  </a:cubicBezTo>
                  <a:cubicBezTo>
                    <a:pt x="547" y="2356"/>
                    <a:pt x="646" y="2419"/>
                    <a:pt x="765" y="2451"/>
                  </a:cubicBezTo>
                  <a:cubicBezTo>
                    <a:pt x="828" y="2469"/>
                    <a:pt x="885" y="2475"/>
                    <a:pt x="947" y="2475"/>
                  </a:cubicBezTo>
                  <a:cubicBezTo>
                    <a:pt x="915" y="2532"/>
                    <a:pt x="935" y="2613"/>
                    <a:pt x="960" y="2676"/>
                  </a:cubicBezTo>
                  <a:cubicBezTo>
                    <a:pt x="990" y="2752"/>
                    <a:pt x="1036" y="2813"/>
                    <a:pt x="1091" y="2870"/>
                  </a:cubicBezTo>
                  <a:cubicBezTo>
                    <a:pt x="1094" y="2873"/>
                    <a:pt x="1099" y="2874"/>
                    <a:pt x="1103" y="2874"/>
                  </a:cubicBezTo>
                  <a:cubicBezTo>
                    <a:pt x="1110" y="2874"/>
                    <a:pt x="1117" y="2872"/>
                    <a:pt x="1117" y="2864"/>
                  </a:cubicBezTo>
                  <a:cubicBezTo>
                    <a:pt x="1148" y="2639"/>
                    <a:pt x="1404" y="2564"/>
                    <a:pt x="1555" y="2431"/>
                  </a:cubicBezTo>
                  <a:cubicBezTo>
                    <a:pt x="1592" y="2394"/>
                    <a:pt x="1637" y="2350"/>
                    <a:pt x="1649" y="2294"/>
                  </a:cubicBezTo>
                  <a:cubicBezTo>
                    <a:pt x="1661" y="2295"/>
                    <a:pt x="1673" y="2295"/>
                    <a:pt x="1685" y="2295"/>
                  </a:cubicBezTo>
                  <a:cubicBezTo>
                    <a:pt x="1774" y="2295"/>
                    <a:pt x="1861" y="2276"/>
                    <a:pt x="1944" y="2243"/>
                  </a:cubicBezTo>
                  <a:cubicBezTo>
                    <a:pt x="2075" y="2182"/>
                    <a:pt x="2182" y="2075"/>
                    <a:pt x="2239" y="1936"/>
                  </a:cubicBezTo>
                  <a:cubicBezTo>
                    <a:pt x="2301" y="1806"/>
                    <a:pt x="2307" y="1661"/>
                    <a:pt x="2269" y="1517"/>
                  </a:cubicBezTo>
                  <a:lnTo>
                    <a:pt x="2263" y="1517"/>
                  </a:lnTo>
                  <a:cubicBezTo>
                    <a:pt x="2338" y="1392"/>
                    <a:pt x="2358" y="1247"/>
                    <a:pt x="2352" y="1103"/>
                  </a:cubicBezTo>
                  <a:cubicBezTo>
                    <a:pt x="2344" y="959"/>
                    <a:pt x="2320" y="814"/>
                    <a:pt x="2269" y="677"/>
                  </a:cubicBezTo>
                  <a:cubicBezTo>
                    <a:pt x="2225" y="545"/>
                    <a:pt x="2144" y="432"/>
                    <a:pt x="2025" y="363"/>
                  </a:cubicBezTo>
                  <a:cubicBezTo>
                    <a:pt x="1906" y="294"/>
                    <a:pt x="1768" y="270"/>
                    <a:pt x="1630" y="264"/>
                  </a:cubicBezTo>
                  <a:cubicBezTo>
                    <a:pt x="1607" y="263"/>
                    <a:pt x="1584" y="262"/>
                    <a:pt x="1560" y="262"/>
                  </a:cubicBezTo>
                  <a:cubicBezTo>
                    <a:pt x="1440" y="262"/>
                    <a:pt x="1318" y="276"/>
                    <a:pt x="1192" y="276"/>
                  </a:cubicBezTo>
                  <a:lnTo>
                    <a:pt x="1192" y="270"/>
                  </a:lnTo>
                  <a:cubicBezTo>
                    <a:pt x="1091" y="195"/>
                    <a:pt x="984" y="131"/>
                    <a:pt x="866" y="88"/>
                  </a:cubicBezTo>
                  <a:cubicBezTo>
                    <a:pt x="735" y="44"/>
                    <a:pt x="602" y="31"/>
                    <a:pt x="472" y="25"/>
                  </a:cubicBezTo>
                  <a:lnTo>
                    <a:pt x="226" y="1"/>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28"/>
            <p:cNvSpPr/>
            <p:nvPr/>
          </p:nvSpPr>
          <p:spPr>
            <a:xfrm>
              <a:off x="8560801" y="4321602"/>
              <a:ext cx="453261" cy="821898"/>
            </a:xfrm>
            <a:custGeom>
              <a:avLst/>
              <a:gdLst/>
              <a:ahLst/>
              <a:cxnLst/>
              <a:rect l="l" t="t" r="r" b="b"/>
              <a:pathLst>
                <a:path w="1307" h="2370" extrusionOk="0">
                  <a:moveTo>
                    <a:pt x="23" y="0"/>
                  </a:moveTo>
                  <a:cubicBezTo>
                    <a:pt x="12" y="0"/>
                    <a:pt x="0" y="15"/>
                    <a:pt x="11" y="20"/>
                  </a:cubicBezTo>
                  <a:cubicBezTo>
                    <a:pt x="268" y="234"/>
                    <a:pt x="481" y="497"/>
                    <a:pt x="656" y="778"/>
                  </a:cubicBezTo>
                  <a:cubicBezTo>
                    <a:pt x="844" y="1085"/>
                    <a:pt x="982" y="1418"/>
                    <a:pt x="1095" y="1756"/>
                  </a:cubicBezTo>
                  <a:cubicBezTo>
                    <a:pt x="1164" y="1958"/>
                    <a:pt x="1220" y="2158"/>
                    <a:pt x="1277" y="2358"/>
                  </a:cubicBezTo>
                  <a:cubicBezTo>
                    <a:pt x="1277" y="2366"/>
                    <a:pt x="1283" y="2370"/>
                    <a:pt x="1289" y="2370"/>
                  </a:cubicBezTo>
                  <a:cubicBezTo>
                    <a:pt x="1297" y="2370"/>
                    <a:pt x="1306" y="2363"/>
                    <a:pt x="1303" y="2352"/>
                  </a:cubicBezTo>
                  <a:cubicBezTo>
                    <a:pt x="1208" y="1988"/>
                    <a:pt x="1095" y="1631"/>
                    <a:pt x="951" y="1287"/>
                  </a:cubicBezTo>
                  <a:cubicBezTo>
                    <a:pt x="814" y="972"/>
                    <a:pt x="644" y="672"/>
                    <a:pt x="430" y="408"/>
                  </a:cubicBezTo>
                  <a:cubicBezTo>
                    <a:pt x="311" y="258"/>
                    <a:pt x="174" y="121"/>
                    <a:pt x="30" y="2"/>
                  </a:cubicBezTo>
                  <a:cubicBezTo>
                    <a:pt x="28" y="1"/>
                    <a:pt x="26" y="0"/>
                    <a:pt x="23"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28"/>
            <p:cNvSpPr/>
            <p:nvPr/>
          </p:nvSpPr>
          <p:spPr>
            <a:xfrm>
              <a:off x="8620103" y="4285882"/>
              <a:ext cx="452221" cy="820511"/>
            </a:xfrm>
            <a:custGeom>
              <a:avLst/>
              <a:gdLst/>
              <a:ahLst/>
              <a:cxnLst/>
              <a:rect l="l" t="t" r="r" b="b"/>
              <a:pathLst>
                <a:path w="1304" h="2366" extrusionOk="0">
                  <a:moveTo>
                    <a:pt x="24" y="0"/>
                  </a:moveTo>
                  <a:cubicBezTo>
                    <a:pt x="12" y="0"/>
                    <a:pt x="1" y="13"/>
                    <a:pt x="16" y="22"/>
                  </a:cubicBezTo>
                  <a:cubicBezTo>
                    <a:pt x="273" y="230"/>
                    <a:pt x="485" y="493"/>
                    <a:pt x="661" y="775"/>
                  </a:cubicBezTo>
                  <a:cubicBezTo>
                    <a:pt x="843" y="1083"/>
                    <a:pt x="987" y="1414"/>
                    <a:pt x="1100" y="1752"/>
                  </a:cubicBezTo>
                  <a:cubicBezTo>
                    <a:pt x="1162" y="1954"/>
                    <a:pt x="1225" y="2154"/>
                    <a:pt x="1275" y="2354"/>
                  </a:cubicBezTo>
                  <a:cubicBezTo>
                    <a:pt x="1278" y="2362"/>
                    <a:pt x="1284" y="2366"/>
                    <a:pt x="1289" y="2366"/>
                  </a:cubicBezTo>
                  <a:cubicBezTo>
                    <a:pt x="1297" y="2366"/>
                    <a:pt x="1304" y="2359"/>
                    <a:pt x="1300" y="2348"/>
                  </a:cubicBezTo>
                  <a:cubicBezTo>
                    <a:pt x="1207" y="1991"/>
                    <a:pt x="1100" y="1627"/>
                    <a:pt x="950" y="1289"/>
                  </a:cubicBezTo>
                  <a:cubicBezTo>
                    <a:pt x="811" y="970"/>
                    <a:pt x="643" y="669"/>
                    <a:pt x="429" y="406"/>
                  </a:cubicBezTo>
                  <a:cubicBezTo>
                    <a:pt x="310" y="256"/>
                    <a:pt x="178" y="123"/>
                    <a:pt x="34" y="4"/>
                  </a:cubicBezTo>
                  <a:cubicBezTo>
                    <a:pt x="31" y="2"/>
                    <a:pt x="27" y="0"/>
                    <a:pt x="24"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28"/>
            <p:cNvSpPr/>
            <p:nvPr/>
          </p:nvSpPr>
          <p:spPr>
            <a:xfrm>
              <a:off x="8405781" y="3898165"/>
              <a:ext cx="267726" cy="444588"/>
            </a:xfrm>
            <a:custGeom>
              <a:avLst/>
              <a:gdLst/>
              <a:ahLst/>
              <a:cxnLst/>
              <a:rect l="l" t="t" r="r" b="b"/>
              <a:pathLst>
                <a:path w="772" h="1282" extrusionOk="0">
                  <a:moveTo>
                    <a:pt x="12" y="0"/>
                  </a:moveTo>
                  <a:cubicBezTo>
                    <a:pt x="6" y="0"/>
                    <a:pt x="0" y="6"/>
                    <a:pt x="6" y="6"/>
                  </a:cubicBezTo>
                  <a:cubicBezTo>
                    <a:pt x="107" y="139"/>
                    <a:pt x="139" y="313"/>
                    <a:pt x="145" y="477"/>
                  </a:cubicBezTo>
                  <a:cubicBezTo>
                    <a:pt x="145" y="570"/>
                    <a:pt x="139" y="671"/>
                    <a:pt x="139" y="764"/>
                  </a:cubicBezTo>
                  <a:cubicBezTo>
                    <a:pt x="133" y="859"/>
                    <a:pt x="125" y="952"/>
                    <a:pt x="139" y="1047"/>
                  </a:cubicBezTo>
                  <a:cubicBezTo>
                    <a:pt x="145" y="1128"/>
                    <a:pt x="170" y="1216"/>
                    <a:pt x="226" y="1279"/>
                  </a:cubicBezTo>
                  <a:cubicBezTo>
                    <a:pt x="228" y="1281"/>
                    <a:pt x="230" y="1281"/>
                    <a:pt x="232" y="1281"/>
                  </a:cubicBezTo>
                  <a:cubicBezTo>
                    <a:pt x="238" y="1281"/>
                    <a:pt x="243" y="1277"/>
                    <a:pt x="238" y="1273"/>
                  </a:cubicBezTo>
                  <a:cubicBezTo>
                    <a:pt x="182" y="1216"/>
                    <a:pt x="163" y="1134"/>
                    <a:pt x="151" y="1059"/>
                  </a:cubicBezTo>
                  <a:cubicBezTo>
                    <a:pt x="139" y="972"/>
                    <a:pt x="145" y="877"/>
                    <a:pt x="151" y="784"/>
                  </a:cubicBezTo>
                  <a:cubicBezTo>
                    <a:pt x="157" y="608"/>
                    <a:pt x="170" y="426"/>
                    <a:pt x="133" y="245"/>
                  </a:cubicBezTo>
                  <a:cubicBezTo>
                    <a:pt x="113" y="170"/>
                    <a:pt x="75" y="88"/>
                    <a:pt x="32" y="20"/>
                  </a:cubicBezTo>
                  <a:lnTo>
                    <a:pt x="32" y="20"/>
                  </a:lnTo>
                  <a:cubicBezTo>
                    <a:pt x="157" y="133"/>
                    <a:pt x="208" y="301"/>
                    <a:pt x="238" y="464"/>
                  </a:cubicBezTo>
                  <a:cubicBezTo>
                    <a:pt x="270" y="640"/>
                    <a:pt x="295" y="822"/>
                    <a:pt x="339" y="990"/>
                  </a:cubicBezTo>
                  <a:cubicBezTo>
                    <a:pt x="351" y="1041"/>
                    <a:pt x="370" y="1091"/>
                    <a:pt x="388" y="1134"/>
                  </a:cubicBezTo>
                  <a:cubicBezTo>
                    <a:pt x="396" y="1154"/>
                    <a:pt x="402" y="1178"/>
                    <a:pt x="414" y="1198"/>
                  </a:cubicBezTo>
                  <a:cubicBezTo>
                    <a:pt x="420" y="1216"/>
                    <a:pt x="439" y="1229"/>
                    <a:pt x="452" y="1241"/>
                  </a:cubicBezTo>
                  <a:cubicBezTo>
                    <a:pt x="464" y="1241"/>
                    <a:pt x="471" y="1229"/>
                    <a:pt x="464" y="1229"/>
                  </a:cubicBezTo>
                  <a:cubicBezTo>
                    <a:pt x="445" y="1216"/>
                    <a:pt x="433" y="1204"/>
                    <a:pt x="426" y="1186"/>
                  </a:cubicBezTo>
                  <a:cubicBezTo>
                    <a:pt x="414" y="1166"/>
                    <a:pt x="408" y="1148"/>
                    <a:pt x="402" y="1128"/>
                  </a:cubicBezTo>
                  <a:cubicBezTo>
                    <a:pt x="382" y="1091"/>
                    <a:pt x="370" y="1047"/>
                    <a:pt x="358" y="1004"/>
                  </a:cubicBezTo>
                  <a:cubicBezTo>
                    <a:pt x="333" y="915"/>
                    <a:pt x="313" y="828"/>
                    <a:pt x="301" y="740"/>
                  </a:cubicBezTo>
                  <a:cubicBezTo>
                    <a:pt x="283" y="652"/>
                    <a:pt x="270" y="564"/>
                    <a:pt x="257" y="477"/>
                  </a:cubicBezTo>
                  <a:cubicBezTo>
                    <a:pt x="238" y="388"/>
                    <a:pt x="220" y="301"/>
                    <a:pt x="182" y="220"/>
                  </a:cubicBezTo>
                  <a:cubicBezTo>
                    <a:pt x="163" y="163"/>
                    <a:pt x="133" y="113"/>
                    <a:pt x="95" y="69"/>
                  </a:cubicBezTo>
                  <a:lnTo>
                    <a:pt x="95" y="69"/>
                  </a:lnTo>
                  <a:cubicBezTo>
                    <a:pt x="194" y="151"/>
                    <a:pt x="270" y="258"/>
                    <a:pt x="327" y="376"/>
                  </a:cubicBezTo>
                  <a:cubicBezTo>
                    <a:pt x="364" y="458"/>
                    <a:pt x="396" y="539"/>
                    <a:pt x="420" y="622"/>
                  </a:cubicBezTo>
                  <a:cubicBezTo>
                    <a:pt x="452" y="709"/>
                    <a:pt x="477" y="790"/>
                    <a:pt x="495" y="877"/>
                  </a:cubicBezTo>
                  <a:cubicBezTo>
                    <a:pt x="521" y="978"/>
                    <a:pt x="539" y="1079"/>
                    <a:pt x="546" y="1186"/>
                  </a:cubicBezTo>
                  <a:cubicBezTo>
                    <a:pt x="546" y="1189"/>
                    <a:pt x="549" y="1190"/>
                    <a:pt x="552" y="1190"/>
                  </a:cubicBezTo>
                  <a:cubicBezTo>
                    <a:pt x="555" y="1190"/>
                    <a:pt x="558" y="1189"/>
                    <a:pt x="558" y="1186"/>
                  </a:cubicBezTo>
                  <a:cubicBezTo>
                    <a:pt x="552" y="1091"/>
                    <a:pt x="539" y="1004"/>
                    <a:pt x="515" y="909"/>
                  </a:cubicBezTo>
                  <a:cubicBezTo>
                    <a:pt x="495" y="822"/>
                    <a:pt x="471" y="734"/>
                    <a:pt x="445" y="646"/>
                  </a:cubicBezTo>
                  <a:cubicBezTo>
                    <a:pt x="396" y="483"/>
                    <a:pt x="333" y="321"/>
                    <a:pt x="226" y="188"/>
                  </a:cubicBezTo>
                  <a:cubicBezTo>
                    <a:pt x="176" y="125"/>
                    <a:pt x="119" y="69"/>
                    <a:pt x="57" y="20"/>
                  </a:cubicBezTo>
                  <a:lnTo>
                    <a:pt x="57" y="20"/>
                  </a:lnTo>
                  <a:cubicBezTo>
                    <a:pt x="133" y="44"/>
                    <a:pt x="200" y="76"/>
                    <a:pt x="270" y="119"/>
                  </a:cubicBezTo>
                  <a:cubicBezTo>
                    <a:pt x="339" y="170"/>
                    <a:pt x="396" y="220"/>
                    <a:pt x="452" y="283"/>
                  </a:cubicBezTo>
                  <a:cubicBezTo>
                    <a:pt x="564" y="414"/>
                    <a:pt x="640" y="576"/>
                    <a:pt x="665" y="746"/>
                  </a:cubicBezTo>
                  <a:cubicBezTo>
                    <a:pt x="683" y="847"/>
                    <a:pt x="689" y="952"/>
                    <a:pt x="677" y="1053"/>
                  </a:cubicBezTo>
                  <a:cubicBezTo>
                    <a:pt x="677" y="1059"/>
                    <a:pt x="680" y="1062"/>
                    <a:pt x="683" y="1062"/>
                  </a:cubicBezTo>
                  <a:cubicBezTo>
                    <a:pt x="686" y="1062"/>
                    <a:pt x="689" y="1059"/>
                    <a:pt x="689" y="1053"/>
                  </a:cubicBezTo>
                  <a:cubicBezTo>
                    <a:pt x="709" y="871"/>
                    <a:pt x="683" y="677"/>
                    <a:pt x="608" y="509"/>
                  </a:cubicBezTo>
                  <a:cubicBezTo>
                    <a:pt x="539" y="358"/>
                    <a:pt x="433" y="226"/>
                    <a:pt x="301" y="125"/>
                  </a:cubicBezTo>
                  <a:lnTo>
                    <a:pt x="301" y="125"/>
                  </a:lnTo>
                  <a:cubicBezTo>
                    <a:pt x="370" y="163"/>
                    <a:pt x="439" y="208"/>
                    <a:pt x="495" y="258"/>
                  </a:cubicBezTo>
                  <a:cubicBezTo>
                    <a:pt x="608" y="364"/>
                    <a:pt x="689" y="509"/>
                    <a:pt x="727" y="659"/>
                  </a:cubicBezTo>
                  <a:cubicBezTo>
                    <a:pt x="746" y="746"/>
                    <a:pt x="758" y="840"/>
                    <a:pt x="758" y="928"/>
                  </a:cubicBezTo>
                  <a:cubicBezTo>
                    <a:pt x="758" y="931"/>
                    <a:pt x="762" y="933"/>
                    <a:pt x="765" y="933"/>
                  </a:cubicBezTo>
                  <a:cubicBezTo>
                    <a:pt x="769" y="933"/>
                    <a:pt x="772" y="931"/>
                    <a:pt x="772" y="928"/>
                  </a:cubicBezTo>
                  <a:cubicBezTo>
                    <a:pt x="772" y="764"/>
                    <a:pt x="740" y="602"/>
                    <a:pt x="665" y="458"/>
                  </a:cubicBezTo>
                  <a:cubicBezTo>
                    <a:pt x="628" y="388"/>
                    <a:pt x="576" y="321"/>
                    <a:pt x="521" y="264"/>
                  </a:cubicBezTo>
                  <a:cubicBezTo>
                    <a:pt x="458" y="200"/>
                    <a:pt x="382" y="157"/>
                    <a:pt x="307" y="113"/>
                  </a:cubicBezTo>
                  <a:cubicBezTo>
                    <a:pt x="257" y="88"/>
                    <a:pt x="208" y="69"/>
                    <a:pt x="163" y="44"/>
                  </a:cubicBezTo>
                  <a:cubicBezTo>
                    <a:pt x="113" y="26"/>
                    <a:pt x="63" y="0"/>
                    <a:pt x="12"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28"/>
            <p:cNvSpPr/>
            <p:nvPr/>
          </p:nvSpPr>
          <p:spPr>
            <a:xfrm>
              <a:off x="7945576" y="4109710"/>
              <a:ext cx="480311" cy="264603"/>
            </a:xfrm>
            <a:custGeom>
              <a:avLst/>
              <a:gdLst/>
              <a:ahLst/>
              <a:cxnLst/>
              <a:rect l="l" t="t" r="r" b="b"/>
              <a:pathLst>
                <a:path w="1385" h="763" extrusionOk="0">
                  <a:moveTo>
                    <a:pt x="21" y="0"/>
                  </a:moveTo>
                  <a:cubicBezTo>
                    <a:pt x="16" y="0"/>
                    <a:pt x="14" y="3"/>
                    <a:pt x="17" y="12"/>
                  </a:cubicBezTo>
                  <a:cubicBezTo>
                    <a:pt x="15" y="9"/>
                    <a:pt x="13" y="8"/>
                    <a:pt x="11" y="8"/>
                  </a:cubicBezTo>
                  <a:cubicBezTo>
                    <a:pt x="6" y="8"/>
                    <a:pt x="1" y="13"/>
                    <a:pt x="5" y="18"/>
                  </a:cubicBezTo>
                  <a:cubicBezTo>
                    <a:pt x="55" y="124"/>
                    <a:pt x="106" y="230"/>
                    <a:pt x="168" y="330"/>
                  </a:cubicBezTo>
                  <a:cubicBezTo>
                    <a:pt x="225" y="425"/>
                    <a:pt x="294" y="506"/>
                    <a:pt x="375" y="582"/>
                  </a:cubicBezTo>
                  <a:cubicBezTo>
                    <a:pt x="456" y="651"/>
                    <a:pt x="550" y="700"/>
                    <a:pt x="656" y="732"/>
                  </a:cubicBezTo>
                  <a:cubicBezTo>
                    <a:pt x="728" y="753"/>
                    <a:pt x="805" y="763"/>
                    <a:pt x="882" y="763"/>
                  </a:cubicBezTo>
                  <a:cubicBezTo>
                    <a:pt x="920" y="763"/>
                    <a:pt x="958" y="761"/>
                    <a:pt x="995" y="756"/>
                  </a:cubicBezTo>
                  <a:cubicBezTo>
                    <a:pt x="1108" y="744"/>
                    <a:pt x="1226" y="712"/>
                    <a:pt x="1339" y="669"/>
                  </a:cubicBezTo>
                  <a:cubicBezTo>
                    <a:pt x="1353" y="663"/>
                    <a:pt x="1365" y="663"/>
                    <a:pt x="1377" y="657"/>
                  </a:cubicBezTo>
                  <a:cubicBezTo>
                    <a:pt x="1383" y="652"/>
                    <a:pt x="1384" y="642"/>
                    <a:pt x="1380" y="642"/>
                  </a:cubicBezTo>
                  <a:lnTo>
                    <a:pt x="1380" y="642"/>
                  </a:lnTo>
                  <a:cubicBezTo>
                    <a:pt x="1379" y="642"/>
                    <a:pt x="1378" y="642"/>
                    <a:pt x="1377" y="643"/>
                  </a:cubicBezTo>
                  <a:cubicBezTo>
                    <a:pt x="1264" y="688"/>
                    <a:pt x="1151" y="718"/>
                    <a:pt x="1038" y="738"/>
                  </a:cubicBezTo>
                  <a:cubicBezTo>
                    <a:pt x="986" y="746"/>
                    <a:pt x="932" y="751"/>
                    <a:pt x="879" y="751"/>
                  </a:cubicBezTo>
                  <a:cubicBezTo>
                    <a:pt x="818" y="751"/>
                    <a:pt x="757" y="745"/>
                    <a:pt x="700" y="732"/>
                  </a:cubicBezTo>
                  <a:cubicBezTo>
                    <a:pt x="595" y="706"/>
                    <a:pt x="494" y="657"/>
                    <a:pt x="407" y="588"/>
                  </a:cubicBezTo>
                  <a:cubicBezTo>
                    <a:pt x="324" y="524"/>
                    <a:pt x="256" y="443"/>
                    <a:pt x="199" y="356"/>
                  </a:cubicBezTo>
                  <a:cubicBezTo>
                    <a:pt x="156" y="287"/>
                    <a:pt x="118" y="218"/>
                    <a:pt x="80" y="148"/>
                  </a:cubicBezTo>
                  <a:lnTo>
                    <a:pt x="80" y="148"/>
                  </a:lnTo>
                  <a:cubicBezTo>
                    <a:pt x="98" y="180"/>
                    <a:pt x="124" y="218"/>
                    <a:pt x="156" y="249"/>
                  </a:cubicBezTo>
                  <a:cubicBezTo>
                    <a:pt x="211" y="318"/>
                    <a:pt x="286" y="380"/>
                    <a:pt x="362" y="431"/>
                  </a:cubicBezTo>
                  <a:cubicBezTo>
                    <a:pt x="444" y="481"/>
                    <a:pt x="538" y="524"/>
                    <a:pt x="625" y="556"/>
                  </a:cubicBezTo>
                  <a:cubicBezTo>
                    <a:pt x="738" y="588"/>
                    <a:pt x="850" y="606"/>
                    <a:pt x="963" y="619"/>
                  </a:cubicBezTo>
                  <a:cubicBezTo>
                    <a:pt x="1034" y="626"/>
                    <a:pt x="1102" y="629"/>
                    <a:pt x="1170" y="629"/>
                  </a:cubicBezTo>
                  <a:cubicBezTo>
                    <a:pt x="1218" y="629"/>
                    <a:pt x="1266" y="628"/>
                    <a:pt x="1315" y="625"/>
                  </a:cubicBezTo>
                  <a:lnTo>
                    <a:pt x="1359" y="625"/>
                  </a:lnTo>
                  <a:cubicBezTo>
                    <a:pt x="1365" y="625"/>
                    <a:pt x="1365" y="613"/>
                    <a:pt x="1359" y="613"/>
                  </a:cubicBezTo>
                  <a:cubicBezTo>
                    <a:pt x="1299" y="616"/>
                    <a:pt x="1242" y="618"/>
                    <a:pt x="1184" y="618"/>
                  </a:cubicBezTo>
                  <a:cubicBezTo>
                    <a:pt x="1127" y="618"/>
                    <a:pt x="1071" y="616"/>
                    <a:pt x="1014" y="613"/>
                  </a:cubicBezTo>
                  <a:cubicBezTo>
                    <a:pt x="902" y="600"/>
                    <a:pt x="789" y="588"/>
                    <a:pt x="682" y="556"/>
                  </a:cubicBezTo>
                  <a:cubicBezTo>
                    <a:pt x="581" y="530"/>
                    <a:pt x="488" y="493"/>
                    <a:pt x="407" y="437"/>
                  </a:cubicBezTo>
                  <a:cubicBezTo>
                    <a:pt x="324" y="394"/>
                    <a:pt x="249" y="336"/>
                    <a:pt x="187" y="267"/>
                  </a:cubicBezTo>
                  <a:cubicBezTo>
                    <a:pt x="168" y="243"/>
                    <a:pt x="143" y="218"/>
                    <a:pt x="124" y="186"/>
                  </a:cubicBezTo>
                  <a:lnTo>
                    <a:pt x="124" y="186"/>
                  </a:lnTo>
                  <a:cubicBezTo>
                    <a:pt x="211" y="287"/>
                    <a:pt x="332" y="350"/>
                    <a:pt x="450" y="394"/>
                  </a:cubicBezTo>
                  <a:cubicBezTo>
                    <a:pt x="538" y="431"/>
                    <a:pt x="632" y="455"/>
                    <a:pt x="726" y="475"/>
                  </a:cubicBezTo>
                  <a:cubicBezTo>
                    <a:pt x="820" y="500"/>
                    <a:pt x="920" y="524"/>
                    <a:pt x="1014" y="544"/>
                  </a:cubicBezTo>
                  <a:cubicBezTo>
                    <a:pt x="1127" y="568"/>
                    <a:pt x="1240" y="582"/>
                    <a:pt x="1353" y="588"/>
                  </a:cubicBezTo>
                  <a:cubicBezTo>
                    <a:pt x="1359" y="588"/>
                    <a:pt x="1359" y="576"/>
                    <a:pt x="1353" y="576"/>
                  </a:cubicBezTo>
                  <a:cubicBezTo>
                    <a:pt x="1151" y="562"/>
                    <a:pt x="957" y="524"/>
                    <a:pt x="763" y="475"/>
                  </a:cubicBezTo>
                  <a:cubicBezTo>
                    <a:pt x="587" y="431"/>
                    <a:pt x="407" y="388"/>
                    <a:pt x="249" y="281"/>
                  </a:cubicBezTo>
                  <a:cubicBezTo>
                    <a:pt x="187" y="237"/>
                    <a:pt x="130" y="180"/>
                    <a:pt x="86" y="117"/>
                  </a:cubicBezTo>
                  <a:lnTo>
                    <a:pt x="86" y="117"/>
                  </a:lnTo>
                  <a:cubicBezTo>
                    <a:pt x="118" y="148"/>
                    <a:pt x="150" y="174"/>
                    <a:pt x="187" y="200"/>
                  </a:cubicBezTo>
                  <a:cubicBezTo>
                    <a:pt x="262" y="243"/>
                    <a:pt x="350" y="281"/>
                    <a:pt x="437" y="299"/>
                  </a:cubicBezTo>
                  <a:cubicBezTo>
                    <a:pt x="538" y="324"/>
                    <a:pt x="644" y="342"/>
                    <a:pt x="751" y="356"/>
                  </a:cubicBezTo>
                  <a:cubicBezTo>
                    <a:pt x="850" y="368"/>
                    <a:pt x="957" y="380"/>
                    <a:pt x="1052" y="406"/>
                  </a:cubicBezTo>
                  <a:cubicBezTo>
                    <a:pt x="1145" y="431"/>
                    <a:pt x="1234" y="469"/>
                    <a:pt x="1315" y="524"/>
                  </a:cubicBezTo>
                  <a:cubicBezTo>
                    <a:pt x="1321" y="530"/>
                    <a:pt x="1333" y="538"/>
                    <a:pt x="1339" y="544"/>
                  </a:cubicBezTo>
                  <a:cubicBezTo>
                    <a:pt x="1342" y="546"/>
                    <a:pt x="1344" y="546"/>
                    <a:pt x="1347" y="546"/>
                  </a:cubicBezTo>
                  <a:cubicBezTo>
                    <a:pt x="1352" y="546"/>
                    <a:pt x="1357" y="542"/>
                    <a:pt x="1353" y="538"/>
                  </a:cubicBezTo>
                  <a:cubicBezTo>
                    <a:pt x="1278" y="475"/>
                    <a:pt x="1189" y="437"/>
                    <a:pt x="1102" y="406"/>
                  </a:cubicBezTo>
                  <a:cubicBezTo>
                    <a:pt x="1008" y="380"/>
                    <a:pt x="914" y="362"/>
                    <a:pt x="813" y="350"/>
                  </a:cubicBezTo>
                  <a:cubicBezTo>
                    <a:pt x="708" y="336"/>
                    <a:pt x="601" y="324"/>
                    <a:pt x="494" y="299"/>
                  </a:cubicBezTo>
                  <a:cubicBezTo>
                    <a:pt x="399" y="281"/>
                    <a:pt x="312" y="249"/>
                    <a:pt x="231" y="206"/>
                  </a:cubicBezTo>
                  <a:cubicBezTo>
                    <a:pt x="162" y="168"/>
                    <a:pt x="98" y="117"/>
                    <a:pt x="49" y="61"/>
                  </a:cubicBezTo>
                  <a:cubicBezTo>
                    <a:pt x="49" y="49"/>
                    <a:pt x="43" y="42"/>
                    <a:pt x="43" y="36"/>
                  </a:cubicBezTo>
                  <a:cubicBezTo>
                    <a:pt x="37" y="30"/>
                    <a:pt x="31" y="18"/>
                    <a:pt x="31" y="4"/>
                  </a:cubicBezTo>
                  <a:cubicBezTo>
                    <a:pt x="28" y="2"/>
                    <a:pt x="24" y="0"/>
                    <a:pt x="2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28"/>
            <p:cNvSpPr/>
            <p:nvPr/>
          </p:nvSpPr>
          <p:spPr>
            <a:xfrm>
              <a:off x="8236195" y="4334087"/>
              <a:ext cx="217787" cy="213624"/>
            </a:xfrm>
            <a:custGeom>
              <a:avLst/>
              <a:gdLst/>
              <a:ahLst/>
              <a:cxnLst/>
              <a:rect l="l" t="t" r="r" b="b"/>
              <a:pathLst>
                <a:path w="628" h="616" extrusionOk="0">
                  <a:moveTo>
                    <a:pt x="539" y="34"/>
                  </a:moveTo>
                  <a:cubicBezTo>
                    <a:pt x="533" y="47"/>
                    <a:pt x="527" y="59"/>
                    <a:pt x="521" y="71"/>
                  </a:cubicBezTo>
                  <a:cubicBezTo>
                    <a:pt x="509" y="91"/>
                    <a:pt x="489" y="109"/>
                    <a:pt x="477" y="129"/>
                  </a:cubicBezTo>
                  <a:cubicBezTo>
                    <a:pt x="446" y="166"/>
                    <a:pt x="414" y="204"/>
                    <a:pt x="382" y="235"/>
                  </a:cubicBezTo>
                  <a:cubicBezTo>
                    <a:pt x="345" y="273"/>
                    <a:pt x="313" y="305"/>
                    <a:pt x="276" y="329"/>
                  </a:cubicBezTo>
                  <a:cubicBezTo>
                    <a:pt x="238" y="360"/>
                    <a:pt x="208" y="392"/>
                    <a:pt x="182" y="429"/>
                  </a:cubicBezTo>
                  <a:cubicBezTo>
                    <a:pt x="170" y="441"/>
                    <a:pt x="163" y="455"/>
                    <a:pt x="157" y="473"/>
                  </a:cubicBezTo>
                  <a:lnTo>
                    <a:pt x="157" y="461"/>
                  </a:lnTo>
                  <a:cubicBezTo>
                    <a:pt x="163" y="435"/>
                    <a:pt x="176" y="417"/>
                    <a:pt x="188" y="398"/>
                  </a:cubicBezTo>
                  <a:cubicBezTo>
                    <a:pt x="200" y="380"/>
                    <a:pt x="214" y="360"/>
                    <a:pt x="232" y="342"/>
                  </a:cubicBezTo>
                  <a:cubicBezTo>
                    <a:pt x="289" y="267"/>
                    <a:pt x="358" y="198"/>
                    <a:pt x="426" y="135"/>
                  </a:cubicBezTo>
                  <a:cubicBezTo>
                    <a:pt x="464" y="103"/>
                    <a:pt x="501" y="79"/>
                    <a:pt x="533" y="41"/>
                  </a:cubicBezTo>
                  <a:lnTo>
                    <a:pt x="539" y="34"/>
                  </a:lnTo>
                  <a:close/>
                  <a:moveTo>
                    <a:pt x="264" y="354"/>
                  </a:moveTo>
                  <a:lnTo>
                    <a:pt x="264" y="354"/>
                  </a:lnTo>
                  <a:cubicBezTo>
                    <a:pt x="246" y="380"/>
                    <a:pt x="220" y="404"/>
                    <a:pt x="200" y="429"/>
                  </a:cubicBezTo>
                  <a:cubicBezTo>
                    <a:pt x="188" y="448"/>
                    <a:pt x="176" y="473"/>
                    <a:pt x="163" y="493"/>
                  </a:cubicBezTo>
                  <a:cubicBezTo>
                    <a:pt x="170" y="479"/>
                    <a:pt x="176" y="461"/>
                    <a:pt x="188" y="441"/>
                  </a:cubicBezTo>
                  <a:cubicBezTo>
                    <a:pt x="208" y="410"/>
                    <a:pt x="238" y="386"/>
                    <a:pt x="264" y="354"/>
                  </a:cubicBezTo>
                  <a:close/>
                  <a:moveTo>
                    <a:pt x="391" y="154"/>
                  </a:moveTo>
                  <a:cubicBezTo>
                    <a:pt x="364" y="172"/>
                    <a:pt x="342" y="195"/>
                    <a:pt x="321" y="216"/>
                  </a:cubicBezTo>
                  <a:cubicBezTo>
                    <a:pt x="289" y="253"/>
                    <a:pt x="258" y="291"/>
                    <a:pt x="226" y="323"/>
                  </a:cubicBezTo>
                  <a:cubicBezTo>
                    <a:pt x="194" y="360"/>
                    <a:pt x="170" y="398"/>
                    <a:pt x="151" y="448"/>
                  </a:cubicBezTo>
                  <a:cubicBezTo>
                    <a:pt x="139" y="473"/>
                    <a:pt x="133" y="505"/>
                    <a:pt x="125" y="530"/>
                  </a:cubicBezTo>
                  <a:cubicBezTo>
                    <a:pt x="125" y="499"/>
                    <a:pt x="133" y="461"/>
                    <a:pt x="145" y="429"/>
                  </a:cubicBezTo>
                  <a:cubicBezTo>
                    <a:pt x="157" y="386"/>
                    <a:pt x="182" y="342"/>
                    <a:pt x="214" y="305"/>
                  </a:cubicBezTo>
                  <a:cubicBezTo>
                    <a:pt x="261" y="245"/>
                    <a:pt x="325" y="197"/>
                    <a:pt x="391" y="154"/>
                  </a:cubicBezTo>
                  <a:close/>
                  <a:moveTo>
                    <a:pt x="558" y="1"/>
                  </a:moveTo>
                  <a:cubicBezTo>
                    <a:pt x="556" y="1"/>
                    <a:pt x="554" y="2"/>
                    <a:pt x="552" y="4"/>
                  </a:cubicBezTo>
                  <a:cubicBezTo>
                    <a:pt x="546" y="10"/>
                    <a:pt x="539" y="16"/>
                    <a:pt x="533" y="22"/>
                  </a:cubicBezTo>
                  <a:lnTo>
                    <a:pt x="527" y="22"/>
                  </a:lnTo>
                  <a:cubicBezTo>
                    <a:pt x="527" y="28"/>
                    <a:pt x="527" y="28"/>
                    <a:pt x="521" y="34"/>
                  </a:cubicBezTo>
                  <a:cubicBezTo>
                    <a:pt x="458" y="91"/>
                    <a:pt x="382" y="141"/>
                    <a:pt x="307" y="192"/>
                  </a:cubicBezTo>
                  <a:cubicBezTo>
                    <a:pt x="238" y="247"/>
                    <a:pt x="170" y="317"/>
                    <a:pt x="139" y="404"/>
                  </a:cubicBezTo>
                  <a:cubicBezTo>
                    <a:pt x="119" y="448"/>
                    <a:pt x="113" y="493"/>
                    <a:pt x="113" y="530"/>
                  </a:cubicBezTo>
                  <a:cubicBezTo>
                    <a:pt x="101" y="435"/>
                    <a:pt x="125" y="342"/>
                    <a:pt x="182" y="259"/>
                  </a:cubicBezTo>
                  <a:cubicBezTo>
                    <a:pt x="200" y="229"/>
                    <a:pt x="220" y="204"/>
                    <a:pt x="246" y="178"/>
                  </a:cubicBezTo>
                  <a:cubicBezTo>
                    <a:pt x="250" y="174"/>
                    <a:pt x="244" y="170"/>
                    <a:pt x="239" y="170"/>
                  </a:cubicBezTo>
                  <a:cubicBezTo>
                    <a:pt x="236" y="170"/>
                    <a:pt x="234" y="170"/>
                    <a:pt x="232" y="172"/>
                  </a:cubicBezTo>
                  <a:cubicBezTo>
                    <a:pt x="145" y="259"/>
                    <a:pt x="88" y="380"/>
                    <a:pt x="95" y="505"/>
                  </a:cubicBezTo>
                  <a:cubicBezTo>
                    <a:pt x="101" y="521"/>
                    <a:pt x="101" y="538"/>
                    <a:pt x="101" y="554"/>
                  </a:cubicBezTo>
                  <a:lnTo>
                    <a:pt x="101" y="554"/>
                  </a:lnTo>
                  <a:cubicBezTo>
                    <a:pt x="95" y="536"/>
                    <a:pt x="88" y="523"/>
                    <a:pt x="88" y="511"/>
                  </a:cubicBezTo>
                  <a:cubicBezTo>
                    <a:pt x="82" y="485"/>
                    <a:pt x="82" y="455"/>
                    <a:pt x="88" y="429"/>
                  </a:cubicBezTo>
                  <a:cubicBezTo>
                    <a:pt x="88" y="380"/>
                    <a:pt x="101" y="323"/>
                    <a:pt x="125" y="273"/>
                  </a:cubicBezTo>
                  <a:cubicBezTo>
                    <a:pt x="139" y="241"/>
                    <a:pt x="157" y="216"/>
                    <a:pt x="176" y="192"/>
                  </a:cubicBezTo>
                  <a:cubicBezTo>
                    <a:pt x="181" y="186"/>
                    <a:pt x="176" y="182"/>
                    <a:pt x="170" y="182"/>
                  </a:cubicBezTo>
                  <a:cubicBezTo>
                    <a:pt x="168" y="182"/>
                    <a:pt x="165" y="183"/>
                    <a:pt x="163" y="184"/>
                  </a:cubicBezTo>
                  <a:cubicBezTo>
                    <a:pt x="95" y="273"/>
                    <a:pt x="64" y="392"/>
                    <a:pt x="76" y="505"/>
                  </a:cubicBezTo>
                  <a:cubicBezTo>
                    <a:pt x="44" y="435"/>
                    <a:pt x="38" y="354"/>
                    <a:pt x="58" y="285"/>
                  </a:cubicBezTo>
                  <a:cubicBezTo>
                    <a:pt x="70" y="253"/>
                    <a:pt x="82" y="222"/>
                    <a:pt x="95" y="198"/>
                  </a:cubicBezTo>
                  <a:cubicBezTo>
                    <a:pt x="99" y="194"/>
                    <a:pt x="94" y="189"/>
                    <a:pt x="88" y="189"/>
                  </a:cubicBezTo>
                  <a:cubicBezTo>
                    <a:pt x="86" y="189"/>
                    <a:pt x="83" y="190"/>
                    <a:pt x="82" y="192"/>
                  </a:cubicBezTo>
                  <a:cubicBezTo>
                    <a:pt x="32" y="285"/>
                    <a:pt x="20" y="398"/>
                    <a:pt x="58" y="493"/>
                  </a:cubicBezTo>
                  <a:cubicBezTo>
                    <a:pt x="50" y="485"/>
                    <a:pt x="50" y="473"/>
                    <a:pt x="44" y="467"/>
                  </a:cubicBezTo>
                  <a:cubicBezTo>
                    <a:pt x="32" y="435"/>
                    <a:pt x="26" y="410"/>
                    <a:pt x="20" y="386"/>
                  </a:cubicBezTo>
                  <a:cubicBezTo>
                    <a:pt x="12" y="354"/>
                    <a:pt x="12" y="329"/>
                    <a:pt x="12" y="305"/>
                  </a:cubicBezTo>
                  <a:cubicBezTo>
                    <a:pt x="12" y="285"/>
                    <a:pt x="12" y="273"/>
                    <a:pt x="20" y="259"/>
                  </a:cubicBezTo>
                  <a:cubicBezTo>
                    <a:pt x="20" y="253"/>
                    <a:pt x="32" y="222"/>
                    <a:pt x="38" y="222"/>
                  </a:cubicBezTo>
                  <a:cubicBezTo>
                    <a:pt x="39" y="223"/>
                    <a:pt x="41" y="224"/>
                    <a:pt x="42" y="224"/>
                  </a:cubicBezTo>
                  <a:cubicBezTo>
                    <a:pt x="46" y="224"/>
                    <a:pt x="48" y="215"/>
                    <a:pt x="38" y="210"/>
                  </a:cubicBezTo>
                  <a:cubicBezTo>
                    <a:pt x="37" y="209"/>
                    <a:pt x="36" y="208"/>
                    <a:pt x="35" y="208"/>
                  </a:cubicBezTo>
                  <a:cubicBezTo>
                    <a:pt x="30" y="208"/>
                    <a:pt x="25" y="217"/>
                    <a:pt x="20" y="222"/>
                  </a:cubicBezTo>
                  <a:cubicBezTo>
                    <a:pt x="12" y="235"/>
                    <a:pt x="12" y="247"/>
                    <a:pt x="6" y="253"/>
                  </a:cubicBezTo>
                  <a:cubicBezTo>
                    <a:pt x="0" y="279"/>
                    <a:pt x="0" y="305"/>
                    <a:pt x="0" y="329"/>
                  </a:cubicBezTo>
                  <a:cubicBezTo>
                    <a:pt x="0" y="380"/>
                    <a:pt x="20" y="429"/>
                    <a:pt x="38" y="479"/>
                  </a:cubicBezTo>
                  <a:cubicBezTo>
                    <a:pt x="44" y="505"/>
                    <a:pt x="58" y="523"/>
                    <a:pt x="76" y="536"/>
                  </a:cubicBezTo>
                  <a:cubicBezTo>
                    <a:pt x="82" y="542"/>
                    <a:pt x="82" y="548"/>
                    <a:pt x="88" y="554"/>
                  </a:cubicBezTo>
                  <a:cubicBezTo>
                    <a:pt x="95" y="568"/>
                    <a:pt x="101" y="580"/>
                    <a:pt x="107" y="586"/>
                  </a:cubicBezTo>
                  <a:lnTo>
                    <a:pt x="113" y="592"/>
                  </a:lnTo>
                  <a:cubicBezTo>
                    <a:pt x="113" y="598"/>
                    <a:pt x="113" y="605"/>
                    <a:pt x="119" y="611"/>
                  </a:cubicBezTo>
                  <a:cubicBezTo>
                    <a:pt x="119" y="614"/>
                    <a:pt x="123" y="616"/>
                    <a:pt x="126" y="616"/>
                  </a:cubicBezTo>
                  <a:cubicBezTo>
                    <a:pt x="129" y="616"/>
                    <a:pt x="133" y="614"/>
                    <a:pt x="133" y="611"/>
                  </a:cubicBezTo>
                  <a:lnTo>
                    <a:pt x="133" y="574"/>
                  </a:lnTo>
                  <a:cubicBezTo>
                    <a:pt x="139" y="574"/>
                    <a:pt x="139" y="574"/>
                    <a:pt x="139" y="568"/>
                  </a:cubicBezTo>
                  <a:cubicBezTo>
                    <a:pt x="176" y="479"/>
                    <a:pt x="232" y="404"/>
                    <a:pt x="301" y="342"/>
                  </a:cubicBezTo>
                  <a:cubicBezTo>
                    <a:pt x="339" y="311"/>
                    <a:pt x="376" y="285"/>
                    <a:pt x="420" y="259"/>
                  </a:cubicBezTo>
                  <a:cubicBezTo>
                    <a:pt x="464" y="235"/>
                    <a:pt x="501" y="204"/>
                    <a:pt x="533" y="166"/>
                  </a:cubicBezTo>
                  <a:cubicBezTo>
                    <a:pt x="570" y="123"/>
                    <a:pt x="596" y="79"/>
                    <a:pt x="628" y="28"/>
                  </a:cubicBezTo>
                  <a:cubicBezTo>
                    <a:pt x="628" y="24"/>
                    <a:pt x="621" y="19"/>
                    <a:pt x="617" y="19"/>
                  </a:cubicBezTo>
                  <a:cubicBezTo>
                    <a:pt x="615" y="19"/>
                    <a:pt x="614" y="20"/>
                    <a:pt x="614" y="22"/>
                  </a:cubicBezTo>
                  <a:cubicBezTo>
                    <a:pt x="590" y="65"/>
                    <a:pt x="564" y="109"/>
                    <a:pt x="533" y="147"/>
                  </a:cubicBezTo>
                  <a:cubicBezTo>
                    <a:pt x="501" y="184"/>
                    <a:pt x="464" y="222"/>
                    <a:pt x="420" y="247"/>
                  </a:cubicBezTo>
                  <a:cubicBezTo>
                    <a:pt x="388" y="259"/>
                    <a:pt x="364" y="279"/>
                    <a:pt x="339" y="297"/>
                  </a:cubicBezTo>
                  <a:lnTo>
                    <a:pt x="388" y="247"/>
                  </a:lnTo>
                  <a:cubicBezTo>
                    <a:pt x="420" y="216"/>
                    <a:pt x="452" y="178"/>
                    <a:pt x="483" y="141"/>
                  </a:cubicBezTo>
                  <a:cubicBezTo>
                    <a:pt x="495" y="123"/>
                    <a:pt x="515" y="97"/>
                    <a:pt x="527" y="79"/>
                  </a:cubicBezTo>
                  <a:cubicBezTo>
                    <a:pt x="546" y="59"/>
                    <a:pt x="558" y="34"/>
                    <a:pt x="564" y="10"/>
                  </a:cubicBezTo>
                  <a:cubicBezTo>
                    <a:pt x="564" y="6"/>
                    <a:pt x="562" y="1"/>
                    <a:pt x="55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28"/>
            <p:cNvSpPr/>
            <p:nvPr/>
          </p:nvSpPr>
          <p:spPr>
            <a:xfrm>
              <a:off x="7975401" y="3662692"/>
              <a:ext cx="471294" cy="593015"/>
            </a:xfrm>
            <a:custGeom>
              <a:avLst/>
              <a:gdLst/>
              <a:ahLst/>
              <a:cxnLst/>
              <a:rect l="l" t="t" r="r" b="b"/>
              <a:pathLst>
                <a:path w="1359" h="1710" extrusionOk="0">
                  <a:moveTo>
                    <a:pt x="17" y="0"/>
                  </a:moveTo>
                  <a:cubicBezTo>
                    <a:pt x="14" y="0"/>
                    <a:pt x="6" y="6"/>
                    <a:pt x="6" y="14"/>
                  </a:cubicBezTo>
                  <a:lnTo>
                    <a:pt x="12" y="14"/>
                  </a:lnTo>
                  <a:cubicBezTo>
                    <a:pt x="6" y="22"/>
                    <a:pt x="0" y="22"/>
                    <a:pt x="6" y="28"/>
                  </a:cubicBezTo>
                  <a:cubicBezTo>
                    <a:pt x="12" y="34"/>
                    <a:pt x="20" y="34"/>
                    <a:pt x="20" y="40"/>
                  </a:cubicBezTo>
                  <a:cubicBezTo>
                    <a:pt x="95" y="216"/>
                    <a:pt x="119" y="404"/>
                    <a:pt x="133" y="592"/>
                  </a:cubicBezTo>
                  <a:cubicBezTo>
                    <a:pt x="133" y="699"/>
                    <a:pt x="133" y="798"/>
                    <a:pt x="145" y="899"/>
                  </a:cubicBezTo>
                  <a:cubicBezTo>
                    <a:pt x="157" y="992"/>
                    <a:pt x="182" y="1081"/>
                    <a:pt x="214" y="1168"/>
                  </a:cubicBezTo>
                  <a:cubicBezTo>
                    <a:pt x="252" y="1269"/>
                    <a:pt x="307" y="1356"/>
                    <a:pt x="370" y="1443"/>
                  </a:cubicBezTo>
                  <a:cubicBezTo>
                    <a:pt x="372" y="1446"/>
                    <a:pt x="374" y="1447"/>
                    <a:pt x="377" y="1447"/>
                  </a:cubicBezTo>
                  <a:cubicBezTo>
                    <a:pt x="382" y="1447"/>
                    <a:pt x="387" y="1442"/>
                    <a:pt x="382" y="1437"/>
                  </a:cubicBezTo>
                  <a:cubicBezTo>
                    <a:pt x="264" y="1287"/>
                    <a:pt x="188" y="1112"/>
                    <a:pt x="163" y="924"/>
                  </a:cubicBezTo>
                  <a:cubicBezTo>
                    <a:pt x="145" y="824"/>
                    <a:pt x="145" y="717"/>
                    <a:pt x="145" y="616"/>
                  </a:cubicBezTo>
                  <a:cubicBezTo>
                    <a:pt x="139" y="517"/>
                    <a:pt x="133" y="422"/>
                    <a:pt x="113" y="323"/>
                  </a:cubicBezTo>
                  <a:cubicBezTo>
                    <a:pt x="101" y="240"/>
                    <a:pt x="82" y="159"/>
                    <a:pt x="50" y="78"/>
                  </a:cubicBezTo>
                  <a:lnTo>
                    <a:pt x="50" y="78"/>
                  </a:lnTo>
                  <a:cubicBezTo>
                    <a:pt x="157" y="222"/>
                    <a:pt x="220" y="398"/>
                    <a:pt x="258" y="573"/>
                  </a:cubicBezTo>
                  <a:cubicBezTo>
                    <a:pt x="301" y="761"/>
                    <a:pt x="327" y="955"/>
                    <a:pt x="370" y="1143"/>
                  </a:cubicBezTo>
                  <a:cubicBezTo>
                    <a:pt x="396" y="1243"/>
                    <a:pt x="434" y="1350"/>
                    <a:pt x="483" y="1443"/>
                  </a:cubicBezTo>
                  <a:cubicBezTo>
                    <a:pt x="485" y="1448"/>
                    <a:pt x="488" y="1449"/>
                    <a:pt x="490" y="1449"/>
                  </a:cubicBezTo>
                  <a:cubicBezTo>
                    <a:pt x="495" y="1449"/>
                    <a:pt x="499" y="1442"/>
                    <a:pt x="495" y="1437"/>
                  </a:cubicBezTo>
                  <a:cubicBezTo>
                    <a:pt x="402" y="1263"/>
                    <a:pt x="364" y="1067"/>
                    <a:pt x="333" y="873"/>
                  </a:cubicBezTo>
                  <a:cubicBezTo>
                    <a:pt x="295" y="691"/>
                    <a:pt x="270" y="503"/>
                    <a:pt x="200" y="329"/>
                  </a:cubicBezTo>
                  <a:cubicBezTo>
                    <a:pt x="176" y="260"/>
                    <a:pt x="139" y="190"/>
                    <a:pt x="101" y="121"/>
                  </a:cubicBezTo>
                  <a:lnTo>
                    <a:pt x="101" y="121"/>
                  </a:lnTo>
                  <a:cubicBezTo>
                    <a:pt x="139" y="172"/>
                    <a:pt x="176" y="228"/>
                    <a:pt x="200" y="278"/>
                  </a:cubicBezTo>
                  <a:cubicBezTo>
                    <a:pt x="252" y="372"/>
                    <a:pt x="289" y="466"/>
                    <a:pt x="327" y="566"/>
                  </a:cubicBezTo>
                  <a:cubicBezTo>
                    <a:pt x="358" y="667"/>
                    <a:pt x="388" y="767"/>
                    <a:pt x="420" y="867"/>
                  </a:cubicBezTo>
                  <a:cubicBezTo>
                    <a:pt x="446" y="974"/>
                    <a:pt x="483" y="1075"/>
                    <a:pt x="521" y="1174"/>
                  </a:cubicBezTo>
                  <a:cubicBezTo>
                    <a:pt x="564" y="1275"/>
                    <a:pt x="608" y="1368"/>
                    <a:pt x="671" y="1451"/>
                  </a:cubicBezTo>
                  <a:cubicBezTo>
                    <a:pt x="683" y="1463"/>
                    <a:pt x="689" y="1475"/>
                    <a:pt x="697" y="1481"/>
                  </a:cubicBezTo>
                  <a:cubicBezTo>
                    <a:pt x="699" y="1483"/>
                    <a:pt x="701" y="1484"/>
                    <a:pt x="703" y="1484"/>
                  </a:cubicBezTo>
                  <a:cubicBezTo>
                    <a:pt x="708" y="1484"/>
                    <a:pt x="713" y="1479"/>
                    <a:pt x="709" y="1475"/>
                  </a:cubicBezTo>
                  <a:cubicBezTo>
                    <a:pt x="640" y="1388"/>
                    <a:pt x="590" y="1293"/>
                    <a:pt x="546" y="1200"/>
                  </a:cubicBezTo>
                  <a:cubicBezTo>
                    <a:pt x="501" y="1099"/>
                    <a:pt x="471" y="992"/>
                    <a:pt x="440" y="893"/>
                  </a:cubicBezTo>
                  <a:cubicBezTo>
                    <a:pt x="408" y="792"/>
                    <a:pt x="382" y="685"/>
                    <a:pt x="345" y="586"/>
                  </a:cubicBezTo>
                  <a:cubicBezTo>
                    <a:pt x="313" y="491"/>
                    <a:pt x="276" y="391"/>
                    <a:pt x="232" y="303"/>
                  </a:cubicBezTo>
                  <a:cubicBezTo>
                    <a:pt x="200" y="240"/>
                    <a:pt x="163" y="184"/>
                    <a:pt x="125" y="135"/>
                  </a:cubicBezTo>
                  <a:lnTo>
                    <a:pt x="125" y="135"/>
                  </a:lnTo>
                  <a:cubicBezTo>
                    <a:pt x="182" y="190"/>
                    <a:pt x="232" y="248"/>
                    <a:pt x="283" y="309"/>
                  </a:cubicBezTo>
                  <a:cubicBezTo>
                    <a:pt x="358" y="404"/>
                    <a:pt x="420" y="511"/>
                    <a:pt x="483" y="616"/>
                  </a:cubicBezTo>
                  <a:cubicBezTo>
                    <a:pt x="539" y="723"/>
                    <a:pt x="596" y="836"/>
                    <a:pt x="646" y="943"/>
                  </a:cubicBezTo>
                  <a:cubicBezTo>
                    <a:pt x="703" y="1055"/>
                    <a:pt x="752" y="1162"/>
                    <a:pt x="816" y="1275"/>
                  </a:cubicBezTo>
                  <a:cubicBezTo>
                    <a:pt x="871" y="1382"/>
                    <a:pt x="934" y="1481"/>
                    <a:pt x="1010" y="1576"/>
                  </a:cubicBezTo>
                  <a:cubicBezTo>
                    <a:pt x="1016" y="1588"/>
                    <a:pt x="1028" y="1601"/>
                    <a:pt x="1035" y="1613"/>
                  </a:cubicBezTo>
                  <a:cubicBezTo>
                    <a:pt x="1036" y="1615"/>
                    <a:pt x="1038" y="1615"/>
                    <a:pt x="1039" y="1615"/>
                  </a:cubicBezTo>
                  <a:cubicBezTo>
                    <a:pt x="1045" y="1615"/>
                    <a:pt x="1052" y="1606"/>
                    <a:pt x="1047" y="1601"/>
                  </a:cubicBezTo>
                  <a:cubicBezTo>
                    <a:pt x="972" y="1507"/>
                    <a:pt x="903" y="1406"/>
                    <a:pt x="847" y="1301"/>
                  </a:cubicBezTo>
                  <a:cubicBezTo>
                    <a:pt x="784" y="1194"/>
                    <a:pt x="727" y="1081"/>
                    <a:pt x="677" y="974"/>
                  </a:cubicBezTo>
                  <a:cubicBezTo>
                    <a:pt x="622" y="861"/>
                    <a:pt x="570" y="755"/>
                    <a:pt x="515" y="648"/>
                  </a:cubicBezTo>
                  <a:cubicBezTo>
                    <a:pt x="452" y="541"/>
                    <a:pt x="388" y="436"/>
                    <a:pt x="321" y="335"/>
                  </a:cubicBezTo>
                  <a:cubicBezTo>
                    <a:pt x="238" y="234"/>
                    <a:pt x="151" y="135"/>
                    <a:pt x="57" y="52"/>
                  </a:cubicBezTo>
                  <a:cubicBezTo>
                    <a:pt x="50" y="46"/>
                    <a:pt x="44" y="40"/>
                    <a:pt x="38" y="40"/>
                  </a:cubicBezTo>
                  <a:lnTo>
                    <a:pt x="32" y="34"/>
                  </a:lnTo>
                  <a:lnTo>
                    <a:pt x="32" y="34"/>
                  </a:lnTo>
                  <a:cubicBezTo>
                    <a:pt x="145" y="90"/>
                    <a:pt x="238" y="178"/>
                    <a:pt x="321" y="272"/>
                  </a:cubicBezTo>
                  <a:cubicBezTo>
                    <a:pt x="408" y="366"/>
                    <a:pt x="495" y="466"/>
                    <a:pt x="570" y="573"/>
                  </a:cubicBezTo>
                  <a:cubicBezTo>
                    <a:pt x="646" y="679"/>
                    <a:pt x="715" y="792"/>
                    <a:pt x="784" y="905"/>
                  </a:cubicBezTo>
                  <a:cubicBezTo>
                    <a:pt x="859" y="1030"/>
                    <a:pt x="928" y="1156"/>
                    <a:pt x="998" y="1281"/>
                  </a:cubicBezTo>
                  <a:cubicBezTo>
                    <a:pt x="1059" y="1406"/>
                    <a:pt x="1128" y="1532"/>
                    <a:pt x="1204" y="1657"/>
                  </a:cubicBezTo>
                  <a:cubicBezTo>
                    <a:pt x="1210" y="1677"/>
                    <a:pt x="1216" y="1689"/>
                    <a:pt x="1229" y="1707"/>
                  </a:cubicBezTo>
                  <a:cubicBezTo>
                    <a:pt x="1229" y="1709"/>
                    <a:pt x="1230" y="1710"/>
                    <a:pt x="1231" y="1710"/>
                  </a:cubicBezTo>
                  <a:cubicBezTo>
                    <a:pt x="1235" y="1710"/>
                    <a:pt x="1241" y="1703"/>
                    <a:pt x="1241" y="1695"/>
                  </a:cubicBezTo>
                  <a:cubicBezTo>
                    <a:pt x="1166" y="1570"/>
                    <a:pt x="1097" y="1443"/>
                    <a:pt x="1028" y="1319"/>
                  </a:cubicBezTo>
                  <a:cubicBezTo>
                    <a:pt x="960" y="1194"/>
                    <a:pt x="891" y="1067"/>
                    <a:pt x="822" y="943"/>
                  </a:cubicBezTo>
                  <a:cubicBezTo>
                    <a:pt x="752" y="824"/>
                    <a:pt x="683" y="711"/>
                    <a:pt x="608" y="604"/>
                  </a:cubicBezTo>
                  <a:cubicBezTo>
                    <a:pt x="533" y="491"/>
                    <a:pt x="452" y="391"/>
                    <a:pt x="358" y="291"/>
                  </a:cubicBezTo>
                  <a:cubicBezTo>
                    <a:pt x="313" y="248"/>
                    <a:pt x="270" y="196"/>
                    <a:pt x="220" y="153"/>
                  </a:cubicBezTo>
                  <a:cubicBezTo>
                    <a:pt x="176" y="109"/>
                    <a:pt x="125" y="66"/>
                    <a:pt x="70" y="34"/>
                  </a:cubicBezTo>
                  <a:cubicBezTo>
                    <a:pt x="65" y="34"/>
                    <a:pt x="60" y="30"/>
                    <a:pt x="55" y="29"/>
                  </a:cubicBezTo>
                  <a:lnTo>
                    <a:pt x="55" y="29"/>
                  </a:lnTo>
                  <a:cubicBezTo>
                    <a:pt x="166" y="48"/>
                    <a:pt x="265" y="104"/>
                    <a:pt x="351" y="172"/>
                  </a:cubicBezTo>
                  <a:cubicBezTo>
                    <a:pt x="452" y="248"/>
                    <a:pt x="539" y="341"/>
                    <a:pt x="628" y="436"/>
                  </a:cubicBezTo>
                  <a:cubicBezTo>
                    <a:pt x="715" y="535"/>
                    <a:pt x="802" y="636"/>
                    <a:pt x="877" y="742"/>
                  </a:cubicBezTo>
                  <a:cubicBezTo>
                    <a:pt x="960" y="849"/>
                    <a:pt x="1035" y="955"/>
                    <a:pt x="1097" y="1067"/>
                  </a:cubicBezTo>
                  <a:cubicBezTo>
                    <a:pt x="1160" y="1180"/>
                    <a:pt x="1223" y="1301"/>
                    <a:pt x="1267" y="1419"/>
                  </a:cubicBezTo>
                  <a:cubicBezTo>
                    <a:pt x="1273" y="1437"/>
                    <a:pt x="1279" y="1451"/>
                    <a:pt x="1285" y="1469"/>
                  </a:cubicBezTo>
                  <a:cubicBezTo>
                    <a:pt x="1287" y="1471"/>
                    <a:pt x="1289" y="1471"/>
                    <a:pt x="1291" y="1471"/>
                  </a:cubicBezTo>
                  <a:cubicBezTo>
                    <a:pt x="1297" y="1471"/>
                    <a:pt x="1303" y="1467"/>
                    <a:pt x="1298" y="1463"/>
                  </a:cubicBezTo>
                  <a:cubicBezTo>
                    <a:pt x="1253" y="1338"/>
                    <a:pt x="1198" y="1218"/>
                    <a:pt x="1134" y="1105"/>
                  </a:cubicBezTo>
                  <a:cubicBezTo>
                    <a:pt x="1065" y="986"/>
                    <a:pt x="998" y="873"/>
                    <a:pt x="915" y="767"/>
                  </a:cubicBezTo>
                  <a:cubicBezTo>
                    <a:pt x="840" y="661"/>
                    <a:pt x="758" y="560"/>
                    <a:pt x="671" y="460"/>
                  </a:cubicBezTo>
                  <a:cubicBezTo>
                    <a:pt x="584" y="366"/>
                    <a:pt x="495" y="272"/>
                    <a:pt x="396" y="190"/>
                  </a:cubicBezTo>
                  <a:cubicBezTo>
                    <a:pt x="321" y="127"/>
                    <a:pt x="246" y="78"/>
                    <a:pt x="157" y="46"/>
                  </a:cubicBezTo>
                  <a:lnTo>
                    <a:pt x="157" y="46"/>
                  </a:lnTo>
                  <a:cubicBezTo>
                    <a:pt x="232" y="60"/>
                    <a:pt x="301" y="84"/>
                    <a:pt x="370" y="115"/>
                  </a:cubicBezTo>
                  <a:cubicBezTo>
                    <a:pt x="477" y="159"/>
                    <a:pt x="576" y="216"/>
                    <a:pt x="665" y="285"/>
                  </a:cubicBezTo>
                  <a:cubicBezTo>
                    <a:pt x="758" y="360"/>
                    <a:pt x="834" y="448"/>
                    <a:pt x="903" y="541"/>
                  </a:cubicBezTo>
                  <a:cubicBezTo>
                    <a:pt x="972" y="642"/>
                    <a:pt x="1041" y="748"/>
                    <a:pt x="1110" y="855"/>
                  </a:cubicBezTo>
                  <a:cubicBezTo>
                    <a:pt x="1178" y="962"/>
                    <a:pt x="1241" y="1067"/>
                    <a:pt x="1310" y="1180"/>
                  </a:cubicBezTo>
                  <a:cubicBezTo>
                    <a:pt x="1316" y="1194"/>
                    <a:pt x="1322" y="1206"/>
                    <a:pt x="1336" y="1218"/>
                  </a:cubicBezTo>
                  <a:cubicBezTo>
                    <a:pt x="1336" y="1222"/>
                    <a:pt x="1337" y="1224"/>
                    <a:pt x="1339" y="1224"/>
                  </a:cubicBezTo>
                  <a:cubicBezTo>
                    <a:pt x="1342" y="1224"/>
                    <a:pt x="1348" y="1216"/>
                    <a:pt x="1348" y="1212"/>
                  </a:cubicBezTo>
                  <a:cubicBezTo>
                    <a:pt x="1279" y="1105"/>
                    <a:pt x="1210" y="992"/>
                    <a:pt x="1140" y="887"/>
                  </a:cubicBezTo>
                  <a:cubicBezTo>
                    <a:pt x="1073" y="774"/>
                    <a:pt x="1004" y="667"/>
                    <a:pt x="934" y="566"/>
                  </a:cubicBezTo>
                  <a:cubicBezTo>
                    <a:pt x="865" y="466"/>
                    <a:pt x="796" y="372"/>
                    <a:pt x="703" y="297"/>
                  </a:cubicBezTo>
                  <a:cubicBezTo>
                    <a:pt x="614" y="222"/>
                    <a:pt x="521" y="165"/>
                    <a:pt x="414" y="115"/>
                  </a:cubicBezTo>
                  <a:cubicBezTo>
                    <a:pt x="351" y="90"/>
                    <a:pt x="289" y="66"/>
                    <a:pt x="220" y="46"/>
                  </a:cubicBezTo>
                  <a:cubicBezTo>
                    <a:pt x="232" y="46"/>
                    <a:pt x="252" y="46"/>
                    <a:pt x="270" y="52"/>
                  </a:cubicBezTo>
                  <a:cubicBezTo>
                    <a:pt x="321" y="52"/>
                    <a:pt x="376" y="66"/>
                    <a:pt x="426" y="78"/>
                  </a:cubicBezTo>
                  <a:cubicBezTo>
                    <a:pt x="533" y="103"/>
                    <a:pt x="634" y="141"/>
                    <a:pt x="721" y="202"/>
                  </a:cubicBezTo>
                  <a:cubicBezTo>
                    <a:pt x="816" y="260"/>
                    <a:pt x="891" y="341"/>
                    <a:pt x="952" y="428"/>
                  </a:cubicBezTo>
                  <a:cubicBezTo>
                    <a:pt x="1022" y="517"/>
                    <a:pt x="1079" y="610"/>
                    <a:pt x="1134" y="705"/>
                  </a:cubicBezTo>
                  <a:cubicBezTo>
                    <a:pt x="1198" y="804"/>
                    <a:pt x="1253" y="905"/>
                    <a:pt x="1322" y="1000"/>
                  </a:cubicBezTo>
                  <a:cubicBezTo>
                    <a:pt x="1329" y="1006"/>
                    <a:pt x="1342" y="1018"/>
                    <a:pt x="1348" y="1030"/>
                  </a:cubicBezTo>
                  <a:cubicBezTo>
                    <a:pt x="1349" y="1031"/>
                    <a:pt x="1351" y="1032"/>
                    <a:pt x="1352" y="1032"/>
                  </a:cubicBezTo>
                  <a:cubicBezTo>
                    <a:pt x="1356" y="1032"/>
                    <a:pt x="1359" y="1022"/>
                    <a:pt x="1354" y="1018"/>
                  </a:cubicBezTo>
                  <a:cubicBezTo>
                    <a:pt x="1285" y="930"/>
                    <a:pt x="1223" y="830"/>
                    <a:pt x="1166" y="729"/>
                  </a:cubicBezTo>
                  <a:cubicBezTo>
                    <a:pt x="1110" y="630"/>
                    <a:pt x="1053" y="535"/>
                    <a:pt x="984" y="442"/>
                  </a:cubicBezTo>
                  <a:cubicBezTo>
                    <a:pt x="922" y="360"/>
                    <a:pt x="847" y="278"/>
                    <a:pt x="764" y="216"/>
                  </a:cubicBezTo>
                  <a:cubicBezTo>
                    <a:pt x="677" y="147"/>
                    <a:pt x="576" y="103"/>
                    <a:pt x="477" y="72"/>
                  </a:cubicBezTo>
                  <a:cubicBezTo>
                    <a:pt x="458" y="66"/>
                    <a:pt x="440" y="66"/>
                    <a:pt x="420" y="60"/>
                  </a:cubicBezTo>
                  <a:lnTo>
                    <a:pt x="446" y="60"/>
                  </a:lnTo>
                  <a:cubicBezTo>
                    <a:pt x="552" y="72"/>
                    <a:pt x="659" y="84"/>
                    <a:pt x="758" y="115"/>
                  </a:cubicBezTo>
                  <a:cubicBezTo>
                    <a:pt x="840" y="147"/>
                    <a:pt x="922" y="190"/>
                    <a:pt x="990" y="240"/>
                  </a:cubicBezTo>
                  <a:cubicBezTo>
                    <a:pt x="1059" y="291"/>
                    <a:pt x="1116" y="353"/>
                    <a:pt x="1172" y="428"/>
                  </a:cubicBezTo>
                  <a:cubicBezTo>
                    <a:pt x="1216" y="497"/>
                    <a:pt x="1261" y="573"/>
                    <a:pt x="1285" y="661"/>
                  </a:cubicBezTo>
                  <a:cubicBezTo>
                    <a:pt x="1285" y="667"/>
                    <a:pt x="1291" y="679"/>
                    <a:pt x="1291" y="691"/>
                  </a:cubicBezTo>
                  <a:cubicBezTo>
                    <a:pt x="1293" y="694"/>
                    <a:pt x="1296" y="694"/>
                    <a:pt x="1298" y="694"/>
                  </a:cubicBezTo>
                  <a:cubicBezTo>
                    <a:pt x="1304" y="694"/>
                    <a:pt x="1309" y="690"/>
                    <a:pt x="1304" y="685"/>
                  </a:cubicBezTo>
                  <a:cubicBezTo>
                    <a:pt x="1285" y="598"/>
                    <a:pt x="1247" y="523"/>
                    <a:pt x="1198" y="448"/>
                  </a:cubicBezTo>
                  <a:cubicBezTo>
                    <a:pt x="1154" y="372"/>
                    <a:pt x="1091" y="309"/>
                    <a:pt x="1022" y="254"/>
                  </a:cubicBezTo>
                  <a:cubicBezTo>
                    <a:pt x="960" y="196"/>
                    <a:pt x="877" y="153"/>
                    <a:pt x="802" y="115"/>
                  </a:cubicBezTo>
                  <a:cubicBezTo>
                    <a:pt x="703" y="78"/>
                    <a:pt x="596" y="66"/>
                    <a:pt x="495" y="52"/>
                  </a:cubicBezTo>
                  <a:cubicBezTo>
                    <a:pt x="376" y="40"/>
                    <a:pt x="258" y="28"/>
                    <a:pt x="139" y="22"/>
                  </a:cubicBezTo>
                  <a:cubicBezTo>
                    <a:pt x="119" y="14"/>
                    <a:pt x="107" y="14"/>
                    <a:pt x="95" y="14"/>
                  </a:cubicBezTo>
                  <a:lnTo>
                    <a:pt x="70" y="14"/>
                  </a:lnTo>
                  <a:cubicBezTo>
                    <a:pt x="57" y="8"/>
                    <a:pt x="38" y="8"/>
                    <a:pt x="26" y="8"/>
                  </a:cubicBezTo>
                  <a:lnTo>
                    <a:pt x="20" y="8"/>
                  </a:lnTo>
                  <a:lnTo>
                    <a:pt x="20" y="2"/>
                  </a:lnTo>
                  <a:cubicBezTo>
                    <a:pt x="20" y="1"/>
                    <a:pt x="19" y="0"/>
                    <a:pt x="17"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28"/>
            <p:cNvSpPr/>
            <p:nvPr/>
          </p:nvSpPr>
          <p:spPr>
            <a:xfrm>
              <a:off x="7903960" y="3665466"/>
              <a:ext cx="179293" cy="498688"/>
            </a:xfrm>
            <a:custGeom>
              <a:avLst/>
              <a:gdLst/>
              <a:ahLst/>
              <a:cxnLst/>
              <a:rect l="l" t="t" r="r" b="b"/>
              <a:pathLst>
                <a:path w="517" h="1438" extrusionOk="0">
                  <a:moveTo>
                    <a:pt x="12" y="0"/>
                  </a:moveTo>
                  <a:cubicBezTo>
                    <a:pt x="6" y="0"/>
                    <a:pt x="0" y="6"/>
                    <a:pt x="6" y="6"/>
                  </a:cubicBezTo>
                  <a:cubicBezTo>
                    <a:pt x="6" y="14"/>
                    <a:pt x="12" y="20"/>
                    <a:pt x="18" y="26"/>
                  </a:cubicBezTo>
                  <a:cubicBezTo>
                    <a:pt x="106" y="208"/>
                    <a:pt x="125" y="414"/>
                    <a:pt x="143" y="608"/>
                  </a:cubicBezTo>
                  <a:cubicBezTo>
                    <a:pt x="157" y="715"/>
                    <a:pt x="169" y="822"/>
                    <a:pt x="188" y="929"/>
                  </a:cubicBezTo>
                  <a:cubicBezTo>
                    <a:pt x="206" y="1022"/>
                    <a:pt x="232" y="1123"/>
                    <a:pt x="270" y="1217"/>
                  </a:cubicBezTo>
                  <a:cubicBezTo>
                    <a:pt x="307" y="1305"/>
                    <a:pt x="351" y="1386"/>
                    <a:pt x="432" y="1435"/>
                  </a:cubicBezTo>
                  <a:cubicBezTo>
                    <a:pt x="433" y="1437"/>
                    <a:pt x="435" y="1438"/>
                    <a:pt x="436" y="1438"/>
                  </a:cubicBezTo>
                  <a:cubicBezTo>
                    <a:pt x="442" y="1438"/>
                    <a:pt x="449" y="1428"/>
                    <a:pt x="438" y="1423"/>
                  </a:cubicBezTo>
                  <a:cubicBezTo>
                    <a:pt x="369" y="1380"/>
                    <a:pt x="319" y="1305"/>
                    <a:pt x="288" y="1229"/>
                  </a:cubicBezTo>
                  <a:cubicBezTo>
                    <a:pt x="250" y="1135"/>
                    <a:pt x="226" y="1041"/>
                    <a:pt x="206" y="947"/>
                  </a:cubicBezTo>
                  <a:cubicBezTo>
                    <a:pt x="163" y="740"/>
                    <a:pt x="157" y="527"/>
                    <a:pt x="119" y="315"/>
                  </a:cubicBezTo>
                  <a:cubicBezTo>
                    <a:pt x="106" y="246"/>
                    <a:pt x="88" y="170"/>
                    <a:pt x="62" y="101"/>
                  </a:cubicBezTo>
                  <a:lnTo>
                    <a:pt x="62" y="101"/>
                  </a:lnTo>
                  <a:cubicBezTo>
                    <a:pt x="94" y="157"/>
                    <a:pt x="125" y="220"/>
                    <a:pt x="151" y="283"/>
                  </a:cubicBezTo>
                  <a:cubicBezTo>
                    <a:pt x="188" y="376"/>
                    <a:pt x="212" y="483"/>
                    <a:pt x="226" y="584"/>
                  </a:cubicBezTo>
                  <a:cubicBezTo>
                    <a:pt x="238" y="703"/>
                    <a:pt x="238" y="816"/>
                    <a:pt x="250" y="929"/>
                  </a:cubicBezTo>
                  <a:cubicBezTo>
                    <a:pt x="263" y="1022"/>
                    <a:pt x="282" y="1117"/>
                    <a:pt x="319" y="1204"/>
                  </a:cubicBezTo>
                  <a:cubicBezTo>
                    <a:pt x="357" y="1285"/>
                    <a:pt x="406" y="1360"/>
                    <a:pt x="476" y="1417"/>
                  </a:cubicBezTo>
                  <a:cubicBezTo>
                    <a:pt x="482" y="1423"/>
                    <a:pt x="495" y="1429"/>
                    <a:pt x="501" y="1435"/>
                  </a:cubicBezTo>
                  <a:cubicBezTo>
                    <a:pt x="502" y="1437"/>
                    <a:pt x="504" y="1438"/>
                    <a:pt x="505" y="1438"/>
                  </a:cubicBezTo>
                  <a:cubicBezTo>
                    <a:pt x="511" y="1438"/>
                    <a:pt x="517" y="1428"/>
                    <a:pt x="507" y="1423"/>
                  </a:cubicBezTo>
                  <a:cubicBezTo>
                    <a:pt x="432" y="1374"/>
                    <a:pt x="382" y="1305"/>
                    <a:pt x="345" y="1223"/>
                  </a:cubicBezTo>
                  <a:cubicBezTo>
                    <a:pt x="301" y="1135"/>
                    <a:pt x="282" y="1041"/>
                    <a:pt x="270" y="947"/>
                  </a:cubicBezTo>
                  <a:cubicBezTo>
                    <a:pt x="250" y="834"/>
                    <a:pt x="250" y="721"/>
                    <a:pt x="238" y="608"/>
                  </a:cubicBezTo>
                  <a:cubicBezTo>
                    <a:pt x="226" y="509"/>
                    <a:pt x="206" y="408"/>
                    <a:pt x="169" y="307"/>
                  </a:cubicBezTo>
                  <a:cubicBezTo>
                    <a:pt x="143" y="232"/>
                    <a:pt x="113" y="157"/>
                    <a:pt x="68" y="89"/>
                  </a:cubicBezTo>
                  <a:lnTo>
                    <a:pt x="68" y="89"/>
                  </a:lnTo>
                  <a:cubicBezTo>
                    <a:pt x="137" y="182"/>
                    <a:pt x="194" y="283"/>
                    <a:pt x="232" y="390"/>
                  </a:cubicBezTo>
                  <a:cubicBezTo>
                    <a:pt x="244" y="434"/>
                    <a:pt x="256" y="471"/>
                    <a:pt x="263" y="515"/>
                  </a:cubicBezTo>
                  <a:cubicBezTo>
                    <a:pt x="265" y="517"/>
                    <a:pt x="268" y="517"/>
                    <a:pt x="270" y="517"/>
                  </a:cubicBezTo>
                  <a:cubicBezTo>
                    <a:pt x="275" y="517"/>
                    <a:pt x="280" y="513"/>
                    <a:pt x="276" y="509"/>
                  </a:cubicBezTo>
                  <a:cubicBezTo>
                    <a:pt x="250" y="376"/>
                    <a:pt x="194" y="246"/>
                    <a:pt x="119" y="133"/>
                  </a:cubicBezTo>
                  <a:lnTo>
                    <a:pt x="119" y="133"/>
                  </a:lnTo>
                  <a:cubicBezTo>
                    <a:pt x="157" y="176"/>
                    <a:pt x="194" y="214"/>
                    <a:pt x="226" y="264"/>
                  </a:cubicBezTo>
                  <a:cubicBezTo>
                    <a:pt x="244" y="289"/>
                    <a:pt x="256" y="307"/>
                    <a:pt x="270" y="333"/>
                  </a:cubicBezTo>
                  <a:cubicBezTo>
                    <a:pt x="272" y="337"/>
                    <a:pt x="275" y="339"/>
                    <a:pt x="278" y="339"/>
                  </a:cubicBezTo>
                  <a:cubicBezTo>
                    <a:pt x="282" y="339"/>
                    <a:pt x="285" y="334"/>
                    <a:pt x="282" y="327"/>
                  </a:cubicBezTo>
                  <a:cubicBezTo>
                    <a:pt x="232" y="240"/>
                    <a:pt x="163" y="164"/>
                    <a:pt x="94" y="89"/>
                  </a:cubicBezTo>
                  <a:cubicBezTo>
                    <a:pt x="81" y="70"/>
                    <a:pt x="62" y="58"/>
                    <a:pt x="50" y="38"/>
                  </a:cubicBezTo>
                  <a:cubicBezTo>
                    <a:pt x="38" y="32"/>
                    <a:pt x="30" y="20"/>
                    <a:pt x="24" y="14"/>
                  </a:cubicBezTo>
                  <a:cubicBezTo>
                    <a:pt x="18" y="6"/>
                    <a:pt x="18" y="6"/>
                    <a:pt x="18"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28"/>
            <p:cNvSpPr/>
            <p:nvPr/>
          </p:nvSpPr>
          <p:spPr>
            <a:xfrm>
              <a:off x="7903960" y="3671362"/>
              <a:ext cx="172010" cy="499381"/>
            </a:xfrm>
            <a:custGeom>
              <a:avLst/>
              <a:gdLst/>
              <a:ahLst/>
              <a:cxnLst/>
              <a:rect l="l" t="t" r="r" b="b"/>
              <a:pathLst>
                <a:path w="496" h="1440" extrusionOk="0">
                  <a:moveTo>
                    <a:pt x="12" y="27"/>
                  </a:moveTo>
                  <a:lnTo>
                    <a:pt x="18" y="35"/>
                  </a:lnTo>
                  <a:cubicBezTo>
                    <a:pt x="12" y="35"/>
                    <a:pt x="12" y="35"/>
                    <a:pt x="12" y="27"/>
                  </a:cubicBezTo>
                  <a:close/>
                  <a:moveTo>
                    <a:pt x="50" y="223"/>
                  </a:moveTo>
                  <a:lnTo>
                    <a:pt x="50" y="223"/>
                  </a:lnTo>
                  <a:cubicBezTo>
                    <a:pt x="75" y="366"/>
                    <a:pt x="81" y="516"/>
                    <a:pt x="106" y="660"/>
                  </a:cubicBezTo>
                  <a:cubicBezTo>
                    <a:pt x="119" y="761"/>
                    <a:pt x="137" y="868"/>
                    <a:pt x="169" y="967"/>
                  </a:cubicBezTo>
                  <a:cubicBezTo>
                    <a:pt x="198" y="1050"/>
                    <a:pt x="228" y="1138"/>
                    <a:pt x="268" y="1221"/>
                  </a:cubicBezTo>
                  <a:lnTo>
                    <a:pt x="268" y="1221"/>
                  </a:lnTo>
                  <a:cubicBezTo>
                    <a:pt x="258" y="1201"/>
                    <a:pt x="247" y="1182"/>
                    <a:pt x="238" y="1163"/>
                  </a:cubicBezTo>
                  <a:cubicBezTo>
                    <a:pt x="194" y="1074"/>
                    <a:pt x="157" y="987"/>
                    <a:pt x="131" y="892"/>
                  </a:cubicBezTo>
                  <a:cubicBezTo>
                    <a:pt x="75" y="711"/>
                    <a:pt x="50" y="523"/>
                    <a:pt x="50" y="335"/>
                  </a:cubicBezTo>
                  <a:cubicBezTo>
                    <a:pt x="56" y="298"/>
                    <a:pt x="56" y="260"/>
                    <a:pt x="50" y="223"/>
                  </a:cubicBezTo>
                  <a:close/>
                  <a:moveTo>
                    <a:pt x="30" y="53"/>
                  </a:moveTo>
                  <a:cubicBezTo>
                    <a:pt x="38" y="53"/>
                    <a:pt x="38" y="59"/>
                    <a:pt x="44" y="59"/>
                  </a:cubicBezTo>
                  <a:cubicBezTo>
                    <a:pt x="75" y="147"/>
                    <a:pt x="113" y="235"/>
                    <a:pt x="137" y="322"/>
                  </a:cubicBezTo>
                  <a:cubicBezTo>
                    <a:pt x="151" y="373"/>
                    <a:pt x="163" y="423"/>
                    <a:pt x="169" y="472"/>
                  </a:cubicBezTo>
                  <a:cubicBezTo>
                    <a:pt x="175" y="523"/>
                    <a:pt x="181" y="573"/>
                    <a:pt x="181" y="629"/>
                  </a:cubicBezTo>
                  <a:cubicBezTo>
                    <a:pt x="194" y="730"/>
                    <a:pt x="206" y="836"/>
                    <a:pt x="232" y="937"/>
                  </a:cubicBezTo>
                  <a:cubicBezTo>
                    <a:pt x="250" y="1024"/>
                    <a:pt x="276" y="1112"/>
                    <a:pt x="313" y="1200"/>
                  </a:cubicBezTo>
                  <a:cubicBezTo>
                    <a:pt x="351" y="1282"/>
                    <a:pt x="400" y="1363"/>
                    <a:pt x="470" y="1426"/>
                  </a:cubicBezTo>
                  <a:cubicBezTo>
                    <a:pt x="452" y="1426"/>
                    <a:pt x="432" y="1418"/>
                    <a:pt x="420" y="1406"/>
                  </a:cubicBezTo>
                  <a:cubicBezTo>
                    <a:pt x="400" y="1394"/>
                    <a:pt x="388" y="1375"/>
                    <a:pt x="369" y="1363"/>
                  </a:cubicBezTo>
                  <a:cubicBezTo>
                    <a:pt x="339" y="1325"/>
                    <a:pt x="319" y="1288"/>
                    <a:pt x="294" y="1250"/>
                  </a:cubicBezTo>
                  <a:cubicBezTo>
                    <a:pt x="250" y="1163"/>
                    <a:pt x="212" y="1068"/>
                    <a:pt x="188" y="975"/>
                  </a:cubicBezTo>
                  <a:cubicBezTo>
                    <a:pt x="157" y="880"/>
                    <a:pt x="137" y="779"/>
                    <a:pt x="119" y="674"/>
                  </a:cubicBezTo>
                  <a:cubicBezTo>
                    <a:pt x="106" y="573"/>
                    <a:pt x="94" y="472"/>
                    <a:pt x="81" y="366"/>
                  </a:cubicBezTo>
                  <a:cubicBezTo>
                    <a:pt x="75" y="260"/>
                    <a:pt x="56" y="153"/>
                    <a:pt x="30" y="53"/>
                  </a:cubicBezTo>
                  <a:close/>
                  <a:moveTo>
                    <a:pt x="12" y="1"/>
                  </a:moveTo>
                  <a:cubicBezTo>
                    <a:pt x="7" y="1"/>
                    <a:pt x="2" y="5"/>
                    <a:pt x="6" y="9"/>
                  </a:cubicBezTo>
                  <a:cubicBezTo>
                    <a:pt x="6" y="15"/>
                    <a:pt x="12" y="21"/>
                    <a:pt x="12" y="27"/>
                  </a:cubicBezTo>
                  <a:cubicBezTo>
                    <a:pt x="11" y="25"/>
                    <a:pt x="9" y="25"/>
                    <a:pt x="7" y="25"/>
                  </a:cubicBezTo>
                  <a:cubicBezTo>
                    <a:pt x="3" y="25"/>
                    <a:pt x="0" y="29"/>
                    <a:pt x="0" y="35"/>
                  </a:cubicBezTo>
                  <a:cubicBezTo>
                    <a:pt x="44" y="122"/>
                    <a:pt x="38" y="223"/>
                    <a:pt x="38" y="316"/>
                  </a:cubicBezTo>
                  <a:cubicBezTo>
                    <a:pt x="38" y="411"/>
                    <a:pt x="44" y="504"/>
                    <a:pt x="56" y="599"/>
                  </a:cubicBezTo>
                  <a:cubicBezTo>
                    <a:pt x="81" y="787"/>
                    <a:pt x="131" y="967"/>
                    <a:pt x="212" y="1137"/>
                  </a:cubicBezTo>
                  <a:cubicBezTo>
                    <a:pt x="232" y="1187"/>
                    <a:pt x="256" y="1238"/>
                    <a:pt x="288" y="1282"/>
                  </a:cubicBezTo>
                  <a:cubicBezTo>
                    <a:pt x="313" y="1331"/>
                    <a:pt x="345" y="1375"/>
                    <a:pt x="388" y="1412"/>
                  </a:cubicBezTo>
                  <a:cubicBezTo>
                    <a:pt x="388" y="1412"/>
                    <a:pt x="394" y="1412"/>
                    <a:pt x="394" y="1406"/>
                  </a:cubicBezTo>
                  <a:cubicBezTo>
                    <a:pt x="417" y="1425"/>
                    <a:pt x="440" y="1439"/>
                    <a:pt x="462" y="1439"/>
                  </a:cubicBezTo>
                  <a:cubicBezTo>
                    <a:pt x="471" y="1439"/>
                    <a:pt x="480" y="1437"/>
                    <a:pt x="489" y="1432"/>
                  </a:cubicBezTo>
                  <a:cubicBezTo>
                    <a:pt x="489" y="1432"/>
                    <a:pt x="495" y="1426"/>
                    <a:pt x="489" y="1418"/>
                  </a:cubicBezTo>
                  <a:cubicBezTo>
                    <a:pt x="351" y="1306"/>
                    <a:pt x="288" y="1125"/>
                    <a:pt x="250" y="955"/>
                  </a:cubicBezTo>
                  <a:cubicBezTo>
                    <a:pt x="226" y="854"/>
                    <a:pt x="206" y="755"/>
                    <a:pt x="200" y="648"/>
                  </a:cubicBezTo>
                  <a:cubicBezTo>
                    <a:pt x="194" y="599"/>
                    <a:pt x="194" y="548"/>
                    <a:pt x="188" y="498"/>
                  </a:cubicBezTo>
                  <a:cubicBezTo>
                    <a:pt x="181" y="441"/>
                    <a:pt x="169" y="391"/>
                    <a:pt x="157" y="347"/>
                  </a:cubicBezTo>
                  <a:cubicBezTo>
                    <a:pt x="138" y="263"/>
                    <a:pt x="108" y="190"/>
                    <a:pt x="78" y="110"/>
                  </a:cubicBezTo>
                  <a:lnTo>
                    <a:pt x="78" y="110"/>
                  </a:lnTo>
                  <a:cubicBezTo>
                    <a:pt x="85" y="125"/>
                    <a:pt x="94" y="136"/>
                    <a:pt x="100" y="147"/>
                  </a:cubicBezTo>
                  <a:cubicBezTo>
                    <a:pt x="125" y="185"/>
                    <a:pt x="151" y="223"/>
                    <a:pt x="169" y="260"/>
                  </a:cubicBezTo>
                  <a:cubicBezTo>
                    <a:pt x="206" y="328"/>
                    <a:pt x="218" y="403"/>
                    <a:pt x="232" y="478"/>
                  </a:cubicBezTo>
                  <a:cubicBezTo>
                    <a:pt x="244" y="516"/>
                    <a:pt x="256" y="561"/>
                    <a:pt x="276" y="599"/>
                  </a:cubicBezTo>
                  <a:cubicBezTo>
                    <a:pt x="276" y="600"/>
                    <a:pt x="277" y="601"/>
                    <a:pt x="278" y="601"/>
                  </a:cubicBezTo>
                  <a:cubicBezTo>
                    <a:pt x="281" y="601"/>
                    <a:pt x="288" y="596"/>
                    <a:pt x="288" y="591"/>
                  </a:cubicBezTo>
                  <a:cubicBezTo>
                    <a:pt x="250" y="523"/>
                    <a:pt x="244" y="448"/>
                    <a:pt x="226" y="373"/>
                  </a:cubicBezTo>
                  <a:cubicBezTo>
                    <a:pt x="212" y="335"/>
                    <a:pt x="206" y="298"/>
                    <a:pt x="188" y="266"/>
                  </a:cubicBezTo>
                  <a:cubicBezTo>
                    <a:pt x="169" y="229"/>
                    <a:pt x="151" y="197"/>
                    <a:pt x="131" y="165"/>
                  </a:cubicBezTo>
                  <a:lnTo>
                    <a:pt x="131" y="165"/>
                  </a:lnTo>
                  <a:cubicBezTo>
                    <a:pt x="163" y="203"/>
                    <a:pt x="200" y="247"/>
                    <a:pt x="232" y="290"/>
                  </a:cubicBezTo>
                  <a:cubicBezTo>
                    <a:pt x="250" y="316"/>
                    <a:pt x="263" y="347"/>
                    <a:pt x="282" y="379"/>
                  </a:cubicBezTo>
                  <a:cubicBezTo>
                    <a:pt x="282" y="381"/>
                    <a:pt x="283" y="382"/>
                    <a:pt x="284" y="382"/>
                  </a:cubicBezTo>
                  <a:cubicBezTo>
                    <a:pt x="287" y="382"/>
                    <a:pt x="292" y="377"/>
                    <a:pt x="288" y="373"/>
                  </a:cubicBezTo>
                  <a:cubicBezTo>
                    <a:pt x="244" y="260"/>
                    <a:pt x="157" y="177"/>
                    <a:pt x="81" y="90"/>
                  </a:cubicBezTo>
                  <a:cubicBezTo>
                    <a:pt x="68" y="72"/>
                    <a:pt x="56" y="47"/>
                    <a:pt x="44" y="27"/>
                  </a:cubicBezTo>
                  <a:lnTo>
                    <a:pt x="30" y="27"/>
                  </a:lnTo>
                  <a:cubicBezTo>
                    <a:pt x="24" y="21"/>
                    <a:pt x="24" y="9"/>
                    <a:pt x="18" y="3"/>
                  </a:cubicBezTo>
                  <a:cubicBezTo>
                    <a:pt x="17" y="1"/>
                    <a:pt x="14" y="1"/>
                    <a:pt x="12"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28"/>
            <p:cNvSpPr/>
            <p:nvPr/>
          </p:nvSpPr>
          <p:spPr>
            <a:xfrm>
              <a:off x="7981990" y="3560387"/>
              <a:ext cx="464359" cy="238246"/>
            </a:xfrm>
            <a:custGeom>
              <a:avLst/>
              <a:gdLst/>
              <a:ahLst/>
              <a:cxnLst/>
              <a:rect l="l" t="t" r="r" b="b"/>
              <a:pathLst>
                <a:path w="1339" h="687" extrusionOk="0">
                  <a:moveTo>
                    <a:pt x="76" y="66"/>
                  </a:moveTo>
                  <a:cubicBezTo>
                    <a:pt x="189" y="135"/>
                    <a:pt x="308" y="191"/>
                    <a:pt x="421" y="254"/>
                  </a:cubicBezTo>
                  <a:cubicBezTo>
                    <a:pt x="452" y="272"/>
                    <a:pt x="482" y="291"/>
                    <a:pt x="508" y="309"/>
                  </a:cubicBezTo>
                  <a:cubicBezTo>
                    <a:pt x="496" y="309"/>
                    <a:pt x="490" y="303"/>
                    <a:pt x="476" y="303"/>
                  </a:cubicBezTo>
                  <a:cubicBezTo>
                    <a:pt x="458" y="297"/>
                    <a:pt x="439" y="291"/>
                    <a:pt x="421" y="279"/>
                  </a:cubicBezTo>
                  <a:cubicBezTo>
                    <a:pt x="383" y="266"/>
                    <a:pt x="351" y="254"/>
                    <a:pt x="314" y="234"/>
                  </a:cubicBezTo>
                  <a:cubicBezTo>
                    <a:pt x="251" y="197"/>
                    <a:pt x="181" y="153"/>
                    <a:pt x="126" y="103"/>
                  </a:cubicBezTo>
                  <a:cubicBezTo>
                    <a:pt x="106" y="91"/>
                    <a:pt x="94" y="78"/>
                    <a:pt x="76" y="66"/>
                  </a:cubicBezTo>
                  <a:close/>
                  <a:moveTo>
                    <a:pt x="138" y="40"/>
                  </a:moveTo>
                  <a:lnTo>
                    <a:pt x="138" y="40"/>
                  </a:lnTo>
                  <a:cubicBezTo>
                    <a:pt x="294" y="72"/>
                    <a:pt x="439" y="141"/>
                    <a:pt x="577" y="216"/>
                  </a:cubicBezTo>
                  <a:cubicBezTo>
                    <a:pt x="658" y="260"/>
                    <a:pt x="733" y="297"/>
                    <a:pt x="815" y="341"/>
                  </a:cubicBezTo>
                  <a:cubicBezTo>
                    <a:pt x="858" y="361"/>
                    <a:pt x="896" y="373"/>
                    <a:pt x="941" y="392"/>
                  </a:cubicBezTo>
                  <a:cubicBezTo>
                    <a:pt x="979" y="410"/>
                    <a:pt x="1022" y="422"/>
                    <a:pt x="1060" y="448"/>
                  </a:cubicBezTo>
                  <a:cubicBezTo>
                    <a:pt x="1078" y="454"/>
                    <a:pt x="1097" y="467"/>
                    <a:pt x="1115" y="479"/>
                  </a:cubicBezTo>
                  <a:cubicBezTo>
                    <a:pt x="1040" y="442"/>
                    <a:pt x="965" y="410"/>
                    <a:pt x="890" y="379"/>
                  </a:cubicBezTo>
                  <a:cubicBezTo>
                    <a:pt x="797" y="335"/>
                    <a:pt x="702" y="297"/>
                    <a:pt x="609" y="254"/>
                  </a:cubicBezTo>
                  <a:cubicBezTo>
                    <a:pt x="514" y="210"/>
                    <a:pt x="427" y="159"/>
                    <a:pt x="332" y="121"/>
                  </a:cubicBezTo>
                  <a:cubicBezTo>
                    <a:pt x="270" y="91"/>
                    <a:pt x="201" y="66"/>
                    <a:pt x="138" y="40"/>
                  </a:cubicBezTo>
                  <a:close/>
                  <a:moveTo>
                    <a:pt x="195" y="34"/>
                  </a:moveTo>
                  <a:lnTo>
                    <a:pt x="201" y="40"/>
                  </a:lnTo>
                  <a:cubicBezTo>
                    <a:pt x="251" y="46"/>
                    <a:pt x="294" y="60"/>
                    <a:pt x="345" y="72"/>
                  </a:cubicBezTo>
                  <a:cubicBezTo>
                    <a:pt x="433" y="103"/>
                    <a:pt x="520" y="147"/>
                    <a:pt x="609" y="197"/>
                  </a:cubicBezTo>
                  <a:cubicBezTo>
                    <a:pt x="690" y="242"/>
                    <a:pt x="777" y="291"/>
                    <a:pt x="866" y="329"/>
                  </a:cubicBezTo>
                  <a:cubicBezTo>
                    <a:pt x="959" y="373"/>
                    <a:pt x="1046" y="410"/>
                    <a:pt x="1135" y="467"/>
                  </a:cubicBezTo>
                  <a:cubicBezTo>
                    <a:pt x="1191" y="505"/>
                    <a:pt x="1248" y="555"/>
                    <a:pt x="1285" y="610"/>
                  </a:cubicBezTo>
                  <a:cubicBezTo>
                    <a:pt x="1222" y="555"/>
                    <a:pt x="1167" y="497"/>
                    <a:pt x="1091" y="454"/>
                  </a:cubicBezTo>
                  <a:cubicBezTo>
                    <a:pt x="1016" y="404"/>
                    <a:pt x="933" y="379"/>
                    <a:pt x="852" y="341"/>
                  </a:cubicBezTo>
                  <a:cubicBezTo>
                    <a:pt x="690" y="266"/>
                    <a:pt x="533" y="173"/>
                    <a:pt x="369" y="103"/>
                  </a:cubicBezTo>
                  <a:cubicBezTo>
                    <a:pt x="294" y="72"/>
                    <a:pt x="227" y="46"/>
                    <a:pt x="151" y="34"/>
                  </a:cubicBezTo>
                  <a:close/>
                  <a:moveTo>
                    <a:pt x="3" y="0"/>
                  </a:moveTo>
                  <a:cubicBezTo>
                    <a:pt x="1" y="0"/>
                    <a:pt x="1" y="4"/>
                    <a:pt x="1" y="9"/>
                  </a:cubicBezTo>
                  <a:lnTo>
                    <a:pt x="1" y="16"/>
                  </a:lnTo>
                  <a:cubicBezTo>
                    <a:pt x="7" y="22"/>
                    <a:pt x="13" y="28"/>
                    <a:pt x="19" y="28"/>
                  </a:cubicBezTo>
                  <a:cubicBezTo>
                    <a:pt x="88" y="121"/>
                    <a:pt x="181" y="197"/>
                    <a:pt x="270" y="260"/>
                  </a:cubicBezTo>
                  <a:cubicBezTo>
                    <a:pt x="288" y="272"/>
                    <a:pt x="308" y="285"/>
                    <a:pt x="320" y="297"/>
                  </a:cubicBezTo>
                  <a:cubicBezTo>
                    <a:pt x="264" y="279"/>
                    <a:pt x="207" y="242"/>
                    <a:pt x="163" y="197"/>
                  </a:cubicBezTo>
                  <a:cubicBezTo>
                    <a:pt x="162" y="196"/>
                    <a:pt x="161" y="195"/>
                    <a:pt x="160" y="195"/>
                  </a:cubicBezTo>
                  <a:cubicBezTo>
                    <a:pt x="156" y="195"/>
                    <a:pt x="152" y="205"/>
                    <a:pt x="157" y="210"/>
                  </a:cubicBezTo>
                  <a:cubicBezTo>
                    <a:pt x="213" y="260"/>
                    <a:pt x="276" y="303"/>
                    <a:pt x="357" y="323"/>
                  </a:cubicBezTo>
                  <a:cubicBezTo>
                    <a:pt x="363" y="323"/>
                    <a:pt x="363" y="309"/>
                    <a:pt x="357" y="309"/>
                  </a:cubicBezTo>
                  <a:cubicBezTo>
                    <a:pt x="276" y="248"/>
                    <a:pt x="189" y="185"/>
                    <a:pt x="114" y="109"/>
                  </a:cubicBezTo>
                  <a:lnTo>
                    <a:pt x="114" y="109"/>
                  </a:lnTo>
                  <a:cubicBezTo>
                    <a:pt x="201" y="185"/>
                    <a:pt x="302" y="248"/>
                    <a:pt x="407" y="291"/>
                  </a:cubicBezTo>
                  <a:cubicBezTo>
                    <a:pt x="427" y="297"/>
                    <a:pt x="445" y="303"/>
                    <a:pt x="464" y="317"/>
                  </a:cubicBezTo>
                  <a:cubicBezTo>
                    <a:pt x="490" y="323"/>
                    <a:pt x="514" y="329"/>
                    <a:pt x="539" y="329"/>
                  </a:cubicBezTo>
                  <a:cubicBezTo>
                    <a:pt x="545" y="329"/>
                    <a:pt x="545" y="317"/>
                    <a:pt x="539" y="317"/>
                  </a:cubicBezTo>
                  <a:cubicBezTo>
                    <a:pt x="421" y="234"/>
                    <a:pt x="288" y="173"/>
                    <a:pt x="163" y="97"/>
                  </a:cubicBezTo>
                  <a:lnTo>
                    <a:pt x="163" y="97"/>
                  </a:lnTo>
                  <a:cubicBezTo>
                    <a:pt x="213" y="121"/>
                    <a:pt x="264" y="147"/>
                    <a:pt x="308" y="173"/>
                  </a:cubicBezTo>
                  <a:cubicBezTo>
                    <a:pt x="415" y="222"/>
                    <a:pt x="520" y="272"/>
                    <a:pt x="621" y="317"/>
                  </a:cubicBezTo>
                  <a:cubicBezTo>
                    <a:pt x="684" y="341"/>
                    <a:pt x="739" y="367"/>
                    <a:pt x="803" y="385"/>
                  </a:cubicBezTo>
                  <a:cubicBezTo>
                    <a:pt x="804" y="386"/>
                    <a:pt x="805" y="387"/>
                    <a:pt x="806" y="387"/>
                  </a:cubicBezTo>
                  <a:cubicBezTo>
                    <a:pt x="810" y="387"/>
                    <a:pt x="812" y="377"/>
                    <a:pt x="803" y="373"/>
                  </a:cubicBezTo>
                  <a:cubicBezTo>
                    <a:pt x="696" y="335"/>
                    <a:pt x="595" y="291"/>
                    <a:pt x="490" y="242"/>
                  </a:cubicBezTo>
                  <a:cubicBezTo>
                    <a:pt x="389" y="191"/>
                    <a:pt x="282" y="141"/>
                    <a:pt x="181" y="91"/>
                  </a:cubicBezTo>
                  <a:cubicBezTo>
                    <a:pt x="138" y="72"/>
                    <a:pt x="100" y="54"/>
                    <a:pt x="57" y="28"/>
                  </a:cubicBezTo>
                  <a:lnTo>
                    <a:pt x="57" y="28"/>
                  </a:lnTo>
                  <a:cubicBezTo>
                    <a:pt x="138" y="54"/>
                    <a:pt x="213" y="84"/>
                    <a:pt x="294" y="115"/>
                  </a:cubicBezTo>
                  <a:cubicBezTo>
                    <a:pt x="383" y="159"/>
                    <a:pt x="476" y="204"/>
                    <a:pt x="565" y="248"/>
                  </a:cubicBezTo>
                  <a:cubicBezTo>
                    <a:pt x="658" y="291"/>
                    <a:pt x="745" y="335"/>
                    <a:pt x="840" y="373"/>
                  </a:cubicBezTo>
                  <a:cubicBezTo>
                    <a:pt x="933" y="410"/>
                    <a:pt x="1022" y="442"/>
                    <a:pt x="1109" y="491"/>
                  </a:cubicBezTo>
                  <a:cubicBezTo>
                    <a:pt x="1159" y="523"/>
                    <a:pt x="1210" y="555"/>
                    <a:pt x="1248" y="598"/>
                  </a:cubicBezTo>
                  <a:cubicBezTo>
                    <a:pt x="1254" y="598"/>
                    <a:pt x="1254" y="598"/>
                    <a:pt x="1260" y="604"/>
                  </a:cubicBezTo>
                  <a:cubicBezTo>
                    <a:pt x="1285" y="630"/>
                    <a:pt x="1303" y="655"/>
                    <a:pt x="1329" y="679"/>
                  </a:cubicBezTo>
                  <a:cubicBezTo>
                    <a:pt x="1329" y="685"/>
                    <a:pt x="1331" y="687"/>
                    <a:pt x="1333" y="687"/>
                  </a:cubicBezTo>
                  <a:cubicBezTo>
                    <a:pt x="1336" y="687"/>
                    <a:pt x="1339" y="681"/>
                    <a:pt x="1335" y="673"/>
                  </a:cubicBezTo>
                  <a:cubicBezTo>
                    <a:pt x="1260" y="497"/>
                    <a:pt x="1078" y="410"/>
                    <a:pt x="909" y="335"/>
                  </a:cubicBezTo>
                  <a:cubicBezTo>
                    <a:pt x="866" y="309"/>
                    <a:pt x="815" y="291"/>
                    <a:pt x="771" y="266"/>
                  </a:cubicBezTo>
                  <a:cubicBezTo>
                    <a:pt x="727" y="248"/>
                    <a:pt x="684" y="222"/>
                    <a:pt x="640" y="197"/>
                  </a:cubicBezTo>
                  <a:cubicBezTo>
                    <a:pt x="557" y="153"/>
                    <a:pt x="470" y="109"/>
                    <a:pt x="383" y="72"/>
                  </a:cubicBezTo>
                  <a:cubicBezTo>
                    <a:pt x="363" y="66"/>
                    <a:pt x="351" y="60"/>
                    <a:pt x="332" y="54"/>
                  </a:cubicBezTo>
                  <a:lnTo>
                    <a:pt x="332" y="54"/>
                  </a:lnTo>
                  <a:cubicBezTo>
                    <a:pt x="351" y="60"/>
                    <a:pt x="369" y="66"/>
                    <a:pt x="389" y="66"/>
                  </a:cubicBezTo>
                  <a:cubicBezTo>
                    <a:pt x="496" y="91"/>
                    <a:pt x="595" y="121"/>
                    <a:pt x="690" y="167"/>
                  </a:cubicBezTo>
                  <a:cubicBezTo>
                    <a:pt x="745" y="197"/>
                    <a:pt x="797" y="228"/>
                    <a:pt x="840" y="266"/>
                  </a:cubicBezTo>
                  <a:cubicBezTo>
                    <a:pt x="841" y="267"/>
                    <a:pt x="843" y="267"/>
                    <a:pt x="844" y="267"/>
                  </a:cubicBezTo>
                  <a:cubicBezTo>
                    <a:pt x="848" y="267"/>
                    <a:pt x="851" y="259"/>
                    <a:pt x="846" y="254"/>
                  </a:cubicBezTo>
                  <a:cubicBezTo>
                    <a:pt x="765" y="191"/>
                    <a:pt x="678" y="141"/>
                    <a:pt x="577" y="103"/>
                  </a:cubicBezTo>
                  <a:cubicBezTo>
                    <a:pt x="470" y="66"/>
                    <a:pt x="357" y="46"/>
                    <a:pt x="245" y="28"/>
                  </a:cubicBezTo>
                  <a:cubicBezTo>
                    <a:pt x="227" y="28"/>
                    <a:pt x="207" y="22"/>
                    <a:pt x="195" y="22"/>
                  </a:cubicBezTo>
                  <a:cubicBezTo>
                    <a:pt x="144" y="16"/>
                    <a:pt x="94" y="9"/>
                    <a:pt x="45" y="9"/>
                  </a:cubicBezTo>
                  <a:lnTo>
                    <a:pt x="38" y="9"/>
                  </a:lnTo>
                  <a:cubicBezTo>
                    <a:pt x="25" y="9"/>
                    <a:pt x="19" y="3"/>
                    <a:pt x="7" y="3"/>
                  </a:cubicBezTo>
                  <a:cubicBezTo>
                    <a:pt x="5" y="1"/>
                    <a:pt x="4" y="0"/>
                    <a:pt x="3"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28"/>
            <p:cNvSpPr/>
            <p:nvPr/>
          </p:nvSpPr>
          <p:spPr>
            <a:xfrm>
              <a:off x="7914711" y="3595413"/>
              <a:ext cx="71440" cy="73173"/>
            </a:xfrm>
            <a:custGeom>
              <a:avLst/>
              <a:gdLst/>
              <a:ahLst/>
              <a:cxnLst/>
              <a:rect l="l" t="t" r="r" b="b"/>
              <a:pathLst>
                <a:path w="206" h="211" extrusionOk="0">
                  <a:moveTo>
                    <a:pt x="9" y="1"/>
                  </a:moveTo>
                  <a:cubicBezTo>
                    <a:pt x="5" y="1"/>
                    <a:pt x="1" y="10"/>
                    <a:pt x="7" y="14"/>
                  </a:cubicBezTo>
                  <a:cubicBezTo>
                    <a:pt x="82" y="66"/>
                    <a:pt x="126" y="147"/>
                    <a:pt x="195" y="208"/>
                  </a:cubicBezTo>
                  <a:cubicBezTo>
                    <a:pt x="196" y="210"/>
                    <a:pt x="197" y="211"/>
                    <a:pt x="199" y="211"/>
                  </a:cubicBezTo>
                  <a:cubicBezTo>
                    <a:pt x="203" y="211"/>
                    <a:pt x="206" y="201"/>
                    <a:pt x="201" y="196"/>
                  </a:cubicBezTo>
                  <a:cubicBezTo>
                    <a:pt x="132" y="141"/>
                    <a:pt x="88" y="58"/>
                    <a:pt x="13" y="2"/>
                  </a:cubicBezTo>
                  <a:cubicBezTo>
                    <a:pt x="12" y="1"/>
                    <a:pt x="11" y="1"/>
                    <a:pt x="9"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28"/>
            <p:cNvSpPr/>
            <p:nvPr/>
          </p:nvSpPr>
          <p:spPr>
            <a:xfrm>
              <a:off x="7925809" y="3590905"/>
              <a:ext cx="71787" cy="78028"/>
            </a:xfrm>
            <a:custGeom>
              <a:avLst/>
              <a:gdLst/>
              <a:ahLst/>
              <a:cxnLst/>
              <a:rect l="l" t="t" r="r" b="b"/>
              <a:pathLst>
                <a:path w="207" h="225" extrusionOk="0">
                  <a:moveTo>
                    <a:pt x="6" y="0"/>
                  </a:moveTo>
                  <a:cubicBezTo>
                    <a:pt x="2" y="0"/>
                    <a:pt x="1" y="5"/>
                    <a:pt x="5" y="9"/>
                  </a:cubicBezTo>
                  <a:cubicBezTo>
                    <a:pt x="74" y="71"/>
                    <a:pt x="137" y="140"/>
                    <a:pt x="193" y="221"/>
                  </a:cubicBezTo>
                  <a:cubicBezTo>
                    <a:pt x="193" y="224"/>
                    <a:pt x="194" y="225"/>
                    <a:pt x="196" y="225"/>
                  </a:cubicBezTo>
                  <a:cubicBezTo>
                    <a:pt x="200" y="225"/>
                    <a:pt x="207" y="220"/>
                    <a:pt x="207" y="215"/>
                  </a:cubicBezTo>
                  <a:cubicBezTo>
                    <a:pt x="149" y="134"/>
                    <a:pt x="88" y="59"/>
                    <a:pt x="12" y="3"/>
                  </a:cubicBezTo>
                  <a:cubicBezTo>
                    <a:pt x="10" y="1"/>
                    <a:pt x="8" y="0"/>
                    <a:pt x="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28"/>
            <p:cNvSpPr/>
            <p:nvPr/>
          </p:nvSpPr>
          <p:spPr>
            <a:xfrm>
              <a:off x="7949738" y="3590905"/>
              <a:ext cx="64504" cy="80456"/>
            </a:xfrm>
            <a:custGeom>
              <a:avLst/>
              <a:gdLst/>
              <a:ahLst/>
              <a:cxnLst/>
              <a:rect l="l" t="t" r="r" b="b"/>
              <a:pathLst>
                <a:path w="186" h="232" extrusionOk="0">
                  <a:moveTo>
                    <a:pt x="11" y="0"/>
                  </a:moveTo>
                  <a:cubicBezTo>
                    <a:pt x="6" y="0"/>
                    <a:pt x="1" y="5"/>
                    <a:pt x="5" y="9"/>
                  </a:cubicBezTo>
                  <a:cubicBezTo>
                    <a:pt x="74" y="71"/>
                    <a:pt x="124" y="146"/>
                    <a:pt x="175" y="229"/>
                  </a:cubicBezTo>
                  <a:cubicBezTo>
                    <a:pt x="175" y="231"/>
                    <a:pt x="176" y="231"/>
                    <a:pt x="177" y="231"/>
                  </a:cubicBezTo>
                  <a:cubicBezTo>
                    <a:pt x="181" y="231"/>
                    <a:pt x="185" y="227"/>
                    <a:pt x="181" y="221"/>
                  </a:cubicBezTo>
                  <a:cubicBezTo>
                    <a:pt x="138" y="140"/>
                    <a:pt x="86" y="65"/>
                    <a:pt x="19" y="3"/>
                  </a:cubicBezTo>
                  <a:cubicBezTo>
                    <a:pt x="16" y="1"/>
                    <a:pt x="14" y="0"/>
                    <a:pt x="1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28"/>
            <p:cNvSpPr/>
            <p:nvPr/>
          </p:nvSpPr>
          <p:spPr>
            <a:xfrm>
              <a:off x="7964650" y="3588824"/>
              <a:ext cx="62423" cy="77682"/>
            </a:xfrm>
            <a:custGeom>
              <a:avLst/>
              <a:gdLst/>
              <a:ahLst/>
              <a:cxnLst/>
              <a:rect l="l" t="t" r="r" b="b"/>
              <a:pathLst>
                <a:path w="180" h="224" extrusionOk="0">
                  <a:moveTo>
                    <a:pt x="16" y="0"/>
                  </a:moveTo>
                  <a:cubicBezTo>
                    <a:pt x="9" y="0"/>
                    <a:pt x="1" y="10"/>
                    <a:pt x="6" y="15"/>
                  </a:cubicBezTo>
                  <a:cubicBezTo>
                    <a:pt x="69" y="71"/>
                    <a:pt x="126" y="146"/>
                    <a:pt x="164" y="221"/>
                  </a:cubicBezTo>
                  <a:cubicBezTo>
                    <a:pt x="165" y="223"/>
                    <a:pt x="168" y="224"/>
                    <a:pt x="170" y="224"/>
                  </a:cubicBezTo>
                  <a:cubicBezTo>
                    <a:pt x="175" y="224"/>
                    <a:pt x="180" y="220"/>
                    <a:pt x="176" y="215"/>
                  </a:cubicBezTo>
                  <a:cubicBezTo>
                    <a:pt x="138" y="134"/>
                    <a:pt x="81" y="65"/>
                    <a:pt x="19" y="2"/>
                  </a:cubicBezTo>
                  <a:cubicBezTo>
                    <a:pt x="18" y="1"/>
                    <a:pt x="17" y="0"/>
                    <a:pt x="1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28"/>
            <p:cNvSpPr/>
            <p:nvPr/>
          </p:nvSpPr>
          <p:spPr>
            <a:xfrm>
              <a:off x="7993435" y="3596454"/>
              <a:ext cx="50979" cy="74214"/>
            </a:xfrm>
            <a:custGeom>
              <a:avLst/>
              <a:gdLst/>
              <a:ahLst/>
              <a:cxnLst/>
              <a:rect l="l" t="t" r="r" b="b"/>
              <a:pathLst>
                <a:path w="147" h="214" extrusionOk="0">
                  <a:moveTo>
                    <a:pt x="9" y="0"/>
                  </a:moveTo>
                  <a:cubicBezTo>
                    <a:pt x="5" y="0"/>
                    <a:pt x="0" y="7"/>
                    <a:pt x="5" y="11"/>
                  </a:cubicBezTo>
                  <a:cubicBezTo>
                    <a:pt x="49" y="75"/>
                    <a:pt x="93" y="138"/>
                    <a:pt x="136" y="205"/>
                  </a:cubicBezTo>
                  <a:cubicBezTo>
                    <a:pt x="136" y="211"/>
                    <a:pt x="138" y="213"/>
                    <a:pt x="140" y="213"/>
                  </a:cubicBezTo>
                  <a:cubicBezTo>
                    <a:pt x="143" y="213"/>
                    <a:pt x="146" y="208"/>
                    <a:pt x="142" y="199"/>
                  </a:cubicBezTo>
                  <a:cubicBezTo>
                    <a:pt x="105" y="130"/>
                    <a:pt x="61" y="69"/>
                    <a:pt x="12" y="5"/>
                  </a:cubicBezTo>
                  <a:cubicBezTo>
                    <a:pt x="12" y="2"/>
                    <a:pt x="10" y="0"/>
                    <a:pt x="9"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28"/>
            <p:cNvSpPr/>
            <p:nvPr/>
          </p:nvSpPr>
          <p:spPr>
            <a:xfrm>
              <a:off x="7928236" y="3634254"/>
              <a:ext cx="57915" cy="52019"/>
            </a:xfrm>
            <a:custGeom>
              <a:avLst/>
              <a:gdLst/>
              <a:ahLst/>
              <a:cxnLst/>
              <a:rect l="l" t="t" r="r" b="b"/>
              <a:pathLst>
                <a:path w="167" h="150" extrusionOk="0">
                  <a:moveTo>
                    <a:pt x="6" y="1"/>
                  </a:moveTo>
                  <a:cubicBezTo>
                    <a:pt x="2" y="1"/>
                    <a:pt x="0" y="5"/>
                    <a:pt x="5" y="9"/>
                  </a:cubicBezTo>
                  <a:cubicBezTo>
                    <a:pt x="55" y="53"/>
                    <a:pt x="105" y="96"/>
                    <a:pt x="156" y="148"/>
                  </a:cubicBezTo>
                  <a:cubicBezTo>
                    <a:pt x="157" y="149"/>
                    <a:pt x="158" y="149"/>
                    <a:pt x="159" y="149"/>
                  </a:cubicBezTo>
                  <a:cubicBezTo>
                    <a:pt x="164" y="149"/>
                    <a:pt x="167" y="140"/>
                    <a:pt x="162" y="134"/>
                  </a:cubicBezTo>
                  <a:cubicBezTo>
                    <a:pt x="111" y="90"/>
                    <a:pt x="61" y="47"/>
                    <a:pt x="11" y="3"/>
                  </a:cubicBezTo>
                  <a:cubicBezTo>
                    <a:pt x="10" y="1"/>
                    <a:pt x="8" y="1"/>
                    <a:pt x="6"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28"/>
            <p:cNvSpPr/>
            <p:nvPr/>
          </p:nvSpPr>
          <p:spPr>
            <a:xfrm>
              <a:off x="7932398" y="3660611"/>
              <a:ext cx="64504" cy="58261"/>
            </a:xfrm>
            <a:custGeom>
              <a:avLst/>
              <a:gdLst/>
              <a:ahLst/>
              <a:cxnLst/>
              <a:rect l="l" t="t" r="r" b="b"/>
              <a:pathLst>
                <a:path w="186" h="168" extrusionOk="0">
                  <a:moveTo>
                    <a:pt x="8" y="1"/>
                  </a:moveTo>
                  <a:cubicBezTo>
                    <a:pt x="4" y="1"/>
                    <a:pt x="1" y="10"/>
                    <a:pt x="6" y="14"/>
                  </a:cubicBezTo>
                  <a:cubicBezTo>
                    <a:pt x="61" y="58"/>
                    <a:pt x="118" y="109"/>
                    <a:pt x="174" y="165"/>
                  </a:cubicBezTo>
                  <a:cubicBezTo>
                    <a:pt x="176" y="167"/>
                    <a:pt x="178" y="167"/>
                    <a:pt x="180" y="167"/>
                  </a:cubicBezTo>
                  <a:cubicBezTo>
                    <a:pt x="184" y="167"/>
                    <a:pt x="186" y="163"/>
                    <a:pt x="181" y="159"/>
                  </a:cubicBezTo>
                  <a:cubicBezTo>
                    <a:pt x="130" y="103"/>
                    <a:pt x="75" y="52"/>
                    <a:pt x="12" y="2"/>
                  </a:cubicBezTo>
                  <a:cubicBezTo>
                    <a:pt x="10" y="1"/>
                    <a:pt x="9" y="1"/>
                    <a:pt x="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28"/>
            <p:cNvSpPr/>
            <p:nvPr/>
          </p:nvSpPr>
          <p:spPr>
            <a:xfrm>
              <a:off x="8286134" y="3648126"/>
              <a:ext cx="419969" cy="424127"/>
            </a:xfrm>
            <a:custGeom>
              <a:avLst/>
              <a:gdLst/>
              <a:ahLst/>
              <a:cxnLst/>
              <a:rect l="l" t="t" r="r" b="b"/>
              <a:pathLst>
                <a:path w="1211" h="1223" extrusionOk="0">
                  <a:moveTo>
                    <a:pt x="94" y="38"/>
                  </a:moveTo>
                  <a:cubicBezTo>
                    <a:pt x="201" y="50"/>
                    <a:pt x="308" y="70"/>
                    <a:pt x="408" y="94"/>
                  </a:cubicBezTo>
                  <a:cubicBezTo>
                    <a:pt x="527" y="126"/>
                    <a:pt x="652" y="151"/>
                    <a:pt x="759" y="214"/>
                  </a:cubicBezTo>
                  <a:cubicBezTo>
                    <a:pt x="809" y="238"/>
                    <a:pt x="860" y="276"/>
                    <a:pt x="897" y="320"/>
                  </a:cubicBezTo>
                  <a:cubicBezTo>
                    <a:pt x="935" y="357"/>
                    <a:pt x="966" y="408"/>
                    <a:pt x="997" y="452"/>
                  </a:cubicBezTo>
                  <a:cubicBezTo>
                    <a:pt x="1060" y="559"/>
                    <a:pt x="1103" y="678"/>
                    <a:pt x="1129" y="797"/>
                  </a:cubicBezTo>
                  <a:cubicBezTo>
                    <a:pt x="1155" y="891"/>
                    <a:pt x="1167" y="991"/>
                    <a:pt x="1161" y="1091"/>
                  </a:cubicBezTo>
                  <a:cubicBezTo>
                    <a:pt x="1155" y="1060"/>
                    <a:pt x="1147" y="1034"/>
                    <a:pt x="1147" y="1010"/>
                  </a:cubicBezTo>
                  <a:cubicBezTo>
                    <a:pt x="1135" y="947"/>
                    <a:pt x="1123" y="884"/>
                    <a:pt x="1109" y="828"/>
                  </a:cubicBezTo>
                  <a:cubicBezTo>
                    <a:pt x="1091" y="771"/>
                    <a:pt x="1072" y="709"/>
                    <a:pt x="1048" y="658"/>
                  </a:cubicBezTo>
                  <a:cubicBezTo>
                    <a:pt x="1028" y="608"/>
                    <a:pt x="997" y="565"/>
                    <a:pt x="966" y="521"/>
                  </a:cubicBezTo>
                  <a:cubicBezTo>
                    <a:pt x="903" y="440"/>
                    <a:pt x="828" y="365"/>
                    <a:pt x="741" y="308"/>
                  </a:cubicBezTo>
                  <a:cubicBezTo>
                    <a:pt x="646" y="238"/>
                    <a:pt x="545" y="189"/>
                    <a:pt x="440" y="151"/>
                  </a:cubicBezTo>
                  <a:cubicBezTo>
                    <a:pt x="327" y="108"/>
                    <a:pt x="207" y="70"/>
                    <a:pt x="94" y="38"/>
                  </a:cubicBezTo>
                  <a:close/>
                  <a:moveTo>
                    <a:pt x="102" y="13"/>
                  </a:moveTo>
                  <a:cubicBezTo>
                    <a:pt x="139" y="19"/>
                    <a:pt x="177" y="19"/>
                    <a:pt x="207" y="26"/>
                  </a:cubicBezTo>
                  <a:cubicBezTo>
                    <a:pt x="282" y="26"/>
                    <a:pt x="351" y="32"/>
                    <a:pt x="426" y="38"/>
                  </a:cubicBezTo>
                  <a:cubicBezTo>
                    <a:pt x="565" y="44"/>
                    <a:pt x="703" y="56"/>
                    <a:pt x="828" y="126"/>
                  </a:cubicBezTo>
                  <a:cubicBezTo>
                    <a:pt x="929" y="189"/>
                    <a:pt x="1010" y="282"/>
                    <a:pt x="1060" y="389"/>
                  </a:cubicBezTo>
                  <a:cubicBezTo>
                    <a:pt x="1123" y="508"/>
                    <a:pt x="1155" y="640"/>
                    <a:pt x="1173" y="771"/>
                  </a:cubicBezTo>
                  <a:cubicBezTo>
                    <a:pt x="1192" y="897"/>
                    <a:pt x="1198" y="1022"/>
                    <a:pt x="1167" y="1147"/>
                  </a:cubicBezTo>
                  <a:cubicBezTo>
                    <a:pt x="1179" y="1048"/>
                    <a:pt x="1173" y="941"/>
                    <a:pt x="1155" y="840"/>
                  </a:cubicBezTo>
                  <a:cubicBezTo>
                    <a:pt x="1129" y="715"/>
                    <a:pt x="1085" y="596"/>
                    <a:pt x="1028" y="490"/>
                  </a:cubicBezTo>
                  <a:cubicBezTo>
                    <a:pt x="979" y="383"/>
                    <a:pt x="903" y="290"/>
                    <a:pt x="809" y="226"/>
                  </a:cubicBezTo>
                  <a:cubicBezTo>
                    <a:pt x="703" y="157"/>
                    <a:pt x="583" y="126"/>
                    <a:pt x="464" y="102"/>
                  </a:cubicBezTo>
                  <a:cubicBezTo>
                    <a:pt x="333" y="64"/>
                    <a:pt x="201" y="32"/>
                    <a:pt x="64" y="19"/>
                  </a:cubicBezTo>
                  <a:lnTo>
                    <a:pt x="38" y="19"/>
                  </a:lnTo>
                  <a:cubicBezTo>
                    <a:pt x="56" y="13"/>
                    <a:pt x="82" y="13"/>
                    <a:pt x="102" y="13"/>
                  </a:cubicBezTo>
                  <a:close/>
                  <a:moveTo>
                    <a:pt x="108" y="56"/>
                  </a:moveTo>
                  <a:lnTo>
                    <a:pt x="108" y="56"/>
                  </a:lnTo>
                  <a:cubicBezTo>
                    <a:pt x="201" y="82"/>
                    <a:pt x="296" y="114"/>
                    <a:pt x="383" y="145"/>
                  </a:cubicBezTo>
                  <a:cubicBezTo>
                    <a:pt x="490" y="183"/>
                    <a:pt x="596" y="232"/>
                    <a:pt x="696" y="296"/>
                  </a:cubicBezTo>
                  <a:cubicBezTo>
                    <a:pt x="784" y="351"/>
                    <a:pt x="866" y="414"/>
                    <a:pt x="929" y="496"/>
                  </a:cubicBezTo>
                  <a:cubicBezTo>
                    <a:pt x="1004" y="577"/>
                    <a:pt x="1054" y="678"/>
                    <a:pt x="1085" y="784"/>
                  </a:cubicBezTo>
                  <a:cubicBezTo>
                    <a:pt x="1097" y="840"/>
                    <a:pt x="1109" y="897"/>
                    <a:pt x="1123" y="959"/>
                  </a:cubicBezTo>
                  <a:cubicBezTo>
                    <a:pt x="1129" y="985"/>
                    <a:pt x="1135" y="1016"/>
                    <a:pt x="1141" y="1048"/>
                  </a:cubicBezTo>
                  <a:cubicBezTo>
                    <a:pt x="1147" y="1079"/>
                    <a:pt x="1147" y="1109"/>
                    <a:pt x="1147" y="1141"/>
                  </a:cubicBezTo>
                  <a:lnTo>
                    <a:pt x="1147" y="1161"/>
                  </a:lnTo>
                  <a:cubicBezTo>
                    <a:pt x="1135" y="1060"/>
                    <a:pt x="1117" y="966"/>
                    <a:pt x="1079" y="866"/>
                  </a:cubicBezTo>
                  <a:cubicBezTo>
                    <a:pt x="1042" y="759"/>
                    <a:pt x="991" y="658"/>
                    <a:pt x="929" y="565"/>
                  </a:cubicBezTo>
                  <a:cubicBezTo>
                    <a:pt x="866" y="478"/>
                    <a:pt x="790" y="395"/>
                    <a:pt x="709" y="333"/>
                  </a:cubicBezTo>
                  <a:cubicBezTo>
                    <a:pt x="666" y="302"/>
                    <a:pt x="621" y="270"/>
                    <a:pt x="577" y="252"/>
                  </a:cubicBezTo>
                  <a:cubicBezTo>
                    <a:pt x="521" y="220"/>
                    <a:pt x="464" y="195"/>
                    <a:pt x="402" y="177"/>
                  </a:cubicBezTo>
                  <a:cubicBezTo>
                    <a:pt x="345" y="157"/>
                    <a:pt x="290" y="132"/>
                    <a:pt x="232" y="108"/>
                  </a:cubicBezTo>
                  <a:cubicBezTo>
                    <a:pt x="189" y="94"/>
                    <a:pt x="151" y="76"/>
                    <a:pt x="108" y="56"/>
                  </a:cubicBezTo>
                  <a:close/>
                  <a:moveTo>
                    <a:pt x="44" y="1"/>
                  </a:moveTo>
                  <a:cubicBezTo>
                    <a:pt x="38" y="7"/>
                    <a:pt x="26" y="7"/>
                    <a:pt x="19" y="13"/>
                  </a:cubicBezTo>
                  <a:lnTo>
                    <a:pt x="13" y="7"/>
                  </a:lnTo>
                  <a:cubicBezTo>
                    <a:pt x="12" y="6"/>
                    <a:pt x="11" y="5"/>
                    <a:pt x="9" y="5"/>
                  </a:cubicBezTo>
                  <a:cubicBezTo>
                    <a:pt x="5" y="5"/>
                    <a:pt x="2" y="14"/>
                    <a:pt x="7" y="19"/>
                  </a:cubicBezTo>
                  <a:cubicBezTo>
                    <a:pt x="1" y="26"/>
                    <a:pt x="7" y="32"/>
                    <a:pt x="13" y="32"/>
                  </a:cubicBezTo>
                  <a:lnTo>
                    <a:pt x="32" y="32"/>
                  </a:lnTo>
                  <a:lnTo>
                    <a:pt x="38" y="38"/>
                  </a:lnTo>
                  <a:cubicBezTo>
                    <a:pt x="139" y="88"/>
                    <a:pt x="244" y="132"/>
                    <a:pt x="345" y="169"/>
                  </a:cubicBezTo>
                  <a:cubicBezTo>
                    <a:pt x="408" y="189"/>
                    <a:pt x="464" y="214"/>
                    <a:pt x="521" y="238"/>
                  </a:cubicBezTo>
                  <a:cubicBezTo>
                    <a:pt x="571" y="258"/>
                    <a:pt x="621" y="290"/>
                    <a:pt x="666" y="320"/>
                  </a:cubicBezTo>
                  <a:cubicBezTo>
                    <a:pt x="753" y="377"/>
                    <a:pt x="828" y="452"/>
                    <a:pt x="891" y="533"/>
                  </a:cubicBezTo>
                  <a:cubicBezTo>
                    <a:pt x="959" y="628"/>
                    <a:pt x="1010" y="727"/>
                    <a:pt x="1054" y="828"/>
                  </a:cubicBezTo>
                  <a:cubicBezTo>
                    <a:pt x="1091" y="929"/>
                    <a:pt x="1117" y="1034"/>
                    <a:pt x="1135" y="1141"/>
                  </a:cubicBezTo>
                  <a:cubicBezTo>
                    <a:pt x="1103" y="1072"/>
                    <a:pt x="1072" y="997"/>
                    <a:pt x="1042" y="929"/>
                  </a:cubicBezTo>
                  <a:cubicBezTo>
                    <a:pt x="991" y="834"/>
                    <a:pt x="941" y="747"/>
                    <a:pt x="884" y="658"/>
                  </a:cubicBezTo>
                  <a:cubicBezTo>
                    <a:pt x="834" y="571"/>
                    <a:pt x="778" y="490"/>
                    <a:pt x="703" y="420"/>
                  </a:cubicBezTo>
                  <a:cubicBezTo>
                    <a:pt x="634" y="357"/>
                    <a:pt x="559" y="302"/>
                    <a:pt x="478" y="258"/>
                  </a:cubicBezTo>
                  <a:cubicBezTo>
                    <a:pt x="395" y="214"/>
                    <a:pt x="314" y="177"/>
                    <a:pt x="226" y="139"/>
                  </a:cubicBezTo>
                  <a:cubicBezTo>
                    <a:pt x="214" y="132"/>
                    <a:pt x="201" y="132"/>
                    <a:pt x="195" y="126"/>
                  </a:cubicBezTo>
                  <a:cubicBezTo>
                    <a:pt x="193" y="125"/>
                    <a:pt x="191" y="124"/>
                    <a:pt x="189" y="124"/>
                  </a:cubicBezTo>
                  <a:cubicBezTo>
                    <a:pt x="183" y="124"/>
                    <a:pt x="184" y="133"/>
                    <a:pt x="189" y="139"/>
                  </a:cubicBezTo>
                  <a:cubicBezTo>
                    <a:pt x="308" y="207"/>
                    <a:pt x="408" y="296"/>
                    <a:pt x="502" y="395"/>
                  </a:cubicBezTo>
                  <a:cubicBezTo>
                    <a:pt x="596" y="496"/>
                    <a:pt x="678" y="608"/>
                    <a:pt x="759" y="721"/>
                  </a:cubicBezTo>
                  <a:cubicBezTo>
                    <a:pt x="778" y="753"/>
                    <a:pt x="803" y="784"/>
                    <a:pt x="822" y="816"/>
                  </a:cubicBezTo>
                  <a:cubicBezTo>
                    <a:pt x="846" y="840"/>
                    <a:pt x="866" y="872"/>
                    <a:pt x="878" y="909"/>
                  </a:cubicBezTo>
                  <a:cubicBezTo>
                    <a:pt x="747" y="828"/>
                    <a:pt x="634" y="715"/>
                    <a:pt x="553" y="583"/>
                  </a:cubicBezTo>
                  <a:cubicBezTo>
                    <a:pt x="527" y="545"/>
                    <a:pt x="508" y="502"/>
                    <a:pt x="490" y="464"/>
                  </a:cubicBezTo>
                  <a:cubicBezTo>
                    <a:pt x="487" y="462"/>
                    <a:pt x="485" y="460"/>
                    <a:pt x="483" y="460"/>
                  </a:cubicBezTo>
                  <a:cubicBezTo>
                    <a:pt x="480" y="460"/>
                    <a:pt x="478" y="463"/>
                    <a:pt x="478" y="470"/>
                  </a:cubicBezTo>
                  <a:cubicBezTo>
                    <a:pt x="496" y="559"/>
                    <a:pt x="515" y="658"/>
                    <a:pt x="565" y="741"/>
                  </a:cubicBezTo>
                  <a:cubicBezTo>
                    <a:pt x="577" y="765"/>
                    <a:pt x="596" y="784"/>
                    <a:pt x="615" y="803"/>
                  </a:cubicBezTo>
                  <a:cubicBezTo>
                    <a:pt x="616" y="804"/>
                    <a:pt x="618" y="805"/>
                    <a:pt x="620" y="805"/>
                  </a:cubicBezTo>
                  <a:cubicBezTo>
                    <a:pt x="624" y="805"/>
                    <a:pt x="626" y="801"/>
                    <a:pt x="621" y="797"/>
                  </a:cubicBezTo>
                  <a:cubicBezTo>
                    <a:pt x="559" y="727"/>
                    <a:pt x="527" y="634"/>
                    <a:pt x="508" y="539"/>
                  </a:cubicBezTo>
                  <a:cubicBezTo>
                    <a:pt x="508" y="533"/>
                    <a:pt x="502" y="527"/>
                    <a:pt x="502" y="521"/>
                  </a:cubicBezTo>
                  <a:lnTo>
                    <a:pt x="502" y="521"/>
                  </a:lnTo>
                  <a:cubicBezTo>
                    <a:pt x="571" y="646"/>
                    <a:pt x="666" y="759"/>
                    <a:pt x="778" y="854"/>
                  </a:cubicBezTo>
                  <a:cubicBezTo>
                    <a:pt x="809" y="878"/>
                    <a:pt x="846" y="903"/>
                    <a:pt x="884" y="929"/>
                  </a:cubicBezTo>
                  <a:cubicBezTo>
                    <a:pt x="886" y="931"/>
                    <a:pt x="888" y="931"/>
                    <a:pt x="890" y="931"/>
                  </a:cubicBezTo>
                  <a:cubicBezTo>
                    <a:pt x="894" y="931"/>
                    <a:pt x="897" y="927"/>
                    <a:pt x="897" y="921"/>
                  </a:cubicBezTo>
                  <a:cubicBezTo>
                    <a:pt x="872" y="854"/>
                    <a:pt x="828" y="797"/>
                    <a:pt x="784" y="733"/>
                  </a:cubicBezTo>
                  <a:cubicBezTo>
                    <a:pt x="747" y="678"/>
                    <a:pt x="703" y="621"/>
                    <a:pt x="666" y="565"/>
                  </a:cubicBezTo>
                  <a:cubicBezTo>
                    <a:pt x="577" y="452"/>
                    <a:pt x="490" y="351"/>
                    <a:pt x="383" y="258"/>
                  </a:cubicBezTo>
                  <a:cubicBezTo>
                    <a:pt x="345" y="226"/>
                    <a:pt x="302" y="195"/>
                    <a:pt x="264" y="169"/>
                  </a:cubicBezTo>
                  <a:lnTo>
                    <a:pt x="264" y="169"/>
                  </a:lnTo>
                  <a:cubicBezTo>
                    <a:pt x="408" y="232"/>
                    <a:pt x="553" y="302"/>
                    <a:pt x="672" y="408"/>
                  </a:cubicBezTo>
                  <a:cubicBezTo>
                    <a:pt x="747" y="478"/>
                    <a:pt x="803" y="553"/>
                    <a:pt x="860" y="634"/>
                  </a:cubicBezTo>
                  <a:cubicBezTo>
                    <a:pt x="909" y="721"/>
                    <a:pt x="959" y="809"/>
                    <a:pt x="1010" y="903"/>
                  </a:cubicBezTo>
                  <a:cubicBezTo>
                    <a:pt x="1060" y="997"/>
                    <a:pt x="1103" y="1097"/>
                    <a:pt x="1141" y="1204"/>
                  </a:cubicBezTo>
                  <a:lnTo>
                    <a:pt x="1141" y="1216"/>
                  </a:lnTo>
                  <a:cubicBezTo>
                    <a:pt x="1141" y="1222"/>
                    <a:pt x="1147" y="1222"/>
                    <a:pt x="1155" y="1222"/>
                  </a:cubicBezTo>
                  <a:lnTo>
                    <a:pt x="1161" y="1222"/>
                  </a:lnTo>
                  <a:cubicBezTo>
                    <a:pt x="1204" y="1091"/>
                    <a:pt x="1210" y="953"/>
                    <a:pt x="1192" y="816"/>
                  </a:cubicBezTo>
                  <a:cubicBezTo>
                    <a:pt x="1185" y="753"/>
                    <a:pt x="1173" y="684"/>
                    <a:pt x="1155" y="615"/>
                  </a:cubicBezTo>
                  <a:cubicBezTo>
                    <a:pt x="1141" y="553"/>
                    <a:pt x="1117" y="484"/>
                    <a:pt x="1091" y="420"/>
                  </a:cubicBezTo>
                  <a:cubicBezTo>
                    <a:pt x="1042" y="308"/>
                    <a:pt x="973" y="207"/>
                    <a:pt x="866" y="139"/>
                  </a:cubicBezTo>
                  <a:cubicBezTo>
                    <a:pt x="753" y="56"/>
                    <a:pt x="615" y="38"/>
                    <a:pt x="478" y="26"/>
                  </a:cubicBezTo>
                  <a:cubicBezTo>
                    <a:pt x="402" y="19"/>
                    <a:pt x="333" y="19"/>
                    <a:pt x="258" y="13"/>
                  </a:cubicBezTo>
                  <a:cubicBezTo>
                    <a:pt x="220" y="7"/>
                    <a:pt x="183" y="7"/>
                    <a:pt x="145" y="7"/>
                  </a:cubicBezTo>
                  <a:cubicBezTo>
                    <a:pt x="114" y="1"/>
                    <a:pt x="82" y="1"/>
                    <a:pt x="44"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88" name="Google Shape;988;p28"/>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000"/>
              <a:buNone/>
              <a:defRPr>
                <a:solidFill>
                  <a:schemeClr val="lt2"/>
                </a:solidFill>
              </a:defRPr>
            </a:lvl1pPr>
            <a:lvl2pPr lvl="1" rtl="0">
              <a:spcBef>
                <a:spcPts val="0"/>
              </a:spcBef>
              <a:spcAft>
                <a:spcPts val="0"/>
              </a:spcAft>
              <a:buClr>
                <a:schemeClr val="lt2"/>
              </a:buClr>
              <a:buSzPts val="2800"/>
              <a:buNone/>
              <a:defRPr>
                <a:solidFill>
                  <a:schemeClr val="lt2"/>
                </a:solidFill>
                <a:latin typeface="Roboto"/>
                <a:ea typeface="Roboto"/>
                <a:cs typeface="Roboto"/>
                <a:sym typeface="Roboto"/>
              </a:defRPr>
            </a:lvl2pPr>
            <a:lvl3pPr lvl="2" rtl="0">
              <a:spcBef>
                <a:spcPts val="0"/>
              </a:spcBef>
              <a:spcAft>
                <a:spcPts val="0"/>
              </a:spcAft>
              <a:buClr>
                <a:schemeClr val="lt2"/>
              </a:buClr>
              <a:buSzPts val="2800"/>
              <a:buNone/>
              <a:defRPr>
                <a:solidFill>
                  <a:schemeClr val="lt2"/>
                </a:solidFill>
                <a:latin typeface="Roboto"/>
                <a:ea typeface="Roboto"/>
                <a:cs typeface="Roboto"/>
                <a:sym typeface="Roboto"/>
              </a:defRPr>
            </a:lvl3pPr>
            <a:lvl4pPr lvl="3" rtl="0">
              <a:spcBef>
                <a:spcPts val="0"/>
              </a:spcBef>
              <a:spcAft>
                <a:spcPts val="0"/>
              </a:spcAft>
              <a:buClr>
                <a:schemeClr val="lt2"/>
              </a:buClr>
              <a:buSzPts val="2800"/>
              <a:buNone/>
              <a:defRPr>
                <a:solidFill>
                  <a:schemeClr val="lt2"/>
                </a:solidFill>
                <a:latin typeface="Roboto"/>
                <a:ea typeface="Roboto"/>
                <a:cs typeface="Roboto"/>
                <a:sym typeface="Roboto"/>
              </a:defRPr>
            </a:lvl4pPr>
            <a:lvl5pPr lvl="4" rtl="0">
              <a:spcBef>
                <a:spcPts val="0"/>
              </a:spcBef>
              <a:spcAft>
                <a:spcPts val="0"/>
              </a:spcAft>
              <a:buClr>
                <a:schemeClr val="lt2"/>
              </a:buClr>
              <a:buSzPts val="2800"/>
              <a:buNone/>
              <a:defRPr>
                <a:solidFill>
                  <a:schemeClr val="lt2"/>
                </a:solidFill>
                <a:latin typeface="Roboto"/>
                <a:ea typeface="Roboto"/>
                <a:cs typeface="Roboto"/>
                <a:sym typeface="Roboto"/>
              </a:defRPr>
            </a:lvl5pPr>
            <a:lvl6pPr lvl="5" rtl="0">
              <a:spcBef>
                <a:spcPts val="0"/>
              </a:spcBef>
              <a:spcAft>
                <a:spcPts val="0"/>
              </a:spcAft>
              <a:buClr>
                <a:schemeClr val="lt2"/>
              </a:buClr>
              <a:buSzPts val="2800"/>
              <a:buNone/>
              <a:defRPr>
                <a:solidFill>
                  <a:schemeClr val="lt2"/>
                </a:solidFill>
                <a:latin typeface="Roboto"/>
                <a:ea typeface="Roboto"/>
                <a:cs typeface="Roboto"/>
                <a:sym typeface="Roboto"/>
              </a:defRPr>
            </a:lvl6pPr>
            <a:lvl7pPr lvl="6" rtl="0">
              <a:spcBef>
                <a:spcPts val="0"/>
              </a:spcBef>
              <a:spcAft>
                <a:spcPts val="0"/>
              </a:spcAft>
              <a:buClr>
                <a:schemeClr val="lt2"/>
              </a:buClr>
              <a:buSzPts val="2800"/>
              <a:buNone/>
              <a:defRPr>
                <a:solidFill>
                  <a:schemeClr val="lt2"/>
                </a:solidFill>
                <a:latin typeface="Roboto"/>
                <a:ea typeface="Roboto"/>
                <a:cs typeface="Roboto"/>
                <a:sym typeface="Roboto"/>
              </a:defRPr>
            </a:lvl7pPr>
            <a:lvl8pPr lvl="7" rtl="0">
              <a:spcBef>
                <a:spcPts val="0"/>
              </a:spcBef>
              <a:spcAft>
                <a:spcPts val="0"/>
              </a:spcAft>
              <a:buClr>
                <a:schemeClr val="lt2"/>
              </a:buClr>
              <a:buSzPts val="2800"/>
              <a:buNone/>
              <a:defRPr>
                <a:solidFill>
                  <a:schemeClr val="lt2"/>
                </a:solidFill>
                <a:latin typeface="Roboto"/>
                <a:ea typeface="Roboto"/>
                <a:cs typeface="Roboto"/>
                <a:sym typeface="Roboto"/>
              </a:defRPr>
            </a:lvl8pPr>
            <a:lvl9pPr lvl="8" rtl="0">
              <a:spcBef>
                <a:spcPts val="0"/>
              </a:spcBef>
              <a:spcAft>
                <a:spcPts val="0"/>
              </a:spcAft>
              <a:buClr>
                <a:schemeClr val="lt2"/>
              </a:buClr>
              <a:buSzPts val="2800"/>
              <a:buNone/>
              <a:defRPr>
                <a:solidFill>
                  <a:schemeClr val="lt2"/>
                </a:solidFill>
                <a:latin typeface="Roboto"/>
                <a:ea typeface="Roboto"/>
                <a:cs typeface="Roboto"/>
                <a:sym typeface="Roboto"/>
              </a:defRPr>
            </a:lvl9pPr>
          </a:lstStyle>
          <a:p>
            <a:endParaRPr/>
          </a:p>
        </p:txBody>
      </p:sp>
      <p:sp>
        <p:nvSpPr>
          <p:cNvPr id="989" name="Google Shape;989;p28"/>
          <p:cNvSpPr txBox="1">
            <a:spLocks noGrp="1"/>
          </p:cNvSpPr>
          <p:nvPr>
            <p:ph type="subTitle" idx="1"/>
          </p:nvPr>
        </p:nvSpPr>
        <p:spPr>
          <a:xfrm>
            <a:off x="2887928" y="3006729"/>
            <a:ext cx="2665200" cy="931600"/>
          </a:xfrm>
          <a:prstGeom prst="rect">
            <a:avLst/>
          </a:prstGeom>
        </p:spPr>
        <p:txBody>
          <a:bodyPr spcFirstLastPara="1" wrap="square" lIns="91425" tIns="91425" rIns="91425" bIns="91425" anchor="t" anchorCtr="0">
            <a:noAutofit/>
          </a:bodyPr>
          <a:lstStyle>
            <a:lvl1pPr marR="31158" lvl="0" rtl="0">
              <a:lnSpc>
                <a:spcPct val="100000"/>
              </a:lnSpc>
              <a:spcBef>
                <a:spcPts val="0"/>
              </a:spcBef>
              <a:spcAft>
                <a:spcPts val="0"/>
              </a:spcAft>
              <a:buClr>
                <a:schemeClr val="lt2"/>
              </a:buClr>
              <a:buSzPts val="1400"/>
              <a:buNone/>
              <a:defRPr>
                <a:solidFill>
                  <a:schemeClr val="lt2"/>
                </a:solidFill>
              </a:defRPr>
            </a:lvl1pPr>
            <a:lvl2pPr lvl="1" algn="ctr" rtl="0">
              <a:lnSpc>
                <a:spcPct val="100000"/>
              </a:lnSpc>
              <a:spcBef>
                <a:spcPts val="0"/>
              </a:spcBef>
              <a:spcAft>
                <a:spcPts val="0"/>
              </a:spcAft>
              <a:buClr>
                <a:schemeClr val="lt2"/>
              </a:buClr>
              <a:buSzPts val="2100"/>
              <a:buNone/>
              <a:defRPr sz="2800">
                <a:solidFill>
                  <a:schemeClr val="lt2"/>
                </a:solidFill>
              </a:defRPr>
            </a:lvl2pPr>
            <a:lvl3pPr lvl="2" algn="ctr" rtl="0">
              <a:lnSpc>
                <a:spcPct val="100000"/>
              </a:lnSpc>
              <a:spcBef>
                <a:spcPts val="0"/>
              </a:spcBef>
              <a:spcAft>
                <a:spcPts val="0"/>
              </a:spcAft>
              <a:buClr>
                <a:schemeClr val="lt2"/>
              </a:buClr>
              <a:buSzPts val="2100"/>
              <a:buNone/>
              <a:defRPr sz="2800">
                <a:solidFill>
                  <a:schemeClr val="lt2"/>
                </a:solidFill>
              </a:defRPr>
            </a:lvl3pPr>
            <a:lvl4pPr lvl="3" algn="ctr" rtl="0">
              <a:lnSpc>
                <a:spcPct val="100000"/>
              </a:lnSpc>
              <a:spcBef>
                <a:spcPts val="0"/>
              </a:spcBef>
              <a:spcAft>
                <a:spcPts val="0"/>
              </a:spcAft>
              <a:buClr>
                <a:schemeClr val="lt2"/>
              </a:buClr>
              <a:buSzPts val="2100"/>
              <a:buNone/>
              <a:defRPr sz="2800">
                <a:solidFill>
                  <a:schemeClr val="lt2"/>
                </a:solidFill>
              </a:defRPr>
            </a:lvl4pPr>
            <a:lvl5pPr lvl="4" algn="ctr" rtl="0">
              <a:lnSpc>
                <a:spcPct val="100000"/>
              </a:lnSpc>
              <a:spcBef>
                <a:spcPts val="0"/>
              </a:spcBef>
              <a:spcAft>
                <a:spcPts val="0"/>
              </a:spcAft>
              <a:buClr>
                <a:schemeClr val="lt2"/>
              </a:buClr>
              <a:buSzPts val="2100"/>
              <a:buNone/>
              <a:defRPr sz="2800">
                <a:solidFill>
                  <a:schemeClr val="lt2"/>
                </a:solidFill>
              </a:defRPr>
            </a:lvl5pPr>
            <a:lvl6pPr lvl="5" algn="ctr" rtl="0">
              <a:lnSpc>
                <a:spcPct val="100000"/>
              </a:lnSpc>
              <a:spcBef>
                <a:spcPts val="0"/>
              </a:spcBef>
              <a:spcAft>
                <a:spcPts val="0"/>
              </a:spcAft>
              <a:buClr>
                <a:schemeClr val="lt2"/>
              </a:buClr>
              <a:buSzPts val="2100"/>
              <a:buNone/>
              <a:defRPr sz="2800">
                <a:solidFill>
                  <a:schemeClr val="lt2"/>
                </a:solidFill>
              </a:defRPr>
            </a:lvl6pPr>
            <a:lvl7pPr lvl="6" algn="ctr" rtl="0">
              <a:lnSpc>
                <a:spcPct val="100000"/>
              </a:lnSpc>
              <a:spcBef>
                <a:spcPts val="0"/>
              </a:spcBef>
              <a:spcAft>
                <a:spcPts val="0"/>
              </a:spcAft>
              <a:buClr>
                <a:schemeClr val="lt2"/>
              </a:buClr>
              <a:buSzPts val="2100"/>
              <a:buNone/>
              <a:defRPr sz="2800">
                <a:solidFill>
                  <a:schemeClr val="lt2"/>
                </a:solidFill>
              </a:defRPr>
            </a:lvl7pPr>
            <a:lvl8pPr lvl="7" algn="ctr" rtl="0">
              <a:lnSpc>
                <a:spcPct val="100000"/>
              </a:lnSpc>
              <a:spcBef>
                <a:spcPts val="0"/>
              </a:spcBef>
              <a:spcAft>
                <a:spcPts val="0"/>
              </a:spcAft>
              <a:buClr>
                <a:schemeClr val="lt2"/>
              </a:buClr>
              <a:buSzPts val="2100"/>
              <a:buNone/>
              <a:defRPr sz="2800">
                <a:solidFill>
                  <a:schemeClr val="lt2"/>
                </a:solidFill>
              </a:defRPr>
            </a:lvl8pPr>
            <a:lvl9pPr lvl="8" algn="ctr" rtl="0">
              <a:lnSpc>
                <a:spcPct val="100000"/>
              </a:lnSpc>
              <a:spcBef>
                <a:spcPts val="0"/>
              </a:spcBef>
              <a:spcAft>
                <a:spcPts val="0"/>
              </a:spcAft>
              <a:buClr>
                <a:schemeClr val="lt2"/>
              </a:buClr>
              <a:buSzPts val="2100"/>
              <a:buNone/>
              <a:defRPr sz="2800">
                <a:solidFill>
                  <a:schemeClr val="lt2"/>
                </a:solidFill>
              </a:defRPr>
            </a:lvl9pPr>
          </a:lstStyle>
          <a:p>
            <a:endParaRPr/>
          </a:p>
        </p:txBody>
      </p:sp>
      <p:sp>
        <p:nvSpPr>
          <p:cNvPr id="990" name="Google Shape;990;p28"/>
          <p:cNvSpPr txBox="1">
            <a:spLocks noGrp="1"/>
          </p:cNvSpPr>
          <p:nvPr>
            <p:ph type="title" idx="2"/>
          </p:nvPr>
        </p:nvSpPr>
        <p:spPr>
          <a:xfrm>
            <a:off x="2887633" y="2407800"/>
            <a:ext cx="3208800" cy="580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1800"/>
              <a:buNone/>
              <a:defRPr sz="3200">
                <a:solidFill>
                  <a:schemeClr val="lt2"/>
                </a:solidFill>
              </a:defRPr>
            </a:lvl1pPr>
            <a:lvl2pPr lvl="1"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2pPr>
            <a:lvl3pPr lvl="2"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3pPr>
            <a:lvl4pPr lvl="3"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4pPr>
            <a:lvl5pPr lvl="4"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5pPr>
            <a:lvl6pPr lvl="5"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6pPr>
            <a:lvl7pPr lvl="6"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7pPr>
            <a:lvl8pPr lvl="7"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8pPr>
            <a:lvl9pPr lvl="8"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9pPr>
          </a:lstStyle>
          <a:p>
            <a:endParaRPr/>
          </a:p>
        </p:txBody>
      </p:sp>
      <p:sp>
        <p:nvSpPr>
          <p:cNvPr id="991" name="Google Shape;991;p28"/>
          <p:cNvSpPr txBox="1">
            <a:spLocks noGrp="1"/>
          </p:cNvSpPr>
          <p:nvPr>
            <p:ph type="subTitle" idx="3"/>
          </p:nvPr>
        </p:nvSpPr>
        <p:spPr>
          <a:xfrm>
            <a:off x="2887629" y="5124096"/>
            <a:ext cx="2665600" cy="931600"/>
          </a:xfrm>
          <a:prstGeom prst="rect">
            <a:avLst/>
          </a:prstGeom>
        </p:spPr>
        <p:txBody>
          <a:bodyPr spcFirstLastPara="1" wrap="square" lIns="91425" tIns="91425" rIns="91425" bIns="91425" anchor="t" anchorCtr="0">
            <a:noAutofit/>
          </a:bodyPr>
          <a:lstStyle>
            <a:lvl1pPr marR="21902" lvl="0" rtl="0">
              <a:lnSpc>
                <a:spcPct val="100000"/>
              </a:lnSpc>
              <a:spcBef>
                <a:spcPts val="0"/>
              </a:spcBef>
              <a:spcAft>
                <a:spcPts val="0"/>
              </a:spcAft>
              <a:buClr>
                <a:schemeClr val="lt2"/>
              </a:buClr>
              <a:buSzPts val="1400"/>
              <a:buNone/>
              <a:defRPr>
                <a:solidFill>
                  <a:schemeClr val="lt2"/>
                </a:solidFill>
              </a:defRPr>
            </a:lvl1pPr>
            <a:lvl2pPr lvl="1" algn="ctr" rtl="0">
              <a:lnSpc>
                <a:spcPct val="100000"/>
              </a:lnSpc>
              <a:spcBef>
                <a:spcPts val="0"/>
              </a:spcBef>
              <a:spcAft>
                <a:spcPts val="0"/>
              </a:spcAft>
              <a:buClr>
                <a:schemeClr val="lt2"/>
              </a:buClr>
              <a:buSzPts val="2100"/>
              <a:buNone/>
              <a:defRPr sz="2800">
                <a:solidFill>
                  <a:schemeClr val="lt2"/>
                </a:solidFill>
              </a:defRPr>
            </a:lvl2pPr>
            <a:lvl3pPr lvl="2" algn="ctr" rtl="0">
              <a:lnSpc>
                <a:spcPct val="100000"/>
              </a:lnSpc>
              <a:spcBef>
                <a:spcPts val="0"/>
              </a:spcBef>
              <a:spcAft>
                <a:spcPts val="0"/>
              </a:spcAft>
              <a:buClr>
                <a:schemeClr val="lt2"/>
              </a:buClr>
              <a:buSzPts val="2100"/>
              <a:buNone/>
              <a:defRPr sz="2800">
                <a:solidFill>
                  <a:schemeClr val="lt2"/>
                </a:solidFill>
              </a:defRPr>
            </a:lvl3pPr>
            <a:lvl4pPr lvl="3" algn="ctr" rtl="0">
              <a:lnSpc>
                <a:spcPct val="100000"/>
              </a:lnSpc>
              <a:spcBef>
                <a:spcPts val="0"/>
              </a:spcBef>
              <a:spcAft>
                <a:spcPts val="0"/>
              </a:spcAft>
              <a:buClr>
                <a:schemeClr val="lt2"/>
              </a:buClr>
              <a:buSzPts val="2100"/>
              <a:buNone/>
              <a:defRPr sz="2800">
                <a:solidFill>
                  <a:schemeClr val="lt2"/>
                </a:solidFill>
              </a:defRPr>
            </a:lvl4pPr>
            <a:lvl5pPr lvl="4" algn="ctr" rtl="0">
              <a:lnSpc>
                <a:spcPct val="100000"/>
              </a:lnSpc>
              <a:spcBef>
                <a:spcPts val="0"/>
              </a:spcBef>
              <a:spcAft>
                <a:spcPts val="0"/>
              </a:spcAft>
              <a:buClr>
                <a:schemeClr val="lt2"/>
              </a:buClr>
              <a:buSzPts val="2100"/>
              <a:buNone/>
              <a:defRPr sz="2800">
                <a:solidFill>
                  <a:schemeClr val="lt2"/>
                </a:solidFill>
              </a:defRPr>
            </a:lvl5pPr>
            <a:lvl6pPr lvl="5" algn="ctr" rtl="0">
              <a:lnSpc>
                <a:spcPct val="100000"/>
              </a:lnSpc>
              <a:spcBef>
                <a:spcPts val="0"/>
              </a:spcBef>
              <a:spcAft>
                <a:spcPts val="0"/>
              </a:spcAft>
              <a:buClr>
                <a:schemeClr val="lt2"/>
              </a:buClr>
              <a:buSzPts val="2100"/>
              <a:buNone/>
              <a:defRPr sz="2800">
                <a:solidFill>
                  <a:schemeClr val="lt2"/>
                </a:solidFill>
              </a:defRPr>
            </a:lvl6pPr>
            <a:lvl7pPr lvl="6" algn="ctr" rtl="0">
              <a:lnSpc>
                <a:spcPct val="100000"/>
              </a:lnSpc>
              <a:spcBef>
                <a:spcPts val="0"/>
              </a:spcBef>
              <a:spcAft>
                <a:spcPts val="0"/>
              </a:spcAft>
              <a:buClr>
                <a:schemeClr val="lt2"/>
              </a:buClr>
              <a:buSzPts val="2100"/>
              <a:buNone/>
              <a:defRPr sz="2800">
                <a:solidFill>
                  <a:schemeClr val="lt2"/>
                </a:solidFill>
              </a:defRPr>
            </a:lvl7pPr>
            <a:lvl8pPr lvl="7" algn="ctr" rtl="0">
              <a:lnSpc>
                <a:spcPct val="100000"/>
              </a:lnSpc>
              <a:spcBef>
                <a:spcPts val="0"/>
              </a:spcBef>
              <a:spcAft>
                <a:spcPts val="0"/>
              </a:spcAft>
              <a:buClr>
                <a:schemeClr val="lt2"/>
              </a:buClr>
              <a:buSzPts val="2100"/>
              <a:buNone/>
              <a:defRPr sz="2800">
                <a:solidFill>
                  <a:schemeClr val="lt2"/>
                </a:solidFill>
              </a:defRPr>
            </a:lvl8pPr>
            <a:lvl9pPr lvl="8" algn="ctr" rtl="0">
              <a:lnSpc>
                <a:spcPct val="100000"/>
              </a:lnSpc>
              <a:spcBef>
                <a:spcPts val="0"/>
              </a:spcBef>
              <a:spcAft>
                <a:spcPts val="0"/>
              </a:spcAft>
              <a:buClr>
                <a:schemeClr val="lt2"/>
              </a:buClr>
              <a:buSzPts val="2100"/>
              <a:buNone/>
              <a:defRPr sz="2800">
                <a:solidFill>
                  <a:schemeClr val="lt2"/>
                </a:solidFill>
              </a:defRPr>
            </a:lvl9pPr>
          </a:lstStyle>
          <a:p>
            <a:endParaRPr/>
          </a:p>
        </p:txBody>
      </p:sp>
      <p:sp>
        <p:nvSpPr>
          <p:cNvPr id="992" name="Google Shape;992;p28"/>
          <p:cNvSpPr txBox="1">
            <a:spLocks noGrp="1"/>
          </p:cNvSpPr>
          <p:nvPr>
            <p:ph type="title" idx="4"/>
          </p:nvPr>
        </p:nvSpPr>
        <p:spPr>
          <a:xfrm>
            <a:off x="2887729" y="4525167"/>
            <a:ext cx="3208800" cy="580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1800"/>
              <a:buNone/>
              <a:defRPr sz="3200">
                <a:solidFill>
                  <a:schemeClr val="lt2"/>
                </a:solidFill>
              </a:defRPr>
            </a:lvl1pPr>
            <a:lvl2pPr lvl="1"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2pPr>
            <a:lvl3pPr lvl="2"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3pPr>
            <a:lvl4pPr lvl="3"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4pPr>
            <a:lvl5pPr lvl="4"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5pPr>
            <a:lvl6pPr lvl="5"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6pPr>
            <a:lvl7pPr lvl="6"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7pPr>
            <a:lvl8pPr lvl="7"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8pPr>
            <a:lvl9pPr lvl="8"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9pPr>
          </a:lstStyle>
          <a:p>
            <a:endParaRPr/>
          </a:p>
        </p:txBody>
      </p:sp>
      <p:sp>
        <p:nvSpPr>
          <p:cNvPr id="993" name="Google Shape;993;p28"/>
          <p:cNvSpPr txBox="1">
            <a:spLocks noGrp="1"/>
          </p:cNvSpPr>
          <p:nvPr>
            <p:ph type="subTitle" idx="5"/>
          </p:nvPr>
        </p:nvSpPr>
        <p:spPr>
          <a:xfrm>
            <a:off x="7320679" y="3006736"/>
            <a:ext cx="2665200" cy="931600"/>
          </a:xfrm>
          <a:prstGeom prst="rect">
            <a:avLst/>
          </a:prstGeom>
        </p:spPr>
        <p:txBody>
          <a:bodyPr spcFirstLastPara="1" wrap="square" lIns="91425" tIns="91425" rIns="91425" bIns="91425" anchor="t" anchorCtr="0">
            <a:noAutofit/>
          </a:bodyPr>
          <a:lstStyle>
            <a:lvl1pPr marR="31158" lvl="0" rtl="0">
              <a:lnSpc>
                <a:spcPct val="100000"/>
              </a:lnSpc>
              <a:spcBef>
                <a:spcPts val="0"/>
              </a:spcBef>
              <a:spcAft>
                <a:spcPts val="0"/>
              </a:spcAft>
              <a:buClr>
                <a:schemeClr val="lt2"/>
              </a:buClr>
              <a:buSzPts val="1400"/>
              <a:buNone/>
              <a:defRPr>
                <a:solidFill>
                  <a:schemeClr val="lt2"/>
                </a:solidFill>
              </a:defRPr>
            </a:lvl1pPr>
            <a:lvl2pPr lvl="1" algn="ctr" rtl="0">
              <a:lnSpc>
                <a:spcPct val="100000"/>
              </a:lnSpc>
              <a:spcBef>
                <a:spcPts val="0"/>
              </a:spcBef>
              <a:spcAft>
                <a:spcPts val="0"/>
              </a:spcAft>
              <a:buClr>
                <a:schemeClr val="lt2"/>
              </a:buClr>
              <a:buSzPts val="2100"/>
              <a:buNone/>
              <a:defRPr sz="2800">
                <a:solidFill>
                  <a:schemeClr val="lt2"/>
                </a:solidFill>
              </a:defRPr>
            </a:lvl2pPr>
            <a:lvl3pPr lvl="2" algn="ctr" rtl="0">
              <a:lnSpc>
                <a:spcPct val="100000"/>
              </a:lnSpc>
              <a:spcBef>
                <a:spcPts val="0"/>
              </a:spcBef>
              <a:spcAft>
                <a:spcPts val="0"/>
              </a:spcAft>
              <a:buClr>
                <a:schemeClr val="lt2"/>
              </a:buClr>
              <a:buSzPts val="2100"/>
              <a:buNone/>
              <a:defRPr sz="2800">
                <a:solidFill>
                  <a:schemeClr val="lt2"/>
                </a:solidFill>
              </a:defRPr>
            </a:lvl3pPr>
            <a:lvl4pPr lvl="3" algn="ctr" rtl="0">
              <a:lnSpc>
                <a:spcPct val="100000"/>
              </a:lnSpc>
              <a:spcBef>
                <a:spcPts val="0"/>
              </a:spcBef>
              <a:spcAft>
                <a:spcPts val="0"/>
              </a:spcAft>
              <a:buClr>
                <a:schemeClr val="lt2"/>
              </a:buClr>
              <a:buSzPts val="2100"/>
              <a:buNone/>
              <a:defRPr sz="2800">
                <a:solidFill>
                  <a:schemeClr val="lt2"/>
                </a:solidFill>
              </a:defRPr>
            </a:lvl4pPr>
            <a:lvl5pPr lvl="4" algn="ctr" rtl="0">
              <a:lnSpc>
                <a:spcPct val="100000"/>
              </a:lnSpc>
              <a:spcBef>
                <a:spcPts val="0"/>
              </a:spcBef>
              <a:spcAft>
                <a:spcPts val="0"/>
              </a:spcAft>
              <a:buClr>
                <a:schemeClr val="lt2"/>
              </a:buClr>
              <a:buSzPts val="2100"/>
              <a:buNone/>
              <a:defRPr sz="2800">
                <a:solidFill>
                  <a:schemeClr val="lt2"/>
                </a:solidFill>
              </a:defRPr>
            </a:lvl5pPr>
            <a:lvl6pPr lvl="5" algn="ctr" rtl="0">
              <a:lnSpc>
                <a:spcPct val="100000"/>
              </a:lnSpc>
              <a:spcBef>
                <a:spcPts val="0"/>
              </a:spcBef>
              <a:spcAft>
                <a:spcPts val="0"/>
              </a:spcAft>
              <a:buClr>
                <a:schemeClr val="lt2"/>
              </a:buClr>
              <a:buSzPts val="2100"/>
              <a:buNone/>
              <a:defRPr sz="2800">
                <a:solidFill>
                  <a:schemeClr val="lt2"/>
                </a:solidFill>
              </a:defRPr>
            </a:lvl6pPr>
            <a:lvl7pPr lvl="6" algn="ctr" rtl="0">
              <a:lnSpc>
                <a:spcPct val="100000"/>
              </a:lnSpc>
              <a:spcBef>
                <a:spcPts val="0"/>
              </a:spcBef>
              <a:spcAft>
                <a:spcPts val="0"/>
              </a:spcAft>
              <a:buClr>
                <a:schemeClr val="lt2"/>
              </a:buClr>
              <a:buSzPts val="2100"/>
              <a:buNone/>
              <a:defRPr sz="2800">
                <a:solidFill>
                  <a:schemeClr val="lt2"/>
                </a:solidFill>
              </a:defRPr>
            </a:lvl7pPr>
            <a:lvl8pPr lvl="7" algn="ctr" rtl="0">
              <a:lnSpc>
                <a:spcPct val="100000"/>
              </a:lnSpc>
              <a:spcBef>
                <a:spcPts val="0"/>
              </a:spcBef>
              <a:spcAft>
                <a:spcPts val="0"/>
              </a:spcAft>
              <a:buClr>
                <a:schemeClr val="lt2"/>
              </a:buClr>
              <a:buSzPts val="2100"/>
              <a:buNone/>
              <a:defRPr sz="2800">
                <a:solidFill>
                  <a:schemeClr val="lt2"/>
                </a:solidFill>
              </a:defRPr>
            </a:lvl8pPr>
            <a:lvl9pPr lvl="8" algn="ctr" rtl="0">
              <a:lnSpc>
                <a:spcPct val="100000"/>
              </a:lnSpc>
              <a:spcBef>
                <a:spcPts val="0"/>
              </a:spcBef>
              <a:spcAft>
                <a:spcPts val="0"/>
              </a:spcAft>
              <a:buClr>
                <a:schemeClr val="lt2"/>
              </a:buClr>
              <a:buSzPts val="2100"/>
              <a:buNone/>
              <a:defRPr sz="2800">
                <a:solidFill>
                  <a:schemeClr val="lt2"/>
                </a:solidFill>
              </a:defRPr>
            </a:lvl9pPr>
          </a:lstStyle>
          <a:p>
            <a:endParaRPr/>
          </a:p>
        </p:txBody>
      </p:sp>
      <p:sp>
        <p:nvSpPr>
          <p:cNvPr id="994" name="Google Shape;994;p28"/>
          <p:cNvSpPr txBox="1">
            <a:spLocks noGrp="1"/>
          </p:cNvSpPr>
          <p:nvPr>
            <p:ph type="title" idx="6"/>
          </p:nvPr>
        </p:nvSpPr>
        <p:spPr>
          <a:xfrm>
            <a:off x="7320567" y="2407800"/>
            <a:ext cx="3208800" cy="580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1800"/>
              <a:buNone/>
              <a:defRPr sz="3200">
                <a:solidFill>
                  <a:schemeClr val="lt2"/>
                </a:solidFill>
              </a:defRPr>
            </a:lvl1pPr>
            <a:lvl2pPr lvl="1"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2pPr>
            <a:lvl3pPr lvl="2"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3pPr>
            <a:lvl4pPr lvl="3"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4pPr>
            <a:lvl5pPr lvl="4"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5pPr>
            <a:lvl6pPr lvl="5"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6pPr>
            <a:lvl7pPr lvl="6"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7pPr>
            <a:lvl8pPr lvl="7"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8pPr>
            <a:lvl9pPr lvl="8"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9pPr>
          </a:lstStyle>
          <a:p>
            <a:endParaRPr/>
          </a:p>
        </p:txBody>
      </p:sp>
      <p:sp>
        <p:nvSpPr>
          <p:cNvPr id="995" name="Google Shape;995;p28"/>
          <p:cNvSpPr txBox="1">
            <a:spLocks noGrp="1"/>
          </p:cNvSpPr>
          <p:nvPr>
            <p:ph type="subTitle" idx="7"/>
          </p:nvPr>
        </p:nvSpPr>
        <p:spPr>
          <a:xfrm>
            <a:off x="7320780" y="5124096"/>
            <a:ext cx="2665600" cy="931600"/>
          </a:xfrm>
          <a:prstGeom prst="rect">
            <a:avLst/>
          </a:prstGeom>
        </p:spPr>
        <p:txBody>
          <a:bodyPr spcFirstLastPara="1" wrap="square" lIns="91425" tIns="91425" rIns="91425" bIns="91425" anchor="t" anchorCtr="0">
            <a:noAutofit/>
          </a:bodyPr>
          <a:lstStyle>
            <a:lvl1pPr marR="98100" lvl="0" rtl="0">
              <a:lnSpc>
                <a:spcPct val="100000"/>
              </a:lnSpc>
              <a:spcBef>
                <a:spcPts val="0"/>
              </a:spcBef>
              <a:spcAft>
                <a:spcPts val="0"/>
              </a:spcAft>
              <a:buClr>
                <a:schemeClr val="lt2"/>
              </a:buClr>
              <a:buSzPts val="1400"/>
              <a:buNone/>
              <a:defRPr>
                <a:solidFill>
                  <a:schemeClr val="lt2"/>
                </a:solidFill>
              </a:defRPr>
            </a:lvl1pPr>
            <a:lvl2pPr lvl="1" algn="ctr" rtl="0">
              <a:lnSpc>
                <a:spcPct val="100000"/>
              </a:lnSpc>
              <a:spcBef>
                <a:spcPts val="0"/>
              </a:spcBef>
              <a:spcAft>
                <a:spcPts val="0"/>
              </a:spcAft>
              <a:buClr>
                <a:schemeClr val="lt2"/>
              </a:buClr>
              <a:buSzPts val="2100"/>
              <a:buNone/>
              <a:defRPr sz="2800">
                <a:solidFill>
                  <a:schemeClr val="lt2"/>
                </a:solidFill>
              </a:defRPr>
            </a:lvl2pPr>
            <a:lvl3pPr lvl="2" algn="ctr" rtl="0">
              <a:lnSpc>
                <a:spcPct val="100000"/>
              </a:lnSpc>
              <a:spcBef>
                <a:spcPts val="0"/>
              </a:spcBef>
              <a:spcAft>
                <a:spcPts val="0"/>
              </a:spcAft>
              <a:buClr>
                <a:schemeClr val="lt2"/>
              </a:buClr>
              <a:buSzPts val="2100"/>
              <a:buNone/>
              <a:defRPr sz="2800">
                <a:solidFill>
                  <a:schemeClr val="lt2"/>
                </a:solidFill>
              </a:defRPr>
            </a:lvl3pPr>
            <a:lvl4pPr lvl="3" algn="ctr" rtl="0">
              <a:lnSpc>
                <a:spcPct val="100000"/>
              </a:lnSpc>
              <a:spcBef>
                <a:spcPts val="0"/>
              </a:spcBef>
              <a:spcAft>
                <a:spcPts val="0"/>
              </a:spcAft>
              <a:buClr>
                <a:schemeClr val="lt2"/>
              </a:buClr>
              <a:buSzPts val="2100"/>
              <a:buNone/>
              <a:defRPr sz="2800">
                <a:solidFill>
                  <a:schemeClr val="lt2"/>
                </a:solidFill>
              </a:defRPr>
            </a:lvl4pPr>
            <a:lvl5pPr lvl="4" algn="ctr" rtl="0">
              <a:lnSpc>
                <a:spcPct val="100000"/>
              </a:lnSpc>
              <a:spcBef>
                <a:spcPts val="0"/>
              </a:spcBef>
              <a:spcAft>
                <a:spcPts val="0"/>
              </a:spcAft>
              <a:buClr>
                <a:schemeClr val="lt2"/>
              </a:buClr>
              <a:buSzPts val="2100"/>
              <a:buNone/>
              <a:defRPr sz="2800">
                <a:solidFill>
                  <a:schemeClr val="lt2"/>
                </a:solidFill>
              </a:defRPr>
            </a:lvl5pPr>
            <a:lvl6pPr lvl="5" algn="ctr" rtl="0">
              <a:lnSpc>
                <a:spcPct val="100000"/>
              </a:lnSpc>
              <a:spcBef>
                <a:spcPts val="0"/>
              </a:spcBef>
              <a:spcAft>
                <a:spcPts val="0"/>
              </a:spcAft>
              <a:buClr>
                <a:schemeClr val="lt2"/>
              </a:buClr>
              <a:buSzPts val="2100"/>
              <a:buNone/>
              <a:defRPr sz="2800">
                <a:solidFill>
                  <a:schemeClr val="lt2"/>
                </a:solidFill>
              </a:defRPr>
            </a:lvl6pPr>
            <a:lvl7pPr lvl="6" algn="ctr" rtl="0">
              <a:lnSpc>
                <a:spcPct val="100000"/>
              </a:lnSpc>
              <a:spcBef>
                <a:spcPts val="0"/>
              </a:spcBef>
              <a:spcAft>
                <a:spcPts val="0"/>
              </a:spcAft>
              <a:buClr>
                <a:schemeClr val="lt2"/>
              </a:buClr>
              <a:buSzPts val="2100"/>
              <a:buNone/>
              <a:defRPr sz="2800">
                <a:solidFill>
                  <a:schemeClr val="lt2"/>
                </a:solidFill>
              </a:defRPr>
            </a:lvl7pPr>
            <a:lvl8pPr lvl="7" algn="ctr" rtl="0">
              <a:lnSpc>
                <a:spcPct val="100000"/>
              </a:lnSpc>
              <a:spcBef>
                <a:spcPts val="0"/>
              </a:spcBef>
              <a:spcAft>
                <a:spcPts val="0"/>
              </a:spcAft>
              <a:buClr>
                <a:schemeClr val="lt2"/>
              </a:buClr>
              <a:buSzPts val="2100"/>
              <a:buNone/>
              <a:defRPr sz="2800">
                <a:solidFill>
                  <a:schemeClr val="lt2"/>
                </a:solidFill>
              </a:defRPr>
            </a:lvl8pPr>
            <a:lvl9pPr lvl="8" algn="ctr" rtl="0">
              <a:lnSpc>
                <a:spcPct val="100000"/>
              </a:lnSpc>
              <a:spcBef>
                <a:spcPts val="0"/>
              </a:spcBef>
              <a:spcAft>
                <a:spcPts val="0"/>
              </a:spcAft>
              <a:buClr>
                <a:schemeClr val="lt2"/>
              </a:buClr>
              <a:buSzPts val="2100"/>
              <a:buNone/>
              <a:defRPr sz="2800">
                <a:solidFill>
                  <a:schemeClr val="lt2"/>
                </a:solidFill>
              </a:defRPr>
            </a:lvl9pPr>
          </a:lstStyle>
          <a:p>
            <a:endParaRPr/>
          </a:p>
        </p:txBody>
      </p:sp>
      <p:sp>
        <p:nvSpPr>
          <p:cNvPr id="996" name="Google Shape;996;p28"/>
          <p:cNvSpPr txBox="1">
            <a:spLocks noGrp="1"/>
          </p:cNvSpPr>
          <p:nvPr>
            <p:ph type="title" idx="8"/>
          </p:nvPr>
        </p:nvSpPr>
        <p:spPr>
          <a:xfrm>
            <a:off x="7320663" y="4525167"/>
            <a:ext cx="3208800" cy="5804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lt2"/>
              </a:buClr>
              <a:buSzPts val="1800"/>
              <a:buNone/>
              <a:defRPr sz="3200">
                <a:solidFill>
                  <a:schemeClr val="lt2"/>
                </a:solidFill>
              </a:defRPr>
            </a:lvl1pPr>
            <a:lvl2pPr lvl="1"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2pPr>
            <a:lvl3pPr lvl="2"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3pPr>
            <a:lvl4pPr lvl="3"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4pPr>
            <a:lvl5pPr lvl="4"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5pPr>
            <a:lvl6pPr lvl="5"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6pPr>
            <a:lvl7pPr lvl="6"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7pPr>
            <a:lvl8pPr lvl="7"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8pPr>
            <a:lvl9pPr lvl="8"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9pPr>
          </a:lstStyle>
          <a:p>
            <a:endParaRPr/>
          </a:p>
        </p:txBody>
      </p:sp>
    </p:spTree>
    <p:extLst>
      <p:ext uri="{BB962C8B-B14F-4D97-AF65-F5344CB8AC3E}">
        <p14:creationId xmlns="" xmlns:p14="http://schemas.microsoft.com/office/powerpoint/2010/main" val="731101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dk1"/>
        </a:solidFill>
        <a:effectLst/>
      </p:bgPr>
    </p:bg>
    <p:spTree>
      <p:nvGrpSpPr>
        <p:cNvPr id="1" name="Shape 997"/>
        <p:cNvGrpSpPr/>
        <p:nvPr/>
      </p:nvGrpSpPr>
      <p:grpSpPr>
        <a:xfrm>
          <a:off x="0" y="0"/>
          <a:ext cx="0" cy="0"/>
          <a:chOff x="0" y="0"/>
          <a:chExt cx="0" cy="0"/>
        </a:xfrm>
      </p:grpSpPr>
      <p:sp>
        <p:nvSpPr>
          <p:cNvPr id="998" name="Google Shape;998;p29"/>
          <p:cNvSpPr txBox="1">
            <a:spLocks noGrp="1"/>
          </p:cNvSpPr>
          <p:nvPr>
            <p:ph type="title"/>
          </p:nvPr>
        </p:nvSpPr>
        <p:spPr>
          <a:xfrm>
            <a:off x="3666200" y="3669667"/>
            <a:ext cx="4508000" cy="1083200"/>
          </a:xfrm>
          <a:prstGeom prst="rect">
            <a:avLst/>
          </a:prstGeom>
        </p:spPr>
        <p:txBody>
          <a:bodyPr spcFirstLastPara="1" wrap="square" lIns="91425" tIns="91425" rIns="91425" bIns="91425" anchor="t" anchorCtr="0">
            <a:noAutofit/>
          </a:bodyPr>
          <a:lstStyle>
            <a:lvl1pPr lvl="0" algn="r" rtl="0">
              <a:spcBef>
                <a:spcPts val="1333"/>
              </a:spcBef>
              <a:spcAft>
                <a:spcPts val="0"/>
              </a:spcAft>
              <a:buClr>
                <a:schemeClr val="lt2"/>
              </a:buClr>
              <a:buSzPts val="3000"/>
              <a:buNone/>
              <a:defRPr sz="6667">
                <a:solidFill>
                  <a:schemeClr val="lt2"/>
                </a:solidFill>
              </a:defRPr>
            </a:lvl1pPr>
            <a:lvl2pPr lvl="1" rtl="0">
              <a:spcBef>
                <a:spcPts val="0"/>
              </a:spcBef>
              <a:spcAft>
                <a:spcPts val="0"/>
              </a:spcAft>
              <a:buClr>
                <a:schemeClr val="lt2"/>
              </a:buClr>
              <a:buSzPts val="2800"/>
              <a:buNone/>
              <a:defRPr>
                <a:solidFill>
                  <a:schemeClr val="lt2"/>
                </a:solidFill>
                <a:latin typeface="Roboto"/>
                <a:ea typeface="Roboto"/>
                <a:cs typeface="Roboto"/>
                <a:sym typeface="Roboto"/>
              </a:defRPr>
            </a:lvl2pPr>
            <a:lvl3pPr lvl="2" rtl="0">
              <a:spcBef>
                <a:spcPts val="0"/>
              </a:spcBef>
              <a:spcAft>
                <a:spcPts val="0"/>
              </a:spcAft>
              <a:buClr>
                <a:schemeClr val="lt2"/>
              </a:buClr>
              <a:buSzPts val="2800"/>
              <a:buNone/>
              <a:defRPr>
                <a:solidFill>
                  <a:schemeClr val="lt2"/>
                </a:solidFill>
                <a:latin typeface="Roboto"/>
                <a:ea typeface="Roboto"/>
                <a:cs typeface="Roboto"/>
                <a:sym typeface="Roboto"/>
              </a:defRPr>
            </a:lvl3pPr>
            <a:lvl4pPr lvl="3" rtl="0">
              <a:spcBef>
                <a:spcPts val="0"/>
              </a:spcBef>
              <a:spcAft>
                <a:spcPts val="0"/>
              </a:spcAft>
              <a:buClr>
                <a:schemeClr val="lt2"/>
              </a:buClr>
              <a:buSzPts val="2800"/>
              <a:buNone/>
              <a:defRPr>
                <a:solidFill>
                  <a:schemeClr val="lt2"/>
                </a:solidFill>
                <a:latin typeface="Roboto"/>
                <a:ea typeface="Roboto"/>
                <a:cs typeface="Roboto"/>
                <a:sym typeface="Roboto"/>
              </a:defRPr>
            </a:lvl4pPr>
            <a:lvl5pPr lvl="4" rtl="0">
              <a:spcBef>
                <a:spcPts val="0"/>
              </a:spcBef>
              <a:spcAft>
                <a:spcPts val="0"/>
              </a:spcAft>
              <a:buClr>
                <a:schemeClr val="lt2"/>
              </a:buClr>
              <a:buSzPts val="2800"/>
              <a:buNone/>
              <a:defRPr>
                <a:solidFill>
                  <a:schemeClr val="lt2"/>
                </a:solidFill>
                <a:latin typeface="Roboto"/>
                <a:ea typeface="Roboto"/>
                <a:cs typeface="Roboto"/>
                <a:sym typeface="Roboto"/>
              </a:defRPr>
            </a:lvl5pPr>
            <a:lvl6pPr lvl="5" rtl="0">
              <a:spcBef>
                <a:spcPts val="0"/>
              </a:spcBef>
              <a:spcAft>
                <a:spcPts val="0"/>
              </a:spcAft>
              <a:buClr>
                <a:schemeClr val="lt2"/>
              </a:buClr>
              <a:buSzPts val="2800"/>
              <a:buNone/>
              <a:defRPr>
                <a:solidFill>
                  <a:schemeClr val="lt2"/>
                </a:solidFill>
                <a:latin typeface="Roboto"/>
                <a:ea typeface="Roboto"/>
                <a:cs typeface="Roboto"/>
                <a:sym typeface="Roboto"/>
              </a:defRPr>
            </a:lvl6pPr>
            <a:lvl7pPr lvl="6" rtl="0">
              <a:spcBef>
                <a:spcPts val="0"/>
              </a:spcBef>
              <a:spcAft>
                <a:spcPts val="0"/>
              </a:spcAft>
              <a:buClr>
                <a:schemeClr val="lt2"/>
              </a:buClr>
              <a:buSzPts val="2800"/>
              <a:buNone/>
              <a:defRPr>
                <a:solidFill>
                  <a:schemeClr val="lt2"/>
                </a:solidFill>
                <a:latin typeface="Roboto"/>
                <a:ea typeface="Roboto"/>
                <a:cs typeface="Roboto"/>
                <a:sym typeface="Roboto"/>
              </a:defRPr>
            </a:lvl7pPr>
            <a:lvl8pPr lvl="7" rtl="0">
              <a:spcBef>
                <a:spcPts val="0"/>
              </a:spcBef>
              <a:spcAft>
                <a:spcPts val="0"/>
              </a:spcAft>
              <a:buClr>
                <a:schemeClr val="lt2"/>
              </a:buClr>
              <a:buSzPts val="2800"/>
              <a:buNone/>
              <a:defRPr>
                <a:solidFill>
                  <a:schemeClr val="lt2"/>
                </a:solidFill>
                <a:latin typeface="Roboto"/>
                <a:ea typeface="Roboto"/>
                <a:cs typeface="Roboto"/>
                <a:sym typeface="Roboto"/>
              </a:defRPr>
            </a:lvl8pPr>
            <a:lvl9pPr lvl="8" rtl="0">
              <a:spcBef>
                <a:spcPts val="0"/>
              </a:spcBef>
              <a:spcAft>
                <a:spcPts val="0"/>
              </a:spcAft>
              <a:buClr>
                <a:schemeClr val="lt2"/>
              </a:buClr>
              <a:buSzPts val="2800"/>
              <a:buNone/>
              <a:defRPr>
                <a:solidFill>
                  <a:schemeClr val="lt2"/>
                </a:solidFill>
                <a:latin typeface="Roboto"/>
                <a:ea typeface="Roboto"/>
                <a:cs typeface="Roboto"/>
                <a:sym typeface="Roboto"/>
              </a:defRPr>
            </a:lvl9pPr>
          </a:lstStyle>
          <a:p>
            <a:endParaRPr/>
          </a:p>
        </p:txBody>
      </p:sp>
      <p:sp>
        <p:nvSpPr>
          <p:cNvPr id="999" name="Google Shape;999;p29"/>
          <p:cNvSpPr txBox="1">
            <a:spLocks noGrp="1"/>
          </p:cNvSpPr>
          <p:nvPr>
            <p:ph type="subTitle" idx="1"/>
          </p:nvPr>
        </p:nvSpPr>
        <p:spPr>
          <a:xfrm>
            <a:off x="2007333" y="4959751"/>
            <a:ext cx="4712800" cy="87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400"/>
              <a:buNone/>
              <a:defRPr>
                <a:solidFill>
                  <a:schemeClr val="lt2"/>
                </a:solidFill>
              </a:defRPr>
            </a:lvl1pPr>
            <a:lvl2pPr lvl="1" rtl="0">
              <a:lnSpc>
                <a:spcPct val="100000"/>
              </a:lnSpc>
              <a:spcBef>
                <a:spcPts val="0"/>
              </a:spcBef>
              <a:spcAft>
                <a:spcPts val="0"/>
              </a:spcAft>
              <a:buClr>
                <a:schemeClr val="lt2"/>
              </a:buClr>
              <a:buSzPts val="2100"/>
              <a:buNone/>
              <a:defRPr sz="2800">
                <a:solidFill>
                  <a:schemeClr val="lt2"/>
                </a:solidFill>
              </a:defRPr>
            </a:lvl2pPr>
            <a:lvl3pPr lvl="2" rtl="0">
              <a:lnSpc>
                <a:spcPct val="100000"/>
              </a:lnSpc>
              <a:spcBef>
                <a:spcPts val="0"/>
              </a:spcBef>
              <a:spcAft>
                <a:spcPts val="0"/>
              </a:spcAft>
              <a:buClr>
                <a:schemeClr val="lt2"/>
              </a:buClr>
              <a:buSzPts val="2100"/>
              <a:buNone/>
              <a:defRPr sz="2800">
                <a:solidFill>
                  <a:schemeClr val="lt2"/>
                </a:solidFill>
              </a:defRPr>
            </a:lvl3pPr>
            <a:lvl4pPr lvl="3" rtl="0">
              <a:lnSpc>
                <a:spcPct val="100000"/>
              </a:lnSpc>
              <a:spcBef>
                <a:spcPts val="0"/>
              </a:spcBef>
              <a:spcAft>
                <a:spcPts val="0"/>
              </a:spcAft>
              <a:buClr>
                <a:schemeClr val="lt2"/>
              </a:buClr>
              <a:buSzPts val="2100"/>
              <a:buNone/>
              <a:defRPr sz="2800">
                <a:solidFill>
                  <a:schemeClr val="lt2"/>
                </a:solidFill>
              </a:defRPr>
            </a:lvl4pPr>
            <a:lvl5pPr lvl="4" rtl="0">
              <a:lnSpc>
                <a:spcPct val="100000"/>
              </a:lnSpc>
              <a:spcBef>
                <a:spcPts val="0"/>
              </a:spcBef>
              <a:spcAft>
                <a:spcPts val="0"/>
              </a:spcAft>
              <a:buClr>
                <a:schemeClr val="lt2"/>
              </a:buClr>
              <a:buSzPts val="2100"/>
              <a:buNone/>
              <a:defRPr sz="2800">
                <a:solidFill>
                  <a:schemeClr val="lt2"/>
                </a:solidFill>
              </a:defRPr>
            </a:lvl5pPr>
            <a:lvl6pPr lvl="5" rtl="0">
              <a:lnSpc>
                <a:spcPct val="100000"/>
              </a:lnSpc>
              <a:spcBef>
                <a:spcPts val="0"/>
              </a:spcBef>
              <a:spcAft>
                <a:spcPts val="0"/>
              </a:spcAft>
              <a:buClr>
                <a:schemeClr val="lt2"/>
              </a:buClr>
              <a:buSzPts val="2100"/>
              <a:buNone/>
              <a:defRPr sz="2800">
                <a:solidFill>
                  <a:schemeClr val="lt2"/>
                </a:solidFill>
              </a:defRPr>
            </a:lvl6pPr>
            <a:lvl7pPr lvl="6" rtl="0">
              <a:lnSpc>
                <a:spcPct val="100000"/>
              </a:lnSpc>
              <a:spcBef>
                <a:spcPts val="0"/>
              </a:spcBef>
              <a:spcAft>
                <a:spcPts val="0"/>
              </a:spcAft>
              <a:buClr>
                <a:schemeClr val="lt2"/>
              </a:buClr>
              <a:buSzPts val="2100"/>
              <a:buNone/>
              <a:defRPr sz="2800">
                <a:solidFill>
                  <a:schemeClr val="lt2"/>
                </a:solidFill>
              </a:defRPr>
            </a:lvl7pPr>
            <a:lvl8pPr lvl="7" rtl="0">
              <a:lnSpc>
                <a:spcPct val="100000"/>
              </a:lnSpc>
              <a:spcBef>
                <a:spcPts val="0"/>
              </a:spcBef>
              <a:spcAft>
                <a:spcPts val="0"/>
              </a:spcAft>
              <a:buClr>
                <a:schemeClr val="lt2"/>
              </a:buClr>
              <a:buSzPts val="2100"/>
              <a:buNone/>
              <a:defRPr sz="2800">
                <a:solidFill>
                  <a:schemeClr val="lt2"/>
                </a:solidFill>
              </a:defRPr>
            </a:lvl8pPr>
            <a:lvl9pPr lvl="8" rtl="0">
              <a:lnSpc>
                <a:spcPct val="100000"/>
              </a:lnSpc>
              <a:spcBef>
                <a:spcPts val="0"/>
              </a:spcBef>
              <a:spcAft>
                <a:spcPts val="0"/>
              </a:spcAft>
              <a:buClr>
                <a:schemeClr val="lt2"/>
              </a:buClr>
              <a:buSzPts val="2100"/>
              <a:buNone/>
              <a:defRPr sz="2800">
                <a:solidFill>
                  <a:schemeClr val="lt2"/>
                </a:solidFill>
              </a:defRPr>
            </a:lvl9pPr>
          </a:lstStyle>
          <a:p>
            <a:endParaRPr/>
          </a:p>
        </p:txBody>
      </p:sp>
      <p:grpSp>
        <p:nvGrpSpPr>
          <p:cNvPr id="1000" name="Google Shape;1000;p29"/>
          <p:cNvGrpSpPr/>
          <p:nvPr/>
        </p:nvGrpSpPr>
        <p:grpSpPr>
          <a:xfrm>
            <a:off x="1412329" y="2539745"/>
            <a:ext cx="3093400" cy="2708888"/>
            <a:chOff x="524047" y="1300109"/>
            <a:chExt cx="2320050" cy="2031666"/>
          </a:xfrm>
        </p:grpSpPr>
        <p:sp>
          <p:nvSpPr>
            <p:cNvPr id="1001" name="Google Shape;1001;p29"/>
            <p:cNvSpPr/>
            <p:nvPr/>
          </p:nvSpPr>
          <p:spPr>
            <a:xfrm rot="999412">
              <a:off x="702625" y="1549260"/>
              <a:ext cx="1962895" cy="1533365"/>
            </a:xfrm>
            <a:custGeom>
              <a:avLst/>
              <a:gdLst/>
              <a:ahLst/>
              <a:cxnLst/>
              <a:rect l="l" t="t" r="r" b="b"/>
              <a:pathLst>
                <a:path w="5730" h="4476" extrusionOk="0">
                  <a:moveTo>
                    <a:pt x="2025" y="546"/>
                  </a:moveTo>
                  <a:cubicBezTo>
                    <a:pt x="1994" y="558"/>
                    <a:pt x="1964" y="572"/>
                    <a:pt x="1932" y="584"/>
                  </a:cubicBezTo>
                  <a:lnTo>
                    <a:pt x="1932" y="590"/>
                  </a:lnTo>
                  <a:cubicBezTo>
                    <a:pt x="1932" y="590"/>
                    <a:pt x="1926" y="596"/>
                    <a:pt x="1926" y="602"/>
                  </a:cubicBezTo>
                  <a:cubicBezTo>
                    <a:pt x="1926" y="615"/>
                    <a:pt x="1912" y="621"/>
                    <a:pt x="1900" y="621"/>
                  </a:cubicBezTo>
                  <a:cubicBezTo>
                    <a:pt x="1894" y="633"/>
                    <a:pt x="1888" y="653"/>
                    <a:pt x="1881" y="665"/>
                  </a:cubicBezTo>
                  <a:cubicBezTo>
                    <a:pt x="1926" y="633"/>
                    <a:pt x="1976" y="609"/>
                    <a:pt x="2025" y="590"/>
                  </a:cubicBezTo>
                  <a:lnTo>
                    <a:pt x="2025" y="546"/>
                  </a:lnTo>
                  <a:close/>
                  <a:moveTo>
                    <a:pt x="3975" y="370"/>
                  </a:moveTo>
                  <a:lnTo>
                    <a:pt x="3975" y="376"/>
                  </a:lnTo>
                  <a:cubicBezTo>
                    <a:pt x="3969" y="390"/>
                    <a:pt x="3957" y="402"/>
                    <a:pt x="3949" y="414"/>
                  </a:cubicBezTo>
                  <a:cubicBezTo>
                    <a:pt x="3994" y="396"/>
                    <a:pt x="4044" y="384"/>
                    <a:pt x="4093" y="376"/>
                  </a:cubicBezTo>
                  <a:lnTo>
                    <a:pt x="4119" y="376"/>
                  </a:lnTo>
                  <a:cubicBezTo>
                    <a:pt x="4169" y="376"/>
                    <a:pt x="4212" y="396"/>
                    <a:pt x="4257" y="433"/>
                  </a:cubicBezTo>
                  <a:cubicBezTo>
                    <a:pt x="4257" y="433"/>
                    <a:pt x="4263" y="439"/>
                    <a:pt x="4269" y="439"/>
                  </a:cubicBezTo>
                  <a:lnTo>
                    <a:pt x="4295" y="439"/>
                  </a:lnTo>
                  <a:lnTo>
                    <a:pt x="4295" y="451"/>
                  </a:lnTo>
                  <a:cubicBezTo>
                    <a:pt x="4288" y="451"/>
                    <a:pt x="4288" y="459"/>
                    <a:pt x="4288" y="459"/>
                  </a:cubicBezTo>
                  <a:cubicBezTo>
                    <a:pt x="4313" y="489"/>
                    <a:pt x="4333" y="515"/>
                    <a:pt x="4351" y="552"/>
                  </a:cubicBezTo>
                  <a:cubicBezTo>
                    <a:pt x="4394" y="653"/>
                    <a:pt x="4457" y="746"/>
                    <a:pt x="4513" y="835"/>
                  </a:cubicBezTo>
                  <a:cubicBezTo>
                    <a:pt x="4521" y="828"/>
                    <a:pt x="4521" y="822"/>
                    <a:pt x="4521" y="815"/>
                  </a:cubicBezTo>
                  <a:cubicBezTo>
                    <a:pt x="4545" y="835"/>
                    <a:pt x="4545" y="847"/>
                    <a:pt x="4545" y="865"/>
                  </a:cubicBezTo>
                  <a:lnTo>
                    <a:pt x="4545" y="879"/>
                  </a:lnTo>
                  <a:cubicBezTo>
                    <a:pt x="4551" y="891"/>
                    <a:pt x="4558" y="903"/>
                    <a:pt x="4564" y="916"/>
                  </a:cubicBezTo>
                  <a:cubicBezTo>
                    <a:pt x="4570" y="922"/>
                    <a:pt x="4570" y="928"/>
                    <a:pt x="4576" y="934"/>
                  </a:cubicBezTo>
                  <a:lnTo>
                    <a:pt x="4576" y="873"/>
                  </a:lnTo>
                  <a:cubicBezTo>
                    <a:pt x="4608" y="897"/>
                    <a:pt x="4602" y="928"/>
                    <a:pt x="4602" y="948"/>
                  </a:cubicBezTo>
                  <a:cubicBezTo>
                    <a:pt x="4602" y="960"/>
                    <a:pt x="4602" y="972"/>
                    <a:pt x="4608" y="985"/>
                  </a:cubicBezTo>
                  <a:cubicBezTo>
                    <a:pt x="4664" y="1098"/>
                    <a:pt x="4689" y="1223"/>
                    <a:pt x="4683" y="1348"/>
                  </a:cubicBezTo>
                  <a:cubicBezTo>
                    <a:pt x="4677" y="1550"/>
                    <a:pt x="4633" y="1738"/>
                    <a:pt x="4564" y="1918"/>
                  </a:cubicBezTo>
                  <a:cubicBezTo>
                    <a:pt x="4545" y="1963"/>
                    <a:pt x="4521" y="2001"/>
                    <a:pt x="4489" y="2044"/>
                  </a:cubicBezTo>
                  <a:cubicBezTo>
                    <a:pt x="4451" y="2044"/>
                    <a:pt x="4414" y="2044"/>
                    <a:pt x="4376" y="2038"/>
                  </a:cubicBezTo>
                  <a:lnTo>
                    <a:pt x="4357" y="2038"/>
                  </a:lnTo>
                  <a:cubicBezTo>
                    <a:pt x="4345" y="2050"/>
                    <a:pt x="4345" y="2050"/>
                    <a:pt x="4307" y="2056"/>
                  </a:cubicBezTo>
                  <a:cubicBezTo>
                    <a:pt x="4313" y="2050"/>
                    <a:pt x="4319" y="2044"/>
                    <a:pt x="4325" y="2031"/>
                  </a:cubicBezTo>
                  <a:lnTo>
                    <a:pt x="4206" y="2031"/>
                  </a:lnTo>
                  <a:cubicBezTo>
                    <a:pt x="4093" y="2031"/>
                    <a:pt x="3975" y="2038"/>
                    <a:pt x="3862" y="2062"/>
                  </a:cubicBezTo>
                  <a:cubicBezTo>
                    <a:pt x="3856" y="2068"/>
                    <a:pt x="3844" y="2076"/>
                    <a:pt x="3830" y="2082"/>
                  </a:cubicBezTo>
                  <a:cubicBezTo>
                    <a:pt x="3830" y="2076"/>
                    <a:pt x="3836" y="2068"/>
                    <a:pt x="3844" y="2062"/>
                  </a:cubicBezTo>
                  <a:lnTo>
                    <a:pt x="3844" y="2062"/>
                  </a:lnTo>
                  <a:cubicBezTo>
                    <a:pt x="3824" y="2068"/>
                    <a:pt x="3806" y="2076"/>
                    <a:pt x="3787" y="2076"/>
                  </a:cubicBezTo>
                  <a:cubicBezTo>
                    <a:pt x="3662" y="2106"/>
                    <a:pt x="3543" y="2144"/>
                    <a:pt x="3454" y="2244"/>
                  </a:cubicBezTo>
                  <a:cubicBezTo>
                    <a:pt x="3448" y="2250"/>
                    <a:pt x="3442" y="2250"/>
                    <a:pt x="3436" y="2256"/>
                  </a:cubicBezTo>
                  <a:cubicBezTo>
                    <a:pt x="3436" y="2151"/>
                    <a:pt x="3436" y="2050"/>
                    <a:pt x="3430" y="1950"/>
                  </a:cubicBezTo>
                  <a:cubicBezTo>
                    <a:pt x="3430" y="1862"/>
                    <a:pt x="3417" y="1775"/>
                    <a:pt x="3417" y="1686"/>
                  </a:cubicBezTo>
                  <a:cubicBezTo>
                    <a:pt x="3411" y="1706"/>
                    <a:pt x="3405" y="1730"/>
                    <a:pt x="3399" y="1756"/>
                  </a:cubicBezTo>
                  <a:cubicBezTo>
                    <a:pt x="3399" y="1700"/>
                    <a:pt x="3405" y="1649"/>
                    <a:pt x="3417" y="1593"/>
                  </a:cubicBezTo>
                  <a:lnTo>
                    <a:pt x="3417" y="1429"/>
                  </a:lnTo>
                  <a:cubicBezTo>
                    <a:pt x="3411" y="1461"/>
                    <a:pt x="3405" y="1492"/>
                    <a:pt x="3393" y="1524"/>
                  </a:cubicBezTo>
                  <a:cubicBezTo>
                    <a:pt x="3385" y="1449"/>
                    <a:pt x="3393" y="1374"/>
                    <a:pt x="3405" y="1298"/>
                  </a:cubicBezTo>
                  <a:cubicBezTo>
                    <a:pt x="3385" y="1160"/>
                    <a:pt x="3355" y="1023"/>
                    <a:pt x="3317" y="891"/>
                  </a:cubicBezTo>
                  <a:cubicBezTo>
                    <a:pt x="3304" y="841"/>
                    <a:pt x="3310" y="809"/>
                    <a:pt x="3341" y="772"/>
                  </a:cubicBezTo>
                  <a:cubicBezTo>
                    <a:pt x="3405" y="703"/>
                    <a:pt x="3480" y="647"/>
                    <a:pt x="3561" y="596"/>
                  </a:cubicBezTo>
                  <a:cubicBezTo>
                    <a:pt x="3561" y="596"/>
                    <a:pt x="3567" y="590"/>
                    <a:pt x="3573" y="584"/>
                  </a:cubicBezTo>
                  <a:lnTo>
                    <a:pt x="3573" y="584"/>
                  </a:lnTo>
                  <a:cubicBezTo>
                    <a:pt x="3567" y="590"/>
                    <a:pt x="3567" y="590"/>
                    <a:pt x="3567" y="596"/>
                  </a:cubicBezTo>
                  <a:cubicBezTo>
                    <a:pt x="3587" y="584"/>
                    <a:pt x="3599" y="578"/>
                    <a:pt x="3618" y="572"/>
                  </a:cubicBezTo>
                  <a:cubicBezTo>
                    <a:pt x="3693" y="534"/>
                    <a:pt x="3769" y="503"/>
                    <a:pt x="3836" y="465"/>
                  </a:cubicBezTo>
                  <a:cubicBezTo>
                    <a:pt x="3862" y="451"/>
                    <a:pt x="3881" y="439"/>
                    <a:pt x="3899" y="433"/>
                  </a:cubicBezTo>
                  <a:cubicBezTo>
                    <a:pt x="3911" y="414"/>
                    <a:pt x="3925" y="402"/>
                    <a:pt x="3937" y="390"/>
                  </a:cubicBezTo>
                  <a:cubicBezTo>
                    <a:pt x="3943" y="384"/>
                    <a:pt x="3949" y="370"/>
                    <a:pt x="3963" y="370"/>
                  </a:cubicBezTo>
                  <a:close/>
                  <a:moveTo>
                    <a:pt x="5190" y="2019"/>
                  </a:moveTo>
                  <a:cubicBezTo>
                    <a:pt x="5065" y="2088"/>
                    <a:pt x="4952" y="2181"/>
                    <a:pt x="4834" y="2256"/>
                  </a:cubicBezTo>
                  <a:cubicBezTo>
                    <a:pt x="4796" y="2282"/>
                    <a:pt x="4746" y="2308"/>
                    <a:pt x="4701" y="2332"/>
                  </a:cubicBezTo>
                  <a:cubicBezTo>
                    <a:pt x="4602" y="2377"/>
                    <a:pt x="4507" y="2401"/>
                    <a:pt x="4400" y="2401"/>
                  </a:cubicBezTo>
                  <a:cubicBezTo>
                    <a:pt x="4351" y="2401"/>
                    <a:pt x="4295" y="2395"/>
                    <a:pt x="4238" y="2377"/>
                  </a:cubicBezTo>
                  <a:cubicBezTo>
                    <a:pt x="4125" y="2351"/>
                    <a:pt x="4012" y="2308"/>
                    <a:pt x="3905" y="2250"/>
                  </a:cubicBezTo>
                  <a:cubicBezTo>
                    <a:pt x="3881" y="2232"/>
                    <a:pt x="3850" y="2219"/>
                    <a:pt x="3818" y="2213"/>
                  </a:cubicBezTo>
                  <a:cubicBezTo>
                    <a:pt x="3755" y="2195"/>
                    <a:pt x="3693" y="2181"/>
                    <a:pt x="3624" y="2181"/>
                  </a:cubicBezTo>
                  <a:lnTo>
                    <a:pt x="3605" y="2181"/>
                  </a:lnTo>
                  <a:cubicBezTo>
                    <a:pt x="3624" y="2163"/>
                    <a:pt x="3648" y="2157"/>
                    <a:pt x="3674" y="2144"/>
                  </a:cubicBezTo>
                  <a:cubicBezTo>
                    <a:pt x="3844" y="2100"/>
                    <a:pt x="4012" y="2068"/>
                    <a:pt x="4188" y="2068"/>
                  </a:cubicBezTo>
                  <a:lnTo>
                    <a:pt x="4263" y="2068"/>
                  </a:lnTo>
                  <a:cubicBezTo>
                    <a:pt x="4370" y="2076"/>
                    <a:pt x="4470" y="2082"/>
                    <a:pt x="4576" y="2088"/>
                  </a:cubicBezTo>
                  <a:cubicBezTo>
                    <a:pt x="4614" y="2094"/>
                    <a:pt x="4652" y="2094"/>
                    <a:pt x="4689" y="2094"/>
                  </a:cubicBezTo>
                  <a:cubicBezTo>
                    <a:pt x="4802" y="2094"/>
                    <a:pt x="4921" y="2082"/>
                    <a:pt x="5034" y="2056"/>
                  </a:cubicBezTo>
                  <a:cubicBezTo>
                    <a:pt x="5085" y="2044"/>
                    <a:pt x="5140" y="2031"/>
                    <a:pt x="5190" y="2019"/>
                  </a:cubicBezTo>
                  <a:close/>
                  <a:moveTo>
                    <a:pt x="1499" y="3818"/>
                  </a:moveTo>
                  <a:cubicBezTo>
                    <a:pt x="1502" y="3826"/>
                    <a:pt x="1506" y="3834"/>
                    <a:pt x="1509" y="3842"/>
                  </a:cubicBezTo>
                  <a:lnTo>
                    <a:pt x="1509" y="3842"/>
                  </a:lnTo>
                  <a:cubicBezTo>
                    <a:pt x="1507" y="3833"/>
                    <a:pt x="1502" y="3825"/>
                    <a:pt x="1499" y="3818"/>
                  </a:cubicBezTo>
                  <a:close/>
                  <a:moveTo>
                    <a:pt x="1831" y="38"/>
                  </a:moveTo>
                  <a:cubicBezTo>
                    <a:pt x="1881" y="38"/>
                    <a:pt x="1938" y="63"/>
                    <a:pt x="1988" y="95"/>
                  </a:cubicBezTo>
                  <a:cubicBezTo>
                    <a:pt x="2013" y="113"/>
                    <a:pt x="2031" y="133"/>
                    <a:pt x="2057" y="151"/>
                  </a:cubicBezTo>
                  <a:cubicBezTo>
                    <a:pt x="2051" y="139"/>
                    <a:pt x="2045" y="133"/>
                    <a:pt x="2045" y="121"/>
                  </a:cubicBezTo>
                  <a:lnTo>
                    <a:pt x="2045" y="121"/>
                  </a:lnTo>
                  <a:cubicBezTo>
                    <a:pt x="2069" y="139"/>
                    <a:pt x="2094" y="170"/>
                    <a:pt x="2106" y="202"/>
                  </a:cubicBezTo>
                  <a:cubicBezTo>
                    <a:pt x="2164" y="257"/>
                    <a:pt x="2213" y="321"/>
                    <a:pt x="2245" y="396"/>
                  </a:cubicBezTo>
                  <a:cubicBezTo>
                    <a:pt x="2257" y="414"/>
                    <a:pt x="2270" y="427"/>
                    <a:pt x="2264" y="445"/>
                  </a:cubicBezTo>
                  <a:cubicBezTo>
                    <a:pt x="2201" y="477"/>
                    <a:pt x="2132" y="509"/>
                    <a:pt x="2063" y="534"/>
                  </a:cubicBezTo>
                  <a:cubicBezTo>
                    <a:pt x="2057" y="534"/>
                    <a:pt x="2051" y="534"/>
                    <a:pt x="2045" y="540"/>
                  </a:cubicBezTo>
                  <a:cubicBezTo>
                    <a:pt x="2045" y="558"/>
                    <a:pt x="2039" y="572"/>
                    <a:pt x="2031" y="584"/>
                  </a:cubicBezTo>
                  <a:cubicBezTo>
                    <a:pt x="2076" y="572"/>
                    <a:pt x="2114" y="552"/>
                    <a:pt x="2158" y="540"/>
                  </a:cubicBezTo>
                  <a:cubicBezTo>
                    <a:pt x="2164" y="527"/>
                    <a:pt x="2170" y="521"/>
                    <a:pt x="2189" y="521"/>
                  </a:cubicBezTo>
                  <a:lnTo>
                    <a:pt x="2189" y="527"/>
                  </a:lnTo>
                  <a:cubicBezTo>
                    <a:pt x="2201" y="521"/>
                    <a:pt x="2213" y="515"/>
                    <a:pt x="2227" y="509"/>
                  </a:cubicBezTo>
                  <a:cubicBezTo>
                    <a:pt x="2308" y="471"/>
                    <a:pt x="2383" y="427"/>
                    <a:pt x="2439" y="358"/>
                  </a:cubicBezTo>
                  <a:cubicBezTo>
                    <a:pt x="2477" y="321"/>
                    <a:pt x="2514" y="283"/>
                    <a:pt x="2558" y="257"/>
                  </a:cubicBezTo>
                  <a:cubicBezTo>
                    <a:pt x="2565" y="245"/>
                    <a:pt x="2571" y="233"/>
                    <a:pt x="2571" y="220"/>
                  </a:cubicBezTo>
                  <a:lnTo>
                    <a:pt x="2571" y="251"/>
                  </a:lnTo>
                  <a:cubicBezTo>
                    <a:pt x="2577" y="245"/>
                    <a:pt x="2583" y="239"/>
                    <a:pt x="2595" y="233"/>
                  </a:cubicBezTo>
                  <a:cubicBezTo>
                    <a:pt x="2640" y="208"/>
                    <a:pt x="2684" y="196"/>
                    <a:pt x="2734" y="196"/>
                  </a:cubicBezTo>
                  <a:cubicBezTo>
                    <a:pt x="2765" y="196"/>
                    <a:pt x="2803" y="202"/>
                    <a:pt x="2841" y="220"/>
                  </a:cubicBezTo>
                  <a:cubicBezTo>
                    <a:pt x="2859" y="226"/>
                    <a:pt x="2884" y="239"/>
                    <a:pt x="2904" y="251"/>
                  </a:cubicBezTo>
                  <a:lnTo>
                    <a:pt x="2904" y="239"/>
                  </a:lnTo>
                  <a:lnTo>
                    <a:pt x="2910" y="239"/>
                  </a:lnTo>
                  <a:cubicBezTo>
                    <a:pt x="2928" y="239"/>
                    <a:pt x="2934" y="257"/>
                    <a:pt x="2934" y="263"/>
                  </a:cubicBezTo>
                  <a:cubicBezTo>
                    <a:pt x="2941" y="271"/>
                    <a:pt x="2941" y="277"/>
                    <a:pt x="2941" y="283"/>
                  </a:cubicBezTo>
                  <a:cubicBezTo>
                    <a:pt x="2947" y="283"/>
                    <a:pt x="2947" y="289"/>
                    <a:pt x="2953" y="289"/>
                  </a:cubicBezTo>
                  <a:cubicBezTo>
                    <a:pt x="2965" y="301"/>
                    <a:pt x="2979" y="315"/>
                    <a:pt x="2991" y="327"/>
                  </a:cubicBezTo>
                  <a:cubicBezTo>
                    <a:pt x="2985" y="315"/>
                    <a:pt x="2991" y="309"/>
                    <a:pt x="2997" y="301"/>
                  </a:cubicBezTo>
                  <a:cubicBezTo>
                    <a:pt x="3009" y="321"/>
                    <a:pt x="3023" y="346"/>
                    <a:pt x="3035" y="370"/>
                  </a:cubicBezTo>
                  <a:cubicBezTo>
                    <a:pt x="3054" y="396"/>
                    <a:pt x="3072" y="421"/>
                    <a:pt x="3084" y="445"/>
                  </a:cubicBezTo>
                  <a:cubicBezTo>
                    <a:pt x="3173" y="578"/>
                    <a:pt x="3229" y="722"/>
                    <a:pt x="3272" y="873"/>
                  </a:cubicBezTo>
                  <a:cubicBezTo>
                    <a:pt x="3335" y="1085"/>
                    <a:pt x="3379" y="1304"/>
                    <a:pt x="3379" y="1530"/>
                  </a:cubicBezTo>
                  <a:cubicBezTo>
                    <a:pt x="3373" y="1649"/>
                    <a:pt x="3379" y="1768"/>
                    <a:pt x="3385" y="1888"/>
                  </a:cubicBezTo>
                  <a:cubicBezTo>
                    <a:pt x="3399" y="2062"/>
                    <a:pt x="3399" y="2232"/>
                    <a:pt x="3385" y="2401"/>
                  </a:cubicBezTo>
                  <a:cubicBezTo>
                    <a:pt x="3367" y="2626"/>
                    <a:pt x="3304" y="2834"/>
                    <a:pt x="3223" y="3040"/>
                  </a:cubicBezTo>
                  <a:cubicBezTo>
                    <a:pt x="3153" y="3222"/>
                    <a:pt x="3060" y="3392"/>
                    <a:pt x="2959" y="3555"/>
                  </a:cubicBezTo>
                  <a:cubicBezTo>
                    <a:pt x="2797" y="3812"/>
                    <a:pt x="2595" y="4024"/>
                    <a:pt x="2352" y="4194"/>
                  </a:cubicBezTo>
                  <a:cubicBezTo>
                    <a:pt x="2320" y="4219"/>
                    <a:pt x="2288" y="4243"/>
                    <a:pt x="2257" y="4275"/>
                  </a:cubicBezTo>
                  <a:cubicBezTo>
                    <a:pt x="2251" y="4275"/>
                    <a:pt x="2245" y="4287"/>
                    <a:pt x="2233" y="4287"/>
                  </a:cubicBezTo>
                  <a:cubicBezTo>
                    <a:pt x="2233" y="4287"/>
                    <a:pt x="2227" y="4287"/>
                    <a:pt x="2219" y="4281"/>
                  </a:cubicBezTo>
                  <a:cubicBezTo>
                    <a:pt x="2227" y="4275"/>
                    <a:pt x="2233" y="4269"/>
                    <a:pt x="2233" y="4263"/>
                  </a:cubicBezTo>
                  <a:lnTo>
                    <a:pt x="2233" y="4263"/>
                  </a:lnTo>
                  <a:cubicBezTo>
                    <a:pt x="2201" y="4287"/>
                    <a:pt x="2164" y="4307"/>
                    <a:pt x="2126" y="4325"/>
                  </a:cubicBezTo>
                  <a:cubicBezTo>
                    <a:pt x="2082" y="4344"/>
                    <a:pt x="2039" y="4370"/>
                    <a:pt x="1988" y="4376"/>
                  </a:cubicBezTo>
                  <a:lnTo>
                    <a:pt x="1982" y="4370"/>
                  </a:lnTo>
                  <a:cubicBezTo>
                    <a:pt x="1976" y="4370"/>
                    <a:pt x="1964" y="4376"/>
                    <a:pt x="1956" y="4376"/>
                  </a:cubicBezTo>
                  <a:lnTo>
                    <a:pt x="1944" y="4376"/>
                  </a:lnTo>
                  <a:cubicBezTo>
                    <a:pt x="1932" y="4376"/>
                    <a:pt x="1926" y="4376"/>
                    <a:pt x="1926" y="4356"/>
                  </a:cubicBezTo>
                  <a:cubicBezTo>
                    <a:pt x="1938" y="4350"/>
                    <a:pt x="1944" y="4350"/>
                    <a:pt x="1956" y="4344"/>
                  </a:cubicBezTo>
                  <a:cubicBezTo>
                    <a:pt x="1918" y="4307"/>
                    <a:pt x="1894" y="4269"/>
                    <a:pt x="1875" y="4225"/>
                  </a:cubicBezTo>
                  <a:cubicBezTo>
                    <a:pt x="1869" y="4231"/>
                    <a:pt x="1863" y="4237"/>
                    <a:pt x="1851" y="4257"/>
                  </a:cubicBezTo>
                  <a:cubicBezTo>
                    <a:pt x="1863" y="4287"/>
                    <a:pt x="1881" y="4319"/>
                    <a:pt x="1906" y="4344"/>
                  </a:cubicBezTo>
                  <a:lnTo>
                    <a:pt x="1888" y="4344"/>
                  </a:lnTo>
                  <a:cubicBezTo>
                    <a:pt x="1875" y="4338"/>
                    <a:pt x="1869" y="4332"/>
                    <a:pt x="1863" y="4325"/>
                  </a:cubicBezTo>
                  <a:cubicBezTo>
                    <a:pt x="1819" y="4301"/>
                    <a:pt x="1788" y="4269"/>
                    <a:pt x="1756" y="4237"/>
                  </a:cubicBezTo>
                  <a:lnTo>
                    <a:pt x="1756" y="4237"/>
                  </a:lnTo>
                  <a:cubicBezTo>
                    <a:pt x="1756" y="4243"/>
                    <a:pt x="1762" y="4257"/>
                    <a:pt x="1762" y="4263"/>
                  </a:cubicBezTo>
                  <a:cubicBezTo>
                    <a:pt x="1738" y="4249"/>
                    <a:pt x="1738" y="4237"/>
                    <a:pt x="1730" y="4225"/>
                  </a:cubicBezTo>
                  <a:cubicBezTo>
                    <a:pt x="1724" y="4212"/>
                    <a:pt x="1718" y="4206"/>
                    <a:pt x="1718" y="4194"/>
                  </a:cubicBezTo>
                  <a:cubicBezTo>
                    <a:pt x="1706" y="4182"/>
                    <a:pt x="1693" y="4162"/>
                    <a:pt x="1681" y="4144"/>
                  </a:cubicBezTo>
                  <a:cubicBezTo>
                    <a:pt x="1611" y="4050"/>
                    <a:pt x="1558" y="3951"/>
                    <a:pt x="1509" y="3842"/>
                  </a:cubicBezTo>
                  <a:lnTo>
                    <a:pt x="1509" y="3842"/>
                  </a:lnTo>
                  <a:cubicBezTo>
                    <a:pt x="1511" y="3848"/>
                    <a:pt x="1512" y="3854"/>
                    <a:pt x="1512" y="3861"/>
                  </a:cubicBezTo>
                  <a:cubicBezTo>
                    <a:pt x="1481" y="3830"/>
                    <a:pt x="1467" y="3798"/>
                    <a:pt x="1455" y="3761"/>
                  </a:cubicBezTo>
                  <a:cubicBezTo>
                    <a:pt x="1424" y="3648"/>
                    <a:pt x="1406" y="3529"/>
                    <a:pt x="1386" y="3410"/>
                  </a:cubicBezTo>
                  <a:cubicBezTo>
                    <a:pt x="1386" y="3392"/>
                    <a:pt x="1380" y="3373"/>
                    <a:pt x="1380" y="3354"/>
                  </a:cubicBezTo>
                  <a:cubicBezTo>
                    <a:pt x="1354" y="3228"/>
                    <a:pt x="1324" y="3109"/>
                    <a:pt x="1293" y="2984"/>
                  </a:cubicBezTo>
                  <a:cubicBezTo>
                    <a:pt x="1255" y="2840"/>
                    <a:pt x="1218" y="2690"/>
                    <a:pt x="1160" y="2551"/>
                  </a:cubicBezTo>
                  <a:cubicBezTo>
                    <a:pt x="1073" y="2320"/>
                    <a:pt x="948" y="2114"/>
                    <a:pt x="790" y="1926"/>
                  </a:cubicBezTo>
                  <a:cubicBezTo>
                    <a:pt x="678" y="1781"/>
                    <a:pt x="553" y="1643"/>
                    <a:pt x="440" y="1492"/>
                  </a:cubicBezTo>
                  <a:cubicBezTo>
                    <a:pt x="327" y="1342"/>
                    <a:pt x="220" y="1186"/>
                    <a:pt x="133" y="1016"/>
                  </a:cubicBezTo>
                  <a:cubicBezTo>
                    <a:pt x="76" y="897"/>
                    <a:pt x="38" y="772"/>
                    <a:pt x="38" y="633"/>
                  </a:cubicBezTo>
                  <a:cubicBezTo>
                    <a:pt x="38" y="609"/>
                    <a:pt x="46" y="578"/>
                    <a:pt x="52" y="552"/>
                  </a:cubicBezTo>
                  <a:cubicBezTo>
                    <a:pt x="46" y="546"/>
                    <a:pt x="46" y="540"/>
                    <a:pt x="46" y="534"/>
                  </a:cubicBezTo>
                  <a:cubicBezTo>
                    <a:pt x="46" y="521"/>
                    <a:pt x="46" y="509"/>
                    <a:pt x="58" y="503"/>
                  </a:cubicBezTo>
                  <a:cubicBezTo>
                    <a:pt x="58" y="509"/>
                    <a:pt x="64" y="509"/>
                    <a:pt x="64" y="509"/>
                  </a:cubicBezTo>
                  <a:cubicBezTo>
                    <a:pt x="70" y="489"/>
                    <a:pt x="83" y="471"/>
                    <a:pt x="101" y="451"/>
                  </a:cubicBezTo>
                  <a:cubicBezTo>
                    <a:pt x="121" y="427"/>
                    <a:pt x="133" y="414"/>
                    <a:pt x="151" y="414"/>
                  </a:cubicBezTo>
                  <a:cubicBezTo>
                    <a:pt x="165" y="414"/>
                    <a:pt x="177" y="421"/>
                    <a:pt x="196" y="427"/>
                  </a:cubicBezTo>
                  <a:cubicBezTo>
                    <a:pt x="240" y="445"/>
                    <a:pt x="271" y="483"/>
                    <a:pt x="301" y="527"/>
                  </a:cubicBezTo>
                  <a:cubicBezTo>
                    <a:pt x="353" y="596"/>
                    <a:pt x="396" y="671"/>
                    <a:pt x="459" y="734"/>
                  </a:cubicBezTo>
                  <a:cubicBezTo>
                    <a:pt x="521" y="803"/>
                    <a:pt x="590" y="859"/>
                    <a:pt x="672" y="891"/>
                  </a:cubicBezTo>
                  <a:lnTo>
                    <a:pt x="672" y="859"/>
                  </a:lnTo>
                  <a:cubicBezTo>
                    <a:pt x="685" y="879"/>
                    <a:pt x="691" y="885"/>
                    <a:pt x="697" y="897"/>
                  </a:cubicBezTo>
                  <a:cubicBezTo>
                    <a:pt x="760" y="910"/>
                    <a:pt x="828" y="922"/>
                    <a:pt x="897" y="922"/>
                  </a:cubicBezTo>
                  <a:lnTo>
                    <a:pt x="998" y="922"/>
                  </a:lnTo>
                  <a:cubicBezTo>
                    <a:pt x="1042" y="922"/>
                    <a:pt x="1091" y="922"/>
                    <a:pt x="1136" y="928"/>
                  </a:cubicBezTo>
                  <a:cubicBezTo>
                    <a:pt x="1123" y="916"/>
                    <a:pt x="1117" y="903"/>
                    <a:pt x="1105" y="891"/>
                  </a:cubicBezTo>
                  <a:lnTo>
                    <a:pt x="897" y="891"/>
                  </a:lnTo>
                  <a:cubicBezTo>
                    <a:pt x="715" y="891"/>
                    <a:pt x="565" y="828"/>
                    <a:pt x="452" y="677"/>
                  </a:cubicBezTo>
                  <a:cubicBezTo>
                    <a:pt x="402" y="609"/>
                    <a:pt x="347" y="540"/>
                    <a:pt x="289" y="459"/>
                  </a:cubicBezTo>
                  <a:lnTo>
                    <a:pt x="289" y="459"/>
                  </a:lnTo>
                  <a:cubicBezTo>
                    <a:pt x="309" y="465"/>
                    <a:pt x="321" y="465"/>
                    <a:pt x="327" y="471"/>
                  </a:cubicBezTo>
                  <a:cubicBezTo>
                    <a:pt x="428" y="540"/>
                    <a:pt x="535" y="590"/>
                    <a:pt x="647" y="627"/>
                  </a:cubicBezTo>
                  <a:cubicBezTo>
                    <a:pt x="778" y="685"/>
                    <a:pt x="923" y="722"/>
                    <a:pt x="1054" y="784"/>
                  </a:cubicBezTo>
                  <a:cubicBezTo>
                    <a:pt x="1129" y="822"/>
                    <a:pt x="1212" y="865"/>
                    <a:pt x="1279" y="928"/>
                  </a:cubicBezTo>
                  <a:cubicBezTo>
                    <a:pt x="1224" y="903"/>
                    <a:pt x="1166" y="897"/>
                    <a:pt x="1111" y="891"/>
                  </a:cubicBezTo>
                  <a:lnTo>
                    <a:pt x="1111" y="891"/>
                  </a:lnTo>
                  <a:cubicBezTo>
                    <a:pt x="1123" y="903"/>
                    <a:pt x="1142" y="916"/>
                    <a:pt x="1160" y="928"/>
                  </a:cubicBezTo>
                  <a:cubicBezTo>
                    <a:pt x="1180" y="934"/>
                    <a:pt x="1192" y="934"/>
                    <a:pt x="1212" y="940"/>
                  </a:cubicBezTo>
                  <a:cubicBezTo>
                    <a:pt x="1330" y="960"/>
                    <a:pt x="1424" y="1010"/>
                    <a:pt x="1493" y="1104"/>
                  </a:cubicBezTo>
                  <a:cubicBezTo>
                    <a:pt x="1512" y="1128"/>
                    <a:pt x="1530" y="1154"/>
                    <a:pt x="1550" y="1186"/>
                  </a:cubicBezTo>
                  <a:cubicBezTo>
                    <a:pt x="1637" y="1324"/>
                    <a:pt x="1693" y="1467"/>
                    <a:pt x="1738" y="1625"/>
                  </a:cubicBezTo>
                  <a:cubicBezTo>
                    <a:pt x="1857" y="2076"/>
                    <a:pt x="1894" y="2533"/>
                    <a:pt x="1857" y="2990"/>
                  </a:cubicBezTo>
                  <a:cubicBezTo>
                    <a:pt x="1843" y="3210"/>
                    <a:pt x="1825" y="3422"/>
                    <a:pt x="1806" y="3636"/>
                  </a:cubicBezTo>
                  <a:cubicBezTo>
                    <a:pt x="1813" y="3693"/>
                    <a:pt x="1813" y="3755"/>
                    <a:pt x="1819" y="3812"/>
                  </a:cubicBezTo>
                  <a:lnTo>
                    <a:pt x="1819" y="3824"/>
                  </a:lnTo>
                  <a:lnTo>
                    <a:pt x="1813" y="3830"/>
                  </a:lnTo>
                  <a:lnTo>
                    <a:pt x="1806" y="3830"/>
                  </a:lnTo>
                  <a:cubicBezTo>
                    <a:pt x="1806" y="3818"/>
                    <a:pt x="1800" y="3798"/>
                    <a:pt x="1794" y="3774"/>
                  </a:cubicBezTo>
                  <a:lnTo>
                    <a:pt x="1794" y="3774"/>
                  </a:lnTo>
                  <a:cubicBezTo>
                    <a:pt x="1788" y="3873"/>
                    <a:pt x="1788" y="3974"/>
                    <a:pt x="1800" y="4075"/>
                  </a:cubicBezTo>
                  <a:cubicBezTo>
                    <a:pt x="1806" y="4137"/>
                    <a:pt x="1819" y="4200"/>
                    <a:pt x="1843" y="4257"/>
                  </a:cubicBezTo>
                  <a:cubicBezTo>
                    <a:pt x="1851" y="4225"/>
                    <a:pt x="1857" y="4200"/>
                    <a:pt x="1857" y="4168"/>
                  </a:cubicBezTo>
                  <a:lnTo>
                    <a:pt x="1857" y="4156"/>
                  </a:lnTo>
                  <a:cubicBezTo>
                    <a:pt x="1831" y="4043"/>
                    <a:pt x="1831" y="3937"/>
                    <a:pt x="1831" y="3824"/>
                  </a:cubicBezTo>
                  <a:cubicBezTo>
                    <a:pt x="1843" y="3586"/>
                    <a:pt x="1875" y="3354"/>
                    <a:pt x="1894" y="3115"/>
                  </a:cubicBezTo>
                  <a:cubicBezTo>
                    <a:pt x="1918" y="2759"/>
                    <a:pt x="1918" y="2407"/>
                    <a:pt x="1869" y="2056"/>
                  </a:cubicBezTo>
                  <a:lnTo>
                    <a:pt x="1869" y="2195"/>
                  </a:lnTo>
                  <a:cubicBezTo>
                    <a:pt x="1851" y="2120"/>
                    <a:pt x="1837" y="2007"/>
                    <a:pt x="1837" y="1880"/>
                  </a:cubicBezTo>
                  <a:cubicBezTo>
                    <a:pt x="1831" y="1862"/>
                    <a:pt x="1831" y="1843"/>
                    <a:pt x="1825" y="1825"/>
                  </a:cubicBezTo>
                  <a:cubicBezTo>
                    <a:pt x="1776" y="1587"/>
                    <a:pt x="1712" y="1354"/>
                    <a:pt x="1574" y="1154"/>
                  </a:cubicBezTo>
                  <a:cubicBezTo>
                    <a:pt x="1562" y="1136"/>
                    <a:pt x="1562" y="1116"/>
                    <a:pt x="1568" y="1091"/>
                  </a:cubicBezTo>
                  <a:cubicBezTo>
                    <a:pt x="1580" y="1016"/>
                    <a:pt x="1606" y="948"/>
                    <a:pt x="1649" y="885"/>
                  </a:cubicBezTo>
                  <a:cubicBezTo>
                    <a:pt x="1706" y="809"/>
                    <a:pt x="1768" y="740"/>
                    <a:pt x="1843" y="691"/>
                  </a:cubicBezTo>
                  <a:cubicBezTo>
                    <a:pt x="1851" y="677"/>
                    <a:pt x="1857" y="665"/>
                    <a:pt x="1863" y="647"/>
                  </a:cubicBezTo>
                  <a:cubicBezTo>
                    <a:pt x="1869" y="633"/>
                    <a:pt x="1875" y="621"/>
                    <a:pt x="1894" y="621"/>
                  </a:cubicBezTo>
                  <a:lnTo>
                    <a:pt x="1900" y="621"/>
                  </a:lnTo>
                  <a:lnTo>
                    <a:pt x="1900" y="609"/>
                  </a:lnTo>
                  <a:cubicBezTo>
                    <a:pt x="1782" y="685"/>
                    <a:pt x="1675" y="772"/>
                    <a:pt x="1600" y="903"/>
                  </a:cubicBezTo>
                  <a:cubicBezTo>
                    <a:pt x="1574" y="948"/>
                    <a:pt x="1550" y="985"/>
                    <a:pt x="1542" y="1035"/>
                  </a:cubicBezTo>
                  <a:cubicBezTo>
                    <a:pt x="1542" y="1047"/>
                    <a:pt x="1542" y="1067"/>
                    <a:pt x="1524" y="1073"/>
                  </a:cubicBezTo>
                  <a:lnTo>
                    <a:pt x="1467" y="1016"/>
                  </a:lnTo>
                  <a:lnTo>
                    <a:pt x="1467" y="1016"/>
                  </a:lnTo>
                  <a:cubicBezTo>
                    <a:pt x="1475" y="1041"/>
                    <a:pt x="1487" y="1061"/>
                    <a:pt x="1499" y="1085"/>
                  </a:cubicBezTo>
                  <a:lnTo>
                    <a:pt x="1487" y="1085"/>
                  </a:lnTo>
                  <a:cubicBezTo>
                    <a:pt x="1481" y="1085"/>
                    <a:pt x="1475" y="1079"/>
                    <a:pt x="1475" y="1073"/>
                  </a:cubicBezTo>
                  <a:cubicBezTo>
                    <a:pt x="1443" y="1041"/>
                    <a:pt x="1424" y="1004"/>
                    <a:pt x="1406" y="960"/>
                  </a:cubicBezTo>
                  <a:cubicBezTo>
                    <a:pt x="1305" y="885"/>
                    <a:pt x="1198" y="822"/>
                    <a:pt x="1099" y="760"/>
                  </a:cubicBezTo>
                  <a:cubicBezTo>
                    <a:pt x="1099" y="746"/>
                    <a:pt x="1091" y="734"/>
                    <a:pt x="1099" y="728"/>
                  </a:cubicBezTo>
                  <a:cubicBezTo>
                    <a:pt x="1117" y="639"/>
                    <a:pt x="1142" y="558"/>
                    <a:pt x="1180" y="477"/>
                  </a:cubicBezTo>
                  <a:cubicBezTo>
                    <a:pt x="1180" y="471"/>
                    <a:pt x="1186" y="459"/>
                    <a:pt x="1192" y="451"/>
                  </a:cubicBezTo>
                  <a:cubicBezTo>
                    <a:pt x="1198" y="414"/>
                    <a:pt x="1204" y="384"/>
                    <a:pt x="1212" y="352"/>
                  </a:cubicBezTo>
                  <a:cubicBezTo>
                    <a:pt x="1218" y="339"/>
                    <a:pt x="1224" y="327"/>
                    <a:pt x="1236" y="327"/>
                  </a:cubicBezTo>
                  <a:lnTo>
                    <a:pt x="1242" y="327"/>
                  </a:lnTo>
                  <a:cubicBezTo>
                    <a:pt x="1236" y="346"/>
                    <a:pt x="1230" y="364"/>
                    <a:pt x="1230" y="384"/>
                  </a:cubicBezTo>
                  <a:cubicBezTo>
                    <a:pt x="1242" y="358"/>
                    <a:pt x="1261" y="333"/>
                    <a:pt x="1279" y="309"/>
                  </a:cubicBezTo>
                  <a:cubicBezTo>
                    <a:pt x="1317" y="263"/>
                    <a:pt x="1368" y="226"/>
                    <a:pt x="1430" y="208"/>
                  </a:cubicBezTo>
                  <a:cubicBezTo>
                    <a:pt x="1437" y="202"/>
                    <a:pt x="1443" y="202"/>
                    <a:pt x="1449" y="196"/>
                  </a:cubicBezTo>
                  <a:cubicBezTo>
                    <a:pt x="1455" y="188"/>
                    <a:pt x="1455" y="182"/>
                    <a:pt x="1461" y="176"/>
                  </a:cubicBezTo>
                  <a:cubicBezTo>
                    <a:pt x="1461" y="170"/>
                    <a:pt x="1467" y="164"/>
                    <a:pt x="1475" y="164"/>
                  </a:cubicBezTo>
                  <a:lnTo>
                    <a:pt x="1487" y="164"/>
                  </a:lnTo>
                  <a:lnTo>
                    <a:pt x="1487" y="182"/>
                  </a:lnTo>
                  <a:cubicBezTo>
                    <a:pt x="1512" y="170"/>
                    <a:pt x="1536" y="158"/>
                    <a:pt x="1562" y="145"/>
                  </a:cubicBezTo>
                  <a:cubicBezTo>
                    <a:pt x="1600" y="121"/>
                    <a:pt x="1643" y="95"/>
                    <a:pt x="1687" y="75"/>
                  </a:cubicBezTo>
                  <a:cubicBezTo>
                    <a:pt x="1687" y="69"/>
                    <a:pt x="1687" y="63"/>
                    <a:pt x="1681" y="51"/>
                  </a:cubicBezTo>
                  <a:lnTo>
                    <a:pt x="1681" y="51"/>
                  </a:lnTo>
                  <a:cubicBezTo>
                    <a:pt x="1687" y="57"/>
                    <a:pt x="1693" y="63"/>
                    <a:pt x="1693" y="75"/>
                  </a:cubicBezTo>
                  <a:cubicBezTo>
                    <a:pt x="1712" y="69"/>
                    <a:pt x="1724" y="63"/>
                    <a:pt x="1738" y="57"/>
                  </a:cubicBezTo>
                  <a:cubicBezTo>
                    <a:pt x="1768" y="45"/>
                    <a:pt x="1800" y="38"/>
                    <a:pt x="1831" y="38"/>
                  </a:cubicBezTo>
                  <a:close/>
                  <a:moveTo>
                    <a:pt x="2558" y="4431"/>
                  </a:moveTo>
                  <a:cubicBezTo>
                    <a:pt x="2557" y="4432"/>
                    <a:pt x="2556" y="4433"/>
                    <a:pt x="2555" y="4433"/>
                  </a:cubicBezTo>
                  <a:lnTo>
                    <a:pt x="2555" y="4433"/>
                  </a:lnTo>
                  <a:cubicBezTo>
                    <a:pt x="2561" y="4433"/>
                    <a:pt x="2566" y="4432"/>
                    <a:pt x="2571" y="4431"/>
                  </a:cubicBezTo>
                  <a:close/>
                  <a:moveTo>
                    <a:pt x="5566" y="1975"/>
                  </a:moveTo>
                  <a:cubicBezTo>
                    <a:pt x="5635" y="1987"/>
                    <a:pt x="5679" y="2025"/>
                    <a:pt x="5686" y="2076"/>
                  </a:cubicBezTo>
                  <a:lnTo>
                    <a:pt x="5692" y="2068"/>
                  </a:lnTo>
                  <a:lnTo>
                    <a:pt x="5692" y="2068"/>
                  </a:lnTo>
                  <a:cubicBezTo>
                    <a:pt x="5698" y="2088"/>
                    <a:pt x="5692" y="2106"/>
                    <a:pt x="5686" y="2126"/>
                  </a:cubicBezTo>
                  <a:cubicBezTo>
                    <a:pt x="5679" y="2138"/>
                    <a:pt x="5673" y="2157"/>
                    <a:pt x="5661" y="2175"/>
                  </a:cubicBezTo>
                  <a:cubicBezTo>
                    <a:pt x="5655" y="2181"/>
                    <a:pt x="5655" y="2181"/>
                    <a:pt x="5655" y="2189"/>
                  </a:cubicBezTo>
                  <a:cubicBezTo>
                    <a:pt x="5604" y="2256"/>
                    <a:pt x="5542" y="2314"/>
                    <a:pt x="5467" y="2363"/>
                  </a:cubicBezTo>
                  <a:cubicBezTo>
                    <a:pt x="5404" y="2407"/>
                    <a:pt x="5334" y="2444"/>
                    <a:pt x="5265" y="2490"/>
                  </a:cubicBezTo>
                  <a:cubicBezTo>
                    <a:pt x="4796" y="2808"/>
                    <a:pt x="4363" y="3179"/>
                    <a:pt x="3949" y="3573"/>
                  </a:cubicBezTo>
                  <a:cubicBezTo>
                    <a:pt x="3775" y="3737"/>
                    <a:pt x="3599" y="3905"/>
                    <a:pt x="3411" y="4049"/>
                  </a:cubicBezTo>
                  <a:cubicBezTo>
                    <a:pt x="3223" y="4188"/>
                    <a:pt x="3023" y="4301"/>
                    <a:pt x="2803" y="4376"/>
                  </a:cubicBezTo>
                  <a:cubicBezTo>
                    <a:pt x="2797" y="4382"/>
                    <a:pt x="2791" y="4382"/>
                    <a:pt x="2783" y="4382"/>
                  </a:cubicBezTo>
                  <a:cubicBezTo>
                    <a:pt x="2716" y="4413"/>
                    <a:pt x="2646" y="4437"/>
                    <a:pt x="2571" y="4457"/>
                  </a:cubicBezTo>
                  <a:cubicBezTo>
                    <a:pt x="2565" y="4457"/>
                    <a:pt x="2558" y="4463"/>
                    <a:pt x="2552" y="4463"/>
                  </a:cubicBezTo>
                  <a:cubicBezTo>
                    <a:pt x="2546" y="4463"/>
                    <a:pt x="2540" y="4457"/>
                    <a:pt x="2534" y="4451"/>
                  </a:cubicBezTo>
                  <a:cubicBezTo>
                    <a:pt x="2539" y="4439"/>
                    <a:pt x="2549" y="4438"/>
                    <a:pt x="2555" y="4433"/>
                  </a:cubicBezTo>
                  <a:lnTo>
                    <a:pt x="2555" y="4433"/>
                  </a:lnTo>
                  <a:cubicBezTo>
                    <a:pt x="2517" y="4437"/>
                    <a:pt x="2477" y="4437"/>
                    <a:pt x="2439" y="4437"/>
                  </a:cubicBezTo>
                  <a:cubicBezTo>
                    <a:pt x="2401" y="4437"/>
                    <a:pt x="2358" y="4437"/>
                    <a:pt x="2320" y="4431"/>
                  </a:cubicBezTo>
                  <a:cubicBezTo>
                    <a:pt x="2270" y="4425"/>
                    <a:pt x="2213" y="4419"/>
                    <a:pt x="2164" y="4407"/>
                  </a:cubicBezTo>
                  <a:lnTo>
                    <a:pt x="2120" y="4407"/>
                  </a:lnTo>
                  <a:cubicBezTo>
                    <a:pt x="2106" y="4407"/>
                    <a:pt x="2100" y="4407"/>
                    <a:pt x="2088" y="4394"/>
                  </a:cubicBezTo>
                  <a:cubicBezTo>
                    <a:pt x="2100" y="4388"/>
                    <a:pt x="2106" y="4388"/>
                    <a:pt x="2114" y="4388"/>
                  </a:cubicBezTo>
                  <a:lnTo>
                    <a:pt x="2120" y="4388"/>
                  </a:lnTo>
                  <a:cubicBezTo>
                    <a:pt x="2120" y="4382"/>
                    <a:pt x="2114" y="4382"/>
                    <a:pt x="2114" y="4382"/>
                  </a:cubicBezTo>
                  <a:cubicBezTo>
                    <a:pt x="2120" y="4362"/>
                    <a:pt x="2132" y="4362"/>
                    <a:pt x="2144" y="4356"/>
                  </a:cubicBezTo>
                  <a:cubicBezTo>
                    <a:pt x="2233" y="4313"/>
                    <a:pt x="2314" y="4263"/>
                    <a:pt x="2395" y="4206"/>
                  </a:cubicBezTo>
                  <a:cubicBezTo>
                    <a:pt x="2389" y="4206"/>
                    <a:pt x="2383" y="4206"/>
                    <a:pt x="2377" y="4194"/>
                  </a:cubicBezTo>
                  <a:cubicBezTo>
                    <a:pt x="2439" y="4162"/>
                    <a:pt x="2502" y="4125"/>
                    <a:pt x="2558" y="4081"/>
                  </a:cubicBezTo>
                  <a:cubicBezTo>
                    <a:pt x="2646" y="4012"/>
                    <a:pt x="2728" y="3931"/>
                    <a:pt x="2803" y="3836"/>
                  </a:cubicBezTo>
                  <a:cubicBezTo>
                    <a:pt x="3016" y="3580"/>
                    <a:pt x="3173" y="3291"/>
                    <a:pt x="3292" y="2978"/>
                  </a:cubicBezTo>
                  <a:lnTo>
                    <a:pt x="3292" y="2978"/>
                  </a:lnTo>
                  <a:cubicBezTo>
                    <a:pt x="3287" y="2984"/>
                    <a:pt x="3282" y="2989"/>
                    <a:pt x="3280" y="2994"/>
                  </a:cubicBezTo>
                  <a:lnTo>
                    <a:pt x="3280" y="2994"/>
                  </a:lnTo>
                  <a:cubicBezTo>
                    <a:pt x="3286" y="2951"/>
                    <a:pt x="3304" y="2914"/>
                    <a:pt x="3323" y="2878"/>
                  </a:cubicBezTo>
                  <a:cubicBezTo>
                    <a:pt x="3341" y="2834"/>
                    <a:pt x="3355" y="2790"/>
                    <a:pt x="3361" y="2745"/>
                  </a:cubicBezTo>
                  <a:lnTo>
                    <a:pt x="3361" y="2745"/>
                  </a:lnTo>
                  <a:cubicBezTo>
                    <a:pt x="3347" y="2765"/>
                    <a:pt x="3335" y="2783"/>
                    <a:pt x="3317" y="2808"/>
                  </a:cubicBezTo>
                  <a:cubicBezTo>
                    <a:pt x="3335" y="2771"/>
                    <a:pt x="3355" y="2739"/>
                    <a:pt x="3373" y="2708"/>
                  </a:cubicBezTo>
                  <a:cubicBezTo>
                    <a:pt x="3373" y="2702"/>
                    <a:pt x="3373" y="2690"/>
                    <a:pt x="3379" y="2684"/>
                  </a:cubicBezTo>
                  <a:cubicBezTo>
                    <a:pt x="3399" y="2583"/>
                    <a:pt x="3411" y="2482"/>
                    <a:pt x="3423" y="2383"/>
                  </a:cubicBezTo>
                  <a:cubicBezTo>
                    <a:pt x="3430" y="2345"/>
                    <a:pt x="3442" y="2320"/>
                    <a:pt x="3460" y="2288"/>
                  </a:cubicBezTo>
                  <a:cubicBezTo>
                    <a:pt x="3505" y="2232"/>
                    <a:pt x="3561" y="2213"/>
                    <a:pt x="3624" y="2213"/>
                  </a:cubicBezTo>
                  <a:lnTo>
                    <a:pt x="3630" y="2213"/>
                  </a:lnTo>
                  <a:cubicBezTo>
                    <a:pt x="3711" y="2219"/>
                    <a:pt x="3787" y="2232"/>
                    <a:pt x="3862" y="2264"/>
                  </a:cubicBezTo>
                  <a:cubicBezTo>
                    <a:pt x="3868" y="2256"/>
                    <a:pt x="3881" y="2256"/>
                    <a:pt x="3899" y="2256"/>
                  </a:cubicBezTo>
                  <a:cubicBezTo>
                    <a:pt x="3893" y="2264"/>
                    <a:pt x="3887" y="2270"/>
                    <a:pt x="3881" y="2276"/>
                  </a:cubicBezTo>
                  <a:cubicBezTo>
                    <a:pt x="3899" y="2282"/>
                    <a:pt x="3919" y="2294"/>
                    <a:pt x="3943" y="2302"/>
                  </a:cubicBezTo>
                  <a:cubicBezTo>
                    <a:pt x="4038" y="2357"/>
                    <a:pt x="4145" y="2395"/>
                    <a:pt x="4250" y="2420"/>
                  </a:cubicBezTo>
                  <a:cubicBezTo>
                    <a:pt x="4263" y="2420"/>
                    <a:pt x="4275" y="2426"/>
                    <a:pt x="4288" y="2426"/>
                  </a:cubicBezTo>
                  <a:cubicBezTo>
                    <a:pt x="4301" y="2420"/>
                    <a:pt x="4319" y="2407"/>
                    <a:pt x="4339" y="2401"/>
                  </a:cubicBezTo>
                  <a:lnTo>
                    <a:pt x="4339" y="2401"/>
                  </a:lnTo>
                  <a:cubicBezTo>
                    <a:pt x="4333" y="2414"/>
                    <a:pt x="4325" y="2420"/>
                    <a:pt x="4313" y="2432"/>
                  </a:cubicBezTo>
                  <a:cubicBezTo>
                    <a:pt x="4345" y="2432"/>
                    <a:pt x="4376" y="2438"/>
                    <a:pt x="4408" y="2438"/>
                  </a:cubicBezTo>
                  <a:cubicBezTo>
                    <a:pt x="4457" y="2438"/>
                    <a:pt x="4513" y="2432"/>
                    <a:pt x="4564" y="2420"/>
                  </a:cubicBezTo>
                  <a:cubicBezTo>
                    <a:pt x="4596" y="2401"/>
                    <a:pt x="4626" y="2389"/>
                    <a:pt x="4658" y="2369"/>
                  </a:cubicBezTo>
                  <a:cubicBezTo>
                    <a:pt x="4683" y="2357"/>
                    <a:pt x="4715" y="2339"/>
                    <a:pt x="4746" y="2339"/>
                  </a:cubicBezTo>
                  <a:cubicBezTo>
                    <a:pt x="4727" y="2351"/>
                    <a:pt x="4709" y="2369"/>
                    <a:pt x="4683" y="2383"/>
                  </a:cubicBezTo>
                  <a:cubicBezTo>
                    <a:pt x="4727" y="2363"/>
                    <a:pt x="4770" y="2339"/>
                    <a:pt x="4814" y="2314"/>
                  </a:cubicBezTo>
                  <a:cubicBezTo>
                    <a:pt x="4903" y="2264"/>
                    <a:pt x="4978" y="2201"/>
                    <a:pt x="5065" y="2144"/>
                  </a:cubicBezTo>
                  <a:cubicBezTo>
                    <a:pt x="5178" y="2062"/>
                    <a:pt x="5303" y="2019"/>
                    <a:pt x="5435" y="1987"/>
                  </a:cubicBezTo>
                  <a:cubicBezTo>
                    <a:pt x="5467" y="1981"/>
                    <a:pt x="5498" y="1975"/>
                    <a:pt x="5528" y="1975"/>
                  </a:cubicBezTo>
                  <a:close/>
                  <a:moveTo>
                    <a:pt x="1825" y="0"/>
                  </a:moveTo>
                  <a:cubicBezTo>
                    <a:pt x="1800" y="0"/>
                    <a:pt x="1768" y="8"/>
                    <a:pt x="1744" y="14"/>
                  </a:cubicBezTo>
                  <a:cubicBezTo>
                    <a:pt x="1693" y="32"/>
                    <a:pt x="1643" y="51"/>
                    <a:pt x="1600" y="75"/>
                  </a:cubicBezTo>
                  <a:cubicBezTo>
                    <a:pt x="1524" y="113"/>
                    <a:pt x="1455" y="158"/>
                    <a:pt x="1380" y="176"/>
                  </a:cubicBezTo>
                  <a:cubicBezTo>
                    <a:pt x="1330" y="196"/>
                    <a:pt x="1287" y="233"/>
                    <a:pt x="1255" y="271"/>
                  </a:cubicBezTo>
                  <a:cubicBezTo>
                    <a:pt x="1186" y="358"/>
                    <a:pt x="1129" y="451"/>
                    <a:pt x="1105" y="564"/>
                  </a:cubicBezTo>
                  <a:cubicBezTo>
                    <a:pt x="1085" y="621"/>
                    <a:pt x="1067" y="677"/>
                    <a:pt x="1054" y="728"/>
                  </a:cubicBezTo>
                  <a:cubicBezTo>
                    <a:pt x="1042" y="728"/>
                    <a:pt x="1042" y="734"/>
                    <a:pt x="1036" y="734"/>
                  </a:cubicBezTo>
                  <a:cubicBezTo>
                    <a:pt x="866" y="659"/>
                    <a:pt x="685" y="615"/>
                    <a:pt x="521" y="534"/>
                  </a:cubicBezTo>
                  <a:cubicBezTo>
                    <a:pt x="465" y="509"/>
                    <a:pt x="414" y="477"/>
                    <a:pt x="365" y="451"/>
                  </a:cubicBezTo>
                  <a:cubicBezTo>
                    <a:pt x="315" y="421"/>
                    <a:pt x="271" y="396"/>
                    <a:pt x="214" y="376"/>
                  </a:cubicBezTo>
                  <a:cubicBezTo>
                    <a:pt x="196" y="376"/>
                    <a:pt x="183" y="370"/>
                    <a:pt x="171" y="370"/>
                  </a:cubicBezTo>
                  <a:cubicBezTo>
                    <a:pt x="127" y="370"/>
                    <a:pt x="95" y="390"/>
                    <a:pt x="70" y="427"/>
                  </a:cubicBezTo>
                  <a:cubicBezTo>
                    <a:pt x="20" y="497"/>
                    <a:pt x="1" y="564"/>
                    <a:pt x="1" y="647"/>
                  </a:cubicBezTo>
                  <a:cubicBezTo>
                    <a:pt x="1" y="797"/>
                    <a:pt x="46" y="940"/>
                    <a:pt x="113" y="1073"/>
                  </a:cubicBezTo>
                  <a:cubicBezTo>
                    <a:pt x="220" y="1267"/>
                    <a:pt x="353" y="1449"/>
                    <a:pt x="490" y="1617"/>
                  </a:cubicBezTo>
                  <a:cubicBezTo>
                    <a:pt x="590" y="1744"/>
                    <a:pt x="691" y="1862"/>
                    <a:pt x="790" y="1987"/>
                  </a:cubicBezTo>
                  <a:cubicBezTo>
                    <a:pt x="992" y="2238"/>
                    <a:pt x="1129" y="2520"/>
                    <a:pt x="1212" y="2828"/>
                  </a:cubicBezTo>
                  <a:cubicBezTo>
                    <a:pt x="1267" y="3060"/>
                    <a:pt x="1324" y="3291"/>
                    <a:pt x="1374" y="3529"/>
                  </a:cubicBezTo>
                  <a:cubicBezTo>
                    <a:pt x="1412" y="3723"/>
                    <a:pt x="1481" y="3905"/>
                    <a:pt x="1580" y="4075"/>
                  </a:cubicBezTo>
                  <a:cubicBezTo>
                    <a:pt x="1649" y="4182"/>
                    <a:pt x="1724" y="4275"/>
                    <a:pt x="1825" y="4350"/>
                  </a:cubicBezTo>
                  <a:cubicBezTo>
                    <a:pt x="1869" y="4382"/>
                    <a:pt x="1912" y="4394"/>
                    <a:pt x="1970" y="4407"/>
                  </a:cubicBezTo>
                  <a:lnTo>
                    <a:pt x="2100" y="4425"/>
                  </a:lnTo>
                  <a:cubicBezTo>
                    <a:pt x="2170" y="4437"/>
                    <a:pt x="2227" y="4451"/>
                    <a:pt x="2288" y="4463"/>
                  </a:cubicBezTo>
                  <a:cubicBezTo>
                    <a:pt x="2340" y="4469"/>
                    <a:pt x="2395" y="4475"/>
                    <a:pt x="2445" y="4475"/>
                  </a:cubicBezTo>
                  <a:cubicBezTo>
                    <a:pt x="2583" y="4475"/>
                    <a:pt x="2716" y="4445"/>
                    <a:pt x="2847" y="4400"/>
                  </a:cubicBezTo>
                  <a:cubicBezTo>
                    <a:pt x="3084" y="4313"/>
                    <a:pt x="3298" y="4188"/>
                    <a:pt x="3492" y="4031"/>
                  </a:cubicBezTo>
                  <a:cubicBezTo>
                    <a:pt x="3686" y="3881"/>
                    <a:pt x="3856" y="3711"/>
                    <a:pt x="4032" y="3549"/>
                  </a:cubicBezTo>
                  <a:cubicBezTo>
                    <a:pt x="4451" y="3153"/>
                    <a:pt x="4889" y="2783"/>
                    <a:pt x="5372" y="2470"/>
                  </a:cubicBezTo>
                  <a:cubicBezTo>
                    <a:pt x="5416" y="2438"/>
                    <a:pt x="5461" y="2414"/>
                    <a:pt x="5504" y="2383"/>
                  </a:cubicBezTo>
                  <a:cubicBezTo>
                    <a:pt x="5580" y="2332"/>
                    <a:pt x="5641" y="2276"/>
                    <a:pt x="5686" y="2201"/>
                  </a:cubicBezTo>
                  <a:cubicBezTo>
                    <a:pt x="5704" y="2169"/>
                    <a:pt x="5724" y="2138"/>
                    <a:pt x="5724" y="2106"/>
                  </a:cubicBezTo>
                  <a:cubicBezTo>
                    <a:pt x="5730" y="2038"/>
                    <a:pt x="5698" y="1993"/>
                    <a:pt x="5641" y="1963"/>
                  </a:cubicBezTo>
                  <a:cubicBezTo>
                    <a:pt x="5592" y="1938"/>
                    <a:pt x="5542" y="1932"/>
                    <a:pt x="5491" y="1932"/>
                  </a:cubicBezTo>
                  <a:lnTo>
                    <a:pt x="5447" y="1932"/>
                  </a:lnTo>
                  <a:cubicBezTo>
                    <a:pt x="5354" y="1938"/>
                    <a:pt x="5265" y="1963"/>
                    <a:pt x="5178" y="1981"/>
                  </a:cubicBezTo>
                  <a:cubicBezTo>
                    <a:pt x="5071" y="2007"/>
                    <a:pt x="4972" y="2031"/>
                    <a:pt x="4865" y="2044"/>
                  </a:cubicBezTo>
                  <a:cubicBezTo>
                    <a:pt x="4808" y="2050"/>
                    <a:pt x="4746" y="2056"/>
                    <a:pt x="4695" y="2056"/>
                  </a:cubicBezTo>
                  <a:cubicBezTo>
                    <a:pt x="4633" y="2056"/>
                    <a:pt x="4582" y="2050"/>
                    <a:pt x="4545" y="2044"/>
                  </a:cubicBezTo>
                  <a:cubicBezTo>
                    <a:pt x="4545" y="2013"/>
                    <a:pt x="4564" y="1987"/>
                    <a:pt x="4576" y="1963"/>
                  </a:cubicBezTo>
                  <a:cubicBezTo>
                    <a:pt x="4658" y="1787"/>
                    <a:pt x="4701" y="1605"/>
                    <a:pt x="4721" y="1411"/>
                  </a:cubicBezTo>
                  <a:cubicBezTo>
                    <a:pt x="4733" y="1229"/>
                    <a:pt x="4695" y="1053"/>
                    <a:pt x="4602" y="897"/>
                  </a:cubicBezTo>
                  <a:cubicBezTo>
                    <a:pt x="4527" y="778"/>
                    <a:pt x="4445" y="659"/>
                    <a:pt x="4382" y="527"/>
                  </a:cubicBezTo>
                  <a:cubicBezTo>
                    <a:pt x="4351" y="477"/>
                    <a:pt x="4313" y="433"/>
                    <a:pt x="4269" y="396"/>
                  </a:cubicBezTo>
                  <a:cubicBezTo>
                    <a:pt x="4220" y="358"/>
                    <a:pt x="4175" y="339"/>
                    <a:pt x="4119" y="339"/>
                  </a:cubicBezTo>
                  <a:lnTo>
                    <a:pt x="4081" y="339"/>
                  </a:lnTo>
                  <a:cubicBezTo>
                    <a:pt x="3987" y="352"/>
                    <a:pt x="3899" y="390"/>
                    <a:pt x="3818" y="433"/>
                  </a:cubicBezTo>
                  <a:cubicBezTo>
                    <a:pt x="3755" y="465"/>
                    <a:pt x="3686" y="497"/>
                    <a:pt x="3624" y="527"/>
                  </a:cubicBezTo>
                  <a:cubicBezTo>
                    <a:pt x="3498" y="584"/>
                    <a:pt x="3385" y="659"/>
                    <a:pt x="3304" y="766"/>
                  </a:cubicBezTo>
                  <a:cubicBezTo>
                    <a:pt x="3304" y="772"/>
                    <a:pt x="3298" y="772"/>
                    <a:pt x="3292" y="772"/>
                  </a:cubicBezTo>
                  <a:cubicBezTo>
                    <a:pt x="3280" y="772"/>
                    <a:pt x="3280" y="752"/>
                    <a:pt x="3272" y="746"/>
                  </a:cubicBezTo>
                  <a:cubicBezTo>
                    <a:pt x="3235" y="627"/>
                    <a:pt x="3179" y="521"/>
                    <a:pt x="3116" y="414"/>
                  </a:cubicBezTo>
                  <a:cubicBezTo>
                    <a:pt x="3066" y="346"/>
                    <a:pt x="3009" y="277"/>
                    <a:pt x="2934" y="226"/>
                  </a:cubicBezTo>
                  <a:cubicBezTo>
                    <a:pt x="2878" y="188"/>
                    <a:pt x="2821" y="164"/>
                    <a:pt x="2753" y="158"/>
                  </a:cubicBezTo>
                  <a:cubicBezTo>
                    <a:pt x="2740" y="151"/>
                    <a:pt x="2734" y="151"/>
                    <a:pt x="2722" y="151"/>
                  </a:cubicBezTo>
                  <a:cubicBezTo>
                    <a:pt x="2696" y="151"/>
                    <a:pt x="2665" y="158"/>
                    <a:pt x="2640" y="170"/>
                  </a:cubicBezTo>
                  <a:cubicBezTo>
                    <a:pt x="2565" y="196"/>
                    <a:pt x="2502" y="239"/>
                    <a:pt x="2452" y="295"/>
                  </a:cubicBezTo>
                  <a:cubicBezTo>
                    <a:pt x="2421" y="327"/>
                    <a:pt x="2389" y="352"/>
                    <a:pt x="2364" y="376"/>
                  </a:cubicBezTo>
                  <a:cubicBezTo>
                    <a:pt x="2346" y="396"/>
                    <a:pt x="2332" y="408"/>
                    <a:pt x="2308" y="414"/>
                  </a:cubicBezTo>
                  <a:cubicBezTo>
                    <a:pt x="2282" y="376"/>
                    <a:pt x="2264" y="339"/>
                    <a:pt x="2239" y="301"/>
                  </a:cubicBezTo>
                  <a:cubicBezTo>
                    <a:pt x="2158" y="176"/>
                    <a:pt x="2057" y="75"/>
                    <a:pt x="1918" y="20"/>
                  </a:cubicBezTo>
                  <a:cubicBezTo>
                    <a:pt x="1888" y="8"/>
                    <a:pt x="1857" y="0"/>
                    <a:pt x="182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9"/>
            <p:cNvSpPr/>
            <p:nvPr/>
          </p:nvSpPr>
          <p:spPr>
            <a:xfrm rot="999412">
              <a:off x="1375138" y="1783091"/>
              <a:ext cx="270626" cy="1177087"/>
            </a:xfrm>
            <a:custGeom>
              <a:avLst/>
              <a:gdLst/>
              <a:ahLst/>
              <a:cxnLst/>
              <a:rect l="l" t="t" r="r" b="b"/>
              <a:pathLst>
                <a:path w="790" h="3436" extrusionOk="0">
                  <a:moveTo>
                    <a:pt x="778" y="1"/>
                  </a:moveTo>
                  <a:cubicBezTo>
                    <a:pt x="778" y="7"/>
                    <a:pt x="772" y="7"/>
                    <a:pt x="772" y="7"/>
                  </a:cubicBezTo>
                  <a:cubicBezTo>
                    <a:pt x="772" y="258"/>
                    <a:pt x="746" y="503"/>
                    <a:pt x="734" y="747"/>
                  </a:cubicBezTo>
                  <a:cubicBezTo>
                    <a:pt x="715" y="1022"/>
                    <a:pt x="691" y="1299"/>
                    <a:pt x="653" y="1568"/>
                  </a:cubicBezTo>
                  <a:cubicBezTo>
                    <a:pt x="628" y="1736"/>
                    <a:pt x="596" y="1900"/>
                    <a:pt x="552" y="2063"/>
                  </a:cubicBezTo>
                  <a:cubicBezTo>
                    <a:pt x="521" y="2201"/>
                    <a:pt x="471" y="2338"/>
                    <a:pt x="433" y="2470"/>
                  </a:cubicBezTo>
                  <a:cubicBezTo>
                    <a:pt x="427" y="2502"/>
                    <a:pt x="414" y="2533"/>
                    <a:pt x="402" y="2564"/>
                  </a:cubicBezTo>
                  <a:cubicBezTo>
                    <a:pt x="376" y="2621"/>
                    <a:pt x="352" y="2684"/>
                    <a:pt x="339" y="2746"/>
                  </a:cubicBezTo>
                  <a:cubicBezTo>
                    <a:pt x="321" y="2789"/>
                    <a:pt x="295" y="2840"/>
                    <a:pt x="277" y="2884"/>
                  </a:cubicBezTo>
                  <a:cubicBezTo>
                    <a:pt x="263" y="2916"/>
                    <a:pt x="245" y="2947"/>
                    <a:pt x="226" y="2985"/>
                  </a:cubicBezTo>
                  <a:cubicBezTo>
                    <a:pt x="176" y="3110"/>
                    <a:pt x="107" y="3234"/>
                    <a:pt x="32" y="3353"/>
                  </a:cubicBezTo>
                  <a:cubicBezTo>
                    <a:pt x="20" y="3379"/>
                    <a:pt x="8" y="3410"/>
                    <a:pt x="0" y="3436"/>
                  </a:cubicBezTo>
                  <a:cubicBezTo>
                    <a:pt x="38" y="3422"/>
                    <a:pt x="51" y="3385"/>
                    <a:pt x="69" y="3353"/>
                  </a:cubicBezTo>
                  <a:cubicBezTo>
                    <a:pt x="113" y="3272"/>
                    <a:pt x="164" y="3191"/>
                    <a:pt x="208" y="3104"/>
                  </a:cubicBezTo>
                  <a:cubicBezTo>
                    <a:pt x="289" y="2953"/>
                    <a:pt x="352" y="2789"/>
                    <a:pt x="414" y="2633"/>
                  </a:cubicBezTo>
                  <a:cubicBezTo>
                    <a:pt x="452" y="2546"/>
                    <a:pt x="477" y="2445"/>
                    <a:pt x="509" y="2351"/>
                  </a:cubicBezTo>
                  <a:cubicBezTo>
                    <a:pt x="534" y="2270"/>
                    <a:pt x="552" y="2195"/>
                    <a:pt x="578" y="2112"/>
                  </a:cubicBezTo>
                  <a:cubicBezTo>
                    <a:pt x="615" y="1962"/>
                    <a:pt x="647" y="1812"/>
                    <a:pt x="671" y="1655"/>
                  </a:cubicBezTo>
                  <a:cubicBezTo>
                    <a:pt x="734" y="1273"/>
                    <a:pt x="752" y="891"/>
                    <a:pt x="778" y="503"/>
                  </a:cubicBezTo>
                  <a:cubicBezTo>
                    <a:pt x="784" y="377"/>
                    <a:pt x="784" y="246"/>
                    <a:pt x="790" y="113"/>
                  </a:cubicBezTo>
                  <a:cubicBezTo>
                    <a:pt x="790" y="76"/>
                    <a:pt x="790" y="38"/>
                    <a:pt x="77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29"/>
            <p:cNvSpPr/>
            <p:nvPr/>
          </p:nvSpPr>
          <p:spPr>
            <a:xfrm rot="999412">
              <a:off x="1337486" y="1787507"/>
              <a:ext cx="156895" cy="1118849"/>
            </a:xfrm>
            <a:custGeom>
              <a:avLst/>
              <a:gdLst/>
              <a:ahLst/>
              <a:cxnLst/>
              <a:rect l="l" t="t" r="r" b="b"/>
              <a:pathLst>
                <a:path w="458" h="3266" extrusionOk="0">
                  <a:moveTo>
                    <a:pt x="452" y="0"/>
                  </a:moveTo>
                  <a:cubicBezTo>
                    <a:pt x="446" y="6"/>
                    <a:pt x="446" y="6"/>
                    <a:pt x="446" y="12"/>
                  </a:cubicBezTo>
                  <a:cubicBezTo>
                    <a:pt x="358" y="1097"/>
                    <a:pt x="214" y="2175"/>
                    <a:pt x="0" y="3246"/>
                  </a:cubicBezTo>
                  <a:cubicBezTo>
                    <a:pt x="0" y="3246"/>
                    <a:pt x="6" y="3246"/>
                    <a:pt x="14" y="3266"/>
                  </a:cubicBezTo>
                  <a:cubicBezTo>
                    <a:pt x="32" y="3177"/>
                    <a:pt x="58" y="3108"/>
                    <a:pt x="70" y="3033"/>
                  </a:cubicBezTo>
                  <a:cubicBezTo>
                    <a:pt x="170" y="2563"/>
                    <a:pt x="246" y="2087"/>
                    <a:pt x="307" y="1604"/>
                  </a:cubicBezTo>
                  <a:cubicBezTo>
                    <a:pt x="376" y="1134"/>
                    <a:pt x="428" y="664"/>
                    <a:pt x="452" y="188"/>
                  </a:cubicBezTo>
                  <a:cubicBezTo>
                    <a:pt x="458" y="131"/>
                    <a:pt x="452" y="75"/>
                    <a:pt x="458" y="18"/>
                  </a:cubicBezTo>
                  <a:cubicBezTo>
                    <a:pt x="458" y="12"/>
                    <a:pt x="458" y="6"/>
                    <a:pt x="45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29"/>
            <p:cNvSpPr/>
            <p:nvPr/>
          </p:nvSpPr>
          <p:spPr>
            <a:xfrm rot="999412">
              <a:off x="1431097" y="2407908"/>
              <a:ext cx="777964" cy="691316"/>
            </a:xfrm>
            <a:custGeom>
              <a:avLst/>
              <a:gdLst/>
              <a:ahLst/>
              <a:cxnLst/>
              <a:rect l="l" t="t" r="r" b="b"/>
              <a:pathLst>
                <a:path w="2271" h="2018" extrusionOk="0">
                  <a:moveTo>
                    <a:pt x="2270" y="0"/>
                  </a:moveTo>
                  <a:cubicBezTo>
                    <a:pt x="2239" y="0"/>
                    <a:pt x="2207" y="18"/>
                    <a:pt x="2182" y="30"/>
                  </a:cubicBezTo>
                  <a:cubicBezTo>
                    <a:pt x="2150" y="50"/>
                    <a:pt x="2120" y="62"/>
                    <a:pt x="2088" y="81"/>
                  </a:cubicBezTo>
                  <a:cubicBezTo>
                    <a:pt x="1843" y="218"/>
                    <a:pt x="1631" y="394"/>
                    <a:pt x="1443" y="594"/>
                  </a:cubicBezTo>
                  <a:cubicBezTo>
                    <a:pt x="1255" y="802"/>
                    <a:pt x="1079" y="1028"/>
                    <a:pt x="891" y="1234"/>
                  </a:cubicBezTo>
                  <a:cubicBezTo>
                    <a:pt x="784" y="1354"/>
                    <a:pt x="683" y="1473"/>
                    <a:pt x="571" y="1586"/>
                  </a:cubicBezTo>
                  <a:cubicBezTo>
                    <a:pt x="434" y="1736"/>
                    <a:pt x="270" y="1855"/>
                    <a:pt x="89" y="1956"/>
                  </a:cubicBezTo>
                  <a:cubicBezTo>
                    <a:pt x="58" y="1968"/>
                    <a:pt x="26" y="1986"/>
                    <a:pt x="1" y="2005"/>
                  </a:cubicBezTo>
                  <a:cubicBezTo>
                    <a:pt x="1" y="2011"/>
                    <a:pt x="7" y="2011"/>
                    <a:pt x="7" y="2017"/>
                  </a:cubicBezTo>
                  <a:cubicBezTo>
                    <a:pt x="44" y="1999"/>
                    <a:pt x="89" y="1980"/>
                    <a:pt x="127" y="1962"/>
                  </a:cubicBezTo>
                  <a:cubicBezTo>
                    <a:pt x="371" y="1835"/>
                    <a:pt x="565" y="1655"/>
                    <a:pt x="747" y="1447"/>
                  </a:cubicBezTo>
                  <a:cubicBezTo>
                    <a:pt x="960" y="1210"/>
                    <a:pt x="1166" y="964"/>
                    <a:pt x="1380" y="721"/>
                  </a:cubicBezTo>
                  <a:cubicBezTo>
                    <a:pt x="1593" y="476"/>
                    <a:pt x="1831" y="263"/>
                    <a:pt x="2112" y="93"/>
                  </a:cubicBezTo>
                  <a:cubicBezTo>
                    <a:pt x="2144" y="81"/>
                    <a:pt x="2176" y="62"/>
                    <a:pt x="2207" y="44"/>
                  </a:cubicBezTo>
                  <a:cubicBezTo>
                    <a:pt x="2233" y="30"/>
                    <a:pt x="2251" y="12"/>
                    <a:pt x="227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9"/>
            <p:cNvSpPr/>
            <p:nvPr/>
          </p:nvSpPr>
          <p:spPr>
            <a:xfrm rot="999412">
              <a:off x="1493265" y="1666808"/>
              <a:ext cx="157237" cy="1069519"/>
            </a:xfrm>
            <a:custGeom>
              <a:avLst/>
              <a:gdLst/>
              <a:ahLst/>
              <a:cxnLst/>
              <a:rect l="l" t="t" r="r" b="b"/>
              <a:pathLst>
                <a:path w="459" h="3122" extrusionOk="0">
                  <a:moveTo>
                    <a:pt x="439" y="0"/>
                  </a:moveTo>
                  <a:cubicBezTo>
                    <a:pt x="433" y="32"/>
                    <a:pt x="433" y="70"/>
                    <a:pt x="433" y="101"/>
                  </a:cubicBezTo>
                  <a:cubicBezTo>
                    <a:pt x="426" y="715"/>
                    <a:pt x="377" y="1324"/>
                    <a:pt x="294" y="1932"/>
                  </a:cubicBezTo>
                  <a:cubicBezTo>
                    <a:pt x="270" y="2114"/>
                    <a:pt x="232" y="2294"/>
                    <a:pt x="189" y="2476"/>
                  </a:cubicBezTo>
                  <a:cubicBezTo>
                    <a:pt x="151" y="2646"/>
                    <a:pt x="106" y="2815"/>
                    <a:pt x="38" y="2979"/>
                  </a:cubicBezTo>
                  <a:cubicBezTo>
                    <a:pt x="19" y="3022"/>
                    <a:pt x="13" y="3072"/>
                    <a:pt x="1" y="3122"/>
                  </a:cubicBezTo>
                  <a:cubicBezTo>
                    <a:pt x="44" y="3022"/>
                    <a:pt x="94" y="2922"/>
                    <a:pt x="126" y="2821"/>
                  </a:cubicBezTo>
                  <a:cubicBezTo>
                    <a:pt x="138" y="2759"/>
                    <a:pt x="163" y="2696"/>
                    <a:pt x="181" y="2640"/>
                  </a:cubicBezTo>
                  <a:cubicBezTo>
                    <a:pt x="207" y="2539"/>
                    <a:pt x="232" y="2433"/>
                    <a:pt x="251" y="2332"/>
                  </a:cubicBezTo>
                  <a:cubicBezTo>
                    <a:pt x="363" y="1805"/>
                    <a:pt x="407" y="1267"/>
                    <a:pt x="439" y="722"/>
                  </a:cubicBezTo>
                  <a:cubicBezTo>
                    <a:pt x="458" y="503"/>
                    <a:pt x="458" y="283"/>
                    <a:pt x="452" y="64"/>
                  </a:cubicBezTo>
                  <a:cubicBezTo>
                    <a:pt x="452" y="38"/>
                    <a:pt x="458" y="20"/>
                    <a:pt x="43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9"/>
            <p:cNvSpPr/>
            <p:nvPr/>
          </p:nvSpPr>
          <p:spPr>
            <a:xfrm rot="999412">
              <a:off x="1564915" y="2430537"/>
              <a:ext cx="773168" cy="663910"/>
            </a:xfrm>
            <a:custGeom>
              <a:avLst/>
              <a:gdLst/>
              <a:ahLst/>
              <a:cxnLst/>
              <a:rect l="l" t="t" r="r" b="b"/>
              <a:pathLst>
                <a:path w="2257" h="1938" extrusionOk="0">
                  <a:moveTo>
                    <a:pt x="2245" y="0"/>
                  </a:moveTo>
                  <a:cubicBezTo>
                    <a:pt x="2227" y="0"/>
                    <a:pt x="2207" y="14"/>
                    <a:pt x="2189" y="20"/>
                  </a:cubicBezTo>
                  <a:cubicBezTo>
                    <a:pt x="2025" y="107"/>
                    <a:pt x="1869" y="208"/>
                    <a:pt x="1724" y="326"/>
                  </a:cubicBezTo>
                  <a:cubicBezTo>
                    <a:pt x="1386" y="602"/>
                    <a:pt x="1061" y="897"/>
                    <a:pt x="760" y="1217"/>
                  </a:cubicBezTo>
                  <a:cubicBezTo>
                    <a:pt x="610" y="1379"/>
                    <a:pt x="459" y="1549"/>
                    <a:pt x="295" y="1692"/>
                  </a:cubicBezTo>
                  <a:cubicBezTo>
                    <a:pt x="214" y="1767"/>
                    <a:pt x="133" y="1831"/>
                    <a:pt x="52" y="1894"/>
                  </a:cubicBezTo>
                  <a:cubicBezTo>
                    <a:pt x="32" y="1906"/>
                    <a:pt x="14" y="1912"/>
                    <a:pt x="1" y="1937"/>
                  </a:cubicBezTo>
                  <a:cubicBezTo>
                    <a:pt x="58" y="1912"/>
                    <a:pt x="95" y="1880"/>
                    <a:pt x="139" y="1850"/>
                  </a:cubicBezTo>
                  <a:cubicBezTo>
                    <a:pt x="246" y="1775"/>
                    <a:pt x="353" y="1686"/>
                    <a:pt x="446" y="1593"/>
                  </a:cubicBezTo>
                  <a:cubicBezTo>
                    <a:pt x="628" y="1411"/>
                    <a:pt x="798" y="1217"/>
                    <a:pt x="978" y="1041"/>
                  </a:cubicBezTo>
                  <a:cubicBezTo>
                    <a:pt x="1267" y="760"/>
                    <a:pt x="1556" y="489"/>
                    <a:pt x="1875" y="251"/>
                  </a:cubicBezTo>
                  <a:cubicBezTo>
                    <a:pt x="1976" y="170"/>
                    <a:pt x="2082" y="107"/>
                    <a:pt x="2195" y="45"/>
                  </a:cubicBezTo>
                  <a:cubicBezTo>
                    <a:pt x="2213" y="32"/>
                    <a:pt x="2233" y="20"/>
                    <a:pt x="225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9"/>
            <p:cNvSpPr/>
            <p:nvPr/>
          </p:nvSpPr>
          <p:spPr>
            <a:xfrm rot="999412">
              <a:off x="940610" y="1823462"/>
              <a:ext cx="270969" cy="872195"/>
            </a:xfrm>
            <a:custGeom>
              <a:avLst/>
              <a:gdLst/>
              <a:ahLst/>
              <a:cxnLst/>
              <a:rect l="l" t="t" r="r" b="b"/>
              <a:pathLst>
                <a:path w="791" h="2546" extrusionOk="0">
                  <a:moveTo>
                    <a:pt x="1" y="0"/>
                  </a:moveTo>
                  <a:lnTo>
                    <a:pt x="1" y="0"/>
                  </a:lnTo>
                  <a:cubicBezTo>
                    <a:pt x="44" y="70"/>
                    <a:pt x="82" y="133"/>
                    <a:pt x="119" y="196"/>
                  </a:cubicBezTo>
                  <a:cubicBezTo>
                    <a:pt x="294" y="477"/>
                    <a:pt x="407" y="790"/>
                    <a:pt x="490" y="1116"/>
                  </a:cubicBezTo>
                  <a:cubicBezTo>
                    <a:pt x="565" y="1423"/>
                    <a:pt x="614" y="1730"/>
                    <a:pt x="658" y="2038"/>
                  </a:cubicBezTo>
                  <a:cubicBezTo>
                    <a:pt x="658" y="2057"/>
                    <a:pt x="664" y="2076"/>
                    <a:pt x="664" y="2094"/>
                  </a:cubicBezTo>
                  <a:cubicBezTo>
                    <a:pt x="684" y="2213"/>
                    <a:pt x="702" y="2332"/>
                    <a:pt x="733" y="2445"/>
                  </a:cubicBezTo>
                  <a:cubicBezTo>
                    <a:pt x="745" y="2482"/>
                    <a:pt x="759" y="2514"/>
                    <a:pt x="790" y="2545"/>
                  </a:cubicBezTo>
                  <a:cubicBezTo>
                    <a:pt x="790" y="2527"/>
                    <a:pt x="783" y="2514"/>
                    <a:pt x="777" y="2502"/>
                  </a:cubicBezTo>
                  <a:cubicBezTo>
                    <a:pt x="771" y="2476"/>
                    <a:pt x="759" y="2452"/>
                    <a:pt x="753" y="2421"/>
                  </a:cubicBezTo>
                  <a:cubicBezTo>
                    <a:pt x="721" y="2282"/>
                    <a:pt x="708" y="2138"/>
                    <a:pt x="690" y="2001"/>
                  </a:cubicBezTo>
                  <a:cubicBezTo>
                    <a:pt x="640" y="1681"/>
                    <a:pt x="589" y="1362"/>
                    <a:pt x="508" y="1047"/>
                  </a:cubicBezTo>
                  <a:cubicBezTo>
                    <a:pt x="458" y="847"/>
                    <a:pt x="395" y="653"/>
                    <a:pt x="301" y="465"/>
                  </a:cubicBezTo>
                  <a:cubicBezTo>
                    <a:pt x="232" y="327"/>
                    <a:pt x="157" y="188"/>
                    <a:pt x="62" y="58"/>
                  </a:cubicBezTo>
                  <a:cubicBezTo>
                    <a:pt x="50" y="38"/>
                    <a:pt x="31" y="26"/>
                    <a:pt x="19" y="8"/>
                  </a:cubicBezTo>
                  <a:cubicBezTo>
                    <a:pt x="16" y="4"/>
                    <a:pt x="13" y="4"/>
                    <a:pt x="10" y="4"/>
                  </a:cubicBezTo>
                  <a:cubicBezTo>
                    <a:pt x="7" y="4"/>
                    <a:pt x="4" y="4"/>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29"/>
            <p:cNvSpPr/>
            <p:nvPr/>
          </p:nvSpPr>
          <p:spPr>
            <a:xfrm rot="999412">
              <a:off x="1419695" y="2582523"/>
              <a:ext cx="661492" cy="537500"/>
            </a:xfrm>
            <a:custGeom>
              <a:avLst/>
              <a:gdLst/>
              <a:ahLst/>
              <a:cxnLst/>
              <a:rect l="l" t="t" r="r" b="b"/>
              <a:pathLst>
                <a:path w="1931" h="1569" extrusionOk="0">
                  <a:moveTo>
                    <a:pt x="1930" y="1"/>
                  </a:moveTo>
                  <a:cubicBezTo>
                    <a:pt x="1774" y="89"/>
                    <a:pt x="1636" y="202"/>
                    <a:pt x="1511" y="321"/>
                  </a:cubicBezTo>
                  <a:cubicBezTo>
                    <a:pt x="1323" y="497"/>
                    <a:pt x="1160" y="685"/>
                    <a:pt x="990" y="866"/>
                  </a:cubicBezTo>
                  <a:cubicBezTo>
                    <a:pt x="866" y="1004"/>
                    <a:pt x="733" y="1136"/>
                    <a:pt x="583" y="1249"/>
                  </a:cubicBezTo>
                  <a:cubicBezTo>
                    <a:pt x="420" y="1374"/>
                    <a:pt x="238" y="1475"/>
                    <a:pt x="38" y="1536"/>
                  </a:cubicBezTo>
                  <a:lnTo>
                    <a:pt x="25" y="1536"/>
                  </a:lnTo>
                  <a:cubicBezTo>
                    <a:pt x="19" y="1542"/>
                    <a:pt x="7" y="1542"/>
                    <a:pt x="1" y="1556"/>
                  </a:cubicBezTo>
                  <a:cubicBezTo>
                    <a:pt x="7" y="1562"/>
                    <a:pt x="13" y="1568"/>
                    <a:pt x="19" y="1568"/>
                  </a:cubicBezTo>
                  <a:cubicBezTo>
                    <a:pt x="25" y="1568"/>
                    <a:pt x="32" y="1562"/>
                    <a:pt x="38" y="1562"/>
                  </a:cubicBezTo>
                  <a:cubicBezTo>
                    <a:pt x="113" y="1542"/>
                    <a:pt x="183" y="1518"/>
                    <a:pt x="250" y="1487"/>
                  </a:cubicBezTo>
                  <a:cubicBezTo>
                    <a:pt x="320" y="1461"/>
                    <a:pt x="383" y="1424"/>
                    <a:pt x="446" y="1386"/>
                  </a:cubicBezTo>
                  <a:cubicBezTo>
                    <a:pt x="634" y="1273"/>
                    <a:pt x="796" y="1123"/>
                    <a:pt x="947" y="966"/>
                  </a:cubicBezTo>
                  <a:cubicBezTo>
                    <a:pt x="1091" y="822"/>
                    <a:pt x="1222" y="672"/>
                    <a:pt x="1360" y="521"/>
                  </a:cubicBezTo>
                  <a:cubicBezTo>
                    <a:pt x="1529" y="347"/>
                    <a:pt x="1711" y="183"/>
                    <a:pt x="1893" y="32"/>
                  </a:cubicBezTo>
                  <a:cubicBezTo>
                    <a:pt x="1905" y="20"/>
                    <a:pt x="1918" y="14"/>
                    <a:pt x="193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29"/>
            <p:cNvSpPr/>
            <p:nvPr/>
          </p:nvSpPr>
          <p:spPr>
            <a:xfrm rot="999412">
              <a:off x="1280340" y="2141827"/>
              <a:ext cx="343592" cy="850613"/>
            </a:xfrm>
            <a:custGeom>
              <a:avLst/>
              <a:gdLst/>
              <a:ahLst/>
              <a:cxnLst/>
              <a:rect l="l" t="t" r="r" b="b"/>
              <a:pathLst>
                <a:path w="1003" h="2483" extrusionOk="0">
                  <a:moveTo>
                    <a:pt x="985" y="1"/>
                  </a:moveTo>
                  <a:cubicBezTo>
                    <a:pt x="985" y="39"/>
                    <a:pt x="979" y="63"/>
                    <a:pt x="979" y="88"/>
                  </a:cubicBezTo>
                  <a:cubicBezTo>
                    <a:pt x="941" y="363"/>
                    <a:pt x="890" y="634"/>
                    <a:pt x="834" y="909"/>
                  </a:cubicBezTo>
                  <a:cubicBezTo>
                    <a:pt x="809" y="1040"/>
                    <a:pt x="771" y="1167"/>
                    <a:pt x="740" y="1298"/>
                  </a:cubicBezTo>
                  <a:cubicBezTo>
                    <a:pt x="690" y="1480"/>
                    <a:pt x="615" y="1656"/>
                    <a:pt x="533" y="1818"/>
                  </a:cubicBezTo>
                  <a:cubicBezTo>
                    <a:pt x="452" y="1994"/>
                    <a:pt x="351" y="2156"/>
                    <a:pt x="227" y="2301"/>
                  </a:cubicBezTo>
                  <a:cubicBezTo>
                    <a:pt x="169" y="2370"/>
                    <a:pt x="114" y="2420"/>
                    <a:pt x="31" y="2451"/>
                  </a:cubicBezTo>
                  <a:cubicBezTo>
                    <a:pt x="19" y="2457"/>
                    <a:pt x="13" y="2457"/>
                    <a:pt x="1" y="2463"/>
                  </a:cubicBezTo>
                  <a:cubicBezTo>
                    <a:pt x="1" y="2483"/>
                    <a:pt x="7" y="2483"/>
                    <a:pt x="19" y="2483"/>
                  </a:cubicBezTo>
                  <a:lnTo>
                    <a:pt x="31" y="2483"/>
                  </a:lnTo>
                  <a:cubicBezTo>
                    <a:pt x="39" y="2483"/>
                    <a:pt x="51" y="2477"/>
                    <a:pt x="57" y="2477"/>
                  </a:cubicBezTo>
                  <a:cubicBezTo>
                    <a:pt x="106" y="2457"/>
                    <a:pt x="151" y="2432"/>
                    <a:pt x="189" y="2394"/>
                  </a:cubicBezTo>
                  <a:cubicBezTo>
                    <a:pt x="251" y="2332"/>
                    <a:pt x="308" y="2263"/>
                    <a:pt x="357" y="2188"/>
                  </a:cubicBezTo>
                  <a:cubicBezTo>
                    <a:pt x="439" y="2063"/>
                    <a:pt x="514" y="1937"/>
                    <a:pt x="577" y="1800"/>
                  </a:cubicBezTo>
                  <a:cubicBezTo>
                    <a:pt x="609" y="1731"/>
                    <a:pt x="652" y="1662"/>
                    <a:pt x="670" y="1586"/>
                  </a:cubicBezTo>
                  <a:cubicBezTo>
                    <a:pt x="708" y="1468"/>
                    <a:pt x="753" y="1355"/>
                    <a:pt x="783" y="1236"/>
                  </a:cubicBezTo>
                  <a:cubicBezTo>
                    <a:pt x="884" y="866"/>
                    <a:pt x="941" y="490"/>
                    <a:pt x="991" y="114"/>
                  </a:cubicBezTo>
                  <a:cubicBezTo>
                    <a:pt x="997" y="82"/>
                    <a:pt x="1003" y="45"/>
                    <a:pt x="98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9"/>
            <p:cNvSpPr/>
            <p:nvPr/>
          </p:nvSpPr>
          <p:spPr>
            <a:xfrm rot="999412">
              <a:off x="1267151" y="2080801"/>
              <a:ext cx="101399" cy="829374"/>
            </a:xfrm>
            <a:custGeom>
              <a:avLst/>
              <a:gdLst/>
              <a:ahLst/>
              <a:cxnLst/>
              <a:rect l="l" t="t" r="r" b="b"/>
              <a:pathLst>
                <a:path w="296" h="2421" extrusionOk="0">
                  <a:moveTo>
                    <a:pt x="289" y="1"/>
                  </a:moveTo>
                  <a:cubicBezTo>
                    <a:pt x="289" y="7"/>
                    <a:pt x="283" y="14"/>
                    <a:pt x="283" y="20"/>
                  </a:cubicBezTo>
                  <a:cubicBezTo>
                    <a:pt x="202" y="790"/>
                    <a:pt x="113" y="1562"/>
                    <a:pt x="14" y="2332"/>
                  </a:cubicBezTo>
                  <a:cubicBezTo>
                    <a:pt x="14" y="2364"/>
                    <a:pt x="8" y="2389"/>
                    <a:pt x="0" y="2421"/>
                  </a:cubicBezTo>
                  <a:lnTo>
                    <a:pt x="8" y="2421"/>
                  </a:lnTo>
                  <a:cubicBezTo>
                    <a:pt x="20" y="2401"/>
                    <a:pt x="26" y="2395"/>
                    <a:pt x="32" y="2389"/>
                  </a:cubicBezTo>
                  <a:cubicBezTo>
                    <a:pt x="38" y="2383"/>
                    <a:pt x="38" y="2370"/>
                    <a:pt x="38" y="2358"/>
                  </a:cubicBezTo>
                  <a:cubicBezTo>
                    <a:pt x="69" y="2170"/>
                    <a:pt x="95" y="1976"/>
                    <a:pt x="121" y="1788"/>
                  </a:cubicBezTo>
                  <a:cubicBezTo>
                    <a:pt x="182" y="1236"/>
                    <a:pt x="233" y="684"/>
                    <a:pt x="289" y="133"/>
                  </a:cubicBezTo>
                  <a:cubicBezTo>
                    <a:pt x="289" y="90"/>
                    <a:pt x="295" y="44"/>
                    <a:pt x="29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9"/>
            <p:cNvSpPr/>
            <p:nvPr/>
          </p:nvSpPr>
          <p:spPr>
            <a:xfrm rot="999412">
              <a:off x="1357412" y="2333480"/>
              <a:ext cx="361063" cy="657401"/>
            </a:xfrm>
            <a:custGeom>
              <a:avLst/>
              <a:gdLst/>
              <a:ahLst/>
              <a:cxnLst/>
              <a:rect l="l" t="t" r="r" b="b"/>
              <a:pathLst>
                <a:path w="1054" h="1919" extrusionOk="0">
                  <a:moveTo>
                    <a:pt x="1041" y="0"/>
                  </a:moveTo>
                  <a:cubicBezTo>
                    <a:pt x="1016" y="32"/>
                    <a:pt x="1016" y="69"/>
                    <a:pt x="1010" y="107"/>
                  </a:cubicBezTo>
                  <a:cubicBezTo>
                    <a:pt x="986" y="220"/>
                    <a:pt x="948" y="333"/>
                    <a:pt x="916" y="452"/>
                  </a:cubicBezTo>
                  <a:cubicBezTo>
                    <a:pt x="916" y="452"/>
                    <a:pt x="916" y="459"/>
                    <a:pt x="910" y="465"/>
                  </a:cubicBezTo>
                  <a:cubicBezTo>
                    <a:pt x="859" y="584"/>
                    <a:pt x="828" y="715"/>
                    <a:pt x="772" y="835"/>
                  </a:cubicBezTo>
                  <a:cubicBezTo>
                    <a:pt x="634" y="1128"/>
                    <a:pt x="483" y="1417"/>
                    <a:pt x="251" y="1662"/>
                  </a:cubicBezTo>
                  <a:cubicBezTo>
                    <a:pt x="196" y="1724"/>
                    <a:pt x="133" y="1781"/>
                    <a:pt x="69" y="1843"/>
                  </a:cubicBezTo>
                  <a:cubicBezTo>
                    <a:pt x="51" y="1856"/>
                    <a:pt x="32" y="1874"/>
                    <a:pt x="14" y="1894"/>
                  </a:cubicBezTo>
                  <a:cubicBezTo>
                    <a:pt x="14" y="1900"/>
                    <a:pt x="8" y="1906"/>
                    <a:pt x="0" y="1912"/>
                  </a:cubicBezTo>
                  <a:cubicBezTo>
                    <a:pt x="8" y="1918"/>
                    <a:pt x="14" y="1918"/>
                    <a:pt x="14" y="1918"/>
                  </a:cubicBezTo>
                  <a:cubicBezTo>
                    <a:pt x="26" y="1918"/>
                    <a:pt x="32" y="1906"/>
                    <a:pt x="38" y="1906"/>
                  </a:cubicBezTo>
                  <a:cubicBezTo>
                    <a:pt x="69" y="1874"/>
                    <a:pt x="101" y="1850"/>
                    <a:pt x="133" y="1825"/>
                  </a:cubicBezTo>
                  <a:cubicBezTo>
                    <a:pt x="289" y="1680"/>
                    <a:pt x="427" y="1524"/>
                    <a:pt x="540" y="1342"/>
                  </a:cubicBezTo>
                  <a:cubicBezTo>
                    <a:pt x="596" y="1249"/>
                    <a:pt x="647" y="1154"/>
                    <a:pt x="697" y="1053"/>
                  </a:cubicBezTo>
                  <a:cubicBezTo>
                    <a:pt x="778" y="916"/>
                    <a:pt x="835" y="760"/>
                    <a:pt x="891" y="609"/>
                  </a:cubicBezTo>
                  <a:cubicBezTo>
                    <a:pt x="960" y="439"/>
                    <a:pt x="1010" y="257"/>
                    <a:pt x="1041" y="75"/>
                  </a:cubicBezTo>
                  <a:cubicBezTo>
                    <a:pt x="1047" y="51"/>
                    <a:pt x="1053" y="26"/>
                    <a:pt x="104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9"/>
            <p:cNvSpPr/>
            <p:nvPr/>
          </p:nvSpPr>
          <p:spPr>
            <a:xfrm rot="999412">
              <a:off x="1671088" y="1932214"/>
              <a:ext cx="163746" cy="770793"/>
            </a:xfrm>
            <a:custGeom>
              <a:avLst/>
              <a:gdLst/>
              <a:ahLst/>
              <a:cxnLst/>
              <a:rect l="l" t="t" r="r" b="b"/>
              <a:pathLst>
                <a:path w="478" h="2250" extrusionOk="0">
                  <a:moveTo>
                    <a:pt x="428" y="1"/>
                  </a:moveTo>
                  <a:cubicBezTo>
                    <a:pt x="428" y="256"/>
                    <a:pt x="434" y="508"/>
                    <a:pt x="409" y="765"/>
                  </a:cubicBezTo>
                  <a:cubicBezTo>
                    <a:pt x="377" y="1016"/>
                    <a:pt x="327" y="1272"/>
                    <a:pt x="258" y="1517"/>
                  </a:cubicBezTo>
                  <a:cubicBezTo>
                    <a:pt x="196" y="1761"/>
                    <a:pt x="114" y="2006"/>
                    <a:pt x="1" y="2249"/>
                  </a:cubicBezTo>
                  <a:cubicBezTo>
                    <a:pt x="39" y="2231"/>
                    <a:pt x="46" y="2212"/>
                    <a:pt x="52" y="2194"/>
                  </a:cubicBezTo>
                  <a:cubicBezTo>
                    <a:pt x="121" y="2049"/>
                    <a:pt x="171" y="1905"/>
                    <a:pt x="221" y="1755"/>
                  </a:cubicBezTo>
                  <a:cubicBezTo>
                    <a:pt x="296" y="1511"/>
                    <a:pt x="365" y="1266"/>
                    <a:pt x="403" y="1016"/>
                  </a:cubicBezTo>
                  <a:cubicBezTo>
                    <a:pt x="452" y="721"/>
                    <a:pt x="478" y="432"/>
                    <a:pt x="452" y="138"/>
                  </a:cubicBezTo>
                  <a:cubicBezTo>
                    <a:pt x="452" y="106"/>
                    <a:pt x="446" y="76"/>
                    <a:pt x="440" y="50"/>
                  </a:cubicBezTo>
                  <a:cubicBezTo>
                    <a:pt x="440" y="31"/>
                    <a:pt x="434" y="19"/>
                    <a:pt x="42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29"/>
            <p:cNvSpPr/>
            <p:nvPr/>
          </p:nvSpPr>
          <p:spPr>
            <a:xfrm rot="999412">
              <a:off x="996806" y="1674125"/>
              <a:ext cx="281588" cy="674872"/>
            </a:xfrm>
            <a:custGeom>
              <a:avLst/>
              <a:gdLst/>
              <a:ahLst/>
              <a:cxnLst/>
              <a:rect l="l" t="t" r="r" b="b"/>
              <a:pathLst>
                <a:path w="822" h="1970" extrusionOk="0">
                  <a:moveTo>
                    <a:pt x="1" y="0"/>
                  </a:moveTo>
                  <a:lnTo>
                    <a:pt x="1" y="32"/>
                  </a:lnTo>
                  <a:cubicBezTo>
                    <a:pt x="7" y="57"/>
                    <a:pt x="20" y="75"/>
                    <a:pt x="32" y="95"/>
                  </a:cubicBezTo>
                  <a:cubicBezTo>
                    <a:pt x="76" y="170"/>
                    <a:pt x="127" y="251"/>
                    <a:pt x="170" y="327"/>
                  </a:cubicBezTo>
                  <a:cubicBezTo>
                    <a:pt x="252" y="457"/>
                    <a:pt x="339" y="590"/>
                    <a:pt x="414" y="728"/>
                  </a:cubicBezTo>
                  <a:cubicBezTo>
                    <a:pt x="559" y="972"/>
                    <a:pt x="653" y="1235"/>
                    <a:pt x="715" y="1504"/>
                  </a:cubicBezTo>
                  <a:cubicBezTo>
                    <a:pt x="747" y="1649"/>
                    <a:pt x="778" y="1793"/>
                    <a:pt x="804" y="1937"/>
                  </a:cubicBezTo>
                  <a:cubicBezTo>
                    <a:pt x="804" y="1949"/>
                    <a:pt x="804" y="1962"/>
                    <a:pt x="810" y="1969"/>
                  </a:cubicBezTo>
                  <a:cubicBezTo>
                    <a:pt x="822" y="1949"/>
                    <a:pt x="816" y="1931"/>
                    <a:pt x="810" y="1912"/>
                  </a:cubicBezTo>
                  <a:cubicBezTo>
                    <a:pt x="772" y="1585"/>
                    <a:pt x="703" y="1273"/>
                    <a:pt x="578" y="966"/>
                  </a:cubicBezTo>
                  <a:cubicBezTo>
                    <a:pt x="515" y="833"/>
                    <a:pt x="446" y="709"/>
                    <a:pt x="371" y="584"/>
                  </a:cubicBezTo>
                  <a:cubicBezTo>
                    <a:pt x="258" y="402"/>
                    <a:pt x="139" y="220"/>
                    <a:pt x="26" y="38"/>
                  </a:cubicBezTo>
                  <a:cubicBezTo>
                    <a:pt x="20" y="26"/>
                    <a:pt x="14" y="20"/>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29"/>
            <p:cNvSpPr/>
            <p:nvPr/>
          </p:nvSpPr>
          <p:spPr>
            <a:xfrm rot="999412">
              <a:off x="1134388" y="2225106"/>
              <a:ext cx="83928" cy="648837"/>
            </a:xfrm>
            <a:custGeom>
              <a:avLst/>
              <a:gdLst/>
              <a:ahLst/>
              <a:cxnLst/>
              <a:rect l="l" t="t" r="r" b="b"/>
              <a:pathLst>
                <a:path w="245" h="1894" extrusionOk="0">
                  <a:moveTo>
                    <a:pt x="6" y="0"/>
                  </a:moveTo>
                  <a:cubicBezTo>
                    <a:pt x="0" y="20"/>
                    <a:pt x="6" y="38"/>
                    <a:pt x="6" y="51"/>
                  </a:cubicBezTo>
                  <a:cubicBezTo>
                    <a:pt x="70" y="384"/>
                    <a:pt x="94" y="715"/>
                    <a:pt x="94" y="1053"/>
                  </a:cubicBezTo>
                  <a:cubicBezTo>
                    <a:pt x="94" y="1255"/>
                    <a:pt x="119" y="1455"/>
                    <a:pt x="151" y="1655"/>
                  </a:cubicBezTo>
                  <a:cubicBezTo>
                    <a:pt x="163" y="1712"/>
                    <a:pt x="175" y="1768"/>
                    <a:pt x="200" y="1825"/>
                  </a:cubicBezTo>
                  <a:cubicBezTo>
                    <a:pt x="200" y="1837"/>
                    <a:pt x="206" y="1843"/>
                    <a:pt x="212" y="1856"/>
                  </a:cubicBezTo>
                  <a:cubicBezTo>
                    <a:pt x="220" y="1868"/>
                    <a:pt x="220" y="1880"/>
                    <a:pt x="244" y="1894"/>
                  </a:cubicBezTo>
                  <a:cubicBezTo>
                    <a:pt x="244" y="1888"/>
                    <a:pt x="238" y="1874"/>
                    <a:pt x="238" y="1868"/>
                  </a:cubicBezTo>
                  <a:cubicBezTo>
                    <a:pt x="145" y="1542"/>
                    <a:pt x="131" y="1217"/>
                    <a:pt x="125" y="885"/>
                  </a:cubicBezTo>
                  <a:cubicBezTo>
                    <a:pt x="119" y="596"/>
                    <a:pt x="82" y="315"/>
                    <a:pt x="18" y="38"/>
                  </a:cubicBezTo>
                  <a:cubicBezTo>
                    <a:pt x="18" y="26"/>
                    <a:pt x="18" y="14"/>
                    <a:pt x="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9"/>
            <p:cNvSpPr/>
            <p:nvPr/>
          </p:nvSpPr>
          <p:spPr>
            <a:xfrm rot="999412">
              <a:off x="1383482" y="2553220"/>
              <a:ext cx="431631" cy="431644"/>
            </a:xfrm>
            <a:custGeom>
              <a:avLst/>
              <a:gdLst/>
              <a:ahLst/>
              <a:cxnLst/>
              <a:rect l="l" t="t" r="r" b="b"/>
              <a:pathLst>
                <a:path w="1260" h="1260" extrusionOk="0">
                  <a:moveTo>
                    <a:pt x="1259" y="1"/>
                  </a:moveTo>
                  <a:lnTo>
                    <a:pt x="1259" y="1"/>
                  </a:lnTo>
                  <a:cubicBezTo>
                    <a:pt x="1071" y="233"/>
                    <a:pt x="903" y="470"/>
                    <a:pt x="701" y="690"/>
                  </a:cubicBezTo>
                  <a:cubicBezTo>
                    <a:pt x="551" y="846"/>
                    <a:pt x="382" y="1003"/>
                    <a:pt x="181" y="1135"/>
                  </a:cubicBezTo>
                  <a:cubicBezTo>
                    <a:pt x="125" y="1179"/>
                    <a:pt x="62" y="1216"/>
                    <a:pt x="0" y="1248"/>
                  </a:cubicBezTo>
                  <a:cubicBezTo>
                    <a:pt x="6" y="1260"/>
                    <a:pt x="12" y="1260"/>
                    <a:pt x="18" y="1260"/>
                  </a:cubicBezTo>
                  <a:cubicBezTo>
                    <a:pt x="30" y="1260"/>
                    <a:pt x="38" y="1254"/>
                    <a:pt x="44" y="1254"/>
                  </a:cubicBezTo>
                  <a:cubicBezTo>
                    <a:pt x="93" y="1228"/>
                    <a:pt x="143" y="1198"/>
                    <a:pt x="188" y="1167"/>
                  </a:cubicBezTo>
                  <a:cubicBezTo>
                    <a:pt x="438" y="1010"/>
                    <a:pt x="652" y="809"/>
                    <a:pt x="840" y="583"/>
                  </a:cubicBezTo>
                  <a:cubicBezTo>
                    <a:pt x="984" y="408"/>
                    <a:pt x="1115" y="220"/>
                    <a:pt x="1247" y="32"/>
                  </a:cubicBezTo>
                  <a:cubicBezTo>
                    <a:pt x="1253" y="25"/>
                    <a:pt x="1253" y="13"/>
                    <a:pt x="125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9"/>
            <p:cNvSpPr/>
            <p:nvPr/>
          </p:nvSpPr>
          <p:spPr>
            <a:xfrm rot="999412">
              <a:off x="1115281" y="1784981"/>
              <a:ext cx="219241" cy="641643"/>
            </a:xfrm>
            <a:custGeom>
              <a:avLst/>
              <a:gdLst/>
              <a:ahLst/>
              <a:cxnLst/>
              <a:rect l="l" t="t" r="r" b="b"/>
              <a:pathLst>
                <a:path w="640" h="1873" extrusionOk="0">
                  <a:moveTo>
                    <a:pt x="0" y="0"/>
                  </a:moveTo>
                  <a:cubicBezTo>
                    <a:pt x="465" y="883"/>
                    <a:pt x="427" y="664"/>
                    <a:pt x="615" y="1873"/>
                  </a:cubicBezTo>
                  <a:cubicBezTo>
                    <a:pt x="639" y="1780"/>
                    <a:pt x="570" y="1291"/>
                    <a:pt x="495" y="1016"/>
                  </a:cubicBezTo>
                  <a:cubicBezTo>
                    <a:pt x="376" y="570"/>
                    <a:pt x="133" y="131"/>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9"/>
            <p:cNvSpPr/>
            <p:nvPr/>
          </p:nvSpPr>
          <p:spPr>
            <a:xfrm rot="999412">
              <a:off x="1970250" y="1773578"/>
              <a:ext cx="197660" cy="474809"/>
            </a:xfrm>
            <a:custGeom>
              <a:avLst/>
              <a:gdLst/>
              <a:ahLst/>
              <a:cxnLst/>
              <a:rect l="l" t="t" r="r" b="b"/>
              <a:pathLst>
                <a:path w="577" h="1386" extrusionOk="0">
                  <a:moveTo>
                    <a:pt x="565" y="0"/>
                  </a:moveTo>
                  <a:cubicBezTo>
                    <a:pt x="551" y="0"/>
                    <a:pt x="545" y="14"/>
                    <a:pt x="539" y="20"/>
                  </a:cubicBezTo>
                  <a:cubicBezTo>
                    <a:pt x="527" y="32"/>
                    <a:pt x="513" y="44"/>
                    <a:pt x="501" y="63"/>
                  </a:cubicBezTo>
                  <a:cubicBezTo>
                    <a:pt x="464" y="107"/>
                    <a:pt x="432" y="157"/>
                    <a:pt x="401" y="214"/>
                  </a:cubicBezTo>
                  <a:cubicBezTo>
                    <a:pt x="351" y="307"/>
                    <a:pt x="295" y="402"/>
                    <a:pt x="244" y="503"/>
                  </a:cubicBezTo>
                  <a:cubicBezTo>
                    <a:pt x="201" y="590"/>
                    <a:pt x="163" y="677"/>
                    <a:pt x="137" y="772"/>
                  </a:cubicBezTo>
                  <a:cubicBezTo>
                    <a:pt x="125" y="828"/>
                    <a:pt x="100" y="879"/>
                    <a:pt x="88" y="934"/>
                  </a:cubicBezTo>
                  <a:cubicBezTo>
                    <a:pt x="62" y="1029"/>
                    <a:pt x="38" y="1128"/>
                    <a:pt x="19" y="1223"/>
                  </a:cubicBezTo>
                  <a:cubicBezTo>
                    <a:pt x="7" y="1279"/>
                    <a:pt x="1" y="1330"/>
                    <a:pt x="1" y="1386"/>
                  </a:cubicBezTo>
                  <a:cubicBezTo>
                    <a:pt x="7" y="1360"/>
                    <a:pt x="13" y="1336"/>
                    <a:pt x="19" y="1316"/>
                  </a:cubicBezTo>
                  <a:cubicBezTo>
                    <a:pt x="25" y="1298"/>
                    <a:pt x="32" y="1279"/>
                    <a:pt x="32" y="1261"/>
                  </a:cubicBezTo>
                  <a:cubicBezTo>
                    <a:pt x="56" y="1160"/>
                    <a:pt x="82" y="1059"/>
                    <a:pt x="113" y="960"/>
                  </a:cubicBezTo>
                  <a:cubicBezTo>
                    <a:pt x="145" y="834"/>
                    <a:pt x="195" y="709"/>
                    <a:pt x="244" y="590"/>
                  </a:cubicBezTo>
                  <a:cubicBezTo>
                    <a:pt x="333" y="396"/>
                    <a:pt x="432" y="214"/>
                    <a:pt x="551" y="44"/>
                  </a:cubicBezTo>
                  <a:cubicBezTo>
                    <a:pt x="559" y="32"/>
                    <a:pt x="571" y="20"/>
                    <a:pt x="577" y="6"/>
                  </a:cubicBezTo>
                  <a:lnTo>
                    <a:pt x="577" y="0"/>
                  </a:ln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9"/>
            <p:cNvSpPr/>
            <p:nvPr/>
          </p:nvSpPr>
          <p:spPr>
            <a:xfrm rot="999412">
              <a:off x="2014285" y="1859263"/>
              <a:ext cx="171967" cy="483373"/>
            </a:xfrm>
            <a:custGeom>
              <a:avLst/>
              <a:gdLst/>
              <a:ahLst/>
              <a:cxnLst/>
              <a:rect l="l" t="t" r="r" b="b"/>
              <a:pathLst>
                <a:path w="502" h="1411" extrusionOk="0">
                  <a:moveTo>
                    <a:pt x="501" y="1"/>
                  </a:moveTo>
                  <a:lnTo>
                    <a:pt x="501" y="1"/>
                  </a:lnTo>
                  <a:cubicBezTo>
                    <a:pt x="440" y="64"/>
                    <a:pt x="359" y="245"/>
                    <a:pt x="183" y="672"/>
                  </a:cubicBezTo>
                  <a:cubicBezTo>
                    <a:pt x="95" y="903"/>
                    <a:pt x="44" y="1147"/>
                    <a:pt x="1" y="1410"/>
                  </a:cubicBezTo>
                  <a:cubicBezTo>
                    <a:pt x="32" y="1361"/>
                    <a:pt x="38" y="1311"/>
                    <a:pt x="44" y="1273"/>
                  </a:cubicBezTo>
                  <a:cubicBezTo>
                    <a:pt x="76" y="1129"/>
                    <a:pt x="119" y="991"/>
                    <a:pt x="157" y="854"/>
                  </a:cubicBezTo>
                  <a:cubicBezTo>
                    <a:pt x="177" y="785"/>
                    <a:pt x="195" y="715"/>
                    <a:pt x="226" y="652"/>
                  </a:cubicBezTo>
                  <a:cubicBezTo>
                    <a:pt x="276" y="527"/>
                    <a:pt x="327" y="402"/>
                    <a:pt x="383" y="276"/>
                  </a:cubicBezTo>
                  <a:cubicBezTo>
                    <a:pt x="414" y="201"/>
                    <a:pt x="452" y="132"/>
                    <a:pt x="483" y="64"/>
                  </a:cubicBezTo>
                  <a:cubicBezTo>
                    <a:pt x="489" y="38"/>
                    <a:pt x="501" y="19"/>
                    <a:pt x="50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9"/>
            <p:cNvSpPr/>
            <p:nvPr/>
          </p:nvSpPr>
          <p:spPr>
            <a:xfrm rot="999412">
              <a:off x="2266165" y="2485059"/>
              <a:ext cx="335371" cy="253848"/>
            </a:xfrm>
            <a:custGeom>
              <a:avLst/>
              <a:gdLst/>
              <a:ahLst/>
              <a:cxnLst/>
              <a:rect l="l" t="t" r="r" b="b"/>
              <a:pathLst>
                <a:path w="979" h="741" extrusionOk="0">
                  <a:moveTo>
                    <a:pt x="972" y="0"/>
                  </a:moveTo>
                  <a:lnTo>
                    <a:pt x="966" y="8"/>
                  </a:lnTo>
                  <a:cubicBezTo>
                    <a:pt x="903" y="107"/>
                    <a:pt x="816" y="164"/>
                    <a:pt x="721" y="226"/>
                  </a:cubicBezTo>
                  <a:cubicBezTo>
                    <a:pt x="515" y="352"/>
                    <a:pt x="308" y="477"/>
                    <a:pt x="120" y="634"/>
                  </a:cubicBezTo>
                  <a:cubicBezTo>
                    <a:pt x="82" y="665"/>
                    <a:pt x="38" y="697"/>
                    <a:pt x="1" y="740"/>
                  </a:cubicBezTo>
                  <a:lnTo>
                    <a:pt x="13" y="740"/>
                  </a:lnTo>
                  <a:cubicBezTo>
                    <a:pt x="19" y="740"/>
                    <a:pt x="26" y="734"/>
                    <a:pt x="32" y="728"/>
                  </a:cubicBezTo>
                  <a:cubicBezTo>
                    <a:pt x="258" y="558"/>
                    <a:pt x="502" y="408"/>
                    <a:pt x="741" y="252"/>
                  </a:cubicBezTo>
                  <a:cubicBezTo>
                    <a:pt x="816" y="208"/>
                    <a:pt x="891" y="158"/>
                    <a:pt x="947" y="83"/>
                  </a:cubicBezTo>
                  <a:cubicBezTo>
                    <a:pt x="953" y="76"/>
                    <a:pt x="959" y="64"/>
                    <a:pt x="966" y="58"/>
                  </a:cubicBezTo>
                  <a:cubicBezTo>
                    <a:pt x="972" y="38"/>
                    <a:pt x="978" y="20"/>
                    <a:pt x="97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29"/>
            <p:cNvSpPr/>
            <p:nvPr/>
          </p:nvSpPr>
          <p:spPr>
            <a:xfrm rot="999412">
              <a:off x="2070537" y="1987766"/>
              <a:ext cx="195604" cy="408349"/>
            </a:xfrm>
            <a:custGeom>
              <a:avLst/>
              <a:gdLst/>
              <a:ahLst/>
              <a:cxnLst/>
              <a:rect l="l" t="t" r="r" b="b"/>
              <a:pathLst>
                <a:path w="571" h="1192" extrusionOk="0">
                  <a:moveTo>
                    <a:pt x="564" y="1"/>
                  </a:moveTo>
                  <a:lnTo>
                    <a:pt x="564" y="1"/>
                  </a:lnTo>
                  <a:cubicBezTo>
                    <a:pt x="533" y="64"/>
                    <a:pt x="527" y="126"/>
                    <a:pt x="503" y="189"/>
                  </a:cubicBezTo>
                  <a:cubicBezTo>
                    <a:pt x="483" y="246"/>
                    <a:pt x="471" y="314"/>
                    <a:pt x="445" y="377"/>
                  </a:cubicBezTo>
                  <a:cubicBezTo>
                    <a:pt x="402" y="509"/>
                    <a:pt x="345" y="640"/>
                    <a:pt x="289" y="765"/>
                  </a:cubicBezTo>
                  <a:cubicBezTo>
                    <a:pt x="232" y="878"/>
                    <a:pt x="164" y="984"/>
                    <a:pt x="81" y="1085"/>
                  </a:cubicBezTo>
                  <a:cubicBezTo>
                    <a:pt x="57" y="1117"/>
                    <a:pt x="38" y="1141"/>
                    <a:pt x="14" y="1172"/>
                  </a:cubicBezTo>
                  <a:cubicBezTo>
                    <a:pt x="6" y="1178"/>
                    <a:pt x="0" y="1186"/>
                    <a:pt x="0" y="1192"/>
                  </a:cubicBezTo>
                  <a:cubicBezTo>
                    <a:pt x="14" y="1186"/>
                    <a:pt x="26" y="1178"/>
                    <a:pt x="32" y="1172"/>
                  </a:cubicBezTo>
                  <a:cubicBezTo>
                    <a:pt x="38" y="1166"/>
                    <a:pt x="38" y="1166"/>
                    <a:pt x="38" y="1160"/>
                  </a:cubicBezTo>
                  <a:cubicBezTo>
                    <a:pt x="151" y="1054"/>
                    <a:pt x="239" y="929"/>
                    <a:pt x="307" y="784"/>
                  </a:cubicBezTo>
                  <a:cubicBezTo>
                    <a:pt x="345" y="715"/>
                    <a:pt x="382" y="646"/>
                    <a:pt x="408" y="571"/>
                  </a:cubicBezTo>
                  <a:cubicBezTo>
                    <a:pt x="458" y="446"/>
                    <a:pt x="495" y="321"/>
                    <a:pt x="527" y="189"/>
                  </a:cubicBezTo>
                  <a:cubicBezTo>
                    <a:pt x="540" y="151"/>
                    <a:pt x="546" y="107"/>
                    <a:pt x="558" y="70"/>
                  </a:cubicBezTo>
                  <a:cubicBezTo>
                    <a:pt x="570" y="50"/>
                    <a:pt x="564" y="32"/>
                    <a:pt x="564"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29"/>
            <p:cNvSpPr/>
            <p:nvPr/>
          </p:nvSpPr>
          <p:spPr>
            <a:xfrm rot="999412">
              <a:off x="1853380" y="1693214"/>
              <a:ext cx="68855" cy="408349"/>
            </a:xfrm>
            <a:custGeom>
              <a:avLst/>
              <a:gdLst/>
              <a:ahLst/>
              <a:cxnLst/>
              <a:rect l="l" t="t" r="r" b="b"/>
              <a:pathLst>
                <a:path w="201" h="1192" extrusionOk="0">
                  <a:moveTo>
                    <a:pt x="13" y="0"/>
                  </a:moveTo>
                  <a:cubicBezTo>
                    <a:pt x="7" y="8"/>
                    <a:pt x="1" y="14"/>
                    <a:pt x="7" y="26"/>
                  </a:cubicBezTo>
                  <a:cubicBezTo>
                    <a:pt x="7" y="32"/>
                    <a:pt x="7" y="38"/>
                    <a:pt x="13" y="45"/>
                  </a:cubicBezTo>
                  <a:cubicBezTo>
                    <a:pt x="88" y="314"/>
                    <a:pt x="126" y="584"/>
                    <a:pt x="126" y="859"/>
                  </a:cubicBezTo>
                  <a:cubicBezTo>
                    <a:pt x="126" y="966"/>
                    <a:pt x="114" y="1073"/>
                    <a:pt x="100" y="1191"/>
                  </a:cubicBezTo>
                  <a:cubicBezTo>
                    <a:pt x="201" y="985"/>
                    <a:pt x="157" y="346"/>
                    <a:pt x="51" y="69"/>
                  </a:cubicBezTo>
                  <a:cubicBezTo>
                    <a:pt x="39" y="45"/>
                    <a:pt x="25" y="20"/>
                    <a:pt x="1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9"/>
            <p:cNvSpPr/>
            <p:nvPr/>
          </p:nvSpPr>
          <p:spPr>
            <a:xfrm rot="999412">
              <a:off x="1479240" y="1663569"/>
              <a:ext cx="90780" cy="440551"/>
            </a:xfrm>
            <a:custGeom>
              <a:avLst/>
              <a:gdLst/>
              <a:ahLst/>
              <a:cxnLst/>
              <a:rect l="l" t="t" r="r" b="b"/>
              <a:pathLst>
                <a:path w="265" h="1286" extrusionOk="0">
                  <a:moveTo>
                    <a:pt x="264" y="1"/>
                  </a:moveTo>
                  <a:cubicBezTo>
                    <a:pt x="245" y="1"/>
                    <a:pt x="239" y="7"/>
                    <a:pt x="233" y="20"/>
                  </a:cubicBezTo>
                  <a:cubicBezTo>
                    <a:pt x="227" y="26"/>
                    <a:pt x="227" y="32"/>
                    <a:pt x="219" y="38"/>
                  </a:cubicBezTo>
                  <a:cubicBezTo>
                    <a:pt x="175" y="139"/>
                    <a:pt x="144" y="240"/>
                    <a:pt x="120" y="345"/>
                  </a:cubicBezTo>
                  <a:cubicBezTo>
                    <a:pt x="45" y="616"/>
                    <a:pt x="19" y="891"/>
                    <a:pt x="1" y="1166"/>
                  </a:cubicBezTo>
                  <a:cubicBezTo>
                    <a:pt x="1" y="1210"/>
                    <a:pt x="1" y="1248"/>
                    <a:pt x="7" y="1285"/>
                  </a:cubicBezTo>
                  <a:cubicBezTo>
                    <a:pt x="31" y="1073"/>
                    <a:pt x="45" y="854"/>
                    <a:pt x="88" y="640"/>
                  </a:cubicBezTo>
                  <a:cubicBezTo>
                    <a:pt x="126" y="428"/>
                    <a:pt x="175" y="214"/>
                    <a:pt x="264" y="7"/>
                  </a:cubicBezTo>
                  <a:lnTo>
                    <a:pt x="264" y="1"/>
                  </a:ln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9"/>
            <p:cNvSpPr/>
            <p:nvPr/>
          </p:nvSpPr>
          <p:spPr>
            <a:xfrm rot="999412">
              <a:off x="1412575" y="1765722"/>
              <a:ext cx="49672" cy="451171"/>
            </a:xfrm>
            <a:custGeom>
              <a:avLst/>
              <a:gdLst/>
              <a:ahLst/>
              <a:cxnLst/>
              <a:rect l="l" t="t" r="r" b="b"/>
              <a:pathLst>
                <a:path w="145" h="1317" extrusionOk="0">
                  <a:moveTo>
                    <a:pt x="145" y="1"/>
                  </a:moveTo>
                  <a:lnTo>
                    <a:pt x="145" y="1"/>
                  </a:lnTo>
                  <a:cubicBezTo>
                    <a:pt x="57" y="132"/>
                    <a:pt x="0" y="634"/>
                    <a:pt x="6" y="1002"/>
                  </a:cubicBezTo>
                  <a:cubicBezTo>
                    <a:pt x="6" y="1129"/>
                    <a:pt x="20" y="1242"/>
                    <a:pt x="38" y="1317"/>
                  </a:cubicBezTo>
                  <a:lnTo>
                    <a:pt x="38" y="1178"/>
                  </a:lnTo>
                  <a:cubicBezTo>
                    <a:pt x="32" y="1078"/>
                    <a:pt x="32" y="978"/>
                    <a:pt x="32" y="872"/>
                  </a:cubicBezTo>
                  <a:cubicBezTo>
                    <a:pt x="32" y="727"/>
                    <a:pt x="44" y="583"/>
                    <a:pt x="57" y="432"/>
                  </a:cubicBezTo>
                  <a:cubicBezTo>
                    <a:pt x="75" y="288"/>
                    <a:pt x="107" y="145"/>
                    <a:pt x="14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29"/>
            <p:cNvSpPr/>
            <p:nvPr/>
          </p:nvSpPr>
          <p:spPr>
            <a:xfrm rot="999412">
              <a:off x="916151" y="1542421"/>
              <a:ext cx="204168" cy="373749"/>
            </a:xfrm>
            <a:custGeom>
              <a:avLst/>
              <a:gdLst/>
              <a:ahLst/>
              <a:cxnLst/>
              <a:rect l="l" t="t" r="r" b="b"/>
              <a:pathLst>
                <a:path w="596" h="1091" extrusionOk="0">
                  <a:moveTo>
                    <a:pt x="0" y="0"/>
                  </a:moveTo>
                  <a:cubicBezTo>
                    <a:pt x="0" y="175"/>
                    <a:pt x="433" y="953"/>
                    <a:pt x="596" y="1091"/>
                  </a:cubicBezTo>
                  <a:cubicBezTo>
                    <a:pt x="489" y="915"/>
                    <a:pt x="370" y="745"/>
                    <a:pt x="269" y="564"/>
                  </a:cubicBezTo>
                  <a:cubicBezTo>
                    <a:pt x="170" y="388"/>
                    <a:pt x="81" y="200"/>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29"/>
            <p:cNvSpPr/>
            <p:nvPr/>
          </p:nvSpPr>
          <p:spPr>
            <a:xfrm rot="999412">
              <a:off x="2117201" y="1834827"/>
              <a:ext cx="165801" cy="354907"/>
            </a:xfrm>
            <a:custGeom>
              <a:avLst/>
              <a:gdLst/>
              <a:ahLst/>
              <a:cxnLst/>
              <a:rect l="l" t="t" r="r" b="b"/>
              <a:pathLst>
                <a:path w="484" h="1036" extrusionOk="0">
                  <a:moveTo>
                    <a:pt x="457" y="0"/>
                  </a:moveTo>
                  <a:cubicBezTo>
                    <a:pt x="438" y="12"/>
                    <a:pt x="426" y="32"/>
                    <a:pt x="420" y="44"/>
                  </a:cubicBezTo>
                  <a:cubicBezTo>
                    <a:pt x="376" y="113"/>
                    <a:pt x="339" y="188"/>
                    <a:pt x="295" y="264"/>
                  </a:cubicBezTo>
                  <a:cubicBezTo>
                    <a:pt x="232" y="383"/>
                    <a:pt x="175" y="509"/>
                    <a:pt x="131" y="640"/>
                  </a:cubicBezTo>
                  <a:cubicBezTo>
                    <a:pt x="93" y="747"/>
                    <a:pt x="50" y="847"/>
                    <a:pt x="24" y="953"/>
                  </a:cubicBezTo>
                  <a:cubicBezTo>
                    <a:pt x="18" y="978"/>
                    <a:pt x="6" y="1004"/>
                    <a:pt x="0" y="1035"/>
                  </a:cubicBezTo>
                  <a:cubicBezTo>
                    <a:pt x="50" y="935"/>
                    <a:pt x="93" y="828"/>
                    <a:pt x="131" y="721"/>
                  </a:cubicBezTo>
                  <a:cubicBezTo>
                    <a:pt x="163" y="628"/>
                    <a:pt x="200" y="527"/>
                    <a:pt x="250" y="440"/>
                  </a:cubicBezTo>
                  <a:cubicBezTo>
                    <a:pt x="263" y="420"/>
                    <a:pt x="269" y="402"/>
                    <a:pt x="275" y="383"/>
                  </a:cubicBezTo>
                  <a:cubicBezTo>
                    <a:pt x="333" y="258"/>
                    <a:pt x="394" y="139"/>
                    <a:pt x="476" y="20"/>
                  </a:cubicBezTo>
                  <a:cubicBezTo>
                    <a:pt x="476" y="20"/>
                    <a:pt x="476" y="12"/>
                    <a:pt x="483" y="12"/>
                  </a:cubicBezTo>
                  <a:lnTo>
                    <a:pt x="483" y="0"/>
                  </a:ln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29"/>
            <p:cNvSpPr/>
            <p:nvPr/>
          </p:nvSpPr>
          <p:spPr>
            <a:xfrm rot="999412">
              <a:off x="1224747" y="2327181"/>
              <a:ext cx="19869" cy="414516"/>
            </a:xfrm>
            <a:custGeom>
              <a:avLst/>
              <a:gdLst/>
              <a:ahLst/>
              <a:cxnLst/>
              <a:rect l="l" t="t" r="r" b="b"/>
              <a:pathLst>
                <a:path w="58" h="1210" extrusionOk="0">
                  <a:moveTo>
                    <a:pt x="26" y="0"/>
                  </a:moveTo>
                  <a:lnTo>
                    <a:pt x="26" y="0"/>
                  </a:lnTo>
                  <a:cubicBezTo>
                    <a:pt x="6" y="119"/>
                    <a:pt x="0" y="915"/>
                    <a:pt x="32" y="1154"/>
                  </a:cubicBezTo>
                  <a:cubicBezTo>
                    <a:pt x="38" y="1178"/>
                    <a:pt x="44" y="1198"/>
                    <a:pt x="44" y="1210"/>
                  </a:cubicBezTo>
                  <a:lnTo>
                    <a:pt x="51" y="1210"/>
                  </a:lnTo>
                  <a:lnTo>
                    <a:pt x="57" y="1204"/>
                  </a:lnTo>
                  <a:lnTo>
                    <a:pt x="57" y="1192"/>
                  </a:lnTo>
                  <a:cubicBezTo>
                    <a:pt x="51" y="1135"/>
                    <a:pt x="51" y="1073"/>
                    <a:pt x="44" y="1016"/>
                  </a:cubicBezTo>
                  <a:cubicBezTo>
                    <a:pt x="26" y="677"/>
                    <a:pt x="44" y="339"/>
                    <a:pt x="2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29"/>
            <p:cNvSpPr/>
            <p:nvPr/>
          </p:nvSpPr>
          <p:spPr>
            <a:xfrm rot="999412">
              <a:off x="1241248" y="1833378"/>
              <a:ext cx="129147" cy="423422"/>
            </a:xfrm>
            <a:custGeom>
              <a:avLst/>
              <a:gdLst/>
              <a:ahLst/>
              <a:cxnLst/>
              <a:rect l="l" t="t" r="r" b="b"/>
              <a:pathLst>
                <a:path w="377" h="1236" extrusionOk="0">
                  <a:moveTo>
                    <a:pt x="14" y="0"/>
                  </a:moveTo>
                  <a:cubicBezTo>
                    <a:pt x="8" y="0"/>
                    <a:pt x="8" y="7"/>
                    <a:pt x="0" y="7"/>
                  </a:cubicBezTo>
                  <a:cubicBezTo>
                    <a:pt x="107" y="195"/>
                    <a:pt x="188" y="395"/>
                    <a:pt x="245" y="602"/>
                  </a:cubicBezTo>
                  <a:cubicBezTo>
                    <a:pt x="301" y="808"/>
                    <a:pt x="338" y="1016"/>
                    <a:pt x="352" y="1235"/>
                  </a:cubicBezTo>
                  <a:cubicBezTo>
                    <a:pt x="376" y="1216"/>
                    <a:pt x="364" y="1190"/>
                    <a:pt x="364" y="1172"/>
                  </a:cubicBezTo>
                  <a:cubicBezTo>
                    <a:pt x="358" y="1010"/>
                    <a:pt x="326" y="846"/>
                    <a:pt x="289" y="689"/>
                  </a:cubicBezTo>
                  <a:cubicBezTo>
                    <a:pt x="239" y="476"/>
                    <a:pt x="170" y="264"/>
                    <a:pt x="57" y="70"/>
                  </a:cubicBezTo>
                  <a:cubicBezTo>
                    <a:pt x="45" y="44"/>
                    <a:pt x="26" y="25"/>
                    <a:pt x="1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29"/>
            <p:cNvSpPr/>
            <p:nvPr/>
          </p:nvSpPr>
          <p:spPr>
            <a:xfrm rot="999412">
              <a:off x="1752485" y="2461923"/>
              <a:ext cx="227805" cy="288105"/>
            </a:xfrm>
            <a:custGeom>
              <a:avLst/>
              <a:gdLst/>
              <a:ahLst/>
              <a:cxnLst/>
              <a:rect l="l" t="t" r="r" b="b"/>
              <a:pathLst>
                <a:path w="665" h="841" extrusionOk="0">
                  <a:moveTo>
                    <a:pt x="664" y="0"/>
                  </a:moveTo>
                  <a:lnTo>
                    <a:pt x="664" y="0"/>
                  </a:lnTo>
                  <a:cubicBezTo>
                    <a:pt x="377" y="239"/>
                    <a:pt x="183" y="533"/>
                    <a:pt x="1" y="841"/>
                  </a:cubicBezTo>
                  <a:cubicBezTo>
                    <a:pt x="25" y="809"/>
                    <a:pt x="50" y="778"/>
                    <a:pt x="70" y="746"/>
                  </a:cubicBezTo>
                  <a:cubicBezTo>
                    <a:pt x="94" y="715"/>
                    <a:pt x="120" y="677"/>
                    <a:pt x="138" y="645"/>
                  </a:cubicBezTo>
                  <a:cubicBezTo>
                    <a:pt x="288" y="427"/>
                    <a:pt x="458" y="220"/>
                    <a:pt x="652" y="38"/>
                  </a:cubicBezTo>
                  <a:cubicBezTo>
                    <a:pt x="658" y="32"/>
                    <a:pt x="664" y="26"/>
                    <a:pt x="66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9"/>
            <p:cNvSpPr/>
            <p:nvPr/>
          </p:nvSpPr>
          <p:spPr>
            <a:xfrm rot="999412">
              <a:off x="880913" y="1484257"/>
              <a:ext cx="150386" cy="313799"/>
            </a:xfrm>
            <a:custGeom>
              <a:avLst/>
              <a:gdLst/>
              <a:ahLst/>
              <a:cxnLst/>
              <a:rect l="l" t="t" r="r" b="b"/>
              <a:pathLst>
                <a:path w="439" h="916" extrusionOk="0">
                  <a:moveTo>
                    <a:pt x="13" y="1"/>
                  </a:moveTo>
                  <a:cubicBezTo>
                    <a:pt x="1" y="7"/>
                    <a:pt x="1" y="19"/>
                    <a:pt x="1" y="32"/>
                  </a:cubicBezTo>
                  <a:cubicBezTo>
                    <a:pt x="1" y="38"/>
                    <a:pt x="1" y="44"/>
                    <a:pt x="7" y="50"/>
                  </a:cubicBezTo>
                  <a:cubicBezTo>
                    <a:pt x="13" y="131"/>
                    <a:pt x="38" y="207"/>
                    <a:pt x="62" y="282"/>
                  </a:cubicBezTo>
                  <a:cubicBezTo>
                    <a:pt x="120" y="420"/>
                    <a:pt x="195" y="545"/>
                    <a:pt x="270" y="671"/>
                  </a:cubicBezTo>
                  <a:cubicBezTo>
                    <a:pt x="314" y="739"/>
                    <a:pt x="357" y="808"/>
                    <a:pt x="401" y="878"/>
                  </a:cubicBezTo>
                  <a:cubicBezTo>
                    <a:pt x="414" y="897"/>
                    <a:pt x="420" y="909"/>
                    <a:pt x="438" y="915"/>
                  </a:cubicBezTo>
                  <a:cubicBezTo>
                    <a:pt x="438" y="897"/>
                    <a:pt x="426" y="890"/>
                    <a:pt x="420" y="878"/>
                  </a:cubicBezTo>
                  <a:cubicBezTo>
                    <a:pt x="320" y="709"/>
                    <a:pt x="213" y="539"/>
                    <a:pt x="132" y="357"/>
                  </a:cubicBezTo>
                  <a:cubicBezTo>
                    <a:pt x="82" y="250"/>
                    <a:pt x="44" y="145"/>
                    <a:pt x="25" y="25"/>
                  </a:cubicBezTo>
                  <a:cubicBezTo>
                    <a:pt x="25" y="19"/>
                    <a:pt x="19" y="13"/>
                    <a:pt x="19" y="7"/>
                  </a:cubicBezTo>
                  <a:cubicBezTo>
                    <a:pt x="19" y="7"/>
                    <a:pt x="13" y="7"/>
                    <a:pt x="13"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9"/>
            <p:cNvSpPr/>
            <p:nvPr/>
          </p:nvSpPr>
          <p:spPr>
            <a:xfrm rot="999412">
              <a:off x="1777346" y="2387687"/>
              <a:ext cx="212733" cy="253848"/>
            </a:xfrm>
            <a:custGeom>
              <a:avLst/>
              <a:gdLst/>
              <a:ahLst/>
              <a:cxnLst/>
              <a:rect l="l" t="t" r="r" b="b"/>
              <a:pathLst>
                <a:path w="621" h="741" extrusionOk="0">
                  <a:moveTo>
                    <a:pt x="620" y="0"/>
                  </a:moveTo>
                  <a:cubicBezTo>
                    <a:pt x="602" y="0"/>
                    <a:pt x="589" y="0"/>
                    <a:pt x="583" y="8"/>
                  </a:cubicBezTo>
                  <a:cubicBezTo>
                    <a:pt x="565" y="14"/>
                    <a:pt x="551" y="26"/>
                    <a:pt x="539" y="32"/>
                  </a:cubicBezTo>
                  <a:cubicBezTo>
                    <a:pt x="377" y="170"/>
                    <a:pt x="238" y="327"/>
                    <a:pt x="120" y="509"/>
                  </a:cubicBezTo>
                  <a:cubicBezTo>
                    <a:pt x="94" y="546"/>
                    <a:pt x="68" y="584"/>
                    <a:pt x="44" y="622"/>
                  </a:cubicBezTo>
                  <a:cubicBezTo>
                    <a:pt x="25" y="658"/>
                    <a:pt x="7" y="695"/>
                    <a:pt x="1" y="738"/>
                  </a:cubicBezTo>
                  <a:lnTo>
                    <a:pt x="1" y="738"/>
                  </a:lnTo>
                  <a:cubicBezTo>
                    <a:pt x="3" y="733"/>
                    <a:pt x="8" y="728"/>
                    <a:pt x="13" y="722"/>
                  </a:cubicBezTo>
                  <a:cubicBezTo>
                    <a:pt x="68" y="634"/>
                    <a:pt x="120" y="552"/>
                    <a:pt x="175" y="477"/>
                  </a:cubicBezTo>
                  <a:cubicBezTo>
                    <a:pt x="238" y="390"/>
                    <a:pt x="308" y="309"/>
                    <a:pt x="377" y="234"/>
                  </a:cubicBezTo>
                  <a:cubicBezTo>
                    <a:pt x="444" y="158"/>
                    <a:pt x="514" y="89"/>
                    <a:pt x="602" y="20"/>
                  </a:cubicBezTo>
                  <a:cubicBezTo>
                    <a:pt x="608" y="14"/>
                    <a:pt x="614" y="8"/>
                    <a:pt x="620" y="0"/>
                  </a:cubicBezTo>
                  <a:close/>
                  <a:moveTo>
                    <a:pt x="1" y="738"/>
                  </a:moveTo>
                  <a:cubicBezTo>
                    <a:pt x="1" y="739"/>
                    <a:pt x="1" y="740"/>
                    <a:pt x="1" y="741"/>
                  </a:cubicBezTo>
                  <a:cubicBezTo>
                    <a:pt x="1" y="740"/>
                    <a:pt x="1" y="739"/>
                    <a:pt x="1" y="738"/>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9"/>
            <p:cNvSpPr/>
            <p:nvPr/>
          </p:nvSpPr>
          <p:spPr>
            <a:xfrm rot="999412">
              <a:off x="2257245" y="2019313"/>
              <a:ext cx="88382" cy="324418"/>
            </a:xfrm>
            <a:custGeom>
              <a:avLst/>
              <a:gdLst/>
              <a:ahLst/>
              <a:cxnLst/>
              <a:rect l="l" t="t" r="r" b="b"/>
              <a:pathLst>
                <a:path w="258" h="947" extrusionOk="0">
                  <a:moveTo>
                    <a:pt x="226" y="1"/>
                  </a:moveTo>
                  <a:lnTo>
                    <a:pt x="226" y="62"/>
                  </a:lnTo>
                  <a:cubicBezTo>
                    <a:pt x="220" y="207"/>
                    <a:pt x="208" y="351"/>
                    <a:pt x="171" y="489"/>
                  </a:cubicBezTo>
                  <a:cubicBezTo>
                    <a:pt x="126" y="646"/>
                    <a:pt x="70" y="796"/>
                    <a:pt x="1" y="947"/>
                  </a:cubicBezTo>
                  <a:cubicBezTo>
                    <a:pt x="13" y="933"/>
                    <a:pt x="26" y="921"/>
                    <a:pt x="32" y="903"/>
                  </a:cubicBezTo>
                  <a:cubicBezTo>
                    <a:pt x="76" y="808"/>
                    <a:pt x="133" y="715"/>
                    <a:pt x="163" y="614"/>
                  </a:cubicBezTo>
                  <a:cubicBezTo>
                    <a:pt x="189" y="514"/>
                    <a:pt x="226" y="414"/>
                    <a:pt x="238" y="314"/>
                  </a:cubicBezTo>
                  <a:cubicBezTo>
                    <a:pt x="252" y="244"/>
                    <a:pt x="258" y="181"/>
                    <a:pt x="258" y="113"/>
                  </a:cubicBezTo>
                  <a:cubicBezTo>
                    <a:pt x="252" y="100"/>
                    <a:pt x="252" y="88"/>
                    <a:pt x="252" y="76"/>
                  </a:cubicBezTo>
                  <a:cubicBezTo>
                    <a:pt x="252" y="56"/>
                    <a:pt x="258" y="25"/>
                    <a:pt x="22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9"/>
            <p:cNvSpPr/>
            <p:nvPr/>
          </p:nvSpPr>
          <p:spPr>
            <a:xfrm rot="999412">
              <a:off x="1232071" y="2842008"/>
              <a:ext cx="277135" cy="152788"/>
            </a:xfrm>
            <a:custGeom>
              <a:avLst/>
              <a:gdLst/>
              <a:ahLst/>
              <a:cxnLst/>
              <a:rect l="l" t="t" r="r" b="b"/>
              <a:pathLst>
                <a:path w="809" h="446" extrusionOk="0">
                  <a:moveTo>
                    <a:pt x="808" y="0"/>
                  </a:moveTo>
                  <a:cubicBezTo>
                    <a:pt x="790" y="0"/>
                    <a:pt x="784" y="12"/>
                    <a:pt x="771" y="18"/>
                  </a:cubicBezTo>
                  <a:cubicBezTo>
                    <a:pt x="640" y="119"/>
                    <a:pt x="507" y="226"/>
                    <a:pt x="357" y="301"/>
                  </a:cubicBezTo>
                  <a:cubicBezTo>
                    <a:pt x="252" y="357"/>
                    <a:pt x="151" y="408"/>
                    <a:pt x="32" y="426"/>
                  </a:cubicBezTo>
                  <a:lnTo>
                    <a:pt x="26" y="426"/>
                  </a:lnTo>
                  <a:cubicBezTo>
                    <a:pt x="18" y="426"/>
                    <a:pt x="12" y="426"/>
                    <a:pt x="0" y="432"/>
                  </a:cubicBezTo>
                  <a:cubicBezTo>
                    <a:pt x="12" y="445"/>
                    <a:pt x="18" y="445"/>
                    <a:pt x="32" y="445"/>
                  </a:cubicBezTo>
                  <a:lnTo>
                    <a:pt x="76" y="445"/>
                  </a:lnTo>
                  <a:cubicBezTo>
                    <a:pt x="145" y="432"/>
                    <a:pt x="214" y="408"/>
                    <a:pt x="276" y="376"/>
                  </a:cubicBezTo>
                  <a:cubicBezTo>
                    <a:pt x="464" y="287"/>
                    <a:pt x="634" y="163"/>
                    <a:pt x="796" y="24"/>
                  </a:cubicBezTo>
                  <a:cubicBezTo>
                    <a:pt x="802" y="18"/>
                    <a:pt x="808" y="12"/>
                    <a:pt x="80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9"/>
            <p:cNvSpPr/>
            <p:nvPr/>
          </p:nvSpPr>
          <p:spPr>
            <a:xfrm rot="999412">
              <a:off x="1963388" y="1869511"/>
              <a:ext cx="73309" cy="279541"/>
            </a:xfrm>
            <a:custGeom>
              <a:avLst/>
              <a:gdLst/>
              <a:ahLst/>
              <a:cxnLst/>
              <a:rect l="l" t="t" r="r" b="b"/>
              <a:pathLst>
                <a:path w="214" h="816" extrusionOk="0">
                  <a:moveTo>
                    <a:pt x="214" y="1"/>
                  </a:moveTo>
                  <a:lnTo>
                    <a:pt x="214" y="1"/>
                  </a:lnTo>
                  <a:cubicBezTo>
                    <a:pt x="120" y="189"/>
                    <a:pt x="45" y="383"/>
                    <a:pt x="20" y="590"/>
                  </a:cubicBezTo>
                  <a:cubicBezTo>
                    <a:pt x="8" y="666"/>
                    <a:pt x="0" y="741"/>
                    <a:pt x="8" y="816"/>
                  </a:cubicBezTo>
                  <a:cubicBezTo>
                    <a:pt x="20" y="784"/>
                    <a:pt x="26" y="753"/>
                    <a:pt x="32" y="721"/>
                  </a:cubicBezTo>
                  <a:cubicBezTo>
                    <a:pt x="38" y="660"/>
                    <a:pt x="38" y="602"/>
                    <a:pt x="57" y="547"/>
                  </a:cubicBezTo>
                  <a:cubicBezTo>
                    <a:pt x="75" y="452"/>
                    <a:pt x="101" y="359"/>
                    <a:pt x="126" y="270"/>
                  </a:cubicBezTo>
                  <a:cubicBezTo>
                    <a:pt x="150" y="177"/>
                    <a:pt x="188" y="95"/>
                    <a:pt x="214"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29"/>
            <p:cNvSpPr/>
            <p:nvPr/>
          </p:nvSpPr>
          <p:spPr>
            <a:xfrm rot="999412">
              <a:off x="2023508" y="2089042"/>
              <a:ext cx="159292" cy="290161"/>
            </a:xfrm>
            <a:custGeom>
              <a:avLst/>
              <a:gdLst/>
              <a:ahLst/>
              <a:cxnLst/>
              <a:rect l="l" t="t" r="r" b="b"/>
              <a:pathLst>
                <a:path w="465" h="847" extrusionOk="0">
                  <a:moveTo>
                    <a:pt x="464" y="0"/>
                  </a:moveTo>
                  <a:cubicBezTo>
                    <a:pt x="395" y="145"/>
                    <a:pt x="326" y="289"/>
                    <a:pt x="251" y="433"/>
                  </a:cubicBezTo>
                  <a:cubicBezTo>
                    <a:pt x="175" y="578"/>
                    <a:pt x="88" y="709"/>
                    <a:pt x="1" y="847"/>
                  </a:cubicBezTo>
                  <a:cubicBezTo>
                    <a:pt x="213" y="596"/>
                    <a:pt x="357" y="307"/>
                    <a:pt x="46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29"/>
            <p:cNvSpPr/>
            <p:nvPr/>
          </p:nvSpPr>
          <p:spPr>
            <a:xfrm rot="999412">
              <a:off x="1373720" y="1490908"/>
              <a:ext cx="26035" cy="253163"/>
            </a:xfrm>
            <a:custGeom>
              <a:avLst/>
              <a:gdLst/>
              <a:ahLst/>
              <a:cxnLst/>
              <a:rect l="l" t="t" r="r" b="b"/>
              <a:pathLst>
                <a:path w="76" h="739" extrusionOk="0">
                  <a:moveTo>
                    <a:pt x="64" y="0"/>
                  </a:moveTo>
                  <a:cubicBezTo>
                    <a:pt x="56" y="0"/>
                    <a:pt x="50" y="6"/>
                    <a:pt x="50" y="12"/>
                  </a:cubicBezTo>
                  <a:cubicBezTo>
                    <a:pt x="44" y="18"/>
                    <a:pt x="44" y="24"/>
                    <a:pt x="38" y="32"/>
                  </a:cubicBezTo>
                  <a:cubicBezTo>
                    <a:pt x="26" y="69"/>
                    <a:pt x="19" y="113"/>
                    <a:pt x="13" y="151"/>
                  </a:cubicBezTo>
                  <a:cubicBezTo>
                    <a:pt x="1" y="232"/>
                    <a:pt x="1" y="313"/>
                    <a:pt x="13" y="394"/>
                  </a:cubicBezTo>
                  <a:cubicBezTo>
                    <a:pt x="26" y="513"/>
                    <a:pt x="38" y="626"/>
                    <a:pt x="76" y="739"/>
                  </a:cubicBezTo>
                  <a:cubicBezTo>
                    <a:pt x="76" y="658"/>
                    <a:pt x="64" y="588"/>
                    <a:pt x="56" y="513"/>
                  </a:cubicBezTo>
                  <a:cubicBezTo>
                    <a:pt x="38" y="370"/>
                    <a:pt x="32" y="226"/>
                    <a:pt x="50" y="87"/>
                  </a:cubicBezTo>
                  <a:cubicBezTo>
                    <a:pt x="56" y="62"/>
                    <a:pt x="70" y="44"/>
                    <a:pt x="76" y="18"/>
                  </a:cubicBezTo>
                  <a:lnTo>
                    <a:pt x="76" y="0"/>
                  </a:ln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9"/>
            <p:cNvSpPr/>
            <p:nvPr/>
          </p:nvSpPr>
          <p:spPr>
            <a:xfrm rot="999412">
              <a:off x="1912890" y="2478877"/>
              <a:ext cx="215131" cy="198351"/>
            </a:xfrm>
            <a:custGeom>
              <a:avLst/>
              <a:gdLst/>
              <a:ahLst/>
              <a:cxnLst/>
              <a:rect l="l" t="t" r="r" b="b"/>
              <a:pathLst>
                <a:path w="628" h="579" extrusionOk="0">
                  <a:moveTo>
                    <a:pt x="628" y="1"/>
                  </a:moveTo>
                  <a:lnTo>
                    <a:pt x="628" y="1"/>
                  </a:lnTo>
                  <a:cubicBezTo>
                    <a:pt x="608" y="7"/>
                    <a:pt x="590" y="20"/>
                    <a:pt x="577" y="26"/>
                  </a:cubicBezTo>
                  <a:cubicBezTo>
                    <a:pt x="558" y="38"/>
                    <a:pt x="539" y="44"/>
                    <a:pt x="521" y="58"/>
                  </a:cubicBezTo>
                  <a:cubicBezTo>
                    <a:pt x="446" y="108"/>
                    <a:pt x="376" y="165"/>
                    <a:pt x="313" y="226"/>
                  </a:cubicBezTo>
                  <a:cubicBezTo>
                    <a:pt x="214" y="327"/>
                    <a:pt x="107" y="434"/>
                    <a:pt x="20" y="547"/>
                  </a:cubicBezTo>
                  <a:cubicBezTo>
                    <a:pt x="12" y="553"/>
                    <a:pt x="6" y="565"/>
                    <a:pt x="0" y="571"/>
                  </a:cubicBezTo>
                  <a:cubicBezTo>
                    <a:pt x="6" y="571"/>
                    <a:pt x="6" y="571"/>
                    <a:pt x="6" y="578"/>
                  </a:cubicBezTo>
                  <a:cubicBezTo>
                    <a:pt x="44" y="541"/>
                    <a:pt x="88" y="496"/>
                    <a:pt x="125" y="458"/>
                  </a:cubicBezTo>
                  <a:cubicBezTo>
                    <a:pt x="163" y="421"/>
                    <a:pt x="200" y="377"/>
                    <a:pt x="238" y="339"/>
                  </a:cubicBezTo>
                  <a:cubicBezTo>
                    <a:pt x="283" y="302"/>
                    <a:pt x="321" y="258"/>
                    <a:pt x="364" y="220"/>
                  </a:cubicBezTo>
                  <a:cubicBezTo>
                    <a:pt x="408" y="183"/>
                    <a:pt x="452" y="151"/>
                    <a:pt x="489" y="114"/>
                  </a:cubicBezTo>
                  <a:cubicBezTo>
                    <a:pt x="521" y="82"/>
                    <a:pt x="564" y="64"/>
                    <a:pt x="602" y="32"/>
                  </a:cubicBezTo>
                  <a:cubicBezTo>
                    <a:pt x="614" y="20"/>
                    <a:pt x="622" y="14"/>
                    <a:pt x="62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9"/>
            <p:cNvSpPr/>
            <p:nvPr/>
          </p:nvSpPr>
          <p:spPr>
            <a:xfrm rot="999412">
              <a:off x="1858365" y="1664880"/>
              <a:ext cx="43163" cy="234321"/>
            </a:xfrm>
            <a:custGeom>
              <a:avLst/>
              <a:gdLst/>
              <a:ahLst/>
              <a:cxnLst/>
              <a:rect l="l" t="t" r="r" b="b"/>
              <a:pathLst>
                <a:path w="126" h="684" extrusionOk="0">
                  <a:moveTo>
                    <a:pt x="1" y="0"/>
                  </a:moveTo>
                  <a:lnTo>
                    <a:pt x="1" y="12"/>
                  </a:lnTo>
                  <a:cubicBezTo>
                    <a:pt x="25" y="125"/>
                    <a:pt x="56" y="232"/>
                    <a:pt x="68" y="345"/>
                  </a:cubicBezTo>
                  <a:cubicBezTo>
                    <a:pt x="88" y="458"/>
                    <a:pt x="100" y="570"/>
                    <a:pt x="113" y="683"/>
                  </a:cubicBezTo>
                  <a:cubicBezTo>
                    <a:pt x="126" y="677"/>
                    <a:pt x="126" y="671"/>
                    <a:pt x="126" y="664"/>
                  </a:cubicBezTo>
                  <a:cubicBezTo>
                    <a:pt x="120" y="476"/>
                    <a:pt x="106" y="288"/>
                    <a:pt x="62" y="107"/>
                  </a:cubicBezTo>
                  <a:cubicBezTo>
                    <a:pt x="56" y="88"/>
                    <a:pt x="50" y="62"/>
                    <a:pt x="38" y="44"/>
                  </a:cubicBezTo>
                  <a:cubicBezTo>
                    <a:pt x="38" y="38"/>
                    <a:pt x="38" y="32"/>
                    <a:pt x="31" y="24"/>
                  </a:cubicBezTo>
                  <a:cubicBezTo>
                    <a:pt x="31" y="18"/>
                    <a:pt x="25" y="0"/>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9"/>
            <p:cNvSpPr/>
            <p:nvPr/>
          </p:nvSpPr>
          <p:spPr>
            <a:xfrm rot="999412">
              <a:off x="1197049" y="1716918"/>
              <a:ext cx="152784" cy="266866"/>
            </a:xfrm>
            <a:custGeom>
              <a:avLst/>
              <a:gdLst/>
              <a:ahLst/>
              <a:cxnLst/>
              <a:rect l="l" t="t" r="r" b="b"/>
              <a:pathLst>
                <a:path w="446" h="779" extrusionOk="0">
                  <a:moveTo>
                    <a:pt x="1" y="1"/>
                  </a:moveTo>
                  <a:cubicBezTo>
                    <a:pt x="13" y="13"/>
                    <a:pt x="19" y="26"/>
                    <a:pt x="32" y="38"/>
                  </a:cubicBezTo>
                  <a:cubicBezTo>
                    <a:pt x="62" y="76"/>
                    <a:pt x="88" y="107"/>
                    <a:pt x="114" y="145"/>
                  </a:cubicBezTo>
                  <a:cubicBezTo>
                    <a:pt x="151" y="195"/>
                    <a:pt x="183" y="246"/>
                    <a:pt x="213" y="296"/>
                  </a:cubicBezTo>
                  <a:cubicBezTo>
                    <a:pt x="244" y="339"/>
                    <a:pt x="270" y="389"/>
                    <a:pt x="296" y="446"/>
                  </a:cubicBezTo>
                  <a:cubicBezTo>
                    <a:pt x="320" y="496"/>
                    <a:pt x="345" y="553"/>
                    <a:pt x="371" y="608"/>
                  </a:cubicBezTo>
                  <a:cubicBezTo>
                    <a:pt x="395" y="660"/>
                    <a:pt x="420" y="715"/>
                    <a:pt x="446" y="778"/>
                  </a:cubicBezTo>
                  <a:cubicBezTo>
                    <a:pt x="401" y="577"/>
                    <a:pt x="213" y="183"/>
                    <a:pt x="56" y="38"/>
                  </a:cubicBezTo>
                  <a:cubicBezTo>
                    <a:pt x="38" y="26"/>
                    <a:pt x="19" y="13"/>
                    <a:pt x="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29"/>
            <p:cNvSpPr/>
            <p:nvPr/>
          </p:nvSpPr>
          <p:spPr>
            <a:xfrm rot="999412">
              <a:off x="1319628" y="1575745"/>
              <a:ext cx="62689" cy="223359"/>
            </a:xfrm>
            <a:custGeom>
              <a:avLst/>
              <a:gdLst/>
              <a:ahLst/>
              <a:cxnLst/>
              <a:rect l="l" t="t" r="r" b="b"/>
              <a:pathLst>
                <a:path w="183" h="652" extrusionOk="0">
                  <a:moveTo>
                    <a:pt x="20" y="0"/>
                  </a:moveTo>
                  <a:cubicBezTo>
                    <a:pt x="1" y="6"/>
                    <a:pt x="1" y="18"/>
                    <a:pt x="1" y="32"/>
                  </a:cubicBezTo>
                  <a:cubicBezTo>
                    <a:pt x="8" y="182"/>
                    <a:pt x="14" y="333"/>
                    <a:pt x="64" y="477"/>
                  </a:cubicBezTo>
                  <a:cubicBezTo>
                    <a:pt x="70" y="495"/>
                    <a:pt x="76" y="507"/>
                    <a:pt x="90" y="527"/>
                  </a:cubicBezTo>
                  <a:cubicBezTo>
                    <a:pt x="108" y="571"/>
                    <a:pt x="127" y="608"/>
                    <a:pt x="159" y="640"/>
                  </a:cubicBezTo>
                  <a:cubicBezTo>
                    <a:pt x="159" y="646"/>
                    <a:pt x="165" y="652"/>
                    <a:pt x="171" y="652"/>
                  </a:cubicBezTo>
                  <a:lnTo>
                    <a:pt x="183" y="652"/>
                  </a:lnTo>
                  <a:cubicBezTo>
                    <a:pt x="171" y="628"/>
                    <a:pt x="159" y="608"/>
                    <a:pt x="151" y="583"/>
                  </a:cubicBezTo>
                  <a:cubicBezTo>
                    <a:pt x="114" y="501"/>
                    <a:pt x="84" y="420"/>
                    <a:pt x="64" y="333"/>
                  </a:cubicBezTo>
                  <a:cubicBezTo>
                    <a:pt x="38" y="220"/>
                    <a:pt x="32" y="113"/>
                    <a:pt x="2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29"/>
            <p:cNvSpPr/>
            <p:nvPr/>
          </p:nvSpPr>
          <p:spPr>
            <a:xfrm rot="999412">
              <a:off x="2292143" y="2001735"/>
              <a:ext cx="51727" cy="226099"/>
            </a:xfrm>
            <a:custGeom>
              <a:avLst/>
              <a:gdLst/>
              <a:ahLst/>
              <a:cxnLst/>
              <a:rect l="l" t="t" r="r" b="b"/>
              <a:pathLst>
                <a:path w="151" h="660" extrusionOk="0">
                  <a:moveTo>
                    <a:pt x="127" y="0"/>
                  </a:moveTo>
                  <a:cubicBezTo>
                    <a:pt x="127" y="7"/>
                    <a:pt x="127" y="13"/>
                    <a:pt x="119" y="20"/>
                  </a:cubicBezTo>
                  <a:cubicBezTo>
                    <a:pt x="101" y="125"/>
                    <a:pt x="101" y="226"/>
                    <a:pt x="76" y="327"/>
                  </a:cubicBezTo>
                  <a:cubicBezTo>
                    <a:pt x="51" y="434"/>
                    <a:pt x="26" y="546"/>
                    <a:pt x="0" y="659"/>
                  </a:cubicBezTo>
                  <a:cubicBezTo>
                    <a:pt x="32" y="602"/>
                    <a:pt x="51" y="546"/>
                    <a:pt x="63" y="489"/>
                  </a:cubicBezTo>
                  <a:cubicBezTo>
                    <a:pt x="89" y="408"/>
                    <a:pt x="113" y="321"/>
                    <a:pt x="127" y="232"/>
                  </a:cubicBezTo>
                  <a:cubicBezTo>
                    <a:pt x="139" y="176"/>
                    <a:pt x="145" y="119"/>
                    <a:pt x="151" y="64"/>
                  </a:cubicBezTo>
                  <a:lnTo>
                    <a:pt x="151" y="50"/>
                  </a:lnTo>
                  <a:cubicBezTo>
                    <a:pt x="151" y="32"/>
                    <a:pt x="151" y="20"/>
                    <a:pt x="12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9"/>
            <p:cNvSpPr/>
            <p:nvPr/>
          </p:nvSpPr>
          <p:spPr>
            <a:xfrm rot="999412">
              <a:off x="1428143" y="1676197"/>
              <a:ext cx="62689" cy="257959"/>
            </a:xfrm>
            <a:custGeom>
              <a:avLst/>
              <a:gdLst/>
              <a:ahLst/>
              <a:cxnLst/>
              <a:rect l="l" t="t" r="r" b="b"/>
              <a:pathLst>
                <a:path w="183" h="753" extrusionOk="0">
                  <a:moveTo>
                    <a:pt x="176" y="0"/>
                  </a:moveTo>
                  <a:cubicBezTo>
                    <a:pt x="157" y="0"/>
                    <a:pt x="151" y="12"/>
                    <a:pt x="145" y="26"/>
                  </a:cubicBezTo>
                  <a:cubicBezTo>
                    <a:pt x="139" y="44"/>
                    <a:pt x="133" y="56"/>
                    <a:pt x="125" y="70"/>
                  </a:cubicBezTo>
                  <a:cubicBezTo>
                    <a:pt x="119" y="88"/>
                    <a:pt x="113" y="107"/>
                    <a:pt x="107" y="119"/>
                  </a:cubicBezTo>
                  <a:cubicBezTo>
                    <a:pt x="38" y="319"/>
                    <a:pt x="6" y="521"/>
                    <a:pt x="0" y="727"/>
                  </a:cubicBezTo>
                  <a:lnTo>
                    <a:pt x="0" y="753"/>
                  </a:lnTo>
                  <a:cubicBezTo>
                    <a:pt x="20" y="747"/>
                    <a:pt x="12" y="727"/>
                    <a:pt x="20" y="715"/>
                  </a:cubicBezTo>
                  <a:cubicBezTo>
                    <a:pt x="32" y="608"/>
                    <a:pt x="38" y="501"/>
                    <a:pt x="64" y="395"/>
                  </a:cubicBezTo>
                  <a:cubicBezTo>
                    <a:pt x="82" y="276"/>
                    <a:pt x="113" y="157"/>
                    <a:pt x="163" y="44"/>
                  </a:cubicBezTo>
                  <a:cubicBezTo>
                    <a:pt x="170" y="32"/>
                    <a:pt x="176" y="12"/>
                    <a:pt x="18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9"/>
            <p:cNvSpPr/>
            <p:nvPr/>
          </p:nvSpPr>
          <p:spPr>
            <a:xfrm rot="999412">
              <a:off x="2202267" y="2212703"/>
              <a:ext cx="103112" cy="204517"/>
            </a:xfrm>
            <a:custGeom>
              <a:avLst/>
              <a:gdLst/>
              <a:ahLst/>
              <a:cxnLst/>
              <a:rect l="l" t="t" r="r" b="b"/>
              <a:pathLst>
                <a:path w="301" h="597" extrusionOk="0">
                  <a:moveTo>
                    <a:pt x="301" y="1"/>
                  </a:moveTo>
                  <a:cubicBezTo>
                    <a:pt x="232" y="202"/>
                    <a:pt x="156" y="402"/>
                    <a:pt x="18" y="571"/>
                  </a:cubicBezTo>
                  <a:cubicBezTo>
                    <a:pt x="12" y="584"/>
                    <a:pt x="6" y="590"/>
                    <a:pt x="0" y="596"/>
                  </a:cubicBezTo>
                  <a:cubicBezTo>
                    <a:pt x="38" y="590"/>
                    <a:pt x="38" y="590"/>
                    <a:pt x="50" y="578"/>
                  </a:cubicBezTo>
                  <a:cubicBezTo>
                    <a:pt x="50" y="571"/>
                    <a:pt x="56" y="571"/>
                    <a:pt x="56" y="571"/>
                  </a:cubicBezTo>
                  <a:cubicBezTo>
                    <a:pt x="107" y="515"/>
                    <a:pt x="144" y="452"/>
                    <a:pt x="176" y="383"/>
                  </a:cubicBezTo>
                  <a:cubicBezTo>
                    <a:pt x="226" y="278"/>
                    <a:pt x="263" y="171"/>
                    <a:pt x="295" y="64"/>
                  </a:cubicBezTo>
                  <a:cubicBezTo>
                    <a:pt x="301" y="38"/>
                    <a:pt x="301" y="20"/>
                    <a:pt x="30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9"/>
            <p:cNvSpPr/>
            <p:nvPr/>
          </p:nvSpPr>
          <p:spPr>
            <a:xfrm rot="999412">
              <a:off x="1799057" y="2392701"/>
              <a:ext cx="137368" cy="178481"/>
            </a:xfrm>
            <a:custGeom>
              <a:avLst/>
              <a:gdLst/>
              <a:ahLst/>
              <a:cxnLst/>
              <a:rect l="l" t="t" r="r" b="b"/>
              <a:pathLst>
                <a:path w="401" h="521" extrusionOk="0">
                  <a:moveTo>
                    <a:pt x="400" y="0"/>
                  </a:moveTo>
                  <a:cubicBezTo>
                    <a:pt x="313" y="38"/>
                    <a:pt x="181" y="208"/>
                    <a:pt x="56" y="420"/>
                  </a:cubicBezTo>
                  <a:cubicBezTo>
                    <a:pt x="38" y="451"/>
                    <a:pt x="18" y="483"/>
                    <a:pt x="0" y="520"/>
                  </a:cubicBezTo>
                  <a:cubicBezTo>
                    <a:pt x="18" y="495"/>
                    <a:pt x="30" y="477"/>
                    <a:pt x="44" y="457"/>
                  </a:cubicBezTo>
                  <a:cubicBezTo>
                    <a:pt x="163" y="301"/>
                    <a:pt x="270" y="138"/>
                    <a:pt x="40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29"/>
            <p:cNvSpPr/>
            <p:nvPr/>
          </p:nvSpPr>
          <p:spPr>
            <a:xfrm rot="999412">
              <a:off x="1732660" y="1616708"/>
              <a:ext cx="26035" cy="195610"/>
            </a:xfrm>
            <a:custGeom>
              <a:avLst/>
              <a:gdLst/>
              <a:ahLst/>
              <a:cxnLst/>
              <a:rect l="l" t="t" r="r" b="b"/>
              <a:pathLst>
                <a:path w="76" h="571" extrusionOk="0">
                  <a:moveTo>
                    <a:pt x="75" y="1"/>
                  </a:moveTo>
                  <a:cubicBezTo>
                    <a:pt x="75" y="14"/>
                    <a:pt x="69" y="26"/>
                    <a:pt x="62" y="38"/>
                  </a:cubicBezTo>
                  <a:cubicBezTo>
                    <a:pt x="12" y="214"/>
                    <a:pt x="0" y="390"/>
                    <a:pt x="6" y="571"/>
                  </a:cubicBezTo>
                  <a:cubicBezTo>
                    <a:pt x="32" y="390"/>
                    <a:pt x="50" y="214"/>
                    <a:pt x="75" y="32"/>
                  </a:cubicBezTo>
                  <a:lnTo>
                    <a:pt x="75" y="1"/>
                  </a:ln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29"/>
            <p:cNvSpPr/>
            <p:nvPr/>
          </p:nvSpPr>
          <p:spPr>
            <a:xfrm rot="999412">
              <a:off x="1557244" y="1514817"/>
              <a:ext cx="56523" cy="180537"/>
            </a:xfrm>
            <a:custGeom>
              <a:avLst/>
              <a:gdLst/>
              <a:ahLst/>
              <a:cxnLst/>
              <a:rect l="l" t="t" r="r" b="b"/>
              <a:pathLst>
                <a:path w="165" h="527" extrusionOk="0">
                  <a:moveTo>
                    <a:pt x="0" y="0"/>
                  </a:moveTo>
                  <a:lnTo>
                    <a:pt x="0" y="0"/>
                  </a:lnTo>
                  <a:cubicBezTo>
                    <a:pt x="38" y="95"/>
                    <a:pt x="82" y="170"/>
                    <a:pt x="101" y="258"/>
                  </a:cubicBezTo>
                  <a:cubicBezTo>
                    <a:pt x="113" y="327"/>
                    <a:pt x="113" y="402"/>
                    <a:pt x="113" y="477"/>
                  </a:cubicBezTo>
                  <a:lnTo>
                    <a:pt x="113" y="521"/>
                  </a:lnTo>
                  <a:lnTo>
                    <a:pt x="113" y="527"/>
                  </a:lnTo>
                  <a:cubicBezTo>
                    <a:pt x="113" y="521"/>
                    <a:pt x="119" y="521"/>
                    <a:pt x="119" y="515"/>
                  </a:cubicBezTo>
                  <a:cubicBezTo>
                    <a:pt x="127" y="503"/>
                    <a:pt x="133" y="489"/>
                    <a:pt x="133" y="471"/>
                  </a:cubicBezTo>
                  <a:cubicBezTo>
                    <a:pt x="164" y="327"/>
                    <a:pt x="101" y="95"/>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29"/>
            <p:cNvSpPr/>
            <p:nvPr/>
          </p:nvSpPr>
          <p:spPr>
            <a:xfrm rot="999412">
              <a:off x="1537643" y="1522800"/>
              <a:ext cx="28433" cy="171973"/>
            </a:xfrm>
            <a:custGeom>
              <a:avLst/>
              <a:gdLst/>
              <a:ahLst/>
              <a:cxnLst/>
              <a:rect l="l" t="t" r="r" b="b"/>
              <a:pathLst>
                <a:path w="83" h="502" extrusionOk="0">
                  <a:moveTo>
                    <a:pt x="19" y="1"/>
                  </a:moveTo>
                  <a:cubicBezTo>
                    <a:pt x="1" y="7"/>
                    <a:pt x="13" y="19"/>
                    <a:pt x="13" y="31"/>
                  </a:cubicBezTo>
                  <a:cubicBezTo>
                    <a:pt x="26" y="113"/>
                    <a:pt x="38" y="195"/>
                    <a:pt x="44" y="276"/>
                  </a:cubicBezTo>
                  <a:cubicBezTo>
                    <a:pt x="56" y="345"/>
                    <a:pt x="50" y="414"/>
                    <a:pt x="38" y="489"/>
                  </a:cubicBezTo>
                  <a:lnTo>
                    <a:pt x="38" y="501"/>
                  </a:lnTo>
                  <a:cubicBezTo>
                    <a:pt x="50" y="501"/>
                    <a:pt x="64" y="495"/>
                    <a:pt x="64" y="482"/>
                  </a:cubicBezTo>
                  <a:cubicBezTo>
                    <a:pt x="64" y="476"/>
                    <a:pt x="70" y="470"/>
                    <a:pt x="70" y="470"/>
                  </a:cubicBezTo>
                  <a:cubicBezTo>
                    <a:pt x="76" y="438"/>
                    <a:pt x="82" y="414"/>
                    <a:pt x="82" y="383"/>
                  </a:cubicBezTo>
                  <a:cubicBezTo>
                    <a:pt x="82" y="250"/>
                    <a:pt x="56" y="125"/>
                    <a:pt x="1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29"/>
            <p:cNvSpPr/>
            <p:nvPr/>
          </p:nvSpPr>
          <p:spPr>
            <a:xfrm rot="999412">
              <a:off x="1446894" y="1549718"/>
              <a:ext cx="15073" cy="184990"/>
            </a:xfrm>
            <a:custGeom>
              <a:avLst/>
              <a:gdLst/>
              <a:ahLst/>
              <a:cxnLst/>
              <a:rect l="l" t="t" r="r" b="b"/>
              <a:pathLst>
                <a:path w="44" h="540" extrusionOk="0">
                  <a:moveTo>
                    <a:pt x="12" y="1"/>
                  </a:moveTo>
                  <a:cubicBezTo>
                    <a:pt x="0" y="7"/>
                    <a:pt x="0" y="19"/>
                    <a:pt x="0" y="25"/>
                  </a:cubicBezTo>
                  <a:cubicBezTo>
                    <a:pt x="6" y="195"/>
                    <a:pt x="12" y="363"/>
                    <a:pt x="6" y="533"/>
                  </a:cubicBezTo>
                  <a:lnTo>
                    <a:pt x="12" y="539"/>
                  </a:lnTo>
                  <a:cubicBezTo>
                    <a:pt x="44" y="357"/>
                    <a:pt x="44" y="183"/>
                    <a:pt x="1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29"/>
            <p:cNvSpPr/>
            <p:nvPr/>
          </p:nvSpPr>
          <p:spPr>
            <a:xfrm rot="999412">
              <a:off x="1485621" y="1482068"/>
              <a:ext cx="26035" cy="165806"/>
            </a:xfrm>
            <a:custGeom>
              <a:avLst/>
              <a:gdLst/>
              <a:ahLst/>
              <a:cxnLst/>
              <a:rect l="l" t="t" r="r" b="b"/>
              <a:pathLst>
                <a:path w="76" h="484" extrusionOk="0">
                  <a:moveTo>
                    <a:pt x="1" y="0"/>
                  </a:moveTo>
                  <a:cubicBezTo>
                    <a:pt x="7" y="12"/>
                    <a:pt x="7" y="18"/>
                    <a:pt x="7" y="24"/>
                  </a:cubicBezTo>
                  <a:cubicBezTo>
                    <a:pt x="26" y="175"/>
                    <a:pt x="38" y="325"/>
                    <a:pt x="44" y="483"/>
                  </a:cubicBezTo>
                  <a:cubicBezTo>
                    <a:pt x="76" y="382"/>
                    <a:pt x="64" y="119"/>
                    <a:pt x="13" y="24"/>
                  </a:cubicBezTo>
                  <a:cubicBezTo>
                    <a:pt x="13" y="12"/>
                    <a:pt x="7" y="6"/>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29"/>
            <p:cNvSpPr/>
            <p:nvPr/>
          </p:nvSpPr>
          <p:spPr>
            <a:xfrm rot="999412">
              <a:off x="1296490" y="1523516"/>
              <a:ext cx="24322" cy="163751"/>
            </a:xfrm>
            <a:custGeom>
              <a:avLst/>
              <a:gdLst/>
              <a:ahLst/>
              <a:cxnLst/>
              <a:rect l="l" t="t" r="r" b="b"/>
              <a:pathLst>
                <a:path w="71" h="478" extrusionOk="0">
                  <a:moveTo>
                    <a:pt x="51" y="1"/>
                  </a:moveTo>
                  <a:cubicBezTo>
                    <a:pt x="39" y="1"/>
                    <a:pt x="33" y="13"/>
                    <a:pt x="27" y="26"/>
                  </a:cubicBezTo>
                  <a:cubicBezTo>
                    <a:pt x="19" y="58"/>
                    <a:pt x="13" y="88"/>
                    <a:pt x="7" y="125"/>
                  </a:cubicBezTo>
                  <a:cubicBezTo>
                    <a:pt x="7" y="139"/>
                    <a:pt x="1" y="151"/>
                    <a:pt x="1" y="171"/>
                  </a:cubicBezTo>
                  <a:cubicBezTo>
                    <a:pt x="1" y="270"/>
                    <a:pt x="19" y="371"/>
                    <a:pt x="51" y="477"/>
                  </a:cubicBezTo>
                  <a:cubicBezTo>
                    <a:pt x="70" y="464"/>
                    <a:pt x="57" y="446"/>
                    <a:pt x="57" y="434"/>
                  </a:cubicBezTo>
                  <a:cubicBezTo>
                    <a:pt x="45" y="351"/>
                    <a:pt x="33" y="270"/>
                    <a:pt x="33" y="189"/>
                  </a:cubicBezTo>
                  <a:cubicBezTo>
                    <a:pt x="33" y="145"/>
                    <a:pt x="33" y="101"/>
                    <a:pt x="45" y="58"/>
                  </a:cubicBezTo>
                  <a:cubicBezTo>
                    <a:pt x="45" y="38"/>
                    <a:pt x="51" y="20"/>
                    <a:pt x="5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29"/>
            <p:cNvSpPr/>
            <p:nvPr/>
          </p:nvSpPr>
          <p:spPr>
            <a:xfrm rot="999412">
              <a:off x="1990686" y="1829723"/>
              <a:ext cx="66800" cy="158955"/>
            </a:xfrm>
            <a:custGeom>
              <a:avLst/>
              <a:gdLst/>
              <a:ahLst/>
              <a:cxnLst/>
              <a:rect l="l" t="t" r="r" b="b"/>
              <a:pathLst>
                <a:path w="195" h="464" extrusionOk="0">
                  <a:moveTo>
                    <a:pt x="195" y="0"/>
                  </a:moveTo>
                  <a:lnTo>
                    <a:pt x="195" y="0"/>
                  </a:lnTo>
                  <a:cubicBezTo>
                    <a:pt x="189" y="6"/>
                    <a:pt x="183" y="12"/>
                    <a:pt x="183" y="12"/>
                  </a:cubicBezTo>
                  <a:cubicBezTo>
                    <a:pt x="127" y="75"/>
                    <a:pt x="96" y="150"/>
                    <a:pt x="64" y="219"/>
                  </a:cubicBezTo>
                  <a:cubicBezTo>
                    <a:pt x="33" y="301"/>
                    <a:pt x="7" y="376"/>
                    <a:pt x="1" y="463"/>
                  </a:cubicBezTo>
                  <a:cubicBezTo>
                    <a:pt x="52" y="307"/>
                    <a:pt x="114" y="156"/>
                    <a:pt x="189" y="12"/>
                  </a:cubicBezTo>
                  <a:cubicBezTo>
                    <a:pt x="189" y="6"/>
                    <a:pt x="189" y="6"/>
                    <a:pt x="19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29"/>
            <p:cNvSpPr/>
            <p:nvPr/>
          </p:nvSpPr>
          <p:spPr>
            <a:xfrm rot="999412">
              <a:off x="1610496" y="1543194"/>
              <a:ext cx="32544" cy="79820"/>
            </a:xfrm>
            <a:custGeom>
              <a:avLst/>
              <a:gdLst/>
              <a:ahLst/>
              <a:cxnLst/>
              <a:rect l="l" t="t" r="r" b="b"/>
              <a:pathLst>
                <a:path w="95" h="233" extrusionOk="0">
                  <a:moveTo>
                    <a:pt x="1" y="1"/>
                  </a:moveTo>
                  <a:cubicBezTo>
                    <a:pt x="1" y="13"/>
                    <a:pt x="7" y="19"/>
                    <a:pt x="13" y="31"/>
                  </a:cubicBezTo>
                  <a:cubicBezTo>
                    <a:pt x="38" y="94"/>
                    <a:pt x="76" y="157"/>
                    <a:pt x="88" y="232"/>
                  </a:cubicBezTo>
                  <a:cubicBezTo>
                    <a:pt x="94" y="181"/>
                    <a:pt x="88" y="125"/>
                    <a:pt x="62" y="82"/>
                  </a:cubicBezTo>
                  <a:cubicBezTo>
                    <a:pt x="50" y="50"/>
                    <a:pt x="25" y="19"/>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39722064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dk1"/>
        </a:solidFill>
        <a:effectLst/>
      </p:bgPr>
    </p:bg>
    <p:spTree>
      <p:nvGrpSpPr>
        <p:cNvPr id="1" name="Shape 1052"/>
        <p:cNvGrpSpPr/>
        <p:nvPr/>
      </p:nvGrpSpPr>
      <p:grpSpPr>
        <a:xfrm>
          <a:off x="0" y="0"/>
          <a:ext cx="0" cy="0"/>
          <a:chOff x="0" y="0"/>
          <a:chExt cx="0" cy="0"/>
        </a:xfrm>
      </p:grpSpPr>
      <p:sp>
        <p:nvSpPr>
          <p:cNvPr id="1053" name="Google Shape;1053;p30"/>
          <p:cNvSpPr/>
          <p:nvPr/>
        </p:nvSpPr>
        <p:spPr>
          <a:xfrm rot="-5400000">
            <a:off x="2697900" y="24000"/>
            <a:ext cx="6796400" cy="6934000"/>
          </a:xfrm>
          <a:prstGeom prst="flowChartDelay">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4" name="Google Shape;1054;p30"/>
          <p:cNvSpPr/>
          <p:nvPr/>
        </p:nvSpPr>
        <p:spPr>
          <a:xfrm>
            <a:off x="9669069" y="2094465"/>
            <a:ext cx="2813628" cy="4763512"/>
          </a:xfrm>
          <a:custGeom>
            <a:avLst/>
            <a:gdLst/>
            <a:ahLst/>
            <a:cxnLst/>
            <a:rect l="l" t="t" r="r" b="b"/>
            <a:pathLst>
              <a:path w="8368" h="14167" extrusionOk="0">
                <a:moveTo>
                  <a:pt x="1605" y="649"/>
                </a:moveTo>
                <a:cubicBezTo>
                  <a:pt x="1787" y="699"/>
                  <a:pt x="1938" y="831"/>
                  <a:pt x="2037" y="994"/>
                </a:cubicBezTo>
                <a:cubicBezTo>
                  <a:pt x="2169" y="1201"/>
                  <a:pt x="2225" y="1439"/>
                  <a:pt x="2288" y="1677"/>
                </a:cubicBezTo>
                <a:cubicBezTo>
                  <a:pt x="2288" y="1679"/>
                  <a:pt x="2288" y="1682"/>
                  <a:pt x="2288" y="1684"/>
                </a:cubicBezTo>
                <a:lnTo>
                  <a:pt x="2288" y="1684"/>
                </a:lnTo>
                <a:cubicBezTo>
                  <a:pt x="2253" y="1607"/>
                  <a:pt x="2217" y="1530"/>
                  <a:pt x="2175" y="1451"/>
                </a:cubicBezTo>
                <a:cubicBezTo>
                  <a:pt x="2069" y="1257"/>
                  <a:pt x="1950" y="1069"/>
                  <a:pt x="1811" y="895"/>
                </a:cubicBezTo>
                <a:cubicBezTo>
                  <a:pt x="1750" y="806"/>
                  <a:pt x="1680" y="725"/>
                  <a:pt x="1605" y="649"/>
                </a:cubicBezTo>
                <a:close/>
                <a:moveTo>
                  <a:pt x="1605" y="762"/>
                </a:moveTo>
                <a:lnTo>
                  <a:pt x="1605" y="762"/>
                </a:lnTo>
                <a:cubicBezTo>
                  <a:pt x="1693" y="907"/>
                  <a:pt x="1780" y="1045"/>
                  <a:pt x="1862" y="1182"/>
                </a:cubicBezTo>
                <a:cubicBezTo>
                  <a:pt x="1975" y="1370"/>
                  <a:pt x="2088" y="1552"/>
                  <a:pt x="2201" y="1740"/>
                </a:cubicBezTo>
                <a:cubicBezTo>
                  <a:pt x="2225" y="1778"/>
                  <a:pt x="2251" y="1821"/>
                  <a:pt x="2276" y="1865"/>
                </a:cubicBezTo>
                <a:cubicBezTo>
                  <a:pt x="2257" y="1847"/>
                  <a:pt x="2245" y="1835"/>
                  <a:pt x="2225" y="1821"/>
                </a:cubicBezTo>
                <a:cubicBezTo>
                  <a:pt x="2019" y="1602"/>
                  <a:pt x="1837" y="1358"/>
                  <a:pt x="1718" y="1083"/>
                </a:cubicBezTo>
                <a:cubicBezTo>
                  <a:pt x="1667" y="976"/>
                  <a:pt x="1637" y="869"/>
                  <a:pt x="1605" y="762"/>
                </a:cubicBezTo>
                <a:close/>
                <a:moveTo>
                  <a:pt x="1586" y="655"/>
                </a:moveTo>
                <a:lnTo>
                  <a:pt x="1586" y="655"/>
                </a:lnTo>
                <a:cubicBezTo>
                  <a:pt x="1643" y="731"/>
                  <a:pt x="1705" y="800"/>
                  <a:pt x="1768" y="875"/>
                </a:cubicBezTo>
                <a:cubicBezTo>
                  <a:pt x="1837" y="962"/>
                  <a:pt x="1900" y="1051"/>
                  <a:pt x="1962" y="1144"/>
                </a:cubicBezTo>
                <a:cubicBezTo>
                  <a:pt x="2081" y="1332"/>
                  <a:pt x="2187" y="1526"/>
                  <a:pt x="2269" y="1734"/>
                </a:cubicBezTo>
                <a:cubicBezTo>
                  <a:pt x="2288" y="1784"/>
                  <a:pt x="2306" y="1835"/>
                  <a:pt x="2326" y="1890"/>
                </a:cubicBezTo>
                <a:cubicBezTo>
                  <a:pt x="2300" y="1847"/>
                  <a:pt x="2276" y="1803"/>
                  <a:pt x="2251" y="1765"/>
                </a:cubicBezTo>
                <a:cubicBezTo>
                  <a:pt x="2193" y="1671"/>
                  <a:pt x="2138" y="1577"/>
                  <a:pt x="2075" y="1483"/>
                </a:cubicBezTo>
                <a:cubicBezTo>
                  <a:pt x="1962" y="1301"/>
                  <a:pt x="1849" y="1120"/>
                  <a:pt x="1736" y="932"/>
                </a:cubicBezTo>
                <a:cubicBezTo>
                  <a:pt x="1693" y="857"/>
                  <a:pt x="1643" y="774"/>
                  <a:pt x="1592" y="699"/>
                </a:cubicBezTo>
                <a:cubicBezTo>
                  <a:pt x="1592" y="687"/>
                  <a:pt x="1586" y="669"/>
                  <a:pt x="1586" y="655"/>
                </a:cubicBezTo>
                <a:close/>
                <a:moveTo>
                  <a:pt x="3692" y="267"/>
                </a:moveTo>
                <a:lnTo>
                  <a:pt x="3692" y="368"/>
                </a:lnTo>
                <a:lnTo>
                  <a:pt x="3692" y="543"/>
                </a:lnTo>
                <a:cubicBezTo>
                  <a:pt x="3692" y="661"/>
                  <a:pt x="3686" y="788"/>
                  <a:pt x="3673" y="907"/>
                </a:cubicBezTo>
                <a:cubicBezTo>
                  <a:pt x="3660" y="1150"/>
                  <a:pt x="3630" y="1389"/>
                  <a:pt x="3598" y="1633"/>
                </a:cubicBezTo>
                <a:cubicBezTo>
                  <a:pt x="3585" y="1696"/>
                  <a:pt x="3573" y="1765"/>
                  <a:pt x="3561" y="1835"/>
                </a:cubicBezTo>
                <a:cubicBezTo>
                  <a:pt x="3555" y="1872"/>
                  <a:pt x="3547" y="1910"/>
                  <a:pt x="3541" y="1954"/>
                </a:cubicBezTo>
                <a:cubicBezTo>
                  <a:pt x="3535" y="1916"/>
                  <a:pt x="3529" y="1872"/>
                  <a:pt x="3529" y="1835"/>
                </a:cubicBezTo>
                <a:cubicBezTo>
                  <a:pt x="3485" y="1439"/>
                  <a:pt x="3491" y="1031"/>
                  <a:pt x="3573" y="637"/>
                </a:cubicBezTo>
                <a:cubicBezTo>
                  <a:pt x="3604" y="511"/>
                  <a:pt x="3642" y="386"/>
                  <a:pt x="3692" y="267"/>
                </a:cubicBezTo>
                <a:close/>
                <a:moveTo>
                  <a:pt x="2696" y="925"/>
                </a:moveTo>
                <a:cubicBezTo>
                  <a:pt x="2727" y="932"/>
                  <a:pt x="2745" y="950"/>
                  <a:pt x="2771" y="970"/>
                </a:cubicBezTo>
                <a:cubicBezTo>
                  <a:pt x="2809" y="1007"/>
                  <a:pt x="2852" y="1045"/>
                  <a:pt x="2890" y="1083"/>
                </a:cubicBezTo>
                <a:cubicBezTo>
                  <a:pt x="3040" y="1239"/>
                  <a:pt x="3171" y="1414"/>
                  <a:pt x="3278" y="1602"/>
                </a:cubicBezTo>
                <a:cubicBezTo>
                  <a:pt x="3341" y="1708"/>
                  <a:pt x="3391" y="1815"/>
                  <a:pt x="3434" y="1928"/>
                </a:cubicBezTo>
                <a:cubicBezTo>
                  <a:pt x="3454" y="1966"/>
                  <a:pt x="3466" y="2003"/>
                  <a:pt x="3479" y="2041"/>
                </a:cubicBezTo>
                <a:cubicBezTo>
                  <a:pt x="3391" y="1910"/>
                  <a:pt x="3303" y="1778"/>
                  <a:pt x="3216" y="1653"/>
                </a:cubicBezTo>
                <a:cubicBezTo>
                  <a:pt x="3103" y="1496"/>
                  <a:pt x="2997" y="1346"/>
                  <a:pt x="2884" y="1188"/>
                </a:cubicBezTo>
                <a:cubicBezTo>
                  <a:pt x="2821" y="1101"/>
                  <a:pt x="2757" y="1013"/>
                  <a:pt x="2682" y="932"/>
                </a:cubicBezTo>
                <a:lnTo>
                  <a:pt x="2676" y="932"/>
                </a:lnTo>
                <a:cubicBezTo>
                  <a:pt x="2682" y="925"/>
                  <a:pt x="2690" y="925"/>
                  <a:pt x="2696" y="925"/>
                </a:cubicBezTo>
                <a:close/>
                <a:moveTo>
                  <a:pt x="2670" y="932"/>
                </a:moveTo>
                <a:lnTo>
                  <a:pt x="2670" y="944"/>
                </a:lnTo>
                <a:cubicBezTo>
                  <a:pt x="2727" y="1025"/>
                  <a:pt x="2783" y="1101"/>
                  <a:pt x="2840" y="1176"/>
                </a:cubicBezTo>
                <a:cubicBezTo>
                  <a:pt x="2896" y="1251"/>
                  <a:pt x="2953" y="1326"/>
                  <a:pt x="3009" y="1407"/>
                </a:cubicBezTo>
                <a:cubicBezTo>
                  <a:pt x="3115" y="1558"/>
                  <a:pt x="3228" y="1714"/>
                  <a:pt x="3329" y="1872"/>
                </a:cubicBezTo>
                <a:cubicBezTo>
                  <a:pt x="3373" y="1934"/>
                  <a:pt x="3410" y="1997"/>
                  <a:pt x="3454" y="2060"/>
                </a:cubicBezTo>
                <a:cubicBezTo>
                  <a:pt x="3209" y="1827"/>
                  <a:pt x="2997" y="1564"/>
                  <a:pt x="2827" y="1277"/>
                </a:cubicBezTo>
                <a:cubicBezTo>
                  <a:pt x="2771" y="1170"/>
                  <a:pt x="2714" y="1069"/>
                  <a:pt x="2664" y="962"/>
                </a:cubicBezTo>
                <a:cubicBezTo>
                  <a:pt x="2664" y="959"/>
                  <a:pt x="2663" y="958"/>
                  <a:pt x="2660" y="958"/>
                </a:cubicBezTo>
                <a:cubicBezTo>
                  <a:pt x="2658" y="958"/>
                  <a:pt x="2655" y="959"/>
                  <a:pt x="2652" y="962"/>
                </a:cubicBezTo>
                <a:cubicBezTo>
                  <a:pt x="2652" y="950"/>
                  <a:pt x="2658" y="938"/>
                  <a:pt x="2670" y="932"/>
                </a:cubicBezTo>
                <a:close/>
                <a:moveTo>
                  <a:pt x="3824" y="173"/>
                </a:moveTo>
                <a:cubicBezTo>
                  <a:pt x="3848" y="255"/>
                  <a:pt x="3848" y="343"/>
                  <a:pt x="3848" y="430"/>
                </a:cubicBezTo>
                <a:cubicBezTo>
                  <a:pt x="3848" y="574"/>
                  <a:pt x="3848" y="725"/>
                  <a:pt x="3836" y="869"/>
                </a:cubicBezTo>
                <a:cubicBezTo>
                  <a:pt x="3810" y="1170"/>
                  <a:pt x="3767" y="1465"/>
                  <a:pt x="3705" y="1752"/>
                </a:cubicBezTo>
                <a:cubicBezTo>
                  <a:pt x="3682" y="1857"/>
                  <a:pt x="3653" y="1963"/>
                  <a:pt x="3621" y="2068"/>
                </a:cubicBezTo>
                <a:lnTo>
                  <a:pt x="3621" y="2068"/>
                </a:lnTo>
                <a:cubicBezTo>
                  <a:pt x="3680" y="1837"/>
                  <a:pt x="3723" y="1597"/>
                  <a:pt x="3761" y="1358"/>
                </a:cubicBezTo>
                <a:cubicBezTo>
                  <a:pt x="3798" y="1083"/>
                  <a:pt x="3824" y="806"/>
                  <a:pt x="3830" y="531"/>
                </a:cubicBezTo>
                <a:lnTo>
                  <a:pt x="3830" y="299"/>
                </a:lnTo>
                <a:cubicBezTo>
                  <a:pt x="3830" y="261"/>
                  <a:pt x="3830" y="224"/>
                  <a:pt x="3824" y="186"/>
                </a:cubicBezTo>
                <a:lnTo>
                  <a:pt x="3824" y="173"/>
                </a:lnTo>
                <a:close/>
                <a:moveTo>
                  <a:pt x="2652" y="976"/>
                </a:moveTo>
                <a:cubicBezTo>
                  <a:pt x="2815" y="1358"/>
                  <a:pt x="3052" y="1708"/>
                  <a:pt x="3341" y="2009"/>
                </a:cubicBezTo>
                <a:cubicBezTo>
                  <a:pt x="3397" y="2066"/>
                  <a:pt x="3454" y="2116"/>
                  <a:pt x="3510" y="2166"/>
                </a:cubicBezTo>
                <a:cubicBezTo>
                  <a:pt x="3203" y="1928"/>
                  <a:pt x="2953" y="1621"/>
                  <a:pt x="2777" y="1271"/>
                </a:cubicBezTo>
                <a:cubicBezTo>
                  <a:pt x="2751" y="1219"/>
                  <a:pt x="2727" y="1176"/>
                  <a:pt x="2708" y="1126"/>
                </a:cubicBezTo>
                <a:cubicBezTo>
                  <a:pt x="2696" y="1101"/>
                  <a:pt x="2690" y="1075"/>
                  <a:pt x="2676" y="1051"/>
                </a:cubicBezTo>
                <a:cubicBezTo>
                  <a:pt x="2670" y="1025"/>
                  <a:pt x="2658" y="1000"/>
                  <a:pt x="2652" y="976"/>
                </a:cubicBezTo>
                <a:close/>
                <a:moveTo>
                  <a:pt x="3786" y="105"/>
                </a:moveTo>
                <a:cubicBezTo>
                  <a:pt x="3780" y="123"/>
                  <a:pt x="3786" y="149"/>
                  <a:pt x="3786" y="173"/>
                </a:cubicBezTo>
                <a:lnTo>
                  <a:pt x="3786" y="279"/>
                </a:lnTo>
                <a:cubicBezTo>
                  <a:pt x="3792" y="349"/>
                  <a:pt x="3792" y="418"/>
                  <a:pt x="3792" y="487"/>
                </a:cubicBezTo>
                <a:cubicBezTo>
                  <a:pt x="3792" y="624"/>
                  <a:pt x="3786" y="762"/>
                  <a:pt x="3773" y="895"/>
                </a:cubicBezTo>
                <a:cubicBezTo>
                  <a:pt x="3761" y="1170"/>
                  <a:pt x="3723" y="1445"/>
                  <a:pt x="3673" y="1714"/>
                </a:cubicBezTo>
                <a:cubicBezTo>
                  <a:pt x="3648" y="1872"/>
                  <a:pt x="3610" y="2023"/>
                  <a:pt x="3579" y="2173"/>
                </a:cubicBezTo>
                <a:cubicBezTo>
                  <a:pt x="3567" y="2128"/>
                  <a:pt x="3561" y="2084"/>
                  <a:pt x="3555" y="2041"/>
                </a:cubicBezTo>
                <a:cubicBezTo>
                  <a:pt x="3567" y="1985"/>
                  <a:pt x="3579" y="1928"/>
                  <a:pt x="3592" y="1865"/>
                </a:cubicBezTo>
                <a:cubicBezTo>
                  <a:pt x="3604" y="1809"/>
                  <a:pt x="3610" y="1746"/>
                  <a:pt x="3622" y="1690"/>
                </a:cubicBezTo>
                <a:cubicBezTo>
                  <a:pt x="3642" y="1564"/>
                  <a:pt x="3660" y="1445"/>
                  <a:pt x="3673" y="1326"/>
                </a:cubicBezTo>
                <a:cubicBezTo>
                  <a:pt x="3705" y="1083"/>
                  <a:pt x="3723" y="831"/>
                  <a:pt x="3729" y="586"/>
                </a:cubicBezTo>
                <a:cubicBezTo>
                  <a:pt x="3735" y="519"/>
                  <a:pt x="3735" y="455"/>
                  <a:pt x="3735" y="386"/>
                </a:cubicBezTo>
                <a:lnTo>
                  <a:pt x="3735" y="285"/>
                </a:lnTo>
                <a:cubicBezTo>
                  <a:pt x="3735" y="255"/>
                  <a:pt x="3743" y="218"/>
                  <a:pt x="3735" y="186"/>
                </a:cubicBezTo>
                <a:cubicBezTo>
                  <a:pt x="3749" y="161"/>
                  <a:pt x="3767" y="129"/>
                  <a:pt x="3786" y="105"/>
                </a:cubicBezTo>
                <a:close/>
                <a:moveTo>
                  <a:pt x="3587" y="2179"/>
                </a:moveTo>
                <a:cubicBezTo>
                  <a:pt x="3586" y="2181"/>
                  <a:pt x="3585" y="2183"/>
                  <a:pt x="3585" y="2185"/>
                </a:cubicBezTo>
                <a:cubicBezTo>
                  <a:pt x="3585" y="2185"/>
                  <a:pt x="3585" y="2179"/>
                  <a:pt x="3579" y="2179"/>
                </a:cubicBezTo>
                <a:cubicBezTo>
                  <a:pt x="3581" y="2179"/>
                  <a:pt x="3584" y="2179"/>
                  <a:pt x="3587" y="2179"/>
                </a:cubicBezTo>
                <a:close/>
                <a:moveTo>
                  <a:pt x="962" y="2364"/>
                </a:moveTo>
                <a:cubicBezTo>
                  <a:pt x="1005" y="2364"/>
                  <a:pt x="1048" y="2365"/>
                  <a:pt x="1091" y="2367"/>
                </a:cubicBezTo>
                <a:cubicBezTo>
                  <a:pt x="1348" y="2373"/>
                  <a:pt x="1605" y="2405"/>
                  <a:pt x="1855" y="2442"/>
                </a:cubicBezTo>
                <a:cubicBezTo>
                  <a:pt x="1843" y="2448"/>
                  <a:pt x="1831" y="2454"/>
                  <a:pt x="1817" y="2460"/>
                </a:cubicBezTo>
                <a:cubicBezTo>
                  <a:pt x="1774" y="2454"/>
                  <a:pt x="1730" y="2448"/>
                  <a:pt x="1693" y="2442"/>
                </a:cubicBezTo>
                <a:cubicBezTo>
                  <a:pt x="1637" y="2442"/>
                  <a:pt x="1580" y="2436"/>
                  <a:pt x="1524" y="2429"/>
                </a:cubicBezTo>
                <a:cubicBezTo>
                  <a:pt x="1411" y="2417"/>
                  <a:pt x="1298" y="2411"/>
                  <a:pt x="1186" y="2411"/>
                </a:cubicBezTo>
                <a:cubicBezTo>
                  <a:pt x="1133" y="2409"/>
                  <a:pt x="1080" y="2409"/>
                  <a:pt x="1028" y="2409"/>
                </a:cubicBezTo>
                <a:cubicBezTo>
                  <a:pt x="855" y="2409"/>
                  <a:pt x="682" y="2417"/>
                  <a:pt x="509" y="2436"/>
                </a:cubicBezTo>
                <a:cubicBezTo>
                  <a:pt x="452" y="2442"/>
                  <a:pt x="396" y="2448"/>
                  <a:pt x="339" y="2454"/>
                </a:cubicBezTo>
                <a:cubicBezTo>
                  <a:pt x="536" y="2392"/>
                  <a:pt x="751" y="2364"/>
                  <a:pt x="962" y="2364"/>
                </a:cubicBezTo>
                <a:close/>
                <a:moveTo>
                  <a:pt x="1132" y="2442"/>
                </a:moveTo>
                <a:cubicBezTo>
                  <a:pt x="1247" y="2442"/>
                  <a:pt x="1363" y="2446"/>
                  <a:pt x="1479" y="2454"/>
                </a:cubicBezTo>
                <a:cubicBezTo>
                  <a:pt x="1542" y="2454"/>
                  <a:pt x="1605" y="2460"/>
                  <a:pt x="1661" y="2466"/>
                </a:cubicBezTo>
                <a:cubicBezTo>
                  <a:pt x="1680" y="2466"/>
                  <a:pt x="1693" y="2474"/>
                  <a:pt x="1705" y="2474"/>
                </a:cubicBezTo>
                <a:cubicBezTo>
                  <a:pt x="1291" y="2524"/>
                  <a:pt x="871" y="2549"/>
                  <a:pt x="458" y="2549"/>
                </a:cubicBezTo>
                <a:cubicBezTo>
                  <a:pt x="388" y="2549"/>
                  <a:pt x="327" y="2549"/>
                  <a:pt x="258" y="2542"/>
                </a:cubicBezTo>
                <a:lnTo>
                  <a:pt x="119" y="2542"/>
                </a:lnTo>
                <a:cubicBezTo>
                  <a:pt x="125" y="2536"/>
                  <a:pt x="133" y="2536"/>
                  <a:pt x="133" y="2536"/>
                </a:cubicBezTo>
                <a:lnTo>
                  <a:pt x="139" y="2536"/>
                </a:lnTo>
                <a:cubicBezTo>
                  <a:pt x="469" y="2475"/>
                  <a:pt x="799" y="2442"/>
                  <a:pt x="1132" y="2442"/>
                </a:cubicBezTo>
                <a:close/>
                <a:moveTo>
                  <a:pt x="1637" y="2524"/>
                </a:moveTo>
                <a:cubicBezTo>
                  <a:pt x="1379" y="2600"/>
                  <a:pt x="1110" y="2639"/>
                  <a:pt x="841" y="2639"/>
                </a:cubicBezTo>
                <a:cubicBezTo>
                  <a:pt x="711" y="2639"/>
                  <a:pt x="581" y="2629"/>
                  <a:pt x="452" y="2611"/>
                </a:cubicBezTo>
                <a:cubicBezTo>
                  <a:pt x="382" y="2605"/>
                  <a:pt x="313" y="2593"/>
                  <a:pt x="245" y="2573"/>
                </a:cubicBezTo>
                <a:cubicBezTo>
                  <a:pt x="301" y="2573"/>
                  <a:pt x="358" y="2579"/>
                  <a:pt x="420" y="2579"/>
                </a:cubicBezTo>
                <a:cubicBezTo>
                  <a:pt x="533" y="2579"/>
                  <a:pt x="652" y="2573"/>
                  <a:pt x="764" y="2573"/>
                </a:cubicBezTo>
                <a:cubicBezTo>
                  <a:pt x="1004" y="2567"/>
                  <a:pt x="1235" y="2555"/>
                  <a:pt x="1473" y="2536"/>
                </a:cubicBezTo>
                <a:cubicBezTo>
                  <a:pt x="1524" y="2530"/>
                  <a:pt x="1580" y="2524"/>
                  <a:pt x="1637" y="2524"/>
                </a:cubicBezTo>
                <a:close/>
                <a:moveTo>
                  <a:pt x="4651" y="2035"/>
                </a:moveTo>
                <a:lnTo>
                  <a:pt x="4651" y="2035"/>
                </a:lnTo>
                <a:cubicBezTo>
                  <a:pt x="4764" y="2211"/>
                  <a:pt x="4863" y="2399"/>
                  <a:pt x="4938" y="2593"/>
                </a:cubicBezTo>
                <a:lnTo>
                  <a:pt x="4996" y="2761"/>
                </a:lnTo>
                <a:cubicBezTo>
                  <a:pt x="4990" y="2749"/>
                  <a:pt x="4984" y="2743"/>
                  <a:pt x="4976" y="2737"/>
                </a:cubicBezTo>
                <a:cubicBezTo>
                  <a:pt x="4952" y="2692"/>
                  <a:pt x="4932" y="2648"/>
                  <a:pt x="4908" y="2611"/>
                </a:cubicBezTo>
                <a:cubicBezTo>
                  <a:pt x="4863" y="2530"/>
                  <a:pt x="4820" y="2448"/>
                  <a:pt x="4782" y="2367"/>
                </a:cubicBezTo>
                <a:cubicBezTo>
                  <a:pt x="4732" y="2254"/>
                  <a:pt x="4689" y="2148"/>
                  <a:pt x="4651" y="2035"/>
                </a:cubicBezTo>
                <a:close/>
                <a:moveTo>
                  <a:pt x="4562" y="1910"/>
                </a:moveTo>
                <a:cubicBezTo>
                  <a:pt x="4576" y="1928"/>
                  <a:pt x="4588" y="1947"/>
                  <a:pt x="4600" y="1960"/>
                </a:cubicBezTo>
                <a:cubicBezTo>
                  <a:pt x="4645" y="2104"/>
                  <a:pt x="4701" y="2241"/>
                  <a:pt x="4764" y="2379"/>
                </a:cubicBezTo>
                <a:cubicBezTo>
                  <a:pt x="4802" y="2460"/>
                  <a:pt x="4839" y="2542"/>
                  <a:pt x="4883" y="2624"/>
                </a:cubicBezTo>
                <a:cubicBezTo>
                  <a:pt x="4908" y="2668"/>
                  <a:pt x="4926" y="2706"/>
                  <a:pt x="4952" y="2743"/>
                </a:cubicBezTo>
                <a:cubicBezTo>
                  <a:pt x="4970" y="2787"/>
                  <a:pt x="4996" y="2824"/>
                  <a:pt x="5021" y="2862"/>
                </a:cubicBezTo>
                <a:lnTo>
                  <a:pt x="5027" y="2862"/>
                </a:lnTo>
                <a:cubicBezTo>
                  <a:pt x="5065" y="3018"/>
                  <a:pt x="5089" y="3175"/>
                  <a:pt x="5108" y="3339"/>
                </a:cubicBezTo>
                <a:cubicBezTo>
                  <a:pt x="4901" y="2987"/>
                  <a:pt x="4744" y="2617"/>
                  <a:pt x="4626" y="2229"/>
                </a:cubicBezTo>
                <a:cubicBezTo>
                  <a:pt x="4600" y="2154"/>
                  <a:pt x="4582" y="2078"/>
                  <a:pt x="4562" y="2003"/>
                </a:cubicBezTo>
                <a:lnTo>
                  <a:pt x="4562" y="1910"/>
                </a:lnTo>
                <a:close/>
                <a:moveTo>
                  <a:pt x="5528" y="2379"/>
                </a:moveTo>
                <a:cubicBezTo>
                  <a:pt x="5491" y="2781"/>
                  <a:pt x="5397" y="3175"/>
                  <a:pt x="5247" y="3551"/>
                </a:cubicBezTo>
                <a:cubicBezTo>
                  <a:pt x="5221" y="3614"/>
                  <a:pt x="5196" y="3670"/>
                  <a:pt x="5164" y="3733"/>
                </a:cubicBezTo>
                <a:cubicBezTo>
                  <a:pt x="5172" y="3664"/>
                  <a:pt x="5172" y="3602"/>
                  <a:pt x="5172" y="3533"/>
                </a:cubicBezTo>
                <a:cubicBezTo>
                  <a:pt x="5215" y="3238"/>
                  <a:pt x="5284" y="2955"/>
                  <a:pt x="5390" y="2680"/>
                </a:cubicBezTo>
                <a:cubicBezTo>
                  <a:pt x="5427" y="2573"/>
                  <a:pt x="5478" y="2474"/>
                  <a:pt x="5528" y="2379"/>
                </a:cubicBezTo>
                <a:close/>
                <a:moveTo>
                  <a:pt x="2476" y="2850"/>
                </a:moveTo>
                <a:lnTo>
                  <a:pt x="2476" y="2850"/>
                </a:lnTo>
                <a:cubicBezTo>
                  <a:pt x="2720" y="3113"/>
                  <a:pt x="2945" y="3388"/>
                  <a:pt x="3153" y="3683"/>
                </a:cubicBezTo>
                <a:cubicBezTo>
                  <a:pt x="3171" y="3707"/>
                  <a:pt x="3197" y="3739"/>
                  <a:pt x="3216" y="3771"/>
                </a:cubicBezTo>
                <a:cubicBezTo>
                  <a:pt x="2983" y="3564"/>
                  <a:pt x="2771" y="3325"/>
                  <a:pt x="2601" y="3062"/>
                </a:cubicBezTo>
                <a:cubicBezTo>
                  <a:pt x="2557" y="2993"/>
                  <a:pt x="2514" y="2918"/>
                  <a:pt x="2476" y="2850"/>
                </a:cubicBezTo>
                <a:close/>
                <a:moveTo>
                  <a:pt x="4600" y="2512"/>
                </a:moveTo>
                <a:lnTo>
                  <a:pt x="4600" y="2512"/>
                </a:lnTo>
                <a:cubicBezTo>
                  <a:pt x="4732" y="2850"/>
                  <a:pt x="4851" y="3194"/>
                  <a:pt x="4958" y="3545"/>
                </a:cubicBezTo>
                <a:cubicBezTo>
                  <a:pt x="4984" y="3626"/>
                  <a:pt x="5002" y="3701"/>
                  <a:pt x="5027" y="3777"/>
                </a:cubicBezTo>
                <a:cubicBezTo>
                  <a:pt x="4996" y="3721"/>
                  <a:pt x="4970" y="3664"/>
                  <a:pt x="4946" y="3608"/>
                </a:cubicBezTo>
                <a:cubicBezTo>
                  <a:pt x="4889" y="3470"/>
                  <a:pt x="4833" y="3339"/>
                  <a:pt x="4782" y="3194"/>
                </a:cubicBezTo>
                <a:cubicBezTo>
                  <a:pt x="4707" y="2975"/>
                  <a:pt x="4638" y="2743"/>
                  <a:pt x="4600" y="2512"/>
                </a:cubicBezTo>
                <a:close/>
                <a:moveTo>
                  <a:pt x="2488" y="2830"/>
                </a:moveTo>
                <a:lnTo>
                  <a:pt x="2488" y="2830"/>
                </a:lnTo>
                <a:cubicBezTo>
                  <a:pt x="2795" y="3006"/>
                  <a:pt x="3052" y="3270"/>
                  <a:pt x="3203" y="3595"/>
                </a:cubicBezTo>
                <a:cubicBezTo>
                  <a:pt x="3234" y="3670"/>
                  <a:pt x="3266" y="3745"/>
                  <a:pt x="3291" y="3828"/>
                </a:cubicBezTo>
                <a:cubicBezTo>
                  <a:pt x="3096" y="3545"/>
                  <a:pt x="2884" y="3270"/>
                  <a:pt x="2652" y="3012"/>
                </a:cubicBezTo>
                <a:cubicBezTo>
                  <a:pt x="2601" y="2955"/>
                  <a:pt x="2545" y="2894"/>
                  <a:pt x="2488" y="2830"/>
                </a:cubicBezTo>
                <a:close/>
                <a:moveTo>
                  <a:pt x="4562" y="2116"/>
                </a:moveTo>
                <a:lnTo>
                  <a:pt x="4562" y="2116"/>
                </a:lnTo>
                <a:cubicBezTo>
                  <a:pt x="4651" y="2448"/>
                  <a:pt x="4776" y="2775"/>
                  <a:pt x="4926" y="3082"/>
                </a:cubicBezTo>
                <a:cubicBezTo>
                  <a:pt x="4984" y="3188"/>
                  <a:pt x="5039" y="3301"/>
                  <a:pt x="5102" y="3400"/>
                </a:cubicBezTo>
                <a:cubicBezTo>
                  <a:pt x="5102" y="3407"/>
                  <a:pt x="5108" y="3407"/>
                  <a:pt x="5108" y="3414"/>
                </a:cubicBezTo>
                <a:cubicBezTo>
                  <a:pt x="5114" y="3420"/>
                  <a:pt x="5114" y="3426"/>
                  <a:pt x="5114" y="3432"/>
                </a:cubicBezTo>
                <a:lnTo>
                  <a:pt x="5114" y="3527"/>
                </a:lnTo>
                <a:cubicBezTo>
                  <a:pt x="5102" y="3632"/>
                  <a:pt x="5089" y="3745"/>
                  <a:pt x="5083" y="3858"/>
                </a:cubicBezTo>
                <a:cubicBezTo>
                  <a:pt x="4970" y="3444"/>
                  <a:pt x="4826" y="3038"/>
                  <a:pt x="4675" y="2636"/>
                </a:cubicBezTo>
                <a:cubicBezTo>
                  <a:pt x="4645" y="2561"/>
                  <a:pt x="4614" y="2486"/>
                  <a:pt x="4588" y="2411"/>
                </a:cubicBezTo>
                <a:cubicBezTo>
                  <a:pt x="4582" y="2385"/>
                  <a:pt x="4576" y="2361"/>
                  <a:pt x="4576" y="2336"/>
                </a:cubicBezTo>
                <a:cubicBezTo>
                  <a:pt x="4570" y="2260"/>
                  <a:pt x="4562" y="2191"/>
                  <a:pt x="4562" y="2116"/>
                </a:cubicBezTo>
                <a:close/>
                <a:moveTo>
                  <a:pt x="2433" y="2805"/>
                </a:moveTo>
                <a:lnTo>
                  <a:pt x="2433" y="2805"/>
                </a:lnTo>
                <a:cubicBezTo>
                  <a:pt x="2514" y="2969"/>
                  <a:pt x="2615" y="3131"/>
                  <a:pt x="2727" y="3276"/>
                </a:cubicBezTo>
                <a:cubicBezTo>
                  <a:pt x="2840" y="3438"/>
                  <a:pt x="2965" y="3589"/>
                  <a:pt x="3103" y="3727"/>
                </a:cubicBezTo>
                <a:cubicBezTo>
                  <a:pt x="3153" y="3777"/>
                  <a:pt x="3209" y="3828"/>
                  <a:pt x="3266" y="3871"/>
                </a:cubicBezTo>
                <a:cubicBezTo>
                  <a:pt x="3240" y="3858"/>
                  <a:pt x="3216" y="3840"/>
                  <a:pt x="3191" y="3828"/>
                </a:cubicBezTo>
                <a:cubicBezTo>
                  <a:pt x="3147" y="3796"/>
                  <a:pt x="3109" y="3771"/>
                  <a:pt x="3072" y="3739"/>
                </a:cubicBezTo>
                <a:cubicBezTo>
                  <a:pt x="2997" y="3677"/>
                  <a:pt x="2921" y="3614"/>
                  <a:pt x="2858" y="3539"/>
                </a:cubicBezTo>
                <a:cubicBezTo>
                  <a:pt x="2727" y="3394"/>
                  <a:pt x="2615" y="3232"/>
                  <a:pt x="2526" y="3056"/>
                </a:cubicBezTo>
                <a:cubicBezTo>
                  <a:pt x="2488" y="2975"/>
                  <a:pt x="2457" y="2888"/>
                  <a:pt x="2433" y="2805"/>
                </a:cubicBezTo>
                <a:close/>
                <a:moveTo>
                  <a:pt x="5892" y="1910"/>
                </a:moveTo>
                <a:lnTo>
                  <a:pt x="5892" y="1910"/>
                </a:lnTo>
                <a:cubicBezTo>
                  <a:pt x="5873" y="1978"/>
                  <a:pt x="5861" y="2053"/>
                  <a:pt x="5848" y="2122"/>
                </a:cubicBezTo>
                <a:cubicBezTo>
                  <a:pt x="5835" y="2197"/>
                  <a:pt x="5817" y="2266"/>
                  <a:pt x="5803" y="2336"/>
                </a:cubicBezTo>
                <a:cubicBezTo>
                  <a:pt x="5766" y="2474"/>
                  <a:pt x="5728" y="2611"/>
                  <a:pt x="5679" y="2749"/>
                </a:cubicBezTo>
                <a:cubicBezTo>
                  <a:pt x="5591" y="3024"/>
                  <a:pt x="5472" y="3288"/>
                  <a:pt x="5340" y="3545"/>
                </a:cubicBezTo>
                <a:cubicBezTo>
                  <a:pt x="5284" y="3664"/>
                  <a:pt x="5221" y="3777"/>
                  <a:pt x="5152" y="3889"/>
                </a:cubicBezTo>
                <a:cubicBezTo>
                  <a:pt x="5152" y="3865"/>
                  <a:pt x="5158" y="3846"/>
                  <a:pt x="5158" y="3820"/>
                </a:cubicBezTo>
                <a:cubicBezTo>
                  <a:pt x="5196" y="3752"/>
                  <a:pt x="5227" y="3683"/>
                  <a:pt x="5259" y="3608"/>
                </a:cubicBezTo>
                <a:cubicBezTo>
                  <a:pt x="5302" y="3501"/>
                  <a:pt x="5340" y="3394"/>
                  <a:pt x="5378" y="3288"/>
                </a:cubicBezTo>
                <a:cubicBezTo>
                  <a:pt x="5447" y="3076"/>
                  <a:pt x="5503" y="2856"/>
                  <a:pt x="5534" y="2630"/>
                </a:cubicBezTo>
                <a:cubicBezTo>
                  <a:pt x="5554" y="2518"/>
                  <a:pt x="5566" y="2405"/>
                  <a:pt x="5578" y="2292"/>
                </a:cubicBezTo>
                <a:cubicBezTo>
                  <a:pt x="5653" y="2160"/>
                  <a:pt x="5742" y="2041"/>
                  <a:pt x="5848" y="1940"/>
                </a:cubicBezTo>
                <a:cubicBezTo>
                  <a:pt x="5867" y="1928"/>
                  <a:pt x="5879" y="1916"/>
                  <a:pt x="5892" y="1910"/>
                </a:cubicBezTo>
                <a:close/>
                <a:moveTo>
                  <a:pt x="5930" y="1947"/>
                </a:moveTo>
                <a:lnTo>
                  <a:pt x="5930" y="1947"/>
                </a:lnTo>
                <a:cubicBezTo>
                  <a:pt x="6037" y="2211"/>
                  <a:pt x="5954" y="2524"/>
                  <a:pt x="5867" y="2775"/>
                </a:cubicBezTo>
                <a:cubicBezTo>
                  <a:pt x="5766" y="3068"/>
                  <a:pt x="5623" y="3351"/>
                  <a:pt x="5435" y="3602"/>
                </a:cubicBezTo>
                <a:cubicBezTo>
                  <a:pt x="5346" y="3721"/>
                  <a:pt x="5253" y="3828"/>
                  <a:pt x="5152" y="3933"/>
                </a:cubicBezTo>
                <a:cubicBezTo>
                  <a:pt x="5459" y="3458"/>
                  <a:pt x="5685" y="2937"/>
                  <a:pt x="5829" y="2399"/>
                </a:cubicBezTo>
                <a:cubicBezTo>
                  <a:pt x="5848" y="2316"/>
                  <a:pt x="5867" y="2241"/>
                  <a:pt x="5886" y="2166"/>
                </a:cubicBezTo>
                <a:cubicBezTo>
                  <a:pt x="5904" y="2090"/>
                  <a:pt x="5924" y="2023"/>
                  <a:pt x="5930" y="1947"/>
                </a:cubicBezTo>
                <a:close/>
                <a:moveTo>
                  <a:pt x="2682" y="3940"/>
                </a:moveTo>
                <a:lnTo>
                  <a:pt x="2682" y="3940"/>
                </a:lnTo>
                <a:cubicBezTo>
                  <a:pt x="2615" y="3978"/>
                  <a:pt x="2551" y="4016"/>
                  <a:pt x="2482" y="4046"/>
                </a:cubicBezTo>
                <a:cubicBezTo>
                  <a:pt x="2401" y="4091"/>
                  <a:pt x="2314" y="4129"/>
                  <a:pt x="2225" y="4159"/>
                </a:cubicBezTo>
                <a:cubicBezTo>
                  <a:pt x="2075" y="4222"/>
                  <a:pt x="1924" y="4271"/>
                  <a:pt x="1768" y="4309"/>
                </a:cubicBezTo>
                <a:cubicBezTo>
                  <a:pt x="1987" y="4141"/>
                  <a:pt x="2245" y="4028"/>
                  <a:pt x="2514" y="3971"/>
                </a:cubicBezTo>
                <a:cubicBezTo>
                  <a:pt x="2569" y="3959"/>
                  <a:pt x="2627" y="3947"/>
                  <a:pt x="2682" y="3940"/>
                </a:cubicBezTo>
                <a:close/>
                <a:moveTo>
                  <a:pt x="6682" y="3683"/>
                </a:moveTo>
                <a:cubicBezTo>
                  <a:pt x="6593" y="3814"/>
                  <a:pt x="6500" y="3940"/>
                  <a:pt x="6399" y="4065"/>
                </a:cubicBezTo>
                <a:cubicBezTo>
                  <a:pt x="6343" y="4129"/>
                  <a:pt x="6280" y="4196"/>
                  <a:pt x="6225" y="4259"/>
                </a:cubicBezTo>
                <a:lnTo>
                  <a:pt x="6149" y="4335"/>
                </a:lnTo>
                <a:cubicBezTo>
                  <a:pt x="6193" y="4247"/>
                  <a:pt x="6243" y="4166"/>
                  <a:pt x="6306" y="4083"/>
                </a:cubicBezTo>
                <a:cubicBezTo>
                  <a:pt x="6413" y="3933"/>
                  <a:pt x="6537" y="3796"/>
                  <a:pt x="6682" y="3683"/>
                </a:cubicBezTo>
                <a:close/>
                <a:moveTo>
                  <a:pt x="2921" y="3921"/>
                </a:moveTo>
                <a:cubicBezTo>
                  <a:pt x="2902" y="3927"/>
                  <a:pt x="2884" y="3940"/>
                  <a:pt x="2864" y="3953"/>
                </a:cubicBezTo>
                <a:cubicBezTo>
                  <a:pt x="2821" y="3971"/>
                  <a:pt x="2771" y="3996"/>
                  <a:pt x="2727" y="4016"/>
                </a:cubicBezTo>
                <a:cubicBezTo>
                  <a:pt x="2639" y="4059"/>
                  <a:pt x="2545" y="4103"/>
                  <a:pt x="2451" y="4141"/>
                </a:cubicBezTo>
                <a:cubicBezTo>
                  <a:pt x="2269" y="4222"/>
                  <a:pt x="2081" y="4291"/>
                  <a:pt x="1887" y="4354"/>
                </a:cubicBezTo>
                <a:cubicBezTo>
                  <a:pt x="1799" y="4384"/>
                  <a:pt x="1712" y="4416"/>
                  <a:pt x="1617" y="4441"/>
                </a:cubicBezTo>
                <a:cubicBezTo>
                  <a:pt x="1643" y="4422"/>
                  <a:pt x="1661" y="4404"/>
                  <a:pt x="1686" y="4384"/>
                </a:cubicBezTo>
                <a:cubicBezTo>
                  <a:pt x="1699" y="4366"/>
                  <a:pt x="1712" y="4360"/>
                  <a:pt x="1730" y="4347"/>
                </a:cubicBezTo>
                <a:cubicBezTo>
                  <a:pt x="1900" y="4309"/>
                  <a:pt x="2069" y="4253"/>
                  <a:pt x="2231" y="4190"/>
                </a:cubicBezTo>
                <a:cubicBezTo>
                  <a:pt x="2320" y="4153"/>
                  <a:pt x="2407" y="4115"/>
                  <a:pt x="2494" y="4071"/>
                </a:cubicBezTo>
                <a:cubicBezTo>
                  <a:pt x="2577" y="4034"/>
                  <a:pt x="2658" y="3990"/>
                  <a:pt x="2733" y="3940"/>
                </a:cubicBezTo>
                <a:lnTo>
                  <a:pt x="2739" y="3933"/>
                </a:lnTo>
                <a:cubicBezTo>
                  <a:pt x="2795" y="3927"/>
                  <a:pt x="2858" y="3921"/>
                  <a:pt x="2921" y="3921"/>
                </a:cubicBezTo>
                <a:close/>
                <a:moveTo>
                  <a:pt x="3003" y="3915"/>
                </a:moveTo>
                <a:cubicBezTo>
                  <a:pt x="3078" y="3915"/>
                  <a:pt x="3153" y="3915"/>
                  <a:pt x="3228" y="3921"/>
                </a:cubicBezTo>
                <a:cubicBezTo>
                  <a:pt x="3234" y="3927"/>
                  <a:pt x="3240" y="3933"/>
                  <a:pt x="3254" y="3933"/>
                </a:cubicBezTo>
                <a:cubicBezTo>
                  <a:pt x="3040" y="4022"/>
                  <a:pt x="2827" y="4115"/>
                  <a:pt x="2615" y="4190"/>
                </a:cubicBezTo>
                <a:cubicBezTo>
                  <a:pt x="2395" y="4271"/>
                  <a:pt x="2175" y="4341"/>
                  <a:pt x="1956" y="4404"/>
                </a:cubicBezTo>
                <a:cubicBezTo>
                  <a:pt x="1831" y="4441"/>
                  <a:pt x="1705" y="4473"/>
                  <a:pt x="1580" y="4511"/>
                </a:cubicBezTo>
                <a:cubicBezTo>
                  <a:pt x="1580" y="4512"/>
                  <a:pt x="1579" y="4513"/>
                  <a:pt x="1579" y="4514"/>
                </a:cubicBezTo>
                <a:lnTo>
                  <a:pt x="1579" y="4514"/>
                </a:lnTo>
                <a:cubicBezTo>
                  <a:pt x="1575" y="4502"/>
                  <a:pt x="1586" y="4484"/>
                  <a:pt x="1592" y="4473"/>
                </a:cubicBezTo>
                <a:cubicBezTo>
                  <a:pt x="1780" y="4429"/>
                  <a:pt x="1962" y="4366"/>
                  <a:pt x="2144" y="4297"/>
                </a:cubicBezTo>
                <a:cubicBezTo>
                  <a:pt x="2332" y="4228"/>
                  <a:pt x="2520" y="4153"/>
                  <a:pt x="2702" y="4065"/>
                </a:cubicBezTo>
                <a:cubicBezTo>
                  <a:pt x="2751" y="4040"/>
                  <a:pt x="2809" y="4022"/>
                  <a:pt x="2858" y="3996"/>
                </a:cubicBezTo>
                <a:cubicBezTo>
                  <a:pt x="2884" y="3984"/>
                  <a:pt x="2908" y="3971"/>
                  <a:pt x="2933" y="3959"/>
                </a:cubicBezTo>
                <a:cubicBezTo>
                  <a:pt x="2953" y="3947"/>
                  <a:pt x="2977" y="3933"/>
                  <a:pt x="3003" y="3915"/>
                </a:cubicBezTo>
                <a:close/>
                <a:moveTo>
                  <a:pt x="3121" y="4034"/>
                </a:moveTo>
                <a:lnTo>
                  <a:pt x="3121" y="4034"/>
                </a:lnTo>
                <a:cubicBezTo>
                  <a:pt x="2908" y="4178"/>
                  <a:pt x="2670" y="4285"/>
                  <a:pt x="2419" y="4360"/>
                </a:cubicBezTo>
                <a:cubicBezTo>
                  <a:pt x="2239" y="4416"/>
                  <a:pt x="2050" y="4453"/>
                  <a:pt x="1862" y="4491"/>
                </a:cubicBezTo>
                <a:cubicBezTo>
                  <a:pt x="1817" y="4497"/>
                  <a:pt x="1774" y="4511"/>
                  <a:pt x="1724" y="4517"/>
                </a:cubicBezTo>
                <a:cubicBezTo>
                  <a:pt x="1705" y="4523"/>
                  <a:pt x="1680" y="4523"/>
                  <a:pt x="1655" y="4529"/>
                </a:cubicBezTo>
                <a:cubicBezTo>
                  <a:pt x="1637" y="4535"/>
                  <a:pt x="1617" y="4535"/>
                  <a:pt x="1599" y="4535"/>
                </a:cubicBezTo>
                <a:cubicBezTo>
                  <a:pt x="1586" y="4535"/>
                  <a:pt x="1580" y="4529"/>
                  <a:pt x="1580" y="4523"/>
                </a:cubicBezTo>
                <a:lnTo>
                  <a:pt x="1580" y="4523"/>
                </a:lnTo>
                <a:cubicBezTo>
                  <a:pt x="1580" y="4523"/>
                  <a:pt x="1580" y="4529"/>
                  <a:pt x="1586" y="4529"/>
                </a:cubicBezTo>
                <a:cubicBezTo>
                  <a:pt x="1805" y="4479"/>
                  <a:pt x="2031" y="4416"/>
                  <a:pt x="2245" y="4347"/>
                </a:cubicBezTo>
                <a:cubicBezTo>
                  <a:pt x="2470" y="4271"/>
                  <a:pt x="2690" y="4196"/>
                  <a:pt x="2902" y="4115"/>
                </a:cubicBezTo>
                <a:cubicBezTo>
                  <a:pt x="2977" y="4091"/>
                  <a:pt x="3052" y="4059"/>
                  <a:pt x="3121" y="4034"/>
                </a:cubicBezTo>
                <a:close/>
                <a:moveTo>
                  <a:pt x="7145" y="3394"/>
                </a:moveTo>
                <a:cubicBezTo>
                  <a:pt x="6951" y="3595"/>
                  <a:pt x="6763" y="3802"/>
                  <a:pt x="6593" y="4022"/>
                </a:cubicBezTo>
                <a:cubicBezTo>
                  <a:pt x="6413" y="4265"/>
                  <a:pt x="6243" y="4523"/>
                  <a:pt x="6104" y="4798"/>
                </a:cubicBezTo>
                <a:cubicBezTo>
                  <a:pt x="6067" y="4873"/>
                  <a:pt x="6029" y="4948"/>
                  <a:pt x="5991" y="5031"/>
                </a:cubicBezTo>
                <a:cubicBezTo>
                  <a:pt x="5967" y="5075"/>
                  <a:pt x="5948" y="5118"/>
                  <a:pt x="5930" y="5162"/>
                </a:cubicBezTo>
                <a:cubicBezTo>
                  <a:pt x="5942" y="4911"/>
                  <a:pt x="6005" y="4661"/>
                  <a:pt x="6104" y="4429"/>
                </a:cubicBezTo>
                <a:cubicBezTo>
                  <a:pt x="6155" y="4384"/>
                  <a:pt x="6199" y="4335"/>
                  <a:pt x="6249" y="4285"/>
                </a:cubicBezTo>
                <a:cubicBezTo>
                  <a:pt x="6306" y="4222"/>
                  <a:pt x="6367" y="4153"/>
                  <a:pt x="6425" y="4083"/>
                </a:cubicBezTo>
                <a:cubicBezTo>
                  <a:pt x="6537" y="3953"/>
                  <a:pt x="6650" y="3808"/>
                  <a:pt x="6751" y="3658"/>
                </a:cubicBezTo>
                <a:cubicBezTo>
                  <a:pt x="6751" y="3646"/>
                  <a:pt x="6751" y="3640"/>
                  <a:pt x="6743" y="3632"/>
                </a:cubicBezTo>
                <a:cubicBezTo>
                  <a:pt x="6819" y="3576"/>
                  <a:pt x="6894" y="3527"/>
                  <a:pt x="6969" y="3482"/>
                </a:cubicBezTo>
                <a:cubicBezTo>
                  <a:pt x="7014" y="3458"/>
                  <a:pt x="7058" y="3438"/>
                  <a:pt x="7107" y="3414"/>
                </a:cubicBezTo>
                <a:cubicBezTo>
                  <a:pt x="7120" y="3407"/>
                  <a:pt x="7133" y="3400"/>
                  <a:pt x="7145" y="3394"/>
                </a:cubicBezTo>
                <a:close/>
                <a:moveTo>
                  <a:pt x="7255" y="3356"/>
                </a:moveTo>
                <a:cubicBezTo>
                  <a:pt x="7301" y="3356"/>
                  <a:pt x="7295" y="3403"/>
                  <a:pt x="7283" y="3438"/>
                </a:cubicBezTo>
                <a:cubicBezTo>
                  <a:pt x="7264" y="3482"/>
                  <a:pt x="7226" y="3527"/>
                  <a:pt x="7195" y="3564"/>
                </a:cubicBezTo>
                <a:cubicBezTo>
                  <a:pt x="7127" y="3658"/>
                  <a:pt x="7052" y="3745"/>
                  <a:pt x="6983" y="3834"/>
                </a:cubicBezTo>
                <a:cubicBezTo>
                  <a:pt x="6838" y="4016"/>
                  <a:pt x="6688" y="4190"/>
                  <a:pt x="6543" y="4378"/>
                </a:cubicBezTo>
                <a:cubicBezTo>
                  <a:pt x="6318" y="4655"/>
                  <a:pt x="6104" y="4942"/>
                  <a:pt x="5924" y="5249"/>
                </a:cubicBezTo>
                <a:cubicBezTo>
                  <a:pt x="5924" y="5243"/>
                  <a:pt x="5930" y="5237"/>
                  <a:pt x="5930" y="5231"/>
                </a:cubicBezTo>
                <a:cubicBezTo>
                  <a:pt x="5979" y="5106"/>
                  <a:pt x="6037" y="4986"/>
                  <a:pt x="6098" y="4867"/>
                </a:cubicBezTo>
                <a:cubicBezTo>
                  <a:pt x="6173" y="4730"/>
                  <a:pt x="6249" y="4598"/>
                  <a:pt x="6330" y="4467"/>
                </a:cubicBezTo>
                <a:cubicBezTo>
                  <a:pt x="6494" y="4210"/>
                  <a:pt x="6676" y="3965"/>
                  <a:pt x="6876" y="3739"/>
                </a:cubicBezTo>
                <a:cubicBezTo>
                  <a:pt x="6995" y="3614"/>
                  <a:pt x="7113" y="3489"/>
                  <a:pt x="7240" y="3369"/>
                </a:cubicBezTo>
                <a:cubicBezTo>
                  <a:pt x="7246" y="3363"/>
                  <a:pt x="7246" y="3363"/>
                  <a:pt x="7246" y="3357"/>
                </a:cubicBezTo>
                <a:cubicBezTo>
                  <a:pt x="7249" y="3357"/>
                  <a:pt x="7252" y="3356"/>
                  <a:pt x="7255" y="3356"/>
                </a:cubicBezTo>
                <a:close/>
                <a:moveTo>
                  <a:pt x="3743" y="4835"/>
                </a:moveTo>
                <a:lnTo>
                  <a:pt x="3743" y="4835"/>
                </a:lnTo>
                <a:cubicBezTo>
                  <a:pt x="4024" y="5023"/>
                  <a:pt x="4293" y="5231"/>
                  <a:pt x="4532" y="5469"/>
                </a:cubicBezTo>
                <a:cubicBezTo>
                  <a:pt x="4638" y="5576"/>
                  <a:pt x="4738" y="5688"/>
                  <a:pt x="4833" y="5807"/>
                </a:cubicBezTo>
                <a:cubicBezTo>
                  <a:pt x="4770" y="5751"/>
                  <a:pt x="4707" y="5694"/>
                  <a:pt x="4645" y="5639"/>
                </a:cubicBezTo>
                <a:cubicBezTo>
                  <a:pt x="4463" y="5475"/>
                  <a:pt x="4275" y="5324"/>
                  <a:pt x="4093" y="5168"/>
                </a:cubicBezTo>
                <a:cubicBezTo>
                  <a:pt x="3980" y="5075"/>
                  <a:pt x="3874" y="4980"/>
                  <a:pt x="3761" y="4893"/>
                </a:cubicBezTo>
                <a:cubicBezTo>
                  <a:pt x="3761" y="4890"/>
                  <a:pt x="3759" y="4888"/>
                  <a:pt x="3758" y="4888"/>
                </a:cubicBezTo>
                <a:cubicBezTo>
                  <a:pt x="3756" y="4888"/>
                  <a:pt x="3755" y="4890"/>
                  <a:pt x="3755" y="4893"/>
                </a:cubicBezTo>
                <a:cubicBezTo>
                  <a:pt x="3749" y="4873"/>
                  <a:pt x="3749" y="4855"/>
                  <a:pt x="3743" y="4835"/>
                </a:cubicBezTo>
                <a:close/>
                <a:moveTo>
                  <a:pt x="3755" y="4911"/>
                </a:moveTo>
                <a:lnTo>
                  <a:pt x="3755" y="4911"/>
                </a:lnTo>
                <a:cubicBezTo>
                  <a:pt x="3943" y="5075"/>
                  <a:pt x="4131" y="5231"/>
                  <a:pt x="4319" y="5393"/>
                </a:cubicBezTo>
                <a:cubicBezTo>
                  <a:pt x="4495" y="5550"/>
                  <a:pt x="4669" y="5694"/>
                  <a:pt x="4826" y="5858"/>
                </a:cubicBezTo>
                <a:cubicBezTo>
                  <a:pt x="4871" y="5902"/>
                  <a:pt x="4908" y="5940"/>
                  <a:pt x="4938" y="5983"/>
                </a:cubicBezTo>
                <a:cubicBezTo>
                  <a:pt x="4689" y="5789"/>
                  <a:pt x="4382" y="5670"/>
                  <a:pt x="4105" y="5500"/>
                </a:cubicBezTo>
                <a:cubicBezTo>
                  <a:pt x="4062" y="5475"/>
                  <a:pt x="4018" y="5445"/>
                  <a:pt x="3974" y="5413"/>
                </a:cubicBezTo>
                <a:cubicBezTo>
                  <a:pt x="3961" y="5400"/>
                  <a:pt x="3943" y="5387"/>
                  <a:pt x="3931" y="5381"/>
                </a:cubicBezTo>
                <a:cubicBezTo>
                  <a:pt x="3899" y="5324"/>
                  <a:pt x="3868" y="5269"/>
                  <a:pt x="3842" y="5205"/>
                </a:cubicBezTo>
                <a:cubicBezTo>
                  <a:pt x="3818" y="5136"/>
                  <a:pt x="3792" y="5069"/>
                  <a:pt x="3773" y="4999"/>
                </a:cubicBezTo>
                <a:cubicBezTo>
                  <a:pt x="3767" y="4968"/>
                  <a:pt x="3761" y="4936"/>
                  <a:pt x="3755" y="4911"/>
                </a:cubicBezTo>
                <a:close/>
                <a:moveTo>
                  <a:pt x="3980" y="5451"/>
                </a:moveTo>
                <a:lnTo>
                  <a:pt x="3980" y="5451"/>
                </a:lnTo>
                <a:cubicBezTo>
                  <a:pt x="4006" y="5469"/>
                  <a:pt x="4030" y="5488"/>
                  <a:pt x="4056" y="5506"/>
                </a:cubicBezTo>
                <a:cubicBezTo>
                  <a:pt x="4137" y="5557"/>
                  <a:pt x="4218" y="5607"/>
                  <a:pt x="4299" y="5651"/>
                </a:cubicBezTo>
                <a:cubicBezTo>
                  <a:pt x="4469" y="5745"/>
                  <a:pt x="4645" y="5833"/>
                  <a:pt x="4802" y="5940"/>
                </a:cubicBezTo>
                <a:cubicBezTo>
                  <a:pt x="4877" y="5989"/>
                  <a:pt x="4946" y="6046"/>
                  <a:pt x="5014" y="6108"/>
                </a:cubicBezTo>
                <a:cubicBezTo>
                  <a:pt x="4788" y="6001"/>
                  <a:pt x="4538" y="5940"/>
                  <a:pt x="4325" y="5801"/>
                </a:cubicBezTo>
                <a:cubicBezTo>
                  <a:pt x="4194" y="5708"/>
                  <a:pt x="4074" y="5588"/>
                  <a:pt x="3980" y="5451"/>
                </a:cubicBezTo>
                <a:close/>
                <a:moveTo>
                  <a:pt x="6731" y="5425"/>
                </a:moveTo>
                <a:cubicBezTo>
                  <a:pt x="6506" y="5663"/>
                  <a:pt x="6306" y="5926"/>
                  <a:pt x="6136" y="6215"/>
                </a:cubicBezTo>
                <a:cubicBezTo>
                  <a:pt x="6043" y="6377"/>
                  <a:pt x="5961" y="6547"/>
                  <a:pt x="5892" y="6723"/>
                </a:cubicBezTo>
                <a:lnTo>
                  <a:pt x="5892" y="6678"/>
                </a:lnTo>
                <a:cubicBezTo>
                  <a:pt x="5898" y="6616"/>
                  <a:pt x="5910" y="6553"/>
                  <a:pt x="5924" y="6484"/>
                </a:cubicBezTo>
                <a:cubicBezTo>
                  <a:pt x="5948" y="6359"/>
                  <a:pt x="5991" y="6234"/>
                  <a:pt x="6055" y="6122"/>
                </a:cubicBezTo>
                <a:cubicBezTo>
                  <a:pt x="6161" y="5902"/>
                  <a:pt x="6324" y="5708"/>
                  <a:pt x="6518" y="5563"/>
                </a:cubicBezTo>
                <a:cubicBezTo>
                  <a:pt x="6587" y="5512"/>
                  <a:pt x="6656" y="5469"/>
                  <a:pt x="6731" y="5425"/>
                </a:cubicBezTo>
                <a:close/>
                <a:moveTo>
                  <a:pt x="6870" y="5431"/>
                </a:moveTo>
                <a:lnTo>
                  <a:pt x="6870" y="5431"/>
                </a:lnTo>
                <a:cubicBezTo>
                  <a:pt x="6882" y="5532"/>
                  <a:pt x="6856" y="5645"/>
                  <a:pt x="6819" y="5738"/>
                </a:cubicBezTo>
                <a:cubicBezTo>
                  <a:pt x="6775" y="5851"/>
                  <a:pt x="6719" y="5964"/>
                  <a:pt x="6656" y="6070"/>
                </a:cubicBezTo>
                <a:cubicBezTo>
                  <a:pt x="6525" y="6278"/>
                  <a:pt x="6367" y="6472"/>
                  <a:pt x="6187" y="6628"/>
                </a:cubicBezTo>
                <a:cubicBezTo>
                  <a:pt x="6136" y="6678"/>
                  <a:pt x="6080" y="6723"/>
                  <a:pt x="6023" y="6767"/>
                </a:cubicBezTo>
                <a:cubicBezTo>
                  <a:pt x="6136" y="6648"/>
                  <a:pt x="6243" y="6522"/>
                  <a:pt x="6337" y="6391"/>
                </a:cubicBezTo>
                <a:cubicBezTo>
                  <a:pt x="6480" y="6203"/>
                  <a:pt x="6607" y="6001"/>
                  <a:pt x="6713" y="5789"/>
                </a:cubicBezTo>
                <a:cubicBezTo>
                  <a:pt x="6769" y="5670"/>
                  <a:pt x="6813" y="5550"/>
                  <a:pt x="6870" y="5431"/>
                </a:cubicBezTo>
                <a:close/>
                <a:moveTo>
                  <a:pt x="6795" y="5445"/>
                </a:moveTo>
                <a:lnTo>
                  <a:pt x="6795" y="5445"/>
                </a:lnTo>
                <a:cubicBezTo>
                  <a:pt x="6781" y="5469"/>
                  <a:pt x="6763" y="5494"/>
                  <a:pt x="6743" y="5526"/>
                </a:cubicBezTo>
                <a:cubicBezTo>
                  <a:pt x="6713" y="5569"/>
                  <a:pt x="6682" y="5619"/>
                  <a:pt x="6650" y="5670"/>
                </a:cubicBezTo>
                <a:cubicBezTo>
                  <a:pt x="6587" y="5764"/>
                  <a:pt x="6518" y="5858"/>
                  <a:pt x="6456" y="5952"/>
                </a:cubicBezTo>
                <a:cubicBezTo>
                  <a:pt x="6330" y="6146"/>
                  <a:pt x="6205" y="6340"/>
                  <a:pt x="6080" y="6535"/>
                </a:cubicBezTo>
                <a:cubicBezTo>
                  <a:pt x="6023" y="6622"/>
                  <a:pt x="5967" y="6704"/>
                  <a:pt x="5916" y="6791"/>
                </a:cubicBezTo>
                <a:cubicBezTo>
                  <a:pt x="6055" y="6446"/>
                  <a:pt x="6237" y="6122"/>
                  <a:pt x="6462" y="5827"/>
                </a:cubicBezTo>
                <a:cubicBezTo>
                  <a:pt x="6569" y="5694"/>
                  <a:pt x="6676" y="5563"/>
                  <a:pt x="6795" y="5445"/>
                </a:cubicBezTo>
                <a:close/>
                <a:moveTo>
                  <a:pt x="6813" y="5482"/>
                </a:moveTo>
                <a:cubicBezTo>
                  <a:pt x="6781" y="5563"/>
                  <a:pt x="6743" y="5651"/>
                  <a:pt x="6700" y="5732"/>
                </a:cubicBezTo>
                <a:cubicBezTo>
                  <a:pt x="6650" y="5839"/>
                  <a:pt x="6601" y="5946"/>
                  <a:pt x="6537" y="6046"/>
                </a:cubicBezTo>
                <a:cubicBezTo>
                  <a:pt x="6419" y="6246"/>
                  <a:pt x="6280" y="6434"/>
                  <a:pt x="6130" y="6616"/>
                </a:cubicBezTo>
                <a:cubicBezTo>
                  <a:pt x="6061" y="6692"/>
                  <a:pt x="5991" y="6767"/>
                  <a:pt x="5916" y="6842"/>
                </a:cubicBezTo>
                <a:cubicBezTo>
                  <a:pt x="5916" y="6842"/>
                  <a:pt x="5910" y="6842"/>
                  <a:pt x="5904" y="6848"/>
                </a:cubicBezTo>
                <a:cubicBezTo>
                  <a:pt x="6155" y="6466"/>
                  <a:pt x="6393" y="6084"/>
                  <a:pt x="6650" y="5714"/>
                </a:cubicBezTo>
                <a:cubicBezTo>
                  <a:pt x="6688" y="5657"/>
                  <a:pt x="6725" y="5607"/>
                  <a:pt x="6763" y="5550"/>
                </a:cubicBezTo>
                <a:cubicBezTo>
                  <a:pt x="6781" y="5526"/>
                  <a:pt x="6795" y="5500"/>
                  <a:pt x="6813" y="5482"/>
                </a:cubicBezTo>
                <a:close/>
                <a:moveTo>
                  <a:pt x="4160" y="7088"/>
                </a:moveTo>
                <a:cubicBezTo>
                  <a:pt x="4454" y="7265"/>
                  <a:pt x="4737" y="7458"/>
                  <a:pt x="5002" y="7675"/>
                </a:cubicBezTo>
                <a:cubicBezTo>
                  <a:pt x="5008" y="7681"/>
                  <a:pt x="5008" y="7681"/>
                  <a:pt x="5014" y="7687"/>
                </a:cubicBezTo>
                <a:cubicBezTo>
                  <a:pt x="4946" y="7644"/>
                  <a:pt x="4883" y="7606"/>
                  <a:pt x="4820" y="7562"/>
                </a:cubicBezTo>
                <a:cubicBezTo>
                  <a:pt x="4675" y="7468"/>
                  <a:pt x="4532" y="7368"/>
                  <a:pt x="4394" y="7268"/>
                </a:cubicBezTo>
                <a:cubicBezTo>
                  <a:pt x="4314" y="7205"/>
                  <a:pt x="4234" y="7150"/>
                  <a:pt x="4160" y="7088"/>
                </a:cubicBezTo>
                <a:close/>
                <a:moveTo>
                  <a:pt x="4224" y="7099"/>
                </a:moveTo>
                <a:lnTo>
                  <a:pt x="4224" y="7099"/>
                </a:lnTo>
                <a:cubicBezTo>
                  <a:pt x="4313" y="7137"/>
                  <a:pt x="4394" y="7180"/>
                  <a:pt x="4475" y="7230"/>
                </a:cubicBezTo>
                <a:cubicBezTo>
                  <a:pt x="4600" y="7305"/>
                  <a:pt x="4720" y="7386"/>
                  <a:pt x="4833" y="7475"/>
                </a:cubicBezTo>
                <a:cubicBezTo>
                  <a:pt x="4946" y="7569"/>
                  <a:pt x="5059" y="7663"/>
                  <a:pt x="5172" y="7763"/>
                </a:cubicBezTo>
                <a:cubicBezTo>
                  <a:pt x="5184" y="7776"/>
                  <a:pt x="5196" y="7788"/>
                  <a:pt x="5215" y="7800"/>
                </a:cubicBezTo>
                <a:cubicBezTo>
                  <a:pt x="5202" y="7794"/>
                  <a:pt x="5190" y="7788"/>
                  <a:pt x="5178" y="7782"/>
                </a:cubicBezTo>
                <a:cubicBezTo>
                  <a:pt x="4926" y="7569"/>
                  <a:pt x="4663" y="7374"/>
                  <a:pt x="4388" y="7204"/>
                </a:cubicBezTo>
                <a:cubicBezTo>
                  <a:pt x="4337" y="7167"/>
                  <a:pt x="4281" y="7137"/>
                  <a:pt x="4224" y="7099"/>
                </a:cubicBezTo>
                <a:close/>
                <a:moveTo>
                  <a:pt x="4111" y="7054"/>
                </a:moveTo>
                <a:lnTo>
                  <a:pt x="4119" y="7062"/>
                </a:lnTo>
                <a:cubicBezTo>
                  <a:pt x="4119" y="7062"/>
                  <a:pt x="4119" y="7068"/>
                  <a:pt x="4125" y="7068"/>
                </a:cubicBezTo>
                <a:cubicBezTo>
                  <a:pt x="4134" y="7073"/>
                  <a:pt x="4144" y="7079"/>
                  <a:pt x="4153" y="7085"/>
                </a:cubicBezTo>
                <a:lnTo>
                  <a:pt x="4153" y="7085"/>
                </a:lnTo>
                <a:cubicBezTo>
                  <a:pt x="4152" y="7084"/>
                  <a:pt x="4151" y="7084"/>
                  <a:pt x="4149" y="7084"/>
                </a:cubicBezTo>
                <a:cubicBezTo>
                  <a:pt x="4141" y="7084"/>
                  <a:pt x="4138" y="7093"/>
                  <a:pt x="4143" y="7099"/>
                </a:cubicBezTo>
                <a:cubicBezTo>
                  <a:pt x="4420" y="7325"/>
                  <a:pt x="4707" y="7519"/>
                  <a:pt x="5002" y="7707"/>
                </a:cubicBezTo>
                <a:cubicBezTo>
                  <a:pt x="5051" y="7738"/>
                  <a:pt x="5102" y="7776"/>
                  <a:pt x="5158" y="7806"/>
                </a:cubicBezTo>
                <a:lnTo>
                  <a:pt x="5164" y="7814"/>
                </a:lnTo>
                <a:cubicBezTo>
                  <a:pt x="5114" y="7806"/>
                  <a:pt x="5071" y="7794"/>
                  <a:pt x="5027" y="7782"/>
                </a:cubicBezTo>
                <a:cubicBezTo>
                  <a:pt x="4932" y="7757"/>
                  <a:pt x="4839" y="7719"/>
                  <a:pt x="4744" y="7675"/>
                </a:cubicBezTo>
                <a:cubicBezTo>
                  <a:pt x="4570" y="7581"/>
                  <a:pt x="4406" y="7450"/>
                  <a:pt x="4281" y="7299"/>
                </a:cubicBezTo>
                <a:cubicBezTo>
                  <a:pt x="4244" y="7256"/>
                  <a:pt x="4212" y="7212"/>
                  <a:pt x="4180" y="7167"/>
                </a:cubicBezTo>
                <a:cubicBezTo>
                  <a:pt x="4162" y="7143"/>
                  <a:pt x="4149" y="7123"/>
                  <a:pt x="4137" y="7099"/>
                </a:cubicBezTo>
                <a:cubicBezTo>
                  <a:pt x="4125" y="7086"/>
                  <a:pt x="4119" y="7068"/>
                  <a:pt x="4111" y="7054"/>
                </a:cubicBezTo>
                <a:close/>
                <a:moveTo>
                  <a:pt x="3848" y="8679"/>
                </a:moveTo>
                <a:cubicBezTo>
                  <a:pt x="3848" y="8685"/>
                  <a:pt x="3855" y="8685"/>
                  <a:pt x="3855" y="8685"/>
                </a:cubicBezTo>
                <a:lnTo>
                  <a:pt x="3848" y="8691"/>
                </a:lnTo>
                <a:lnTo>
                  <a:pt x="3848" y="8679"/>
                </a:lnTo>
                <a:close/>
                <a:moveTo>
                  <a:pt x="7052" y="6881"/>
                </a:moveTo>
                <a:cubicBezTo>
                  <a:pt x="7038" y="7344"/>
                  <a:pt x="6983" y="7807"/>
                  <a:pt x="6876" y="8257"/>
                </a:cubicBezTo>
                <a:cubicBezTo>
                  <a:pt x="6838" y="8421"/>
                  <a:pt x="6795" y="8578"/>
                  <a:pt x="6743" y="8734"/>
                </a:cubicBezTo>
                <a:cubicBezTo>
                  <a:pt x="6775" y="8503"/>
                  <a:pt x="6807" y="8271"/>
                  <a:pt x="6844" y="8045"/>
                </a:cubicBezTo>
                <a:cubicBezTo>
                  <a:pt x="6882" y="7776"/>
                  <a:pt x="6925" y="7513"/>
                  <a:pt x="6977" y="7250"/>
                </a:cubicBezTo>
                <a:cubicBezTo>
                  <a:pt x="6995" y="7174"/>
                  <a:pt x="7007" y="7099"/>
                  <a:pt x="7020" y="7030"/>
                </a:cubicBezTo>
                <a:cubicBezTo>
                  <a:pt x="7032" y="6992"/>
                  <a:pt x="7038" y="6955"/>
                  <a:pt x="7044" y="6923"/>
                </a:cubicBezTo>
                <a:cubicBezTo>
                  <a:pt x="7044" y="6905"/>
                  <a:pt x="7051" y="6893"/>
                  <a:pt x="7052" y="6881"/>
                </a:cubicBezTo>
                <a:close/>
                <a:moveTo>
                  <a:pt x="6951" y="6935"/>
                </a:moveTo>
                <a:lnTo>
                  <a:pt x="6951" y="6935"/>
                </a:lnTo>
                <a:cubicBezTo>
                  <a:pt x="6882" y="7143"/>
                  <a:pt x="6826" y="7355"/>
                  <a:pt x="6781" y="7562"/>
                </a:cubicBezTo>
                <a:cubicBezTo>
                  <a:pt x="6725" y="7832"/>
                  <a:pt x="6688" y="8107"/>
                  <a:pt x="6676" y="8384"/>
                </a:cubicBezTo>
                <a:cubicBezTo>
                  <a:pt x="6676" y="8509"/>
                  <a:pt x="6676" y="8641"/>
                  <a:pt x="6682" y="8766"/>
                </a:cubicBezTo>
                <a:cubicBezTo>
                  <a:pt x="6593" y="8509"/>
                  <a:pt x="6555" y="8239"/>
                  <a:pt x="6575" y="7970"/>
                </a:cubicBezTo>
                <a:cubicBezTo>
                  <a:pt x="6593" y="7681"/>
                  <a:pt x="6682" y="7400"/>
                  <a:pt x="6819" y="7143"/>
                </a:cubicBezTo>
                <a:cubicBezTo>
                  <a:pt x="6864" y="7068"/>
                  <a:pt x="6907" y="7004"/>
                  <a:pt x="6951" y="6935"/>
                </a:cubicBezTo>
                <a:close/>
                <a:moveTo>
                  <a:pt x="6995" y="6955"/>
                </a:moveTo>
                <a:cubicBezTo>
                  <a:pt x="6995" y="6967"/>
                  <a:pt x="6989" y="6979"/>
                  <a:pt x="6989" y="6992"/>
                </a:cubicBezTo>
                <a:cubicBezTo>
                  <a:pt x="6977" y="7054"/>
                  <a:pt x="6963" y="7123"/>
                  <a:pt x="6951" y="7186"/>
                </a:cubicBezTo>
                <a:cubicBezTo>
                  <a:pt x="6925" y="7317"/>
                  <a:pt x="6907" y="7456"/>
                  <a:pt x="6882" y="7588"/>
                </a:cubicBezTo>
                <a:cubicBezTo>
                  <a:pt x="6838" y="7857"/>
                  <a:pt x="6795" y="8121"/>
                  <a:pt x="6763" y="8390"/>
                </a:cubicBezTo>
                <a:cubicBezTo>
                  <a:pt x="6743" y="8534"/>
                  <a:pt x="6725" y="8679"/>
                  <a:pt x="6713" y="8829"/>
                </a:cubicBezTo>
                <a:cubicBezTo>
                  <a:pt x="6713" y="8829"/>
                  <a:pt x="6706" y="8835"/>
                  <a:pt x="6706" y="8841"/>
                </a:cubicBezTo>
                <a:cubicBezTo>
                  <a:pt x="6706" y="8841"/>
                  <a:pt x="6706" y="8835"/>
                  <a:pt x="6700" y="8829"/>
                </a:cubicBezTo>
                <a:cubicBezTo>
                  <a:pt x="6700" y="8289"/>
                  <a:pt x="6757" y="7751"/>
                  <a:pt x="6907" y="7230"/>
                </a:cubicBezTo>
                <a:cubicBezTo>
                  <a:pt x="6931" y="7137"/>
                  <a:pt x="6963" y="7048"/>
                  <a:pt x="6995" y="6955"/>
                </a:cubicBezTo>
                <a:close/>
                <a:moveTo>
                  <a:pt x="7735" y="8333"/>
                </a:moveTo>
                <a:lnTo>
                  <a:pt x="7735" y="8333"/>
                </a:lnTo>
                <a:cubicBezTo>
                  <a:pt x="7503" y="8515"/>
                  <a:pt x="7252" y="8671"/>
                  <a:pt x="6989" y="8797"/>
                </a:cubicBezTo>
                <a:cubicBezTo>
                  <a:pt x="6945" y="8815"/>
                  <a:pt x="6901" y="8835"/>
                  <a:pt x="6856" y="8853"/>
                </a:cubicBezTo>
                <a:cubicBezTo>
                  <a:pt x="6969" y="8746"/>
                  <a:pt x="7089" y="8647"/>
                  <a:pt x="7226" y="8558"/>
                </a:cubicBezTo>
                <a:cubicBezTo>
                  <a:pt x="7383" y="8465"/>
                  <a:pt x="7559" y="8390"/>
                  <a:pt x="7735" y="8333"/>
                </a:cubicBezTo>
                <a:close/>
                <a:moveTo>
                  <a:pt x="8022" y="8277"/>
                </a:moveTo>
                <a:lnTo>
                  <a:pt x="8022" y="8277"/>
                </a:lnTo>
                <a:cubicBezTo>
                  <a:pt x="7891" y="8378"/>
                  <a:pt x="7753" y="8477"/>
                  <a:pt x="7608" y="8558"/>
                </a:cubicBezTo>
                <a:cubicBezTo>
                  <a:pt x="7428" y="8665"/>
                  <a:pt x="7240" y="8746"/>
                  <a:pt x="7052" y="8821"/>
                </a:cubicBezTo>
                <a:lnTo>
                  <a:pt x="6882" y="8879"/>
                </a:lnTo>
                <a:cubicBezTo>
                  <a:pt x="6913" y="8867"/>
                  <a:pt x="6939" y="8853"/>
                  <a:pt x="6969" y="8841"/>
                </a:cubicBezTo>
                <a:cubicBezTo>
                  <a:pt x="7038" y="8809"/>
                  <a:pt x="7113" y="8778"/>
                  <a:pt x="7183" y="8740"/>
                </a:cubicBezTo>
                <a:cubicBezTo>
                  <a:pt x="7327" y="8665"/>
                  <a:pt x="7458" y="8584"/>
                  <a:pt x="7590" y="8497"/>
                </a:cubicBezTo>
                <a:cubicBezTo>
                  <a:pt x="7666" y="8445"/>
                  <a:pt x="7735" y="8390"/>
                  <a:pt x="7810" y="8333"/>
                </a:cubicBezTo>
                <a:cubicBezTo>
                  <a:pt x="7816" y="8327"/>
                  <a:pt x="7816" y="8321"/>
                  <a:pt x="7816" y="8315"/>
                </a:cubicBezTo>
                <a:cubicBezTo>
                  <a:pt x="7885" y="8295"/>
                  <a:pt x="7954" y="8283"/>
                  <a:pt x="8022" y="8277"/>
                </a:cubicBezTo>
                <a:close/>
                <a:moveTo>
                  <a:pt x="8135" y="8265"/>
                </a:moveTo>
                <a:cubicBezTo>
                  <a:pt x="8111" y="8340"/>
                  <a:pt x="8054" y="8396"/>
                  <a:pt x="7998" y="8439"/>
                </a:cubicBezTo>
                <a:cubicBezTo>
                  <a:pt x="7917" y="8503"/>
                  <a:pt x="7822" y="8546"/>
                  <a:pt x="7735" y="8596"/>
                </a:cubicBezTo>
                <a:cubicBezTo>
                  <a:pt x="7527" y="8703"/>
                  <a:pt x="7321" y="8809"/>
                  <a:pt x="7101" y="8879"/>
                </a:cubicBezTo>
                <a:cubicBezTo>
                  <a:pt x="6989" y="8916"/>
                  <a:pt x="6870" y="8942"/>
                  <a:pt x="6751" y="8960"/>
                </a:cubicBezTo>
                <a:lnTo>
                  <a:pt x="6781" y="8928"/>
                </a:lnTo>
                <a:cubicBezTo>
                  <a:pt x="7165" y="8835"/>
                  <a:pt x="7533" y="8671"/>
                  <a:pt x="7860" y="8453"/>
                </a:cubicBezTo>
                <a:cubicBezTo>
                  <a:pt x="7947" y="8396"/>
                  <a:pt x="8030" y="8333"/>
                  <a:pt x="8111" y="8271"/>
                </a:cubicBezTo>
                <a:cubicBezTo>
                  <a:pt x="8117" y="8265"/>
                  <a:pt x="8123" y="8265"/>
                  <a:pt x="8135" y="8265"/>
                </a:cubicBezTo>
                <a:close/>
                <a:moveTo>
                  <a:pt x="3868" y="8697"/>
                </a:moveTo>
                <a:lnTo>
                  <a:pt x="3868" y="8697"/>
                </a:lnTo>
                <a:cubicBezTo>
                  <a:pt x="4036" y="8815"/>
                  <a:pt x="4212" y="8934"/>
                  <a:pt x="4368" y="9067"/>
                </a:cubicBezTo>
                <a:cubicBezTo>
                  <a:pt x="4538" y="9211"/>
                  <a:pt x="4701" y="9361"/>
                  <a:pt x="4857" y="9518"/>
                </a:cubicBezTo>
                <a:cubicBezTo>
                  <a:pt x="4984" y="9637"/>
                  <a:pt x="5108" y="9762"/>
                  <a:pt x="5239" y="9882"/>
                </a:cubicBezTo>
                <a:cubicBezTo>
                  <a:pt x="4901" y="9605"/>
                  <a:pt x="4570" y="9324"/>
                  <a:pt x="4238" y="9029"/>
                </a:cubicBezTo>
                <a:cubicBezTo>
                  <a:pt x="4180" y="8979"/>
                  <a:pt x="4125" y="8928"/>
                  <a:pt x="4062" y="8873"/>
                </a:cubicBezTo>
                <a:cubicBezTo>
                  <a:pt x="4006" y="8821"/>
                  <a:pt x="3949" y="8760"/>
                  <a:pt x="3880" y="8709"/>
                </a:cubicBezTo>
                <a:cubicBezTo>
                  <a:pt x="3874" y="8703"/>
                  <a:pt x="3868" y="8697"/>
                  <a:pt x="3868" y="8697"/>
                </a:cubicBezTo>
                <a:close/>
                <a:moveTo>
                  <a:pt x="3911" y="8760"/>
                </a:moveTo>
                <a:lnTo>
                  <a:pt x="3911" y="8760"/>
                </a:lnTo>
                <a:cubicBezTo>
                  <a:pt x="3949" y="8791"/>
                  <a:pt x="3986" y="8829"/>
                  <a:pt x="4024" y="8859"/>
                </a:cubicBezTo>
                <a:cubicBezTo>
                  <a:pt x="4074" y="8910"/>
                  <a:pt x="4131" y="8960"/>
                  <a:pt x="4180" y="9009"/>
                </a:cubicBezTo>
                <a:cubicBezTo>
                  <a:pt x="4287" y="9104"/>
                  <a:pt x="4400" y="9197"/>
                  <a:pt x="4507" y="9298"/>
                </a:cubicBezTo>
                <a:cubicBezTo>
                  <a:pt x="4720" y="9486"/>
                  <a:pt x="4932" y="9680"/>
                  <a:pt x="5146" y="9862"/>
                </a:cubicBezTo>
                <a:cubicBezTo>
                  <a:pt x="5202" y="9912"/>
                  <a:pt x="5253" y="9957"/>
                  <a:pt x="5302" y="10001"/>
                </a:cubicBezTo>
                <a:cubicBezTo>
                  <a:pt x="5140" y="9906"/>
                  <a:pt x="4976" y="9799"/>
                  <a:pt x="4820" y="9686"/>
                </a:cubicBezTo>
                <a:cubicBezTo>
                  <a:pt x="4588" y="9512"/>
                  <a:pt x="4362" y="9304"/>
                  <a:pt x="4168" y="9085"/>
                </a:cubicBezTo>
                <a:cubicBezTo>
                  <a:pt x="4081" y="8979"/>
                  <a:pt x="3992" y="8873"/>
                  <a:pt x="3911" y="8760"/>
                </a:cubicBezTo>
                <a:close/>
                <a:moveTo>
                  <a:pt x="3855" y="8719"/>
                </a:moveTo>
                <a:cubicBezTo>
                  <a:pt x="4024" y="8960"/>
                  <a:pt x="4215" y="9182"/>
                  <a:pt x="4420" y="9386"/>
                </a:cubicBezTo>
                <a:cubicBezTo>
                  <a:pt x="4632" y="9593"/>
                  <a:pt x="4871" y="9781"/>
                  <a:pt x="5127" y="9938"/>
                </a:cubicBezTo>
                <a:cubicBezTo>
                  <a:pt x="5190" y="9981"/>
                  <a:pt x="5253" y="10019"/>
                  <a:pt x="5322" y="10056"/>
                </a:cubicBezTo>
                <a:cubicBezTo>
                  <a:pt x="5114" y="9987"/>
                  <a:pt x="4920" y="9888"/>
                  <a:pt x="4738" y="9769"/>
                </a:cubicBezTo>
                <a:cubicBezTo>
                  <a:pt x="4495" y="9599"/>
                  <a:pt x="4269" y="9393"/>
                  <a:pt x="4099" y="9148"/>
                </a:cubicBezTo>
                <a:cubicBezTo>
                  <a:pt x="3998" y="9009"/>
                  <a:pt x="3923" y="8867"/>
                  <a:pt x="3855" y="8722"/>
                </a:cubicBezTo>
                <a:cubicBezTo>
                  <a:pt x="3855" y="8721"/>
                  <a:pt x="3855" y="8720"/>
                  <a:pt x="3855" y="8719"/>
                </a:cubicBezTo>
                <a:close/>
                <a:moveTo>
                  <a:pt x="3874" y="8803"/>
                </a:moveTo>
                <a:lnTo>
                  <a:pt x="3874" y="8803"/>
                </a:lnTo>
                <a:cubicBezTo>
                  <a:pt x="3917" y="8910"/>
                  <a:pt x="3980" y="9017"/>
                  <a:pt x="4044" y="9110"/>
                </a:cubicBezTo>
                <a:cubicBezTo>
                  <a:pt x="4131" y="9235"/>
                  <a:pt x="4224" y="9361"/>
                  <a:pt x="4331" y="9468"/>
                </a:cubicBezTo>
                <a:cubicBezTo>
                  <a:pt x="4544" y="9686"/>
                  <a:pt x="4796" y="9868"/>
                  <a:pt x="5071" y="10001"/>
                </a:cubicBezTo>
                <a:cubicBezTo>
                  <a:pt x="5196" y="10062"/>
                  <a:pt x="5328" y="10108"/>
                  <a:pt x="5459" y="10145"/>
                </a:cubicBezTo>
                <a:cubicBezTo>
                  <a:pt x="5427" y="10138"/>
                  <a:pt x="5403" y="10132"/>
                  <a:pt x="5378" y="10126"/>
                </a:cubicBezTo>
                <a:cubicBezTo>
                  <a:pt x="5290" y="10108"/>
                  <a:pt x="5209" y="10088"/>
                  <a:pt x="5134" y="10062"/>
                </a:cubicBezTo>
                <a:cubicBezTo>
                  <a:pt x="4970" y="10007"/>
                  <a:pt x="4814" y="9938"/>
                  <a:pt x="4663" y="9850"/>
                </a:cubicBezTo>
                <a:cubicBezTo>
                  <a:pt x="4388" y="9686"/>
                  <a:pt x="4149" y="9455"/>
                  <a:pt x="4006" y="9167"/>
                </a:cubicBezTo>
                <a:cubicBezTo>
                  <a:pt x="3943" y="9055"/>
                  <a:pt x="3899" y="8928"/>
                  <a:pt x="3874" y="8803"/>
                </a:cubicBezTo>
                <a:close/>
                <a:moveTo>
                  <a:pt x="7590" y="9969"/>
                </a:moveTo>
                <a:lnTo>
                  <a:pt x="7590" y="9981"/>
                </a:lnTo>
                <a:cubicBezTo>
                  <a:pt x="7584" y="9981"/>
                  <a:pt x="7578" y="9987"/>
                  <a:pt x="7578" y="9995"/>
                </a:cubicBezTo>
                <a:cubicBezTo>
                  <a:pt x="7339" y="10438"/>
                  <a:pt x="7151" y="10915"/>
                  <a:pt x="7007" y="11398"/>
                </a:cubicBezTo>
                <a:cubicBezTo>
                  <a:pt x="6995" y="11448"/>
                  <a:pt x="6983" y="11491"/>
                  <a:pt x="6969" y="11542"/>
                </a:cubicBezTo>
                <a:cubicBezTo>
                  <a:pt x="7026" y="11123"/>
                  <a:pt x="7157" y="10715"/>
                  <a:pt x="7353" y="10339"/>
                </a:cubicBezTo>
                <a:cubicBezTo>
                  <a:pt x="7414" y="10220"/>
                  <a:pt x="7490" y="10108"/>
                  <a:pt x="7565" y="9995"/>
                </a:cubicBezTo>
                <a:cubicBezTo>
                  <a:pt x="7571" y="9987"/>
                  <a:pt x="7584" y="9981"/>
                  <a:pt x="7590" y="9969"/>
                </a:cubicBezTo>
                <a:close/>
                <a:moveTo>
                  <a:pt x="7578" y="10070"/>
                </a:moveTo>
                <a:cubicBezTo>
                  <a:pt x="7521" y="10458"/>
                  <a:pt x="7383" y="10828"/>
                  <a:pt x="7220" y="11184"/>
                </a:cubicBezTo>
                <a:cubicBezTo>
                  <a:pt x="7133" y="11360"/>
                  <a:pt x="7044" y="11536"/>
                  <a:pt x="6951" y="11711"/>
                </a:cubicBezTo>
                <a:cubicBezTo>
                  <a:pt x="7007" y="11505"/>
                  <a:pt x="7070" y="11291"/>
                  <a:pt x="7139" y="11085"/>
                </a:cubicBezTo>
                <a:cubicBezTo>
                  <a:pt x="7220" y="10846"/>
                  <a:pt x="7315" y="10614"/>
                  <a:pt x="7420" y="10389"/>
                </a:cubicBezTo>
                <a:cubicBezTo>
                  <a:pt x="7471" y="10282"/>
                  <a:pt x="7527" y="10175"/>
                  <a:pt x="7578" y="10070"/>
                </a:cubicBezTo>
                <a:close/>
                <a:moveTo>
                  <a:pt x="3359" y="10620"/>
                </a:moveTo>
                <a:lnTo>
                  <a:pt x="3359" y="10620"/>
                </a:lnTo>
                <a:cubicBezTo>
                  <a:pt x="3422" y="10678"/>
                  <a:pt x="3491" y="10727"/>
                  <a:pt x="3567" y="10771"/>
                </a:cubicBezTo>
                <a:cubicBezTo>
                  <a:pt x="3642" y="10814"/>
                  <a:pt x="3717" y="10866"/>
                  <a:pt x="3792" y="10903"/>
                </a:cubicBezTo>
                <a:cubicBezTo>
                  <a:pt x="3955" y="10990"/>
                  <a:pt x="4119" y="11072"/>
                  <a:pt x="4287" y="11147"/>
                </a:cubicBezTo>
                <a:cubicBezTo>
                  <a:pt x="4626" y="11291"/>
                  <a:pt x="4964" y="11430"/>
                  <a:pt x="5284" y="11604"/>
                </a:cubicBezTo>
                <a:cubicBezTo>
                  <a:pt x="5352" y="11642"/>
                  <a:pt x="5421" y="11687"/>
                  <a:pt x="5484" y="11730"/>
                </a:cubicBezTo>
                <a:cubicBezTo>
                  <a:pt x="5421" y="11699"/>
                  <a:pt x="5360" y="11667"/>
                  <a:pt x="5296" y="11642"/>
                </a:cubicBezTo>
                <a:cubicBezTo>
                  <a:pt x="5120" y="11561"/>
                  <a:pt x="4946" y="11491"/>
                  <a:pt x="4764" y="11430"/>
                </a:cubicBezTo>
                <a:cubicBezTo>
                  <a:pt x="4412" y="11303"/>
                  <a:pt x="4044" y="11222"/>
                  <a:pt x="3729" y="11016"/>
                </a:cubicBezTo>
                <a:cubicBezTo>
                  <a:pt x="3579" y="10915"/>
                  <a:pt x="3460" y="10790"/>
                  <a:pt x="3367" y="10646"/>
                </a:cubicBezTo>
                <a:cubicBezTo>
                  <a:pt x="3359" y="10640"/>
                  <a:pt x="3359" y="10626"/>
                  <a:pt x="3359" y="10620"/>
                </a:cubicBezTo>
                <a:close/>
                <a:moveTo>
                  <a:pt x="3353" y="10596"/>
                </a:moveTo>
                <a:cubicBezTo>
                  <a:pt x="3824" y="10828"/>
                  <a:pt x="4319" y="10972"/>
                  <a:pt x="4788" y="11198"/>
                </a:cubicBezTo>
                <a:cubicBezTo>
                  <a:pt x="5096" y="11348"/>
                  <a:pt x="5378" y="11542"/>
                  <a:pt x="5629" y="11768"/>
                </a:cubicBezTo>
                <a:cubicBezTo>
                  <a:pt x="5623" y="11768"/>
                  <a:pt x="5615" y="11762"/>
                  <a:pt x="5603" y="11755"/>
                </a:cubicBezTo>
                <a:cubicBezTo>
                  <a:pt x="5534" y="11705"/>
                  <a:pt x="5453" y="11655"/>
                  <a:pt x="5378" y="11612"/>
                </a:cubicBezTo>
                <a:cubicBezTo>
                  <a:pt x="5221" y="11517"/>
                  <a:pt x="5051" y="11436"/>
                  <a:pt x="4889" y="11366"/>
                </a:cubicBezTo>
                <a:cubicBezTo>
                  <a:pt x="4550" y="11216"/>
                  <a:pt x="4206" y="11091"/>
                  <a:pt x="3880" y="10921"/>
                </a:cubicBezTo>
                <a:cubicBezTo>
                  <a:pt x="3786" y="10878"/>
                  <a:pt x="3698" y="10828"/>
                  <a:pt x="3610" y="10771"/>
                </a:cubicBezTo>
                <a:cubicBezTo>
                  <a:pt x="3567" y="10747"/>
                  <a:pt x="3523" y="10715"/>
                  <a:pt x="3479" y="10690"/>
                </a:cubicBezTo>
                <a:cubicBezTo>
                  <a:pt x="3442" y="10658"/>
                  <a:pt x="3397" y="10626"/>
                  <a:pt x="3353" y="10596"/>
                </a:cubicBezTo>
                <a:close/>
                <a:moveTo>
                  <a:pt x="7509" y="10038"/>
                </a:moveTo>
                <a:cubicBezTo>
                  <a:pt x="7232" y="10432"/>
                  <a:pt x="7052" y="10897"/>
                  <a:pt x="6963" y="11366"/>
                </a:cubicBezTo>
                <a:cubicBezTo>
                  <a:pt x="6939" y="11505"/>
                  <a:pt x="6919" y="11642"/>
                  <a:pt x="6913" y="11780"/>
                </a:cubicBezTo>
                <a:cubicBezTo>
                  <a:pt x="6913" y="11242"/>
                  <a:pt x="6977" y="10672"/>
                  <a:pt x="7321" y="10232"/>
                </a:cubicBezTo>
                <a:cubicBezTo>
                  <a:pt x="7377" y="10157"/>
                  <a:pt x="7440" y="10094"/>
                  <a:pt x="7509" y="10038"/>
                </a:cubicBezTo>
                <a:close/>
                <a:moveTo>
                  <a:pt x="3510" y="10872"/>
                </a:moveTo>
                <a:lnTo>
                  <a:pt x="3510" y="10872"/>
                </a:lnTo>
                <a:cubicBezTo>
                  <a:pt x="3555" y="10909"/>
                  <a:pt x="3598" y="10953"/>
                  <a:pt x="3648" y="10990"/>
                </a:cubicBezTo>
                <a:cubicBezTo>
                  <a:pt x="3786" y="11091"/>
                  <a:pt x="3943" y="11172"/>
                  <a:pt x="4105" y="11236"/>
                </a:cubicBezTo>
                <a:cubicBezTo>
                  <a:pt x="4287" y="11311"/>
                  <a:pt x="4475" y="11366"/>
                  <a:pt x="4657" y="11430"/>
                </a:cubicBezTo>
                <a:cubicBezTo>
                  <a:pt x="4839" y="11491"/>
                  <a:pt x="5021" y="11561"/>
                  <a:pt x="5202" y="11642"/>
                </a:cubicBezTo>
                <a:cubicBezTo>
                  <a:pt x="5302" y="11687"/>
                  <a:pt x="5397" y="11730"/>
                  <a:pt x="5497" y="11780"/>
                </a:cubicBezTo>
                <a:cubicBezTo>
                  <a:pt x="5516" y="11792"/>
                  <a:pt x="5540" y="11806"/>
                  <a:pt x="5566" y="11818"/>
                </a:cubicBezTo>
                <a:cubicBezTo>
                  <a:pt x="5427" y="11774"/>
                  <a:pt x="5284" y="11743"/>
                  <a:pt x="5146" y="11705"/>
                </a:cubicBezTo>
                <a:cubicBezTo>
                  <a:pt x="4675" y="11598"/>
                  <a:pt x="4200" y="11454"/>
                  <a:pt x="3810" y="11160"/>
                </a:cubicBezTo>
                <a:cubicBezTo>
                  <a:pt x="3711" y="11085"/>
                  <a:pt x="3622" y="11002"/>
                  <a:pt x="3541" y="10909"/>
                </a:cubicBezTo>
                <a:cubicBezTo>
                  <a:pt x="3529" y="10897"/>
                  <a:pt x="3517" y="10884"/>
                  <a:pt x="3510" y="10872"/>
                </a:cubicBezTo>
                <a:close/>
                <a:moveTo>
                  <a:pt x="5284" y="10539"/>
                </a:moveTo>
                <a:cubicBezTo>
                  <a:pt x="5516" y="10890"/>
                  <a:pt x="5698" y="11279"/>
                  <a:pt x="5829" y="11679"/>
                </a:cubicBezTo>
                <a:cubicBezTo>
                  <a:pt x="5841" y="11730"/>
                  <a:pt x="5861" y="11774"/>
                  <a:pt x="5873" y="11824"/>
                </a:cubicBezTo>
                <a:lnTo>
                  <a:pt x="5867" y="11818"/>
                </a:lnTo>
                <a:cubicBezTo>
                  <a:pt x="5841" y="11774"/>
                  <a:pt x="5823" y="11724"/>
                  <a:pt x="5797" y="11673"/>
                </a:cubicBezTo>
                <a:cubicBezTo>
                  <a:pt x="5748" y="11574"/>
                  <a:pt x="5698" y="11473"/>
                  <a:pt x="5647" y="11373"/>
                </a:cubicBezTo>
                <a:cubicBezTo>
                  <a:pt x="5554" y="11172"/>
                  <a:pt x="5465" y="10965"/>
                  <a:pt x="5378" y="10759"/>
                </a:cubicBezTo>
                <a:cubicBezTo>
                  <a:pt x="5352" y="10702"/>
                  <a:pt x="5328" y="10646"/>
                  <a:pt x="5302" y="10589"/>
                </a:cubicBezTo>
                <a:cubicBezTo>
                  <a:pt x="5296" y="10571"/>
                  <a:pt x="5290" y="10559"/>
                  <a:pt x="5284" y="10539"/>
                </a:cubicBezTo>
                <a:close/>
                <a:moveTo>
                  <a:pt x="5221" y="10438"/>
                </a:moveTo>
                <a:cubicBezTo>
                  <a:pt x="5233" y="10484"/>
                  <a:pt x="5247" y="10527"/>
                  <a:pt x="5265" y="10571"/>
                </a:cubicBezTo>
                <a:cubicBezTo>
                  <a:pt x="5290" y="10620"/>
                  <a:pt x="5309" y="10672"/>
                  <a:pt x="5328" y="10727"/>
                </a:cubicBezTo>
                <a:cubicBezTo>
                  <a:pt x="5372" y="10834"/>
                  <a:pt x="5415" y="10935"/>
                  <a:pt x="5465" y="11040"/>
                </a:cubicBezTo>
                <a:cubicBezTo>
                  <a:pt x="5554" y="11248"/>
                  <a:pt x="5647" y="11448"/>
                  <a:pt x="5742" y="11655"/>
                </a:cubicBezTo>
                <a:cubicBezTo>
                  <a:pt x="5766" y="11711"/>
                  <a:pt x="5797" y="11768"/>
                  <a:pt x="5823" y="11824"/>
                </a:cubicBezTo>
                <a:cubicBezTo>
                  <a:pt x="5829" y="11830"/>
                  <a:pt x="5829" y="11830"/>
                  <a:pt x="5829" y="11837"/>
                </a:cubicBezTo>
                <a:cubicBezTo>
                  <a:pt x="5722" y="11717"/>
                  <a:pt x="5629" y="11586"/>
                  <a:pt x="5554" y="11442"/>
                </a:cubicBezTo>
                <a:cubicBezTo>
                  <a:pt x="5441" y="11222"/>
                  <a:pt x="5360" y="10984"/>
                  <a:pt x="5296" y="10747"/>
                </a:cubicBezTo>
                <a:cubicBezTo>
                  <a:pt x="5265" y="10646"/>
                  <a:pt x="5239" y="10545"/>
                  <a:pt x="5221" y="10438"/>
                </a:cubicBezTo>
                <a:close/>
                <a:moveTo>
                  <a:pt x="7790" y="11291"/>
                </a:moveTo>
                <a:lnTo>
                  <a:pt x="7790" y="11291"/>
                </a:lnTo>
                <a:cubicBezTo>
                  <a:pt x="7527" y="11404"/>
                  <a:pt x="7283" y="11561"/>
                  <a:pt x="7082" y="11755"/>
                </a:cubicBezTo>
                <a:cubicBezTo>
                  <a:pt x="7007" y="11824"/>
                  <a:pt x="6945" y="11899"/>
                  <a:pt x="6882" y="11974"/>
                </a:cubicBezTo>
                <a:cubicBezTo>
                  <a:pt x="7101" y="11655"/>
                  <a:pt x="7420" y="11410"/>
                  <a:pt x="7790" y="11291"/>
                </a:cubicBezTo>
                <a:close/>
                <a:moveTo>
                  <a:pt x="8135" y="11222"/>
                </a:moveTo>
                <a:cubicBezTo>
                  <a:pt x="7766" y="11392"/>
                  <a:pt x="7414" y="11598"/>
                  <a:pt x="7089" y="11843"/>
                </a:cubicBezTo>
                <a:cubicBezTo>
                  <a:pt x="7020" y="11893"/>
                  <a:pt x="6957" y="11943"/>
                  <a:pt x="6888" y="12000"/>
                </a:cubicBezTo>
                <a:cubicBezTo>
                  <a:pt x="7139" y="11699"/>
                  <a:pt x="7458" y="11461"/>
                  <a:pt x="7822" y="11323"/>
                </a:cubicBezTo>
                <a:cubicBezTo>
                  <a:pt x="7923" y="11279"/>
                  <a:pt x="8030" y="11248"/>
                  <a:pt x="8135" y="11222"/>
                </a:cubicBezTo>
                <a:close/>
                <a:moveTo>
                  <a:pt x="8273" y="11210"/>
                </a:moveTo>
                <a:cubicBezTo>
                  <a:pt x="8117" y="11386"/>
                  <a:pt x="7935" y="11542"/>
                  <a:pt x="7735" y="11661"/>
                </a:cubicBezTo>
                <a:cubicBezTo>
                  <a:pt x="7622" y="11730"/>
                  <a:pt x="7503" y="11786"/>
                  <a:pt x="7383" y="11830"/>
                </a:cubicBezTo>
                <a:cubicBezTo>
                  <a:pt x="7270" y="11875"/>
                  <a:pt x="7157" y="11905"/>
                  <a:pt x="7044" y="11956"/>
                </a:cubicBezTo>
                <a:cubicBezTo>
                  <a:pt x="7001" y="11968"/>
                  <a:pt x="6957" y="11994"/>
                  <a:pt x="6913" y="12012"/>
                </a:cubicBezTo>
                <a:cubicBezTo>
                  <a:pt x="7232" y="11768"/>
                  <a:pt x="7571" y="11548"/>
                  <a:pt x="7929" y="11373"/>
                </a:cubicBezTo>
                <a:cubicBezTo>
                  <a:pt x="8042" y="11317"/>
                  <a:pt x="8154" y="11260"/>
                  <a:pt x="8267" y="11210"/>
                </a:cubicBezTo>
                <a:close/>
                <a:moveTo>
                  <a:pt x="6856" y="12025"/>
                </a:moveTo>
                <a:cubicBezTo>
                  <a:pt x="6850" y="12031"/>
                  <a:pt x="6850" y="12031"/>
                  <a:pt x="6844" y="12037"/>
                </a:cubicBezTo>
                <a:cubicBezTo>
                  <a:pt x="6844" y="12031"/>
                  <a:pt x="6850" y="12031"/>
                  <a:pt x="6850" y="12025"/>
                </a:cubicBezTo>
                <a:close/>
                <a:moveTo>
                  <a:pt x="3791" y="1"/>
                </a:moveTo>
                <a:cubicBezTo>
                  <a:pt x="3784" y="1"/>
                  <a:pt x="3778" y="4"/>
                  <a:pt x="3773" y="10"/>
                </a:cubicBezTo>
                <a:cubicBezTo>
                  <a:pt x="3547" y="337"/>
                  <a:pt x="3479" y="744"/>
                  <a:pt x="3460" y="1132"/>
                </a:cubicBezTo>
                <a:cubicBezTo>
                  <a:pt x="3442" y="1389"/>
                  <a:pt x="3454" y="1653"/>
                  <a:pt x="3485" y="1910"/>
                </a:cubicBezTo>
                <a:cubicBezTo>
                  <a:pt x="3448" y="1809"/>
                  <a:pt x="3404" y="1708"/>
                  <a:pt x="3353" y="1615"/>
                </a:cubicBezTo>
                <a:cubicBezTo>
                  <a:pt x="3240" y="1407"/>
                  <a:pt x="3103" y="1219"/>
                  <a:pt x="2939" y="1051"/>
                </a:cubicBezTo>
                <a:cubicBezTo>
                  <a:pt x="2896" y="1013"/>
                  <a:pt x="2858" y="976"/>
                  <a:pt x="2815" y="938"/>
                </a:cubicBezTo>
                <a:cubicBezTo>
                  <a:pt x="2777" y="905"/>
                  <a:pt x="2739" y="873"/>
                  <a:pt x="2692" y="873"/>
                </a:cubicBezTo>
                <a:cubicBezTo>
                  <a:pt x="2685" y="873"/>
                  <a:pt x="2678" y="873"/>
                  <a:pt x="2670" y="875"/>
                </a:cubicBezTo>
                <a:cubicBezTo>
                  <a:pt x="2607" y="887"/>
                  <a:pt x="2589" y="944"/>
                  <a:pt x="2607" y="1000"/>
                </a:cubicBezTo>
                <a:cubicBezTo>
                  <a:pt x="2621" y="1057"/>
                  <a:pt x="2645" y="1107"/>
                  <a:pt x="2664" y="1158"/>
                </a:cubicBezTo>
                <a:cubicBezTo>
                  <a:pt x="2757" y="1370"/>
                  <a:pt x="2870" y="1571"/>
                  <a:pt x="3015" y="1752"/>
                </a:cubicBezTo>
                <a:cubicBezTo>
                  <a:pt x="3165" y="1947"/>
                  <a:pt x="3347" y="2128"/>
                  <a:pt x="3547" y="2272"/>
                </a:cubicBezTo>
                <a:cubicBezTo>
                  <a:pt x="3555" y="2304"/>
                  <a:pt x="3561" y="2336"/>
                  <a:pt x="3573" y="2367"/>
                </a:cubicBezTo>
                <a:cubicBezTo>
                  <a:pt x="3622" y="2587"/>
                  <a:pt x="3692" y="2805"/>
                  <a:pt x="3792" y="3012"/>
                </a:cubicBezTo>
                <a:cubicBezTo>
                  <a:pt x="3735" y="2963"/>
                  <a:pt x="3673" y="2912"/>
                  <a:pt x="3610" y="2862"/>
                </a:cubicBezTo>
                <a:cubicBezTo>
                  <a:pt x="3404" y="2706"/>
                  <a:pt x="3179" y="2573"/>
                  <a:pt x="2939" y="2460"/>
                </a:cubicBezTo>
                <a:cubicBezTo>
                  <a:pt x="2939" y="2454"/>
                  <a:pt x="2939" y="2448"/>
                  <a:pt x="2933" y="2448"/>
                </a:cubicBezTo>
                <a:cubicBezTo>
                  <a:pt x="2815" y="2342"/>
                  <a:pt x="2690" y="2248"/>
                  <a:pt x="2569" y="2142"/>
                </a:cubicBezTo>
                <a:cubicBezTo>
                  <a:pt x="2539" y="2110"/>
                  <a:pt x="2502" y="2078"/>
                  <a:pt x="2464" y="2047"/>
                </a:cubicBezTo>
                <a:cubicBezTo>
                  <a:pt x="2282" y="1609"/>
                  <a:pt x="2282" y="1045"/>
                  <a:pt x="1875" y="725"/>
                </a:cubicBezTo>
                <a:cubicBezTo>
                  <a:pt x="1780" y="649"/>
                  <a:pt x="1667" y="600"/>
                  <a:pt x="1548" y="580"/>
                </a:cubicBezTo>
                <a:cubicBezTo>
                  <a:pt x="1530" y="580"/>
                  <a:pt x="1510" y="594"/>
                  <a:pt x="1517" y="612"/>
                </a:cubicBezTo>
                <a:cubicBezTo>
                  <a:pt x="1562" y="913"/>
                  <a:pt x="1686" y="1195"/>
                  <a:pt x="1849" y="1439"/>
                </a:cubicBezTo>
                <a:cubicBezTo>
                  <a:pt x="1999" y="1665"/>
                  <a:pt x="2181" y="1865"/>
                  <a:pt x="2381" y="2047"/>
                </a:cubicBezTo>
                <a:cubicBezTo>
                  <a:pt x="2389" y="2060"/>
                  <a:pt x="2395" y="2072"/>
                  <a:pt x="2401" y="2084"/>
                </a:cubicBezTo>
                <a:cubicBezTo>
                  <a:pt x="2404" y="2092"/>
                  <a:pt x="2410" y="2095"/>
                  <a:pt x="2415" y="2095"/>
                </a:cubicBezTo>
                <a:cubicBezTo>
                  <a:pt x="2419" y="2095"/>
                  <a:pt x="2423" y="2094"/>
                  <a:pt x="2427" y="2090"/>
                </a:cubicBezTo>
                <a:cubicBezTo>
                  <a:pt x="2427" y="2098"/>
                  <a:pt x="2433" y="2098"/>
                  <a:pt x="2439" y="2098"/>
                </a:cubicBezTo>
                <a:cubicBezTo>
                  <a:pt x="2451" y="2110"/>
                  <a:pt x="2470" y="2122"/>
                  <a:pt x="2482" y="2136"/>
                </a:cubicBezTo>
                <a:cubicBezTo>
                  <a:pt x="2589" y="2229"/>
                  <a:pt x="2702" y="2324"/>
                  <a:pt x="2821" y="2411"/>
                </a:cubicBezTo>
                <a:cubicBezTo>
                  <a:pt x="2231" y="2154"/>
                  <a:pt x="1580" y="2029"/>
                  <a:pt x="940" y="1947"/>
                </a:cubicBezTo>
                <a:cubicBezTo>
                  <a:pt x="822" y="1934"/>
                  <a:pt x="703" y="1922"/>
                  <a:pt x="584" y="1916"/>
                </a:cubicBezTo>
                <a:cubicBezTo>
                  <a:pt x="564" y="1916"/>
                  <a:pt x="564" y="1934"/>
                  <a:pt x="576" y="1940"/>
                </a:cubicBezTo>
                <a:cubicBezTo>
                  <a:pt x="1053" y="2029"/>
                  <a:pt x="1530" y="2084"/>
                  <a:pt x="1999" y="2203"/>
                </a:cubicBezTo>
                <a:cubicBezTo>
                  <a:pt x="2276" y="2272"/>
                  <a:pt x="2551" y="2367"/>
                  <a:pt x="2815" y="2480"/>
                </a:cubicBezTo>
                <a:lnTo>
                  <a:pt x="2652" y="2480"/>
                </a:lnTo>
                <a:cubicBezTo>
                  <a:pt x="2545" y="2474"/>
                  <a:pt x="2439" y="2466"/>
                  <a:pt x="2338" y="2454"/>
                </a:cubicBezTo>
                <a:cubicBezTo>
                  <a:pt x="2132" y="2436"/>
                  <a:pt x="1924" y="2399"/>
                  <a:pt x="1724" y="2373"/>
                </a:cubicBezTo>
                <a:cubicBezTo>
                  <a:pt x="1480" y="2336"/>
                  <a:pt x="1235" y="2307"/>
                  <a:pt x="991" y="2307"/>
                </a:cubicBezTo>
                <a:cubicBezTo>
                  <a:pt x="859" y="2307"/>
                  <a:pt x="728" y="2316"/>
                  <a:pt x="596" y="2336"/>
                </a:cubicBezTo>
                <a:cubicBezTo>
                  <a:pt x="396" y="2367"/>
                  <a:pt x="200" y="2429"/>
                  <a:pt x="26" y="2524"/>
                </a:cubicBezTo>
                <a:cubicBezTo>
                  <a:pt x="6" y="2536"/>
                  <a:pt x="0" y="2567"/>
                  <a:pt x="26" y="2579"/>
                </a:cubicBezTo>
                <a:cubicBezTo>
                  <a:pt x="287" y="2655"/>
                  <a:pt x="560" y="2693"/>
                  <a:pt x="834" y="2693"/>
                </a:cubicBezTo>
                <a:cubicBezTo>
                  <a:pt x="1059" y="2693"/>
                  <a:pt x="1284" y="2668"/>
                  <a:pt x="1504" y="2617"/>
                </a:cubicBezTo>
                <a:cubicBezTo>
                  <a:pt x="1643" y="2587"/>
                  <a:pt x="1774" y="2542"/>
                  <a:pt x="1906" y="2486"/>
                </a:cubicBezTo>
                <a:cubicBezTo>
                  <a:pt x="1918" y="2480"/>
                  <a:pt x="1924" y="2466"/>
                  <a:pt x="1918" y="2454"/>
                </a:cubicBezTo>
                <a:lnTo>
                  <a:pt x="1918" y="2454"/>
                </a:lnTo>
                <a:cubicBezTo>
                  <a:pt x="2037" y="2474"/>
                  <a:pt x="2156" y="2486"/>
                  <a:pt x="2269" y="2498"/>
                </a:cubicBezTo>
                <a:cubicBezTo>
                  <a:pt x="2381" y="2512"/>
                  <a:pt x="2502" y="2524"/>
                  <a:pt x="2615" y="2530"/>
                </a:cubicBezTo>
                <a:cubicBezTo>
                  <a:pt x="2708" y="2530"/>
                  <a:pt x="2803" y="2530"/>
                  <a:pt x="2896" y="2518"/>
                </a:cubicBezTo>
                <a:cubicBezTo>
                  <a:pt x="3046" y="2587"/>
                  <a:pt x="3191" y="2668"/>
                  <a:pt x="3329" y="2755"/>
                </a:cubicBezTo>
                <a:cubicBezTo>
                  <a:pt x="3917" y="3131"/>
                  <a:pt x="4356" y="3670"/>
                  <a:pt x="4683" y="4285"/>
                </a:cubicBezTo>
                <a:cubicBezTo>
                  <a:pt x="4513" y="4204"/>
                  <a:pt x="4344" y="4135"/>
                  <a:pt x="4168" y="4077"/>
                </a:cubicBezTo>
                <a:cubicBezTo>
                  <a:pt x="3986" y="4016"/>
                  <a:pt x="3804" y="3959"/>
                  <a:pt x="3616" y="3921"/>
                </a:cubicBezTo>
                <a:cubicBezTo>
                  <a:pt x="3535" y="3909"/>
                  <a:pt x="3454" y="3895"/>
                  <a:pt x="3373" y="3883"/>
                </a:cubicBezTo>
                <a:cubicBezTo>
                  <a:pt x="3373" y="3877"/>
                  <a:pt x="3359" y="3865"/>
                  <a:pt x="3353" y="3865"/>
                </a:cubicBezTo>
                <a:cubicBezTo>
                  <a:pt x="3315" y="3677"/>
                  <a:pt x="3228" y="3495"/>
                  <a:pt x="3121" y="3331"/>
                </a:cubicBezTo>
                <a:cubicBezTo>
                  <a:pt x="3009" y="3163"/>
                  <a:pt x="2864" y="3012"/>
                  <a:pt x="2702" y="2894"/>
                </a:cubicBezTo>
                <a:cubicBezTo>
                  <a:pt x="2607" y="2824"/>
                  <a:pt x="2502" y="2767"/>
                  <a:pt x="2395" y="2724"/>
                </a:cubicBezTo>
                <a:cubicBezTo>
                  <a:pt x="2391" y="2721"/>
                  <a:pt x="2386" y="2720"/>
                  <a:pt x="2381" y="2720"/>
                </a:cubicBezTo>
                <a:cubicBezTo>
                  <a:pt x="2363" y="2720"/>
                  <a:pt x="2345" y="2735"/>
                  <a:pt x="2351" y="2755"/>
                </a:cubicBezTo>
                <a:cubicBezTo>
                  <a:pt x="2464" y="3143"/>
                  <a:pt x="2690" y="3495"/>
                  <a:pt x="3003" y="3758"/>
                </a:cubicBezTo>
                <a:cubicBezTo>
                  <a:pt x="3046" y="3796"/>
                  <a:pt x="3090" y="3833"/>
                  <a:pt x="3133" y="3865"/>
                </a:cubicBezTo>
                <a:lnTo>
                  <a:pt x="3133" y="3865"/>
                </a:lnTo>
                <a:cubicBezTo>
                  <a:pt x="3090" y="3863"/>
                  <a:pt x="3048" y="3863"/>
                  <a:pt x="3006" y="3863"/>
                </a:cubicBezTo>
                <a:cubicBezTo>
                  <a:pt x="2853" y="3863"/>
                  <a:pt x="2703" y="3874"/>
                  <a:pt x="2557" y="3903"/>
                </a:cubicBezTo>
                <a:cubicBezTo>
                  <a:pt x="2231" y="3971"/>
                  <a:pt x="1924" y="4103"/>
                  <a:pt x="1674" y="4317"/>
                </a:cubicBezTo>
                <a:cubicBezTo>
                  <a:pt x="1643" y="4341"/>
                  <a:pt x="1611" y="4372"/>
                  <a:pt x="1580" y="4398"/>
                </a:cubicBezTo>
                <a:cubicBezTo>
                  <a:pt x="1554" y="4429"/>
                  <a:pt x="1524" y="4459"/>
                  <a:pt x="1517" y="4497"/>
                </a:cubicBezTo>
                <a:cubicBezTo>
                  <a:pt x="1510" y="4535"/>
                  <a:pt x="1530" y="4566"/>
                  <a:pt x="1562" y="4586"/>
                </a:cubicBezTo>
                <a:cubicBezTo>
                  <a:pt x="1576" y="4593"/>
                  <a:pt x="1592" y="4595"/>
                  <a:pt x="1608" y="4595"/>
                </a:cubicBezTo>
                <a:cubicBezTo>
                  <a:pt x="1633" y="4595"/>
                  <a:pt x="1658" y="4589"/>
                  <a:pt x="1680" y="4586"/>
                </a:cubicBezTo>
                <a:cubicBezTo>
                  <a:pt x="1875" y="4554"/>
                  <a:pt x="2069" y="4517"/>
                  <a:pt x="2263" y="4467"/>
                </a:cubicBezTo>
                <a:cubicBezTo>
                  <a:pt x="2621" y="4378"/>
                  <a:pt x="2971" y="4241"/>
                  <a:pt x="3266" y="4008"/>
                </a:cubicBezTo>
                <a:cubicBezTo>
                  <a:pt x="3272" y="4002"/>
                  <a:pt x="3278" y="3996"/>
                  <a:pt x="3291" y="3990"/>
                </a:cubicBezTo>
                <a:cubicBezTo>
                  <a:pt x="3309" y="3978"/>
                  <a:pt x="3329" y="3971"/>
                  <a:pt x="3353" y="3959"/>
                </a:cubicBezTo>
                <a:lnTo>
                  <a:pt x="3359" y="3959"/>
                </a:lnTo>
                <a:cubicBezTo>
                  <a:pt x="3367" y="3953"/>
                  <a:pt x="3373" y="3953"/>
                  <a:pt x="3373" y="3953"/>
                </a:cubicBezTo>
                <a:cubicBezTo>
                  <a:pt x="3379" y="3947"/>
                  <a:pt x="3385" y="3947"/>
                  <a:pt x="3385" y="3940"/>
                </a:cubicBezTo>
                <a:cubicBezTo>
                  <a:pt x="3428" y="3947"/>
                  <a:pt x="3472" y="3953"/>
                  <a:pt x="3510" y="3959"/>
                </a:cubicBezTo>
                <a:cubicBezTo>
                  <a:pt x="3874" y="4022"/>
                  <a:pt x="4232" y="4141"/>
                  <a:pt x="4570" y="4285"/>
                </a:cubicBezTo>
                <a:cubicBezTo>
                  <a:pt x="4614" y="4303"/>
                  <a:pt x="4651" y="4317"/>
                  <a:pt x="4695" y="4335"/>
                </a:cubicBezTo>
                <a:lnTo>
                  <a:pt x="4707" y="4335"/>
                </a:lnTo>
                <a:cubicBezTo>
                  <a:pt x="4802" y="4523"/>
                  <a:pt x="4889" y="4717"/>
                  <a:pt x="4964" y="4918"/>
                </a:cubicBezTo>
                <a:cubicBezTo>
                  <a:pt x="5158" y="5437"/>
                  <a:pt x="5284" y="5977"/>
                  <a:pt x="5378" y="6522"/>
                </a:cubicBezTo>
                <a:cubicBezTo>
                  <a:pt x="5340" y="6452"/>
                  <a:pt x="5302" y="6385"/>
                  <a:pt x="5265" y="6316"/>
                </a:cubicBezTo>
                <a:cubicBezTo>
                  <a:pt x="5172" y="6165"/>
                  <a:pt x="5071" y="6015"/>
                  <a:pt x="4958" y="5876"/>
                </a:cubicBezTo>
                <a:cubicBezTo>
                  <a:pt x="4744" y="5601"/>
                  <a:pt x="4495" y="5344"/>
                  <a:pt x="4218" y="5124"/>
                </a:cubicBezTo>
                <a:cubicBezTo>
                  <a:pt x="4062" y="4999"/>
                  <a:pt x="3893" y="4887"/>
                  <a:pt x="3717" y="4792"/>
                </a:cubicBezTo>
                <a:cubicBezTo>
                  <a:pt x="3716" y="4791"/>
                  <a:pt x="3714" y="4791"/>
                  <a:pt x="3712" y="4791"/>
                </a:cubicBezTo>
                <a:cubicBezTo>
                  <a:pt x="3702" y="4791"/>
                  <a:pt x="3693" y="4806"/>
                  <a:pt x="3705" y="4811"/>
                </a:cubicBezTo>
                <a:lnTo>
                  <a:pt x="3711" y="4817"/>
                </a:lnTo>
                <a:cubicBezTo>
                  <a:pt x="3705" y="4823"/>
                  <a:pt x="3705" y="4829"/>
                  <a:pt x="3705" y="4835"/>
                </a:cubicBezTo>
                <a:cubicBezTo>
                  <a:pt x="3705" y="4849"/>
                  <a:pt x="3711" y="4867"/>
                  <a:pt x="3711" y="4887"/>
                </a:cubicBezTo>
                <a:cubicBezTo>
                  <a:pt x="3711" y="4918"/>
                  <a:pt x="3717" y="4948"/>
                  <a:pt x="3723" y="4986"/>
                </a:cubicBezTo>
                <a:cubicBezTo>
                  <a:pt x="3735" y="5049"/>
                  <a:pt x="3755" y="5112"/>
                  <a:pt x="3773" y="5174"/>
                </a:cubicBezTo>
                <a:cubicBezTo>
                  <a:pt x="3792" y="5225"/>
                  <a:pt x="3818" y="5275"/>
                  <a:pt x="3836" y="5318"/>
                </a:cubicBezTo>
                <a:lnTo>
                  <a:pt x="3836" y="5324"/>
                </a:lnTo>
                <a:cubicBezTo>
                  <a:pt x="3842" y="5332"/>
                  <a:pt x="3842" y="5332"/>
                  <a:pt x="3848" y="5338"/>
                </a:cubicBezTo>
                <a:cubicBezTo>
                  <a:pt x="3880" y="5400"/>
                  <a:pt x="3917" y="5463"/>
                  <a:pt x="3961" y="5526"/>
                </a:cubicBezTo>
                <a:cubicBezTo>
                  <a:pt x="4036" y="5633"/>
                  <a:pt x="4131" y="5726"/>
                  <a:pt x="4232" y="5813"/>
                </a:cubicBezTo>
                <a:cubicBezTo>
                  <a:pt x="4350" y="5902"/>
                  <a:pt x="4475" y="5964"/>
                  <a:pt x="4608" y="6021"/>
                </a:cubicBezTo>
                <a:cubicBezTo>
                  <a:pt x="4770" y="6084"/>
                  <a:pt x="4938" y="6140"/>
                  <a:pt x="5096" y="6227"/>
                </a:cubicBezTo>
                <a:cubicBezTo>
                  <a:pt x="5102" y="6234"/>
                  <a:pt x="5110" y="6237"/>
                  <a:pt x="5118" y="6237"/>
                </a:cubicBezTo>
                <a:cubicBezTo>
                  <a:pt x="5125" y="6237"/>
                  <a:pt x="5133" y="6234"/>
                  <a:pt x="5140" y="6227"/>
                </a:cubicBezTo>
                <a:cubicBezTo>
                  <a:pt x="5152" y="6252"/>
                  <a:pt x="5164" y="6272"/>
                  <a:pt x="5178" y="6290"/>
                </a:cubicBezTo>
                <a:cubicBezTo>
                  <a:pt x="5265" y="6434"/>
                  <a:pt x="5340" y="6585"/>
                  <a:pt x="5415" y="6735"/>
                </a:cubicBezTo>
                <a:cubicBezTo>
                  <a:pt x="5491" y="7186"/>
                  <a:pt x="5548" y="7638"/>
                  <a:pt x="5609" y="8083"/>
                </a:cubicBezTo>
                <a:cubicBezTo>
                  <a:pt x="5615" y="8121"/>
                  <a:pt x="5623" y="8158"/>
                  <a:pt x="5623" y="8196"/>
                </a:cubicBezTo>
                <a:cubicBezTo>
                  <a:pt x="5609" y="8170"/>
                  <a:pt x="5597" y="8145"/>
                  <a:pt x="5578" y="8121"/>
                </a:cubicBezTo>
                <a:cubicBezTo>
                  <a:pt x="5516" y="8026"/>
                  <a:pt x="5435" y="7939"/>
                  <a:pt x="5346" y="7857"/>
                </a:cubicBezTo>
                <a:cubicBezTo>
                  <a:pt x="5346" y="7844"/>
                  <a:pt x="5340" y="7832"/>
                  <a:pt x="5322" y="7832"/>
                </a:cubicBezTo>
                <a:lnTo>
                  <a:pt x="5315" y="7832"/>
                </a:lnTo>
                <a:lnTo>
                  <a:pt x="5265" y="7782"/>
                </a:lnTo>
                <a:cubicBezTo>
                  <a:pt x="5146" y="7681"/>
                  <a:pt x="5027" y="7581"/>
                  <a:pt x="4908" y="7487"/>
                </a:cubicBezTo>
                <a:cubicBezTo>
                  <a:pt x="4788" y="7393"/>
                  <a:pt x="4669" y="7299"/>
                  <a:pt x="4538" y="7224"/>
                </a:cubicBezTo>
                <a:cubicBezTo>
                  <a:pt x="4400" y="7137"/>
                  <a:pt x="4250" y="7062"/>
                  <a:pt x="4087" y="7024"/>
                </a:cubicBezTo>
                <a:cubicBezTo>
                  <a:pt x="4081" y="7024"/>
                  <a:pt x="4074" y="7036"/>
                  <a:pt x="4081" y="7042"/>
                </a:cubicBezTo>
                <a:cubicBezTo>
                  <a:pt x="4074" y="7068"/>
                  <a:pt x="4081" y="7086"/>
                  <a:pt x="4093" y="7105"/>
                </a:cubicBezTo>
                <a:cubicBezTo>
                  <a:pt x="4105" y="7129"/>
                  <a:pt x="4119" y="7155"/>
                  <a:pt x="4131" y="7174"/>
                </a:cubicBezTo>
                <a:cubicBezTo>
                  <a:pt x="4162" y="7218"/>
                  <a:pt x="4186" y="7262"/>
                  <a:pt x="4218" y="7305"/>
                </a:cubicBezTo>
                <a:cubicBezTo>
                  <a:pt x="4281" y="7386"/>
                  <a:pt x="4356" y="7462"/>
                  <a:pt x="4432" y="7525"/>
                </a:cubicBezTo>
                <a:cubicBezTo>
                  <a:pt x="4588" y="7663"/>
                  <a:pt x="4776" y="7763"/>
                  <a:pt x="4970" y="7826"/>
                </a:cubicBezTo>
                <a:cubicBezTo>
                  <a:pt x="5077" y="7857"/>
                  <a:pt x="5196" y="7881"/>
                  <a:pt x="5309" y="7889"/>
                </a:cubicBezTo>
                <a:cubicBezTo>
                  <a:pt x="5372" y="7951"/>
                  <a:pt x="5435" y="8014"/>
                  <a:pt x="5491" y="8089"/>
                </a:cubicBezTo>
                <a:cubicBezTo>
                  <a:pt x="5540" y="8152"/>
                  <a:pt x="5578" y="8227"/>
                  <a:pt x="5615" y="8303"/>
                </a:cubicBezTo>
                <a:cubicBezTo>
                  <a:pt x="5629" y="8340"/>
                  <a:pt x="5641" y="8378"/>
                  <a:pt x="5653" y="8415"/>
                </a:cubicBezTo>
                <a:lnTo>
                  <a:pt x="5653" y="8421"/>
                </a:lnTo>
                <a:cubicBezTo>
                  <a:pt x="5748" y="9079"/>
                  <a:pt x="5835" y="9744"/>
                  <a:pt x="5930" y="10408"/>
                </a:cubicBezTo>
                <a:cubicBezTo>
                  <a:pt x="5924" y="10408"/>
                  <a:pt x="5924" y="10414"/>
                  <a:pt x="5916" y="10414"/>
                </a:cubicBezTo>
                <a:cubicBezTo>
                  <a:pt x="5910" y="10438"/>
                  <a:pt x="5904" y="10464"/>
                  <a:pt x="5898" y="10490"/>
                </a:cubicBezTo>
                <a:cubicBezTo>
                  <a:pt x="5785" y="10302"/>
                  <a:pt x="5623" y="10151"/>
                  <a:pt x="5459" y="10007"/>
                </a:cubicBezTo>
                <a:cubicBezTo>
                  <a:pt x="5127" y="9706"/>
                  <a:pt x="4814" y="9380"/>
                  <a:pt x="4463" y="9085"/>
                </a:cubicBezTo>
                <a:cubicBezTo>
                  <a:pt x="4368" y="9003"/>
                  <a:pt x="4269" y="8928"/>
                  <a:pt x="4162" y="8853"/>
                </a:cubicBezTo>
                <a:cubicBezTo>
                  <a:pt x="4062" y="8778"/>
                  <a:pt x="3955" y="8709"/>
                  <a:pt x="3842" y="8659"/>
                </a:cubicBezTo>
                <a:cubicBezTo>
                  <a:pt x="3837" y="8657"/>
                  <a:pt x="3832" y="8655"/>
                  <a:pt x="3828" y="8655"/>
                </a:cubicBezTo>
                <a:cubicBezTo>
                  <a:pt x="3822" y="8655"/>
                  <a:pt x="3818" y="8658"/>
                  <a:pt x="3818" y="8665"/>
                </a:cubicBezTo>
                <a:cubicBezTo>
                  <a:pt x="3818" y="8829"/>
                  <a:pt x="3862" y="8985"/>
                  <a:pt x="3923" y="9130"/>
                </a:cubicBezTo>
                <a:cubicBezTo>
                  <a:pt x="3992" y="9280"/>
                  <a:pt x="4081" y="9417"/>
                  <a:pt x="4186" y="9536"/>
                </a:cubicBezTo>
                <a:cubicBezTo>
                  <a:pt x="4420" y="9799"/>
                  <a:pt x="4713" y="9981"/>
                  <a:pt x="5039" y="10100"/>
                </a:cubicBezTo>
                <a:cubicBezTo>
                  <a:pt x="5134" y="10132"/>
                  <a:pt x="5227" y="10163"/>
                  <a:pt x="5328" y="10189"/>
                </a:cubicBezTo>
                <a:cubicBezTo>
                  <a:pt x="5372" y="10201"/>
                  <a:pt x="5421" y="10207"/>
                  <a:pt x="5465" y="10220"/>
                </a:cubicBezTo>
                <a:cubicBezTo>
                  <a:pt x="5516" y="10226"/>
                  <a:pt x="5566" y="10238"/>
                  <a:pt x="5615" y="10238"/>
                </a:cubicBezTo>
                <a:cubicBezTo>
                  <a:pt x="5685" y="10308"/>
                  <a:pt x="5754" y="10383"/>
                  <a:pt x="5811" y="10470"/>
                </a:cubicBezTo>
                <a:cubicBezTo>
                  <a:pt x="5879" y="10571"/>
                  <a:pt x="5930" y="10684"/>
                  <a:pt x="5967" y="10802"/>
                </a:cubicBezTo>
                <a:cubicBezTo>
                  <a:pt x="5979" y="10860"/>
                  <a:pt x="5991" y="10921"/>
                  <a:pt x="6005" y="10984"/>
                </a:cubicBezTo>
                <a:cubicBezTo>
                  <a:pt x="6005" y="11022"/>
                  <a:pt x="6011" y="11066"/>
                  <a:pt x="6011" y="11103"/>
                </a:cubicBezTo>
                <a:cubicBezTo>
                  <a:pt x="6009" y="11101"/>
                  <a:pt x="6007" y="11101"/>
                  <a:pt x="6004" y="11101"/>
                </a:cubicBezTo>
                <a:cubicBezTo>
                  <a:pt x="5999" y="11101"/>
                  <a:pt x="5994" y="11105"/>
                  <a:pt x="5999" y="11109"/>
                </a:cubicBezTo>
                <a:cubicBezTo>
                  <a:pt x="6011" y="11198"/>
                  <a:pt x="6043" y="11285"/>
                  <a:pt x="6067" y="11373"/>
                </a:cubicBezTo>
                <a:cubicBezTo>
                  <a:pt x="6118" y="11699"/>
                  <a:pt x="6179" y="12037"/>
                  <a:pt x="6262" y="12364"/>
                </a:cubicBezTo>
                <a:cubicBezTo>
                  <a:pt x="6249" y="12350"/>
                  <a:pt x="6243" y="12338"/>
                  <a:pt x="6231" y="12326"/>
                </a:cubicBezTo>
                <a:cubicBezTo>
                  <a:pt x="6187" y="12257"/>
                  <a:pt x="6142" y="12194"/>
                  <a:pt x="6092" y="12131"/>
                </a:cubicBezTo>
                <a:cubicBezTo>
                  <a:pt x="6055" y="12087"/>
                  <a:pt x="6023" y="12043"/>
                  <a:pt x="5979" y="12006"/>
                </a:cubicBezTo>
                <a:cubicBezTo>
                  <a:pt x="5979" y="11994"/>
                  <a:pt x="5979" y="11988"/>
                  <a:pt x="5973" y="11980"/>
                </a:cubicBezTo>
                <a:lnTo>
                  <a:pt x="5948" y="11956"/>
                </a:lnTo>
                <a:cubicBezTo>
                  <a:pt x="5930" y="11875"/>
                  <a:pt x="5910" y="11792"/>
                  <a:pt x="5886" y="11711"/>
                </a:cubicBezTo>
                <a:cubicBezTo>
                  <a:pt x="5848" y="11586"/>
                  <a:pt x="5811" y="11467"/>
                  <a:pt x="5760" y="11348"/>
                </a:cubicBezTo>
                <a:cubicBezTo>
                  <a:pt x="5666" y="11115"/>
                  <a:pt x="5554" y="10884"/>
                  <a:pt x="5427" y="10664"/>
                </a:cubicBezTo>
                <a:cubicBezTo>
                  <a:pt x="5352" y="10545"/>
                  <a:pt x="5271" y="10426"/>
                  <a:pt x="5184" y="10308"/>
                </a:cubicBezTo>
                <a:cubicBezTo>
                  <a:pt x="5180" y="10301"/>
                  <a:pt x="5173" y="10298"/>
                  <a:pt x="5166" y="10298"/>
                </a:cubicBezTo>
                <a:cubicBezTo>
                  <a:pt x="5151" y="10298"/>
                  <a:pt x="5136" y="10310"/>
                  <a:pt x="5140" y="10326"/>
                </a:cubicBezTo>
                <a:cubicBezTo>
                  <a:pt x="5253" y="10814"/>
                  <a:pt x="5372" y="11317"/>
                  <a:pt x="5673" y="11724"/>
                </a:cubicBezTo>
                <a:cubicBezTo>
                  <a:pt x="5623" y="11679"/>
                  <a:pt x="5572" y="11636"/>
                  <a:pt x="5516" y="11598"/>
                </a:cubicBezTo>
                <a:cubicBezTo>
                  <a:pt x="5334" y="11442"/>
                  <a:pt x="5127" y="11317"/>
                  <a:pt x="4914" y="11204"/>
                </a:cubicBezTo>
                <a:cubicBezTo>
                  <a:pt x="4675" y="11085"/>
                  <a:pt x="4432" y="10990"/>
                  <a:pt x="4186" y="10897"/>
                </a:cubicBezTo>
                <a:cubicBezTo>
                  <a:pt x="3905" y="10796"/>
                  <a:pt x="3630" y="10696"/>
                  <a:pt x="3359" y="10577"/>
                </a:cubicBezTo>
                <a:lnTo>
                  <a:pt x="3359" y="10571"/>
                </a:lnTo>
                <a:cubicBezTo>
                  <a:pt x="3364" y="10558"/>
                  <a:pt x="3355" y="10549"/>
                  <a:pt x="3345" y="10549"/>
                </a:cubicBezTo>
                <a:cubicBezTo>
                  <a:pt x="3339" y="10549"/>
                  <a:pt x="3333" y="10552"/>
                  <a:pt x="3329" y="10559"/>
                </a:cubicBezTo>
                <a:cubicBezTo>
                  <a:pt x="3309" y="10614"/>
                  <a:pt x="3322" y="10672"/>
                  <a:pt x="3347" y="10721"/>
                </a:cubicBezTo>
                <a:cubicBezTo>
                  <a:pt x="3373" y="10765"/>
                  <a:pt x="3404" y="10814"/>
                  <a:pt x="3442" y="10852"/>
                </a:cubicBezTo>
                <a:cubicBezTo>
                  <a:pt x="3504" y="10947"/>
                  <a:pt x="3579" y="11028"/>
                  <a:pt x="3660" y="11103"/>
                </a:cubicBezTo>
                <a:cubicBezTo>
                  <a:pt x="3830" y="11254"/>
                  <a:pt x="4018" y="11373"/>
                  <a:pt x="4224" y="11467"/>
                </a:cubicBezTo>
                <a:cubicBezTo>
                  <a:pt x="4457" y="11574"/>
                  <a:pt x="4701" y="11649"/>
                  <a:pt x="4946" y="11717"/>
                </a:cubicBezTo>
                <a:cubicBezTo>
                  <a:pt x="5184" y="11780"/>
                  <a:pt x="5435" y="11818"/>
                  <a:pt x="5660" y="11919"/>
                </a:cubicBezTo>
                <a:cubicBezTo>
                  <a:pt x="5773" y="11968"/>
                  <a:pt x="5886" y="12043"/>
                  <a:pt x="5973" y="12138"/>
                </a:cubicBezTo>
                <a:cubicBezTo>
                  <a:pt x="6005" y="12182"/>
                  <a:pt x="6043" y="12225"/>
                  <a:pt x="6074" y="12269"/>
                </a:cubicBezTo>
                <a:cubicBezTo>
                  <a:pt x="6098" y="12319"/>
                  <a:pt x="6124" y="12370"/>
                  <a:pt x="6136" y="12419"/>
                </a:cubicBezTo>
                <a:cubicBezTo>
                  <a:pt x="6138" y="12427"/>
                  <a:pt x="6145" y="12431"/>
                  <a:pt x="6152" y="12431"/>
                </a:cubicBezTo>
                <a:cubicBezTo>
                  <a:pt x="6161" y="12431"/>
                  <a:pt x="6171" y="12424"/>
                  <a:pt x="6167" y="12413"/>
                </a:cubicBezTo>
                <a:lnTo>
                  <a:pt x="6167" y="12413"/>
                </a:lnTo>
                <a:cubicBezTo>
                  <a:pt x="6237" y="12507"/>
                  <a:pt x="6292" y="12607"/>
                  <a:pt x="6343" y="12714"/>
                </a:cubicBezTo>
                <a:cubicBezTo>
                  <a:pt x="6349" y="12720"/>
                  <a:pt x="6355" y="12720"/>
                  <a:pt x="6355" y="12726"/>
                </a:cubicBezTo>
                <a:cubicBezTo>
                  <a:pt x="6488" y="13140"/>
                  <a:pt x="6662" y="13541"/>
                  <a:pt x="6919" y="13898"/>
                </a:cubicBezTo>
                <a:cubicBezTo>
                  <a:pt x="6983" y="13987"/>
                  <a:pt x="7052" y="14074"/>
                  <a:pt x="7127" y="14155"/>
                </a:cubicBezTo>
                <a:cubicBezTo>
                  <a:pt x="7134" y="14163"/>
                  <a:pt x="7143" y="14166"/>
                  <a:pt x="7151" y="14166"/>
                </a:cubicBezTo>
                <a:cubicBezTo>
                  <a:pt x="7178" y="14166"/>
                  <a:pt x="7202" y="14135"/>
                  <a:pt x="7183" y="14112"/>
                </a:cubicBezTo>
                <a:cubicBezTo>
                  <a:pt x="6913" y="13799"/>
                  <a:pt x="6719" y="13454"/>
                  <a:pt x="6569" y="13084"/>
                </a:cubicBezTo>
                <a:cubicBezTo>
                  <a:pt x="6543" y="12983"/>
                  <a:pt x="6543" y="12883"/>
                  <a:pt x="6555" y="12783"/>
                </a:cubicBezTo>
                <a:cubicBezTo>
                  <a:pt x="6569" y="12677"/>
                  <a:pt x="6601" y="12570"/>
                  <a:pt x="6644" y="12463"/>
                </a:cubicBezTo>
                <a:cubicBezTo>
                  <a:pt x="6682" y="12364"/>
                  <a:pt x="6731" y="12257"/>
                  <a:pt x="6781" y="12156"/>
                </a:cubicBezTo>
                <a:cubicBezTo>
                  <a:pt x="6813" y="12131"/>
                  <a:pt x="6844" y="12107"/>
                  <a:pt x="6882" y="12087"/>
                </a:cubicBezTo>
                <a:cubicBezTo>
                  <a:pt x="6931" y="12055"/>
                  <a:pt x="6989" y="12031"/>
                  <a:pt x="7038" y="12012"/>
                </a:cubicBezTo>
                <a:cubicBezTo>
                  <a:pt x="7157" y="11962"/>
                  <a:pt x="7277" y="11931"/>
                  <a:pt x="7390" y="11887"/>
                </a:cubicBezTo>
                <a:cubicBezTo>
                  <a:pt x="7628" y="11800"/>
                  <a:pt x="7854" y="11667"/>
                  <a:pt x="8048" y="11505"/>
                </a:cubicBezTo>
                <a:cubicBezTo>
                  <a:pt x="8160" y="11410"/>
                  <a:pt x="8267" y="11311"/>
                  <a:pt x="8354" y="11198"/>
                </a:cubicBezTo>
                <a:cubicBezTo>
                  <a:pt x="8368" y="11184"/>
                  <a:pt x="8360" y="11153"/>
                  <a:pt x="8336" y="11153"/>
                </a:cubicBezTo>
                <a:cubicBezTo>
                  <a:pt x="8329" y="11153"/>
                  <a:pt x="8322" y="11153"/>
                  <a:pt x="8315" y="11153"/>
                </a:cubicBezTo>
                <a:cubicBezTo>
                  <a:pt x="7840" y="11153"/>
                  <a:pt x="7372" y="11353"/>
                  <a:pt x="7038" y="11693"/>
                </a:cubicBezTo>
                <a:cubicBezTo>
                  <a:pt x="7026" y="11705"/>
                  <a:pt x="7020" y="11717"/>
                  <a:pt x="7007" y="11730"/>
                </a:cubicBezTo>
                <a:cubicBezTo>
                  <a:pt x="7189" y="11379"/>
                  <a:pt x="7371" y="11016"/>
                  <a:pt x="7503" y="10640"/>
                </a:cubicBezTo>
                <a:cubicBezTo>
                  <a:pt x="7578" y="10401"/>
                  <a:pt x="7634" y="10163"/>
                  <a:pt x="7660" y="9919"/>
                </a:cubicBezTo>
                <a:cubicBezTo>
                  <a:pt x="7660" y="9896"/>
                  <a:pt x="7646" y="9883"/>
                  <a:pt x="7628" y="9883"/>
                </a:cubicBezTo>
                <a:cubicBezTo>
                  <a:pt x="7622" y="9883"/>
                  <a:pt x="7615" y="9884"/>
                  <a:pt x="7608" y="9888"/>
                </a:cubicBezTo>
                <a:cubicBezTo>
                  <a:pt x="7390" y="10032"/>
                  <a:pt x="7214" y="10244"/>
                  <a:pt x="7101" y="10484"/>
                </a:cubicBezTo>
                <a:cubicBezTo>
                  <a:pt x="6963" y="10747"/>
                  <a:pt x="6901" y="11040"/>
                  <a:pt x="6876" y="11335"/>
                </a:cubicBezTo>
                <a:cubicBezTo>
                  <a:pt x="6856" y="11517"/>
                  <a:pt x="6850" y="11699"/>
                  <a:pt x="6856" y="11881"/>
                </a:cubicBezTo>
                <a:lnTo>
                  <a:pt x="6856" y="11899"/>
                </a:lnTo>
                <a:cubicBezTo>
                  <a:pt x="6850" y="11919"/>
                  <a:pt x="6838" y="11937"/>
                  <a:pt x="6832" y="11956"/>
                </a:cubicBezTo>
                <a:cubicBezTo>
                  <a:pt x="6813" y="11974"/>
                  <a:pt x="6801" y="11994"/>
                  <a:pt x="6789" y="12018"/>
                </a:cubicBezTo>
                <a:lnTo>
                  <a:pt x="6789" y="12037"/>
                </a:lnTo>
                <a:cubicBezTo>
                  <a:pt x="6763" y="12081"/>
                  <a:pt x="6743" y="12125"/>
                  <a:pt x="6719" y="12168"/>
                </a:cubicBezTo>
                <a:cubicBezTo>
                  <a:pt x="6719" y="12168"/>
                  <a:pt x="6719" y="12176"/>
                  <a:pt x="6713" y="12182"/>
                </a:cubicBezTo>
                <a:lnTo>
                  <a:pt x="6713" y="12188"/>
                </a:lnTo>
                <a:cubicBezTo>
                  <a:pt x="6676" y="12263"/>
                  <a:pt x="6644" y="12338"/>
                  <a:pt x="6613" y="12413"/>
                </a:cubicBezTo>
                <a:cubicBezTo>
                  <a:pt x="6563" y="12526"/>
                  <a:pt x="6525" y="12645"/>
                  <a:pt x="6512" y="12764"/>
                </a:cubicBezTo>
                <a:cubicBezTo>
                  <a:pt x="6506" y="12821"/>
                  <a:pt x="6506" y="12871"/>
                  <a:pt x="6506" y="12920"/>
                </a:cubicBezTo>
                <a:cubicBezTo>
                  <a:pt x="6488" y="12865"/>
                  <a:pt x="6462" y="12807"/>
                  <a:pt x="6443" y="12746"/>
                </a:cubicBezTo>
                <a:cubicBezTo>
                  <a:pt x="6443" y="12714"/>
                  <a:pt x="6431" y="12677"/>
                  <a:pt x="6413" y="12651"/>
                </a:cubicBezTo>
                <a:cubicBezTo>
                  <a:pt x="6318" y="12332"/>
                  <a:pt x="6249" y="12000"/>
                  <a:pt x="6193" y="11673"/>
                </a:cubicBezTo>
                <a:cubicBezTo>
                  <a:pt x="6193" y="11649"/>
                  <a:pt x="6187" y="11618"/>
                  <a:pt x="6179" y="11592"/>
                </a:cubicBezTo>
                <a:cubicBezTo>
                  <a:pt x="6173" y="11592"/>
                  <a:pt x="6173" y="11586"/>
                  <a:pt x="6173" y="11580"/>
                </a:cubicBezTo>
                <a:cubicBezTo>
                  <a:pt x="6112" y="11184"/>
                  <a:pt x="6055" y="10790"/>
                  <a:pt x="6005" y="10395"/>
                </a:cubicBezTo>
                <a:cubicBezTo>
                  <a:pt x="6286" y="10001"/>
                  <a:pt x="6500" y="9562"/>
                  <a:pt x="6676" y="9110"/>
                </a:cubicBezTo>
                <a:cubicBezTo>
                  <a:pt x="6688" y="9079"/>
                  <a:pt x="6694" y="9047"/>
                  <a:pt x="6706" y="9023"/>
                </a:cubicBezTo>
                <a:cubicBezTo>
                  <a:pt x="6713" y="9023"/>
                  <a:pt x="6719" y="9029"/>
                  <a:pt x="6731" y="9029"/>
                </a:cubicBezTo>
                <a:cubicBezTo>
                  <a:pt x="6969" y="9009"/>
                  <a:pt x="7208" y="8922"/>
                  <a:pt x="7428" y="8821"/>
                </a:cubicBezTo>
                <a:cubicBezTo>
                  <a:pt x="7533" y="8772"/>
                  <a:pt x="7646" y="8716"/>
                  <a:pt x="7753" y="8659"/>
                </a:cubicBezTo>
                <a:cubicBezTo>
                  <a:pt x="7848" y="8609"/>
                  <a:pt x="7947" y="8558"/>
                  <a:pt x="8030" y="8491"/>
                </a:cubicBezTo>
                <a:cubicBezTo>
                  <a:pt x="8117" y="8427"/>
                  <a:pt x="8186" y="8346"/>
                  <a:pt x="8204" y="8239"/>
                </a:cubicBezTo>
                <a:cubicBezTo>
                  <a:pt x="8204" y="8214"/>
                  <a:pt x="8186" y="8202"/>
                  <a:pt x="8166" y="8202"/>
                </a:cubicBezTo>
                <a:lnTo>
                  <a:pt x="8148" y="8202"/>
                </a:lnTo>
                <a:cubicBezTo>
                  <a:pt x="8145" y="8199"/>
                  <a:pt x="8140" y="8197"/>
                  <a:pt x="8136" y="8197"/>
                </a:cubicBezTo>
                <a:cubicBezTo>
                  <a:pt x="8131" y="8197"/>
                  <a:pt x="8126" y="8199"/>
                  <a:pt x="8123" y="8202"/>
                </a:cubicBezTo>
                <a:lnTo>
                  <a:pt x="8117" y="8208"/>
                </a:lnTo>
                <a:cubicBezTo>
                  <a:pt x="7697" y="8239"/>
                  <a:pt x="7283" y="8408"/>
                  <a:pt x="6957" y="8685"/>
                </a:cubicBezTo>
                <a:cubicBezTo>
                  <a:pt x="6882" y="8754"/>
                  <a:pt x="6813" y="8821"/>
                  <a:pt x="6751" y="8904"/>
                </a:cubicBezTo>
                <a:cubicBezTo>
                  <a:pt x="6894" y="8483"/>
                  <a:pt x="6995" y="8051"/>
                  <a:pt x="7058" y="7612"/>
                </a:cubicBezTo>
                <a:cubicBezTo>
                  <a:pt x="7095" y="7317"/>
                  <a:pt x="7113" y="7030"/>
                  <a:pt x="7113" y="6735"/>
                </a:cubicBezTo>
                <a:cubicBezTo>
                  <a:pt x="7113" y="6718"/>
                  <a:pt x="7099" y="6704"/>
                  <a:pt x="7085" y="6704"/>
                </a:cubicBezTo>
                <a:cubicBezTo>
                  <a:pt x="7077" y="6704"/>
                  <a:pt x="7070" y="6708"/>
                  <a:pt x="7064" y="6716"/>
                </a:cubicBezTo>
                <a:cubicBezTo>
                  <a:pt x="6864" y="6929"/>
                  <a:pt x="6706" y="7186"/>
                  <a:pt x="6619" y="7468"/>
                </a:cubicBezTo>
                <a:cubicBezTo>
                  <a:pt x="6518" y="7763"/>
                  <a:pt x="6488" y="8083"/>
                  <a:pt x="6525" y="8390"/>
                </a:cubicBezTo>
                <a:cubicBezTo>
                  <a:pt x="6549" y="8566"/>
                  <a:pt x="6593" y="8740"/>
                  <a:pt x="6662" y="8910"/>
                </a:cubicBezTo>
                <a:lnTo>
                  <a:pt x="6676" y="8922"/>
                </a:lnTo>
                <a:cubicBezTo>
                  <a:pt x="6587" y="9191"/>
                  <a:pt x="6474" y="9455"/>
                  <a:pt x="6349" y="9706"/>
                </a:cubicBezTo>
                <a:cubicBezTo>
                  <a:pt x="6243" y="9926"/>
                  <a:pt x="6118" y="10132"/>
                  <a:pt x="5999" y="10339"/>
                </a:cubicBezTo>
                <a:cubicBezTo>
                  <a:pt x="5979" y="10232"/>
                  <a:pt x="5967" y="10126"/>
                  <a:pt x="5954" y="10019"/>
                </a:cubicBezTo>
                <a:cubicBezTo>
                  <a:pt x="5873" y="9461"/>
                  <a:pt x="5797" y="8897"/>
                  <a:pt x="5716" y="8333"/>
                </a:cubicBezTo>
                <a:cubicBezTo>
                  <a:pt x="5698" y="8170"/>
                  <a:pt x="5673" y="8002"/>
                  <a:pt x="5647" y="7838"/>
                </a:cubicBezTo>
                <a:cubicBezTo>
                  <a:pt x="5673" y="7681"/>
                  <a:pt x="5698" y="7525"/>
                  <a:pt x="5728" y="7374"/>
                </a:cubicBezTo>
                <a:cubicBezTo>
                  <a:pt x="5766" y="7224"/>
                  <a:pt x="5811" y="7074"/>
                  <a:pt x="5867" y="6929"/>
                </a:cubicBezTo>
                <a:cubicBezTo>
                  <a:pt x="5870" y="6933"/>
                  <a:pt x="5878" y="6936"/>
                  <a:pt x="5886" y="6936"/>
                </a:cubicBezTo>
                <a:cubicBezTo>
                  <a:pt x="5893" y="6936"/>
                  <a:pt x="5899" y="6934"/>
                  <a:pt x="5904" y="6929"/>
                </a:cubicBezTo>
                <a:cubicBezTo>
                  <a:pt x="6337" y="6660"/>
                  <a:pt x="6688" y="6246"/>
                  <a:pt x="6870" y="5770"/>
                </a:cubicBezTo>
                <a:cubicBezTo>
                  <a:pt x="6925" y="5625"/>
                  <a:pt x="6957" y="5463"/>
                  <a:pt x="6901" y="5312"/>
                </a:cubicBezTo>
                <a:cubicBezTo>
                  <a:pt x="6896" y="5304"/>
                  <a:pt x="6883" y="5295"/>
                  <a:pt x="6870" y="5295"/>
                </a:cubicBezTo>
                <a:cubicBezTo>
                  <a:pt x="6865" y="5295"/>
                  <a:pt x="6860" y="5296"/>
                  <a:pt x="6856" y="5300"/>
                </a:cubicBezTo>
                <a:cubicBezTo>
                  <a:pt x="6844" y="5318"/>
                  <a:pt x="6832" y="5332"/>
                  <a:pt x="6819" y="5344"/>
                </a:cubicBezTo>
                <a:cubicBezTo>
                  <a:pt x="6719" y="5381"/>
                  <a:pt x="6625" y="5445"/>
                  <a:pt x="6537" y="5506"/>
                </a:cubicBezTo>
                <a:cubicBezTo>
                  <a:pt x="6437" y="5576"/>
                  <a:pt x="6343" y="5657"/>
                  <a:pt x="6262" y="5751"/>
                </a:cubicBezTo>
                <a:cubicBezTo>
                  <a:pt x="6086" y="5946"/>
                  <a:pt x="5967" y="6177"/>
                  <a:pt x="5892" y="6428"/>
                </a:cubicBezTo>
                <a:cubicBezTo>
                  <a:pt x="5873" y="6498"/>
                  <a:pt x="5861" y="6573"/>
                  <a:pt x="5848" y="6648"/>
                </a:cubicBezTo>
                <a:cubicBezTo>
                  <a:pt x="5841" y="6686"/>
                  <a:pt x="5841" y="6723"/>
                  <a:pt x="5835" y="6761"/>
                </a:cubicBezTo>
                <a:lnTo>
                  <a:pt x="5835" y="6860"/>
                </a:lnTo>
                <a:cubicBezTo>
                  <a:pt x="5785" y="6998"/>
                  <a:pt x="5742" y="7143"/>
                  <a:pt x="5704" y="7293"/>
                </a:cubicBezTo>
                <a:cubicBezTo>
                  <a:pt x="5673" y="7418"/>
                  <a:pt x="5647" y="7550"/>
                  <a:pt x="5629" y="7687"/>
                </a:cubicBezTo>
                <a:cubicBezTo>
                  <a:pt x="5591" y="7400"/>
                  <a:pt x="5554" y="7111"/>
                  <a:pt x="5503" y="6828"/>
                </a:cubicBezTo>
                <a:lnTo>
                  <a:pt x="5503" y="6816"/>
                </a:lnTo>
                <a:cubicBezTo>
                  <a:pt x="5510" y="6810"/>
                  <a:pt x="5516" y="6804"/>
                  <a:pt x="5510" y="6791"/>
                </a:cubicBezTo>
                <a:lnTo>
                  <a:pt x="5510" y="6785"/>
                </a:lnTo>
                <a:cubicBezTo>
                  <a:pt x="5510" y="6723"/>
                  <a:pt x="5510" y="6666"/>
                  <a:pt x="5516" y="6603"/>
                </a:cubicBezTo>
                <a:cubicBezTo>
                  <a:pt x="5528" y="6490"/>
                  <a:pt x="5548" y="6377"/>
                  <a:pt x="5572" y="6264"/>
                </a:cubicBezTo>
                <a:cubicBezTo>
                  <a:pt x="5623" y="6046"/>
                  <a:pt x="5698" y="5827"/>
                  <a:pt x="5797" y="5619"/>
                </a:cubicBezTo>
                <a:cubicBezTo>
                  <a:pt x="5999" y="5193"/>
                  <a:pt x="6274" y="4805"/>
                  <a:pt x="6569" y="4435"/>
                </a:cubicBezTo>
                <a:cubicBezTo>
                  <a:pt x="6719" y="4253"/>
                  <a:pt x="6870" y="4065"/>
                  <a:pt x="7020" y="3883"/>
                </a:cubicBezTo>
                <a:cubicBezTo>
                  <a:pt x="7095" y="3790"/>
                  <a:pt x="7171" y="3695"/>
                  <a:pt x="7246" y="3595"/>
                </a:cubicBezTo>
                <a:cubicBezTo>
                  <a:pt x="7296" y="3533"/>
                  <a:pt x="7390" y="3438"/>
                  <a:pt x="7345" y="3351"/>
                </a:cubicBezTo>
                <a:cubicBezTo>
                  <a:pt x="7328" y="3313"/>
                  <a:pt x="7297" y="3300"/>
                  <a:pt x="7263" y="3300"/>
                </a:cubicBezTo>
                <a:cubicBezTo>
                  <a:pt x="7199" y="3300"/>
                  <a:pt x="7121" y="3345"/>
                  <a:pt x="7076" y="3369"/>
                </a:cubicBezTo>
                <a:cubicBezTo>
                  <a:pt x="6983" y="3414"/>
                  <a:pt x="6888" y="3464"/>
                  <a:pt x="6801" y="3519"/>
                </a:cubicBezTo>
                <a:cubicBezTo>
                  <a:pt x="6631" y="3632"/>
                  <a:pt x="6474" y="3777"/>
                  <a:pt x="6343" y="3933"/>
                </a:cubicBezTo>
                <a:cubicBezTo>
                  <a:pt x="6061" y="4279"/>
                  <a:pt x="5892" y="4717"/>
                  <a:pt x="5867" y="5162"/>
                </a:cubicBezTo>
                <a:lnTo>
                  <a:pt x="5867" y="5332"/>
                </a:lnTo>
                <a:cubicBezTo>
                  <a:pt x="5867" y="5338"/>
                  <a:pt x="5873" y="5338"/>
                  <a:pt x="5873" y="5344"/>
                </a:cubicBezTo>
                <a:cubicBezTo>
                  <a:pt x="5841" y="5400"/>
                  <a:pt x="5811" y="5457"/>
                  <a:pt x="5785" y="5512"/>
                </a:cubicBezTo>
                <a:cubicBezTo>
                  <a:pt x="5615" y="5858"/>
                  <a:pt x="5497" y="6227"/>
                  <a:pt x="5472" y="6610"/>
                </a:cubicBezTo>
                <a:cubicBezTo>
                  <a:pt x="5465" y="6585"/>
                  <a:pt x="5459" y="6559"/>
                  <a:pt x="5459" y="6535"/>
                </a:cubicBezTo>
                <a:cubicBezTo>
                  <a:pt x="5472" y="6397"/>
                  <a:pt x="5459" y="6252"/>
                  <a:pt x="5447" y="6108"/>
                </a:cubicBezTo>
                <a:cubicBezTo>
                  <a:pt x="5435" y="5946"/>
                  <a:pt x="5403" y="5783"/>
                  <a:pt x="5372" y="5619"/>
                </a:cubicBezTo>
                <a:cubicBezTo>
                  <a:pt x="5309" y="5294"/>
                  <a:pt x="5227" y="4968"/>
                  <a:pt x="5178" y="4635"/>
                </a:cubicBezTo>
                <a:cubicBezTo>
                  <a:pt x="5152" y="4435"/>
                  <a:pt x="5134" y="4241"/>
                  <a:pt x="5134" y="4040"/>
                </a:cubicBezTo>
                <a:cubicBezTo>
                  <a:pt x="5366" y="3814"/>
                  <a:pt x="5560" y="3564"/>
                  <a:pt x="5716" y="3282"/>
                </a:cubicBezTo>
                <a:cubicBezTo>
                  <a:pt x="5791" y="3137"/>
                  <a:pt x="5861" y="2993"/>
                  <a:pt x="5910" y="2836"/>
                </a:cubicBezTo>
                <a:cubicBezTo>
                  <a:pt x="5967" y="2686"/>
                  <a:pt x="6011" y="2524"/>
                  <a:pt x="6029" y="2361"/>
                </a:cubicBezTo>
                <a:cubicBezTo>
                  <a:pt x="6055" y="2179"/>
                  <a:pt x="6037" y="1991"/>
                  <a:pt x="5942" y="1835"/>
                </a:cubicBezTo>
                <a:cubicBezTo>
                  <a:pt x="5938" y="1822"/>
                  <a:pt x="5926" y="1815"/>
                  <a:pt x="5914" y="1815"/>
                </a:cubicBezTo>
                <a:cubicBezTo>
                  <a:pt x="5908" y="1815"/>
                  <a:pt x="5902" y="1817"/>
                  <a:pt x="5898" y="1821"/>
                </a:cubicBezTo>
                <a:cubicBezTo>
                  <a:pt x="5666" y="2003"/>
                  <a:pt x="5503" y="2260"/>
                  <a:pt x="5384" y="2536"/>
                </a:cubicBezTo>
                <a:cubicBezTo>
                  <a:pt x="5284" y="2767"/>
                  <a:pt x="5209" y="3018"/>
                  <a:pt x="5158" y="3270"/>
                </a:cubicBezTo>
                <a:cubicBezTo>
                  <a:pt x="5152" y="3194"/>
                  <a:pt x="5140" y="3125"/>
                  <a:pt x="5127" y="3050"/>
                </a:cubicBezTo>
                <a:cubicBezTo>
                  <a:pt x="5071" y="2767"/>
                  <a:pt x="4976" y="2486"/>
                  <a:pt x="4833" y="2229"/>
                </a:cubicBezTo>
                <a:cubicBezTo>
                  <a:pt x="4758" y="2084"/>
                  <a:pt x="4663" y="1947"/>
                  <a:pt x="4562" y="1815"/>
                </a:cubicBezTo>
                <a:cubicBezTo>
                  <a:pt x="4555" y="1808"/>
                  <a:pt x="4546" y="1805"/>
                  <a:pt x="4538" y="1805"/>
                </a:cubicBezTo>
                <a:cubicBezTo>
                  <a:pt x="4524" y="1805"/>
                  <a:pt x="4513" y="1813"/>
                  <a:pt x="4513" y="1827"/>
                </a:cubicBezTo>
                <a:cubicBezTo>
                  <a:pt x="4513" y="1847"/>
                  <a:pt x="4507" y="1865"/>
                  <a:pt x="4507" y="1878"/>
                </a:cubicBezTo>
                <a:lnTo>
                  <a:pt x="4507" y="1884"/>
                </a:lnTo>
                <a:lnTo>
                  <a:pt x="4507" y="1890"/>
                </a:lnTo>
                <a:cubicBezTo>
                  <a:pt x="4475" y="2474"/>
                  <a:pt x="4645" y="3044"/>
                  <a:pt x="4877" y="3570"/>
                </a:cubicBezTo>
                <a:cubicBezTo>
                  <a:pt x="4938" y="3721"/>
                  <a:pt x="5002" y="3865"/>
                  <a:pt x="5077" y="4002"/>
                </a:cubicBezTo>
                <a:cubicBezTo>
                  <a:pt x="5071" y="4022"/>
                  <a:pt x="5071" y="4034"/>
                  <a:pt x="5077" y="4046"/>
                </a:cubicBezTo>
                <a:cubicBezTo>
                  <a:pt x="5077" y="4196"/>
                  <a:pt x="5089" y="4341"/>
                  <a:pt x="5102" y="4485"/>
                </a:cubicBezTo>
                <a:cubicBezTo>
                  <a:pt x="5140" y="4823"/>
                  <a:pt x="5221" y="5150"/>
                  <a:pt x="5290" y="5482"/>
                </a:cubicBezTo>
                <a:cubicBezTo>
                  <a:pt x="5352" y="5770"/>
                  <a:pt x="5403" y="6058"/>
                  <a:pt x="5421" y="6347"/>
                </a:cubicBezTo>
                <a:cubicBezTo>
                  <a:pt x="5346" y="5933"/>
                  <a:pt x="5247" y="5520"/>
                  <a:pt x="5108" y="5118"/>
                </a:cubicBezTo>
                <a:cubicBezTo>
                  <a:pt x="4851" y="4341"/>
                  <a:pt x="4438" y="3582"/>
                  <a:pt x="3818" y="3038"/>
                </a:cubicBezTo>
                <a:cubicBezTo>
                  <a:pt x="3824" y="3030"/>
                  <a:pt x="3830" y="3024"/>
                  <a:pt x="3824" y="3018"/>
                </a:cubicBezTo>
                <a:cubicBezTo>
                  <a:pt x="3755" y="2824"/>
                  <a:pt x="3686" y="2636"/>
                  <a:pt x="3636" y="2436"/>
                </a:cubicBezTo>
                <a:cubicBezTo>
                  <a:pt x="3622" y="2385"/>
                  <a:pt x="3610" y="2336"/>
                  <a:pt x="3598" y="2286"/>
                </a:cubicBezTo>
                <a:cubicBezTo>
                  <a:pt x="3604" y="2286"/>
                  <a:pt x="3604" y="2286"/>
                  <a:pt x="3610" y="2278"/>
                </a:cubicBezTo>
                <a:cubicBezTo>
                  <a:pt x="3616" y="2278"/>
                  <a:pt x="3622" y="2272"/>
                  <a:pt x="3630" y="2260"/>
                </a:cubicBezTo>
                <a:cubicBezTo>
                  <a:pt x="3810" y="1684"/>
                  <a:pt x="3905" y="1069"/>
                  <a:pt x="3905" y="461"/>
                </a:cubicBezTo>
                <a:cubicBezTo>
                  <a:pt x="3905" y="311"/>
                  <a:pt x="3899" y="155"/>
                  <a:pt x="3824" y="16"/>
                </a:cubicBezTo>
                <a:cubicBezTo>
                  <a:pt x="3815" y="9"/>
                  <a:pt x="3803" y="1"/>
                  <a:pt x="379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5" name="Google Shape;1055;p30"/>
          <p:cNvSpPr/>
          <p:nvPr/>
        </p:nvSpPr>
        <p:spPr>
          <a:xfrm flipH="1">
            <a:off x="-290698" y="2094465"/>
            <a:ext cx="2813628" cy="4763512"/>
          </a:xfrm>
          <a:custGeom>
            <a:avLst/>
            <a:gdLst/>
            <a:ahLst/>
            <a:cxnLst/>
            <a:rect l="l" t="t" r="r" b="b"/>
            <a:pathLst>
              <a:path w="8368" h="14167" extrusionOk="0">
                <a:moveTo>
                  <a:pt x="1605" y="649"/>
                </a:moveTo>
                <a:cubicBezTo>
                  <a:pt x="1787" y="699"/>
                  <a:pt x="1938" y="831"/>
                  <a:pt x="2037" y="994"/>
                </a:cubicBezTo>
                <a:cubicBezTo>
                  <a:pt x="2169" y="1201"/>
                  <a:pt x="2225" y="1439"/>
                  <a:pt x="2288" y="1677"/>
                </a:cubicBezTo>
                <a:cubicBezTo>
                  <a:pt x="2288" y="1679"/>
                  <a:pt x="2288" y="1682"/>
                  <a:pt x="2288" y="1684"/>
                </a:cubicBezTo>
                <a:lnTo>
                  <a:pt x="2288" y="1684"/>
                </a:lnTo>
                <a:cubicBezTo>
                  <a:pt x="2253" y="1607"/>
                  <a:pt x="2217" y="1530"/>
                  <a:pt x="2175" y="1451"/>
                </a:cubicBezTo>
                <a:cubicBezTo>
                  <a:pt x="2069" y="1257"/>
                  <a:pt x="1950" y="1069"/>
                  <a:pt x="1811" y="895"/>
                </a:cubicBezTo>
                <a:cubicBezTo>
                  <a:pt x="1750" y="806"/>
                  <a:pt x="1680" y="725"/>
                  <a:pt x="1605" y="649"/>
                </a:cubicBezTo>
                <a:close/>
                <a:moveTo>
                  <a:pt x="1605" y="762"/>
                </a:moveTo>
                <a:lnTo>
                  <a:pt x="1605" y="762"/>
                </a:lnTo>
                <a:cubicBezTo>
                  <a:pt x="1693" y="907"/>
                  <a:pt x="1780" y="1045"/>
                  <a:pt x="1862" y="1182"/>
                </a:cubicBezTo>
                <a:cubicBezTo>
                  <a:pt x="1975" y="1370"/>
                  <a:pt x="2088" y="1552"/>
                  <a:pt x="2201" y="1740"/>
                </a:cubicBezTo>
                <a:cubicBezTo>
                  <a:pt x="2225" y="1778"/>
                  <a:pt x="2251" y="1821"/>
                  <a:pt x="2276" y="1865"/>
                </a:cubicBezTo>
                <a:cubicBezTo>
                  <a:pt x="2257" y="1847"/>
                  <a:pt x="2245" y="1835"/>
                  <a:pt x="2225" y="1821"/>
                </a:cubicBezTo>
                <a:cubicBezTo>
                  <a:pt x="2019" y="1602"/>
                  <a:pt x="1837" y="1358"/>
                  <a:pt x="1718" y="1083"/>
                </a:cubicBezTo>
                <a:cubicBezTo>
                  <a:pt x="1667" y="976"/>
                  <a:pt x="1637" y="869"/>
                  <a:pt x="1605" y="762"/>
                </a:cubicBezTo>
                <a:close/>
                <a:moveTo>
                  <a:pt x="1586" y="655"/>
                </a:moveTo>
                <a:lnTo>
                  <a:pt x="1586" y="655"/>
                </a:lnTo>
                <a:cubicBezTo>
                  <a:pt x="1643" y="731"/>
                  <a:pt x="1705" y="800"/>
                  <a:pt x="1768" y="875"/>
                </a:cubicBezTo>
                <a:cubicBezTo>
                  <a:pt x="1837" y="962"/>
                  <a:pt x="1900" y="1051"/>
                  <a:pt x="1962" y="1144"/>
                </a:cubicBezTo>
                <a:cubicBezTo>
                  <a:pt x="2081" y="1332"/>
                  <a:pt x="2187" y="1526"/>
                  <a:pt x="2269" y="1734"/>
                </a:cubicBezTo>
                <a:cubicBezTo>
                  <a:pt x="2288" y="1784"/>
                  <a:pt x="2306" y="1835"/>
                  <a:pt x="2326" y="1890"/>
                </a:cubicBezTo>
                <a:cubicBezTo>
                  <a:pt x="2300" y="1847"/>
                  <a:pt x="2276" y="1803"/>
                  <a:pt x="2251" y="1765"/>
                </a:cubicBezTo>
                <a:cubicBezTo>
                  <a:pt x="2193" y="1671"/>
                  <a:pt x="2138" y="1577"/>
                  <a:pt x="2075" y="1483"/>
                </a:cubicBezTo>
                <a:cubicBezTo>
                  <a:pt x="1962" y="1301"/>
                  <a:pt x="1849" y="1120"/>
                  <a:pt x="1736" y="932"/>
                </a:cubicBezTo>
                <a:cubicBezTo>
                  <a:pt x="1693" y="857"/>
                  <a:pt x="1643" y="774"/>
                  <a:pt x="1592" y="699"/>
                </a:cubicBezTo>
                <a:cubicBezTo>
                  <a:pt x="1592" y="687"/>
                  <a:pt x="1586" y="669"/>
                  <a:pt x="1586" y="655"/>
                </a:cubicBezTo>
                <a:close/>
                <a:moveTo>
                  <a:pt x="3692" y="267"/>
                </a:moveTo>
                <a:lnTo>
                  <a:pt x="3692" y="368"/>
                </a:lnTo>
                <a:lnTo>
                  <a:pt x="3692" y="543"/>
                </a:lnTo>
                <a:cubicBezTo>
                  <a:pt x="3692" y="661"/>
                  <a:pt x="3686" y="788"/>
                  <a:pt x="3673" y="907"/>
                </a:cubicBezTo>
                <a:cubicBezTo>
                  <a:pt x="3660" y="1150"/>
                  <a:pt x="3630" y="1389"/>
                  <a:pt x="3598" y="1633"/>
                </a:cubicBezTo>
                <a:cubicBezTo>
                  <a:pt x="3585" y="1696"/>
                  <a:pt x="3573" y="1765"/>
                  <a:pt x="3561" y="1835"/>
                </a:cubicBezTo>
                <a:cubicBezTo>
                  <a:pt x="3555" y="1872"/>
                  <a:pt x="3547" y="1910"/>
                  <a:pt x="3541" y="1954"/>
                </a:cubicBezTo>
                <a:cubicBezTo>
                  <a:pt x="3535" y="1916"/>
                  <a:pt x="3529" y="1872"/>
                  <a:pt x="3529" y="1835"/>
                </a:cubicBezTo>
                <a:cubicBezTo>
                  <a:pt x="3485" y="1439"/>
                  <a:pt x="3491" y="1031"/>
                  <a:pt x="3573" y="637"/>
                </a:cubicBezTo>
                <a:cubicBezTo>
                  <a:pt x="3604" y="511"/>
                  <a:pt x="3642" y="386"/>
                  <a:pt x="3692" y="267"/>
                </a:cubicBezTo>
                <a:close/>
                <a:moveTo>
                  <a:pt x="2696" y="925"/>
                </a:moveTo>
                <a:cubicBezTo>
                  <a:pt x="2727" y="932"/>
                  <a:pt x="2745" y="950"/>
                  <a:pt x="2771" y="970"/>
                </a:cubicBezTo>
                <a:cubicBezTo>
                  <a:pt x="2809" y="1007"/>
                  <a:pt x="2852" y="1045"/>
                  <a:pt x="2890" y="1083"/>
                </a:cubicBezTo>
                <a:cubicBezTo>
                  <a:pt x="3040" y="1239"/>
                  <a:pt x="3171" y="1414"/>
                  <a:pt x="3278" y="1602"/>
                </a:cubicBezTo>
                <a:cubicBezTo>
                  <a:pt x="3341" y="1708"/>
                  <a:pt x="3391" y="1815"/>
                  <a:pt x="3434" y="1928"/>
                </a:cubicBezTo>
                <a:cubicBezTo>
                  <a:pt x="3454" y="1966"/>
                  <a:pt x="3466" y="2003"/>
                  <a:pt x="3479" y="2041"/>
                </a:cubicBezTo>
                <a:cubicBezTo>
                  <a:pt x="3391" y="1910"/>
                  <a:pt x="3303" y="1778"/>
                  <a:pt x="3216" y="1653"/>
                </a:cubicBezTo>
                <a:cubicBezTo>
                  <a:pt x="3103" y="1496"/>
                  <a:pt x="2997" y="1346"/>
                  <a:pt x="2884" y="1188"/>
                </a:cubicBezTo>
                <a:cubicBezTo>
                  <a:pt x="2821" y="1101"/>
                  <a:pt x="2757" y="1013"/>
                  <a:pt x="2682" y="932"/>
                </a:cubicBezTo>
                <a:lnTo>
                  <a:pt x="2676" y="932"/>
                </a:lnTo>
                <a:cubicBezTo>
                  <a:pt x="2682" y="925"/>
                  <a:pt x="2690" y="925"/>
                  <a:pt x="2696" y="925"/>
                </a:cubicBezTo>
                <a:close/>
                <a:moveTo>
                  <a:pt x="2670" y="932"/>
                </a:moveTo>
                <a:lnTo>
                  <a:pt x="2670" y="944"/>
                </a:lnTo>
                <a:cubicBezTo>
                  <a:pt x="2727" y="1025"/>
                  <a:pt x="2783" y="1101"/>
                  <a:pt x="2840" y="1176"/>
                </a:cubicBezTo>
                <a:cubicBezTo>
                  <a:pt x="2896" y="1251"/>
                  <a:pt x="2953" y="1326"/>
                  <a:pt x="3009" y="1407"/>
                </a:cubicBezTo>
                <a:cubicBezTo>
                  <a:pt x="3115" y="1558"/>
                  <a:pt x="3228" y="1714"/>
                  <a:pt x="3329" y="1872"/>
                </a:cubicBezTo>
                <a:cubicBezTo>
                  <a:pt x="3373" y="1934"/>
                  <a:pt x="3410" y="1997"/>
                  <a:pt x="3454" y="2060"/>
                </a:cubicBezTo>
                <a:cubicBezTo>
                  <a:pt x="3209" y="1827"/>
                  <a:pt x="2997" y="1564"/>
                  <a:pt x="2827" y="1277"/>
                </a:cubicBezTo>
                <a:cubicBezTo>
                  <a:pt x="2771" y="1170"/>
                  <a:pt x="2714" y="1069"/>
                  <a:pt x="2664" y="962"/>
                </a:cubicBezTo>
                <a:cubicBezTo>
                  <a:pt x="2664" y="959"/>
                  <a:pt x="2663" y="958"/>
                  <a:pt x="2660" y="958"/>
                </a:cubicBezTo>
                <a:cubicBezTo>
                  <a:pt x="2658" y="958"/>
                  <a:pt x="2655" y="959"/>
                  <a:pt x="2652" y="962"/>
                </a:cubicBezTo>
                <a:cubicBezTo>
                  <a:pt x="2652" y="950"/>
                  <a:pt x="2658" y="938"/>
                  <a:pt x="2670" y="932"/>
                </a:cubicBezTo>
                <a:close/>
                <a:moveTo>
                  <a:pt x="3824" y="173"/>
                </a:moveTo>
                <a:cubicBezTo>
                  <a:pt x="3848" y="255"/>
                  <a:pt x="3848" y="343"/>
                  <a:pt x="3848" y="430"/>
                </a:cubicBezTo>
                <a:cubicBezTo>
                  <a:pt x="3848" y="574"/>
                  <a:pt x="3848" y="725"/>
                  <a:pt x="3836" y="869"/>
                </a:cubicBezTo>
                <a:cubicBezTo>
                  <a:pt x="3810" y="1170"/>
                  <a:pt x="3767" y="1465"/>
                  <a:pt x="3705" y="1752"/>
                </a:cubicBezTo>
                <a:cubicBezTo>
                  <a:pt x="3682" y="1857"/>
                  <a:pt x="3653" y="1963"/>
                  <a:pt x="3621" y="2068"/>
                </a:cubicBezTo>
                <a:lnTo>
                  <a:pt x="3621" y="2068"/>
                </a:lnTo>
                <a:cubicBezTo>
                  <a:pt x="3680" y="1837"/>
                  <a:pt x="3723" y="1597"/>
                  <a:pt x="3761" y="1358"/>
                </a:cubicBezTo>
                <a:cubicBezTo>
                  <a:pt x="3798" y="1083"/>
                  <a:pt x="3824" y="806"/>
                  <a:pt x="3830" y="531"/>
                </a:cubicBezTo>
                <a:lnTo>
                  <a:pt x="3830" y="299"/>
                </a:lnTo>
                <a:cubicBezTo>
                  <a:pt x="3830" y="261"/>
                  <a:pt x="3830" y="224"/>
                  <a:pt x="3824" y="186"/>
                </a:cubicBezTo>
                <a:lnTo>
                  <a:pt x="3824" y="173"/>
                </a:lnTo>
                <a:close/>
                <a:moveTo>
                  <a:pt x="2652" y="976"/>
                </a:moveTo>
                <a:cubicBezTo>
                  <a:pt x="2815" y="1358"/>
                  <a:pt x="3052" y="1708"/>
                  <a:pt x="3341" y="2009"/>
                </a:cubicBezTo>
                <a:cubicBezTo>
                  <a:pt x="3397" y="2066"/>
                  <a:pt x="3454" y="2116"/>
                  <a:pt x="3510" y="2166"/>
                </a:cubicBezTo>
                <a:cubicBezTo>
                  <a:pt x="3203" y="1928"/>
                  <a:pt x="2953" y="1621"/>
                  <a:pt x="2777" y="1271"/>
                </a:cubicBezTo>
                <a:cubicBezTo>
                  <a:pt x="2751" y="1219"/>
                  <a:pt x="2727" y="1176"/>
                  <a:pt x="2708" y="1126"/>
                </a:cubicBezTo>
                <a:cubicBezTo>
                  <a:pt x="2696" y="1101"/>
                  <a:pt x="2690" y="1075"/>
                  <a:pt x="2676" y="1051"/>
                </a:cubicBezTo>
                <a:cubicBezTo>
                  <a:pt x="2670" y="1025"/>
                  <a:pt x="2658" y="1000"/>
                  <a:pt x="2652" y="976"/>
                </a:cubicBezTo>
                <a:close/>
                <a:moveTo>
                  <a:pt x="3786" y="105"/>
                </a:moveTo>
                <a:cubicBezTo>
                  <a:pt x="3780" y="123"/>
                  <a:pt x="3786" y="149"/>
                  <a:pt x="3786" y="173"/>
                </a:cubicBezTo>
                <a:lnTo>
                  <a:pt x="3786" y="279"/>
                </a:lnTo>
                <a:cubicBezTo>
                  <a:pt x="3792" y="349"/>
                  <a:pt x="3792" y="418"/>
                  <a:pt x="3792" y="487"/>
                </a:cubicBezTo>
                <a:cubicBezTo>
                  <a:pt x="3792" y="624"/>
                  <a:pt x="3786" y="762"/>
                  <a:pt x="3773" y="895"/>
                </a:cubicBezTo>
                <a:cubicBezTo>
                  <a:pt x="3761" y="1170"/>
                  <a:pt x="3723" y="1445"/>
                  <a:pt x="3673" y="1714"/>
                </a:cubicBezTo>
                <a:cubicBezTo>
                  <a:pt x="3648" y="1872"/>
                  <a:pt x="3610" y="2023"/>
                  <a:pt x="3579" y="2173"/>
                </a:cubicBezTo>
                <a:cubicBezTo>
                  <a:pt x="3567" y="2128"/>
                  <a:pt x="3561" y="2084"/>
                  <a:pt x="3555" y="2041"/>
                </a:cubicBezTo>
                <a:cubicBezTo>
                  <a:pt x="3567" y="1985"/>
                  <a:pt x="3579" y="1928"/>
                  <a:pt x="3592" y="1865"/>
                </a:cubicBezTo>
                <a:cubicBezTo>
                  <a:pt x="3604" y="1809"/>
                  <a:pt x="3610" y="1746"/>
                  <a:pt x="3622" y="1690"/>
                </a:cubicBezTo>
                <a:cubicBezTo>
                  <a:pt x="3642" y="1564"/>
                  <a:pt x="3660" y="1445"/>
                  <a:pt x="3673" y="1326"/>
                </a:cubicBezTo>
                <a:cubicBezTo>
                  <a:pt x="3705" y="1083"/>
                  <a:pt x="3723" y="831"/>
                  <a:pt x="3729" y="586"/>
                </a:cubicBezTo>
                <a:cubicBezTo>
                  <a:pt x="3735" y="519"/>
                  <a:pt x="3735" y="455"/>
                  <a:pt x="3735" y="386"/>
                </a:cubicBezTo>
                <a:lnTo>
                  <a:pt x="3735" y="285"/>
                </a:lnTo>
                <a:cubicBezTo>
                  <a:pt x="3735" y="255"/>
                  <a:pt x="3743" y="218"/>
                  <a:pt x="3735" y="186"/>
                </a:cubicBezTo>
                <a:cubicBezTo>
                  <a:pt x="3749" y="161"/>
                  <a:pt x="3767" y="129"/>
                  <a:pt x="3786" y="105"/>
                </a:cubicBezTo>
                <a:close/>
                <a:moveTo>
                  <a:pt x="3587" y="2179"/>
                </a:moveTo>
                <a:cubicBezTo>
                  <a:pt x="3586" y="2181"/>
                  <a:pt x="3585" y="2183"/>
                  <a:pt x="3585" y="2185"/>
                </a:cubicBezTo>
                <a:cubicBezTo>
                  <a:pt x="3585" y="2185"/>
                  <a:pt x="3585" y="2179"/>
                  <a:pt x="3579" y="2179"/>
                </a:cubicBezTo>
                <a:cubicBezTo>
                  <a:pt x="3581" y="2179"/>
                  <a:pt x="3584" y="2179"/>
                  <a:pt x="3587" y="2179"/>
                </a:cubicBezTo>
                <a:close/>
                <a:moveTo>
                  <a:pt x="962" y="2364"/>
                </a:moveTo>
                <a:cubicBezTo>
                  <a:pt x="1005" y="2364"/>
                  <a:pt x="1048" y="2365"/>
                  <a:pt x="1091" y="2367"/>
                </a:cubicBezTo>
                <a:cubicBezTo>
                  <a:pt x="1348" y="2373"/>
                  <a:pt x="1605" y="2405"/>
                  <a:pt x="1855" y="2442"/>
                </a:cubicBezTo>
                <a:cubicBezTo>
                  <a:pt x="1843" y="2448"/>
                  <a:pt x="1831" y="2454"/>
                  <a:pt x="1817" y="2460"/>
                </a:cubicBezTo>
                <a:cubicBezTo>
                  <a:pt x="1774" y="2454"/>
                  <a:pt x="1730" y="2448"/>
                  <a:pt x="1693" y="2442"/>
                </a:cubicBezTo>
                <a:cubicBezTo>
                  <a:pt x="1637" y="2442"/>
                  <a:pt x="1580" y="2436"/>
                  <a:pt x="1524" y="2429"/>
                </a:cubicBezTo>
                <a:cubicBezTo>
                  <a:pt x="1411" y="2417"/>
                  <a:pt x="1298" y="2411"/>
                  <a:pt x="1186" y="2411"/>
                </a:cubicBezTo>
                <a:cubicBezTo>
                  <a:pt x="1133" y="2409"/>
                  <a:pt x="1080" y="2409"/>
                  <a:pt x="1028" y="2409"/>
                </a:cubicBezTo>
                <a:cubicBezTo>
                  <a:pt x="855" y="2409"/>
                  <a:pt x="682" y="2417"/>
                  <a:pt x="509" y="2436"/>
                </a:cubicBezTo>
                <a:cubicBezTo>
                  <a:pt x="452" y="2442"/>
                  <a:pt x="396" y="2448"/>
                  <a:pt x="339" y="2454"/>
                </a:cubicBezTo>
                <a:cubicBezTo>
                  <a:pt x="536" y="2392"/>
                  <a:pt x="751" y="2364"/>
                  <a:pt x="962" y="2364"/>
                </a:cubicBezTo>
                <a:close/>
                <a:moveTo>
                  <a:pt x="1132" y="2442"/>
                </a:moveTo>
                <a:cubicBezTo>
                  <a:pt x="1247" y="2442"/>
                  <a:pt x="1363" y="2446"/>
                  <a:pt x="1479" y="2454"/>
                </a:cubicBezTo>
                <a:cubicBezTo>
                  <a:pt x="1542" y="2454"/>
                  <a:pt x="1605" y="2460"/>
                  <a:pt x="1661" y="2466"/>
                </a:cubicBezTo>
                <a:cubicBezTo>
                  <a:pt x="1680" y="2466"/>
                  <a:pt x="1693" y="2474"/>
                  <a:pt x="1705" y="2474"/>
                </a:cubicBezTo>
                <a:cubicBezTo>
                  <a:pt x="1291" y="2524"/>
                  <a:pt x="871" y="2549"/>
                  <a:pt x="458" y="2549"/>
                </a:cubicBezTo>
                <a:cubicBezTo>
                  <a:pt x="388" y="2549"/>
                  <a:pt x="327" y="2549"/>
                  <a:pt x="258" y="2542"/>
                </a:cubicBezTo>
                <a:lnTo>
                  <a:pt x="119" y="2542"/>
                </a:lnTo>
                <a:cubicBezTo>
                  <a:pt x="125" y="2536"/>
                  <a:pt x="133" y="2536"/>
                  <a:pt x="133" y="2536"/>
                </a:cubicBezTo>
                <a:lnTo>
                  <a:pt x="139" y="2536"/>
                </a:lnTo>
                <a:cubicBezTo>
                  <a:pt x="469" y="2475"/>
                  <a:pt x="799" y="2442"/>
                  <a:pt x="1132" y="2442"/>
                </a:cubicBezTo>
                <a:close/>
                <a:moveTo>
                  <a:pt x="1637" y="2524"/>
                </a:moveTo>
                <a:cubicBezTo>
                  <a:pt x="1379" y="2600"/>
                  <a:pt x="1110" y="2639"/>
                  <a:pt x="841" y="2639"/>
                </a:cubicBezTo>
                <a:cubicBezTo>
                  <a:pt x="711" y="2639"/>
                  <a:pt x="581" y="2629"/>
                  <a:pt x="452" y="2611"/>
                </a:cubicBezTo>
                <a:cubicBezTo>
                  <a:pt x="382" y="2605"/>
                  <a:pt x="313" y="2593"/>
                  <a:pt x="245" y="2573"/>
                </a:cubicBezTo>
                <a:cubicBezTo>
                  <a:pt x="301" y="2573"/>
                  <a:pt x="358" y="2579"/>
                  <a:pt x="420" y="2579"/>
                </a:cubicBezTo>
                <a:cubicBezTo>
                  <a:pt x="533" y="2579"/>
                  <a:pt x="652" y="2573"/>
                  <a:pt x="764" y="2573"/>
                </a:cubicBezTo>
                <a:cubicBezTo>
                  <a:pt x="1004" y="2567"/>
                  <a:pt x="1235" y="2555"/>
                  <a:pt x="1473" y="2536"/>
                </a:cubicBezTo>
                <a:cubicBezTo>
                  <a:pt x="1524" y="2530"/>
                  <a:pt x="1580" y="2524"/>
                  <a:pt x="1637" y="2524"/>
                </a:cubicBezTo>
                <a:close/>
                <a:moveTo>
                  <a:pt x="4651" y="2035"/>
                </a:moveTo>
                <a:lnTo>
                  <a:pt x="4651" y="2035"/>
                </a:lnTo>
                <a:cubicBezTo>
                  <a:pt x="4764" y="2211"/>
                  <a:pt x="4863" y="2399"/>
                  <a:pt x="4938" y="2593"/>
                </a:cubicBezTo>
                <a:lnTo>
                  <a:pt x="4996" y="2761"/>
                </a:lnTo>
                <a:cubicBezTo>
                  <a:pt x="4990" y="2749"/>
                  <a:pt x="4984" y="2743"/>
                  <a:pt x="4976" y="2737"/>
                </a:cubicBezTo>
                <a:cubicBezTo>
                  <a:pt x="4952" y="2692"/>
                  <a:pt x="4932" y="2648"/>
                  <a:pt x="4908" y="2611"/>
                </a:cubicBezTo>
                <a:cubicBezTo>
                  <a:pt x="4863" y="2530"/>
                  <a:pt x="4820" y="2448"/>
                  <a:pt x="4782" y="2367"/>
                </a:cubicBezTo>
                <a:cubicBezTo>
                  <a:pt x="4732" y="2254"/>
                  <a:pt x="4689" y="2148"/>
                  <a:pt x="4651" y="2035"/>
                </a:cubicBezTo>
                <a:close/>
                <a:moveTo>
                  <a:pt x="4562" y="1910"/>
                </a:moveTo>
                <a:cubicBezTo>
                  <a:pt x="4576" y="1928"/>
                  <a:pt x="4588" y="1947"/>
                  <a:pt x="4600" y="1960"/>
                </a:cubicBezTo>
                <a:cubicBezTo>
                  <a:pt x="4645" y="2104"/>
                  <a:pt x="4701" y="2241"/>
                  <a:pt x="4764" y="2379"/>
                </a:cubicBezTo>
                <a:cubicBezTo>
                  <a:pt x="4802" y="2460"/>
                  <a:pt x="4839" y="2542"/>
                  <a:pt x="4883" y="2624"/>
                </a:cubicBezTo>
                <a:cubicBezTo>
                  <a:pt x="4908" y="2668"/>
                  <a:pt x="4926" y="2706"/>
                  <a:pt x="4952" y="2743"/>
                </a:cubicBezTo>
                <a:cubicBezTo>
                  <a:pt x="4970" y="2787"/>
                  <a:pt x="4996" y="2824"/>
                  <a:pt x="5021" y="2862"/>
                </a:cubicBezTo>
                <a:lnTo>
                  <a:pt x="5027" y="2862"/>
                </a:lnTo>
                <a:cubicBezTo>
                  <a:pt x="5065" y="3018"/>
                  <a:pt x="5089" y="3175"/>
                  <a:pt x="5108" y="3339"/>
                </a:cubicBezTo>
                <a:cubicBezTo>
                  <a:pt x="4901" y="2987"/>
                  <a:pt x="4744" y="2617"/>
                  <a:pt x="4626" y="2229"/>
                </a:cubicBezTo>
                <a:cubicBezTo>
                  <a:pt x="4600" y="2154"/>
                  <a:pt x="4582" y="2078"/>
                  <a:pt x="4562" y="2003"/>
                </a:cubicBezTo>
                <a:lnTo>
                  <a:pt x="4562" y="1910"/>
                </a:lnTo>
                <a:close/>
                <a:moveTo>
                  <a:pt x="5528" y="2379"/>
                </a:moveTo>
                <a:cubicBezTo>
                  <a:pt x="5491" y="2781"/>
                  <a:pt x="5397" y="3175"/>
                  <a:pt x="5247" y="3551"/>
                </a:cubicBezTo>
                <a:cubicBezTo>
                  <a:pt x="5221" y="3614"/>
                  <a:pt x="5196" y="3670"/>
                  <a:pt x="5164" y="3733"/>
                </a:cubicBezTo>
                <a:cubicBezTo>
                  <a:pt x="5172" y="3664"/>
                  <a:pt x="5172" y="3602"/>
                  <a:pt x="5172" y="3533"/>
                </a:cubicBezTo>
                <a:cubicBezTo>
                  <a:pt x="5215" y="3238"/>
                  <a:pt x="5284" y="2955"/>
                  <a:pt x="5390" y="2680"/>
                </a:cubicBezTo>
                <a:cubicBezTo>
                  <a:pt x="5427" y="2573"/>
                  <a:pt x="5478" y="2474"/>
                  <a:pt x="5528" y="2379"/>
                </a:cubicBezTo>
                <a:close/>
                <a:moveTo>
                  <a:pt x="2476" y="2850"/>
                </a:moveTo>
                <a:lnTo>
                  <a:pt x="2476" y="2850"/>
                </a:lnTo>
                <a:cubicBezTo>
                  <a:pt x="2720" y="3113"/>
                  <a:pt x="2945" y="3388"/>
                  <a:pt x="3153" y="3683"/>
                </a:cubicBezTo>
                <a:cubicBezTo>
                  <a:pt x="3171" y="3707"/>
                  <a:pt x="3197" y="3739"/>
                  <a:pt x="3216" y="3771"/>
                </a:cubicBezTo>
                <a:cubicBezTo>
                  <a:pt x="2983" y="3564"/>
                  <a:pt x="2771" y="3325"/>
                  <a:pt x="2601" y="3062"/>
                </a:cubicBezTo>
                <a:cubicBezTo>
                  <a:pt x="2557" y="2993"/>
                  <a:pt x="2514" y="2918"/>
                  <a:pt x="2476" y="2850"/>
                </a:cubicBezTo>
                <a:close/>
                <a:moveTo>
                  <a:pt x="4600" y="2512"/>
                </a:moveTo>
                <a:lnTo>
                  <a:pt x="4600" y="2512"/>
                </a:lnTo>
                <a:cubicBezTo>
                  <a:pt x="4732" y="2850"/>
                  <a:pt x="4851" y="3194"/>
                  <a:pt x="4958" y="3545"/>
                </a:cubicBezTo>
                <a:cubicBezTo>
                  <a:pt x="4984" y="3626"/>
                  <a:pt x="5002" y="3701"/>
                  <a:pt x="5027" y="3777"/>
                </a:cubicBezTo>
                <a:cubicBezTo>
                  <a:pt x="4996" y="3721"/>
                  <a:pt x="4970" y="3664"/>
                  <a:pt x="4946" y="3608"/>
                </a:cubicBezTo>
                <a:cubicBezTo>
                  <a:pt x="4889" y="3470"/>
                  <a:pt x="4833" y="3339"/>
                  <a:pt x="4782" y="3194"/>
                </a:cubicBezTo>
                <a:cubicBezTo>
                  <a:pt x="4707" y="2975"/>
                  <a:pt x="4638" y="2743"/>
                  <a:pt x="4600" y="2512"/>
                </a:cubicBezTo>
                <a:close/>
                <a:moveTo>
                  <a:pt x="2488" y="2830"/>
                </a:moveTo>
                <a:lnTo>
                  <a:pt x="2488" y="2830"/>
                </a:lnTo>
                <a:cubicBezTo>
                  <a:pt x="2795" y="3006"/>
                  <a:pt x="3052" y="3270"/>
                  <a:pt x="3203" y="3595"/>
                </a:cubicBezTo>
                <a:cubicBezTo>
                  <a:pt x="3234" y="3670"/>
                  <a:pt x="3266" y="3745"/>
                  <a:pt x="3291" y="3828"/>
                </a:cubicBezTo>
                <a:cubicBezTo>
                  <a:pt x="3096" y="3545"/>
                  <a:pt x="2884" y="3270"/>
                  <a:pt x="2652" y="3012"/>
                </a:cubicBezTo>
                <a:cubicBezTo>
                  <a:pt x="2601" y="2955"/>
                  <a:pt x="2545" y="2894"/>
                  <a:pt x="2488" y="2830"/>
                </a:cubicBezTo>
                <a:close/>
                <a:moveTo>
                  <a:pt x="4562" y="2116"/>
                </a:moveTo>
                <a:lnTo>
                  <a:pt x="4562" y="2116"/>
                </a:lnTo>
                <a:cubicBezTo>
                  <a:pt x="4651" y="2448"/>
                  <a:pt x="4776" y="2775"/>
                  <a:pt x="4926" y="3082"/>
                </a:cubicBezTo>
                <a:cubicBezTo>
                  <a:pt x="4984" y="3188"/>
                  <a:pt x="5039" y="3301"/>
                  <a:pt x="5102" y="3400"/>
                </a:cubicBezTo>
                <a:cubicBezTo>
                  <a:pt x="5102" y="3407"/>
                  <a:pt x="5108" y="3407"/>
                  <a:pt x="5108" y="3414"/>
                </a:cubicBezTo>
                <a:cubicBezTo>
                  <a:pt x="5114" y="3420"/>
                  <a:pt x="5114" y="3426"/>
                  <a:pt x="5114" y="3432"/>
                </a:cubicBezTo>
                <a:lnTo>
                  <a:pt x="5114" y="3527"/>
                </a:lnTo>
                <a:cubicBezTo>
                  <a:pt x="5102" y="3632"/>
                  <a:pt x="5089" y="3745"/>
                  <a:pt x="5083" y="3858"/>
                </a:cubicBezTo>
                <a:cubicBezTo>
                  <a:pt x="4970" y="3444"/>
                  <a:pt x="4826" y="3038"/>
                  <a:pt x="4675" y="2636"/>
                </a:cubicBezTo>
                <a:cubicBezTo>
                  <a:pt x="4645" y="2561"/>
                  <a:pt x="4614" y="2486"/>
                  <a:pt x="4588" y="2411"/>
                </a:cubicBezTo>
                <a:cubicBezTo>
                  <a:pt x="4582" y="2385"/>
                  <a:pt x="4576" y="2361"/>
                  <a:pt x="4576" y="2336"/>
                </a:cubicBezTo>
                <a:cubicBezTo>
                  <a:pt x="4570" y="2260"/>
                  <a:pt x="4562" y="2191"/>
                  <a:pt x="4562" y="2116"/>
                </a:cubicBezTo>
                <a:close/>
                <a:moveTo>
                  <a:pt x="2433" y="2805"/>
                </a:moveTo>
                <a:lnTo>
                  <a:pt x="2433" y="2805"/>
                </a:lnTo>
                <a:cubicBezTo>
                  <a:pt x="2514" y="2969"/>
                  <a:pt x="2615" y="3131"/>
                  <a:pt x="2727" y="3276"/>
                </a:cubicBezTo>
                <a:cubicBezTo>
                  <a:pt x="2840" y="3438"/>
                  <a:pt x="2965" y="3589"/>
                  <a:pt x="3103" y="3727"/>
                </a:cubicBezTo>
                <a:cubicBezTo>
                  <a:pt x="3153" y="3777"/>
                  <a:pt x="3209" y="3828"/>
                  <a:pt x="3266" y="3871"/>
                </a:cubicBezTo>
                <a:cubicBezTo>
                  <a:pt x="3240" y="3858"/>
                  <a:pt x="3216" y="3840"/>
                  <a:pt x="3191" y="3828"/>
                </a:cubicBezTo>
                <a:cubicBezTo>
                  <a:pt x="3147" y="3796"/>
                  <a:pt x="3109" y="3771"/>
                  <a:pt x="3072" y="3739"/>
                </a:cubicBezTo>
                <a:cubicBezTo>
                  <a:pt x="2997" y="3677"/>
                  <a:pt x="2921" y="3614"/>
                  <a:pt x="2858" y="3539"/>
                </a:cubicBezTo>
                <a:cubicBezTo>
                  <a:pt x="2727" y="3394"/>
                  <a:pt x="2615" y="3232"/>
                  <a:pt x="2526" y="3056"/>
                </a:cubicBezTo>
                <a:cubicBezTo>
                  <a:pt x="2488" y="2975"/>
                  <a:pt x="2457" y="2888"/>
                  <a:pt x="2433" y="2805"/>
                </a:cubicBezTo>
                <a:close/>
                <a:moveTo>
                  <a:pt x="5892" y="1910"/>
                </a:moveTo>
                <a:lnTo>
                  <a:pt x="5892" y="1910"/>
                </a:lnTo>
                <a:cubicBezTo>
                  <a:pt x="5873" y="1978"/>
                  <a:pt x="5861" y="2053"/>
                  <a:pt x="5848" y="2122"/>
                </a:cubicBezTo>
                <a:cubicBezTo>
                  <a:pt x="5835" y="2197"/>
                  <a:pt x="5817" y="2266"/>
                  <a:pt x="5803" y="2336"/>
                </a:cubicBezTo>
                <a:cubicBezTo>
                  <a:pt x="5766" y="2474"/>
                  <a:pt x="5728" y="2611"/>
                  <a:pt x="5679" y="2749"/>
                </a:cubicBezTo>
                <a:cubicBezTo>
                  <a:pt x="5591" y="3024"/>
                  <a:pt x="5472" y="3288"/>
                  <a:pt x="5340" y="3545"/>
                </a:cubicBezTo>
                <a:cubicBezTo>
                  <a:pt x="5284" y="3664"/>
                  <a:pt x="5221" y="3777"/>
                  <a:pt x="5152" y="3889"/>
                </a:cubicBezTo>
                <a:cubicBezTo>
                  <a:pt x="5152" y="3865"/>
                  <a:pt x="5158" y="3846"/>
                  <a:pt x="5158" y="3820"/>
                </a:cubicBezTo>
                <a:cubicBezTo>
                  <a:pt x="5196" y="3752"/>
                  <a:pt x="5227" y="3683"/>
                  <a:pt x="5259" y="3608"/>
                </a:cubicBezTo>
                <a:cubicBezTo>
                  <a:pt x="5302" y="3501"/>
                  <a:pt x="5340" y="3394"/>
                  <a:pt x="5378" y="3288"/>
                </a:cubicBezTo>
                <a:cubicBezTo>
                  <a:pt x="5447" y="3076"/>
                  <a:pt x="5503" y="2856"/>
                  <a:pt x="5534" y="2630"/>
                </a:cubicBezTo>
                <a:cubicBezTo>
                  <a:pt x="5554" y="2518"/>
                  <a:pt x="5566" y="2405"/>
                  <a:pt x="5578" y="2292"/>
                </a:cubicBezTo>
                <a:cubicBezTo>
                  <a:pt x="5653" y="2160"/>
                  <a:pt x="5742" y="2041"/>
                  <a:pt x="5848" y="1940"/>
                </a:cubicBezTo>
                <a:cubicBezTo>
                  <a:pt x="5867" y="1928"/>
                  <a:pt x="5879" y="1916"/>
                  <a:pt x="5892" y="1910"/>
                </a:cubicBezTo>
                <a:close/>
                <a:moveTo>
                  <a:pt x="5930" y="1947"/>
                </a:moveTo>
                <a:lnTo>
                  <a:pt x="5930" y="1947"/>
                </a:lnTo>
                <a:cubicBezTo>
                  <a:pt x="6037" y="2211"/>
                  <a:pt x="5954" y="2524"/>
                  <a:pt x="5867" y="2775"/>
                </a:cubicBezTo>
                <a:cubicBezTo>
                  <a:pt x="5766" y="3068"/>
                  <a:pt x="5623" y="3351"/>
                  <a:pt x="5435" y="3602"/>
                </a:cubicBezTo>
                <a:cubicBezTo>
                  <a:pt x="5346" y="3721"/>
                  <a:pt x="5253" y="3828"/>
                  <a:pt x="5152" y="3933"/>
                </a:cubicBezTo>
                <a:cubicBezTo>
                  <a:pt x="5459" y="3458"/>
                  <a:pt x="5685" y="2937"/>
                  <a:pt x="5829" y="2399"/>
                </a:cubicBezTo>
                <a:cubicBezTo>
                  <a:pt x="5848" y="2316"/>
                  <a:pt x="5867" y="2241"/>
                  <a:pt x="5886" y="2166"/>
                </a:cubicBezTo>
                <a:cubicBezTo>
                  <a:pt x="5904" y="2090"/>
                  <a:pt x="5924" y="2023"/>
                  <a:pt x="5930" y="1947"/>
                </a:cubicBezTo>
                <a:close/>
                <a:moveTo>
                  <a:pt x="2682" y="3940"/>
                </a:moveTo>
                <a:lnTo>
                  <a:pt x="2682" y="3940"/>
                </a:lnTo>
                <a:cubicBezTo>
                  <a:pt x="2615" y="3978"/>
                  <a:pt x="2551" y="4016"/>
                  <a:pt x="2482" y="4046"/>
                </a:cubicBezTo>
                <a:cubicBezTo>
                  <a:pt x="2401" y="4091"/>
                  <a:pt x="2314" y="4129"/>
                  <a:pt x="2225" y="4159"/>
                </a:cubicBezTo>
                <a:cubicBezTo>
                  <a:pt x="2075" y="4222"/>
                  <a:pt x="1924" y="4271"/>
                  <a:pt x="1768" y="4309"/>
                </a:cubicBezTo>
                <a:cubicBezTo>
                  <a:pt x="1987" y="4141"/>
                  <a:pt x="2245" y="4028"/>
                  <a:pt x="2514" y="3971"/>
                </a:cubicBezTo>
                <a:cubicBezTo>
                  <a:pt x="2569" y="3959"/>
                  <a:pt x="2627" y="3947"/>
                  <a:pt x="2682" y="3940"/>
                </a:cubicBezTo>
                <a:close/>
                <a:moveTo>
                  <a:pt x="6682" y="3683"/>
                </a:moveTo>
                <a:cubicBezTo>
                  <a:pt x="6593" y="3814"/>
                  <a:pt x="6500" y="3940"/>
                  <a:pt x="6399" y="4065"/>
                </a:cubicBezTo>
                <a:cubicBezTo>
                  <a:pt x="6343" y="4129"/>
                  <a:pt x="6280" y="4196"/>
                  <a:pt x="6225" y="4259"/>
                </a:cubicBezTo>
                <a:lnTo>
                  <a:pt x="6149" y="4335"/>
                </a:lnTo>
                <a:cubicBezTo>
                  <a:pt x="6193" y="4247"/>
                  <a:pt x="6243" y="4166"/>
                  <a:pt x="6306" y="4083"/>
                </a:cubicBezTo>
                <a:cubicBezTo>
                  <a:pt x="6413" y="3933"/>
                  <a:pt x="6537" y="3796"/>
                  <a:pt x="6682" y="3683"/>
                </a:cubicBezTo>
                <a:close/>
                <a:moveTo>
                  <a:pt x="2921" y="3921"/>
                </a:moveTo>
                <a:cubicBezTo>
                  <a:pt x="2902" y="3927"/>
                  <a:pt x="2884" y="3940"/>
                  <a:pt x="2864" y="3953"/>
                </a:cubicBezTo>
                <a:cubicBezTo>
                  <a:pt x="2821" y="3971"/>
                  <a:pt x="2771" y="3996"/>
                  <a:pt x="2727" y="4016"/>
                </a:cubicBezTo>
                <a:cubicBezTo>
                  <a:pt x="2639" y="4059"/>
                  <a:pt x="2545" y="4103"/>
                  <a:pt x="2451" y="4141"/>
                </a:cubicBezTo>
                <a:cubicBezTo>
                  <a:pt x="2269" y="4222"/>
                  <a:pt x="2081" y="4291"/>
                  <a:pt x="1887" y="4354"/>
                </a:cubicBezTo>
                <a:cubicBezTo>
                  <a:pt x="1799" y="4384"/>
                  <a:pt x="1712" y="4416"/>
                  <a:pt x="1617" y="4441"/>
                </a:cubicBezTo>
                <a:cubicBezTo>
                  <a:pt x="1643" y="4422"/>
                  <a:pt x="1661" y="4404"/>
                  <a:pt x="1686" y="4384"/>
                </a:cubicBezTo>
                <a:cubicBezTo>
                  <a:pt x="1699" y="4366"/>
                  <a:pt x="1712" y="4360"/>
                  <a:pt x="1730" y="4347"/>
                </a:cubicBezTo>
                <a:cubicBezTo>
                  <a:pt x="1900" y="4309"/>
                  <a:pt x="2069" y="4253"/>
                  <a:pt x="2231" y="4190"/>
                </a:cubicBezTo>
                <a:cubicBezTo>
                  <a:pt x="2320" y="4153"/>
                  <a:pt x="2407" y="4115"/>
                  <a:pt x="2494" y="4071"/>
                </a:cubicBezTo>
                <a:cubicBezTo>
                  <a:pt x="2577" y="4034"/>
                  <a:pt x="2658" y="3990"/>
                  <a:pt x="2733" y="3940"/>
                </a:cubicBezTo>
                <a:lnTo>
                  <a:pt x="2739" y="3933"/>
                </a:lnTo>
                <a:cubicBezTo>
                  <a:pt x="2795" y="3927"/>
                  <a:pt x="2858" y="3921"/>
                  <a:pt x="2921" y="3921"/>
                </a:cubicBezTo>
                <a:close/>
                <a:moveTo>
                  <a:pt x="3003" y="3915"/>
                </a:moveTo>
                <a:cubicBezTo>
                  <a:pt x="3078" y="3915"/>
                  <a:pt x="3153" y="3915"/>
                  <a:pt x="3228" y="3921"/>
                </a:cubicBezTo>
                <a:cubicBezTo>
                  <a:pt x="3234" y="3927"/>
                  <a:pt x="3240" y="3933"/>
                  <a:pt x="3254" y="3933"/>
                </a:cubicBezTo>
                <a:cubicBezTo>
                  <a:pt x="3040" y="4022"/>
                  <a:pt x="2827" y="4115"/>
                  <a:pt x="2615" y="4190"/>
                </a:cubicBezTo>
                <a:cubicBezTo>
                  <a:pt x="2395" y="4271"/>
                  <a:pt x="2175" y="4341"/>
                  <a:pt x="1956" y="4404"/>
                </a:cubicBezTo>
                <a:cubicBezTo>
                  <a:pt x="1831" y="4441"/>
                  <a:pt x="1705" y="4473"/>
                  <a:pt x="1580" y="4511"/>
                </a:cubicBezTo>
                <a:cubicBezTo>
                  <a:pt x="1580" y="4512"/>
                  <a:pt x="1579" y="4513"/>
                  <a:pt x="1579" y="4514"/>
                </a:cubicBezTo>
                <a:lnTo>
                  <a:pt x="1579" y="4514"/>
                </a:lnTo>
                <a:cubicBezTo>
                  <a:pt x="1575" y="4502"/>
                  <a:pt x="1586" y="4484"/>
                  <a:pt x="1592" y="4473"/>
                </a:cubicBezTo>
                <a:cubicBezTo>
                  <a:pt x="1780" y="4429"/>
                  <a:pt x="1962" y="4366"/>
                  <a:pt x="2144" y="4297"/>
                </a:cubicBezTo>
                <a:cubicBezTo>
                  <a:pt x="2332" y="4228"/>
                  <a:pt x="2520" y="4153"/>
                  <a:pt x="2702" y="4065"/>
                </a:cubicBezTo>
                <a:cubicBezTo>
                  <a:pt x="2751" y="4040"/>
                  <a:pt x="2809" y="4022"/>
                  <a:pt x="2858" y="3996"/>
                </a:cubicBezTo>
                <a:cubicBezTo>
                  <a:pt x="2884" y="3984"/>
                  <a:pt x="2908" y="3971"/>
                  <a:pt x="2933" y="3959"/>
                </a:cubicBezTo>
                <a:cubicBezTo>
                  <a:pt x="2953" y="3947"/>
                  <a:pt x="2977" y="3933"/>
                  <a:pt x="3003" y="3915"/>
                </a:cubicBezTo>
                <a:close/>
                <a:moveTo>
                  <a:pt x="3121" y="4034"/>
                </a:moveTo>
                <a:lnTo>
                  <a:pt x="3121" y="4034"/>
                </a:lnTo>
                <a:cubicBezTo>
                  <a:pt x="2908" y="4178"/>
                  <a:pt x="2670" y="4285"/>
                  <a:pt x="2419" y="4360"/>
                </a:cubicBezTo>
                <a:cubicBezTo>
                  <a:pt x="2239" y="4416"/>
                  <a:pt x="2050" y="4453"/>
                  <a:pt x="1862" y="4491"/>
                </a:cubicBezTo>
                <a:cubicBezTo>
                  <a:pt x="1817" y="4497"/>
                  <a:pt x="1774" y="4511"/>
                  <a:pt x="1724" y="4517"/>
                </a:cubicBezTo>
                <a:cubicBezTo>
                  <a:pt x="1705" y="4523"/>
                  <a:pt x="1680" y="4523"/>
                  <a:pt x="1655" y="4529"/>
                </a:cubicBezTo>
                <a:cubicBezTo>
                  <a:pt x="1637" y="4535"/>
                  <a:pt x="1617" y="4535"/>
                  <a:pt x="1599" y="4535"/>
                </a:cubicBezTo>
                <a:cubicBezTo>
                  <a:pt x="1586" y="4535"/>
                  <a:pt x="1580" y="4529"/>
                  <a:pt x="1580" y="4523"/>
                </a:cubicBezTo>
                <a:lnTo>
                  <a:pt x="1580" y="4523"/>
                </a:lnTo>
                <a:cubicBezTo>
                  <a:pt x="1580" y="4523"/>
                  <a:pt x="1580" y="4529"/>
                  <a:pt x="1586" y="4529"/>
                </a:cubicBezTo>
                <a:cubicBezTo>
                  <a:pt x="1805" y="4479"/>
                  <a:pt x="2031" y="4416"/>
                  <a:pt x="2245" y="4347"/>
                </a:cubicBezTo>
                <a:cubicBezTo>
                  <a:pt x="2470" y="4271"/>
                  <a:pt x="2690" y="4196"/>
                  <a:pt x="2902" y="4115"/>
                </a:cubicBezTo>
                <a:cubicBezTo>
                  <a:pt x="2977" y="4091"/>
                  <a:pt x="3052" y="4059"/>
                  <a:pt x="3121" y="4034"/>
                </a:cubicBezTo>
                <a:close/>
                <a:moveTo>
                  <a:pt x="7145" y="3394"/>
                </a:moveTo>
                <a:cubicBezTo>
                  <a:pt x="6951" y="3595"/>
                  <a:pt x="6763" y="3802"/>
                  <a:pt x="6593" y="4022"/>
                </a:cubicBezTo>
                <a:cubicBezTo>
                  <a:pt x="6413" y="4265"/>
                  <a:pt x="6243" y="4523"/>
                  <a:pt x="6104" y="4798"/>
                </a:cubicBezTo>
                <a:cubicBezTo>
                  <a:pt x="6067" y="4873"/>
                  <a:pt x="6029" y="4948"/>
                  <a:pt x="5991" y="5031"/>
                </a:cubicBezTo>
                <a:cubicBezTo>
                  <a:pt x="5967" y="5075"/>
                  <a:pt x="5948" y="5118"/>
                  <a:pt x="5930" y="5162"/>
                </a:cubicBezTo>
                <a:cubicBezTo>
                  <a:pt x="5942" y="4911"/>
                  <a:pt x="6005" y="4661"/>
                  <a:pt x="6104" y="4429"/>
                </a:cubicBezTo>
                <a:cubicBezTo>
                  <a:pt x="6155" y="4384"/>
                  <a:pt x="6199" y="4335"/>
                  <a:pt x="6249" y="4285"/>
                </a:cubicBezTo>
                <a:cubicBezTo>
                  <a:pt x="6306" y="4222"/>
                  <a:pt x="6367" y="4153"/>
                  <a:pt x="6425" y="4083"/>
                </a:cubicBezTo>
                <a:cubicBezTo>
                  <a:pt x="6537" y="3953"/>
                  <a:pt x="6650" y="3808"/>
                  <a:pt x="6751" y="3658"/>
                </a:cubicBezTo>
                <a:cubicBezTo>
                  <a:pt x="6751" y="3646"/>
                  <a:pt x="6751" y="3640"/>
                  <a:pt x="6743" y="3632"/>
                </a:cubicBezTo>
                <a:cubicBezTo>
                  <a:pt x="6819" y="3576"/>
                  <a:pt x="6894" y="3527"/>
                  <a:pt x="6969" y="3482"/>
                </a:cubicBezTo>
                <a:cubicBezTo>
                  <a:pt x="7014" y="3458"/>
                  <a:pt x="7058" y="3438"/>
                  <a:pt x="7107" y="3414"/>
                </a:cubicBezTo>
                <a:cubicBezTo>
                  <a:pt x="7120" y="3407"/>
                  <a:pt x="7133" y="3400"/>
                  <a:pt x="7145" y="3394"/>
                </a:cubicBezTo>
                <a:close/>
                <a:moveTo>
                  <a:pt x="7255" y="3356"/>
                </a:moveTo>
                <a:cubicBezTo>
                  <a:pt x="7301" y="3356"/>
                  <a:pt x="7295" y="3403"/>
                  <a:pt x="7283" y="3438"/>
                </a:cubicBezTo>
                <a:cubicBezTo>
                  <a:pt x="7264" y="3482"/>
                  <a:pt x="7226" y="3527"/>
                  <a:pt x="7195" y="3564"/>
                </a:cubicBezTo>
                <a:cubicBezTo>
                  <a:pt x="7127" y="3658"/>
                  <a:pt x="7052" y="3745"/>
                  <a:pt x="6983" y="3834"/>
                </a:cubicBezTo>
                <a:cubicBezTo>
                  <a:pt x="6838" y="4016"/>
                  <a:pt x="6688" y="4190"/>
                  <a:pt x="6543" y="4378"/>
                </a:cubicBezTo>
                <a:cubicBezTo>
                  <a:pt x="6318" y="4655"/>
                  <a:pt x="6104" y="4942"/>
                  <a:pt x="5924" y="5249"/>
                </a:cubicBezTo>
                <a:cubicBezTo>
                  <a:pt x="5924" y="5243"/>
                  <a:pt x="5930" y="5237"/>
                  <a:pt x="5930" y="5231"/>
                </a:cubicBezTo>
                <a:cubicBezTo>
                  <a:pt x="5979" y="5106"/>
                  <a:pt x="6037" y="4986"/>
                  <a:pt x="6098" y="4867"/>
                </a:cubicBezTo>
                <a:cubicBezTo>
                  <a:pt x="6173" y="4730"/>
                  <a:pt x="6249" y="4598"/>
                  <a:pt x="6330" y="4467"/>
                </a:cubicBezTo>
                <a:cubicBezTo>
                  <a:pt x="6494" y="4210"/>
                  <a:pt x="6676" y="3965"/>
                  <a:pt x="6876" y="3739"/>
                </a:cubicBezTo>
                <a:cubicBezTo>
                  <a:pt x="6995" y="3614"/>
                  <a:pt x="7113" y="3489"/>
                  <a:pt x="7240" y="3369"/>
                </a:cubicBezTo>
                <a:cubicBezTo>
                  <a:pt x="7246" y="3363"/>
                  <a:pt x="7246" y="3363"/>
                  <a:pt x="7246" y="3357"/>
                </a:cubicBezTo>
                <a:cubicBezTo>
                  <a:pt x="7249" y="3357"/>
                  <a:pt x="7252" y="3356"/>
                  <a:pt x="7255" y="3356"/>
                </a:cubicBezTo>
                <a:close/>
                <a:moveTo>
                  <a:pt x="3743" y="4835"/>
                </a:moveTo>
                <a:lnTo>
                  <a:pt x="3743" y="4835"/>
                </a:lnTo>
                <a:cubicBezTo>
                  <a:pt x="4024" y="5023"/>
                  <a:pt x="4293" y="5231"/>
                  <a:pt x="4532" y="5469"/>
                </a:cubicBezTo>
                <a:cubicBezTo>
                  <a:pt x="4638" y="5576"/>
                  <a:pt x="4738" y="5688"/>
                  <a:pt x="4833" y="5807"/>
                </a:cubicBezTo>
                <a:cubicBezTo>
                  <a:pt x="4770" y="5751"/>
                  <a:pt x="4707" y="5694"/>
                  <a:pt x="4645" y="5639"/>
                </a:cubicBezTo>
                <a:cubicBezTo>
                  <a:pt x="4463" y="5475"/>
                  <a:pt x="4275" y="5324"/>
                  <a:pt x="4093" y="5168"/>
                </a:cubicBezTo>
                <a:cubicBezTo>
                  <a:pt x="3980" y="5075"/>
                  <a:pt x="3874" y="4980"/>
                  <a:pt x="3761" y="4893"/>
                </a:cubicBezTo>
                <a:cubicBezTo>
                  <a:pt x="3761" y="4890"/>
                  <a:pt x="3759" y="4888"/>
                  <a:pt x="3758" y="4888"/>
                </a:cubicBezTo>
                <a:cubicBezTo>
                  <a:pt x="3756" y="4888"/>
                  <a:pt x="3755" y="4890"/>
                  <a:pt x="3755" y="4893"/>
                </a:cubicBezTo>
                <a:cubicBezTo>
                  <a:pt x="3749" y="4873"/>
                  <a:pt x="3749" y="4855"/>
                  <a:pt x="3743" y="4835"/>
                </a:cubicBezTo>
                <a:close/>
                <a:moveTo>
                  <a:pt x="3755" y="4911"/>
                </a:moveTo>
                <a:lnTo>
                  <a:pt x="3755" y="4911"/>
                </a:lnTo>
                <a:cubicBezTo>
                  <a:pt x="3943" y="5075"/>
                  <a:pt x="4131" y="5231"/>
                  <a:pt x="4319" y="5393"/>
                </a:cubicBezTo>
                <a:cubicBezTo>
                  <a:pt x="4495" y="5550"/>
                  <a:pt x="4669" y="5694"/>
                  <a:pt x="4826" y="5858"/>
                </a:cubicBezTo>
                <a:cubicBezTo>
                  <a:pt x="4871" y="5902"/>
                  <a:pt x="4908" y="5940"/>
                  <a:pt x="4938" y="5983"/>
                </a:cubicBezTo>
                <a:cubicBezTo>
                  <a:pt x="4689" y="5789"/>
                  <a:pt x="4382" y="5670"/>
                  <a:pt x="4105" y="5500"/>
                </a:cubicBezTo>
                <a:cubicBezTo>
                  <a:pt x="4062" y="5475"/>
                  <a:pt x="4018" y="5445"/>
                  <a:pt x="3974" y="5413"/>
                </a:cubicBezTo>
                <a:cubicBezTo>
                  <a:pt x="3961" y="5400"/>
                  <a:pt x="3943" y="5387"/>
                  <a:pt x="3931" y="5381"/>
                </a:cubicBezTo>
                <a:cubicBezTo>
                  <a:pt x="3899" y="5324"/>
                  <a:pt x="3868" y="5269"/>
                  <a:pt x="3842" y="5205"/>
                </a:cubicBezTo>
                <a:cubicBezTo>
                  <a:pt x="3818" y="5136"/>
                  <a:pt x="3792" y="5069"/>
                  <a:pt x="3773" y="4999"/>
                </a:cubicBezTo>
                <a:cubicBezTo>
                  <a:pt x="3767" y="4968"/>
                  <a:pt x="3761" y="4936"/>
                  <a:pt x="3755" y="4911"/>
                </a:cubicBezTo>
                <a:close/>
                <a:moveTo>
                  <a:pt x="3980" y="5451"/>
                </a:moveTo>
                <a:lnTo>
                  <a:pt x="3980" y="5451"/>
                </a:lnTo>
                <a:cubicBezTo>
                  <a:pt x="4006" y="5469"/>
                  <a:pt x="4030" y="5488"/>
                  <a:pt x="4056" y="5506"/>
                </a:cubicBezTo>
                <a:cubicBezTo>
                  <a:pt x="4137" y="5557"/>
                  <a:pt x="4218" y="5607"/>
                  <a:pt x="4299" y="5651"/>
                </a:cubicBezTo>
                <a:cubicBezTo>
                  <a:pt x="4469" y="5745"/>
                  <a:pt x="4645" y="5833"/>
                  <a:pt x="4802" y="5940"/>
                </a:cubicBezTo>
                <a:cubicBezTo>
                  <a:pt x="4877" y="5989"/>
                  <a:pt x="4946" y="6046"/>
                  <a:pt x="5014" y="6108"/>
                </a:cubicBezTo>
                <a:cubicBezTo>
                  <a:pt x="4788" y="6001"/>
                  <a:pt x="4538" y="5940"/>
                  <a:pt x="4325" y="5801"/>
                </a:cubicBezTo>
                <a:cubicBezTo>
                  <a:pt x="4194" y="5708"/>
                  <a:pt x="4074" y="5588"/>
                  <a:pt x="3980" y="5451"/>
                </a:cubicBezTo>
                <a:close/>
                <a:moveTo>
                  <a:pt x="6731" y="5425"/>
                </a:moveTo>
                <a:cubicBezTo>
                  <a:pt x="6506" y="5663"/>
                  <a:pt x="6306" y="5926"/>
                  <a:pt x="6136" y="6215"/>
                </a:cubicBezTo>
                <a:cubicBezTo>
                  <a:pt x="6043" y="6377"/>
                  <a:pt x="5961" y="6547"/>
                  <a:pt x="5892" y="6723"/>
                </a:cubicBezTo>
                <a:lnTo>
                  <a:pt x="5892" y="6678"/>
                </a:lnTo>
                <a:cubicBezTo>
                  <a:pt x="5898" y="6616"/>
                  <a:pt x="5910" y="6553"/>
                  <a:pt x="5924" y="6484"/>
                </a:cubicBezTo>
                <a:cubicBezTo>
                  <a:pt x="5948" y="6359"/>
                  <a:pt x="5991" y="6234"/>
                  <a:pt x="6055" y="6122"/>
                </a:cubicBezTo>
                <a:cubicBezTo>
                  <a:pt x="6161" y="5902"/>
                  <a:pt x="6324" y="5708"/>
                  <a:pt x="6518" y="5563"/>
                </a:cubicBezTo>
                <a:cubicBezTo>
                  <a:pt x="6587" y="5512"/>
                  <a:pt x="6656" y="5469"/>
                  <a:pt x="6731" y="5425"/>
                </a:cubicBezTo>
                <a:close/>
                <a:moveTo>
                  <a:pt x="6870" y="5431"/>
                </a:moveTo>
                <a:lnTo>
                  <a:pt x="6870" y="5431"/>
                </a:lnTo>
                <a:cubicBezTo>
                  <a:pt x="6882" y="5532"/>
                  <a:pt x="6856" y="5645"/>
                  <a:pt x="6819" y="5738"/>
                </a:cubicBezTo>
                <a:cubicBezTo>
                  <a:pt x="6775" y="5851"/>
                  <a:pt x="6719" y="5964"/>
                  <a:pt x="6656" y="6070"/>
                </a:cubicBezTo>
                <a:cubicBezTo>
                  <a:pt x="6525" y="6278"/>
                  <a:pt x="6367" y="6472"/>
                  <a:pt x="6187" y="6628"/>
                </a:cubicBezTo>
                <a:cubicBezTo>
                  <a:pt x="6136" y="6678"/>
                  <a:pt x="6080" y="6723"/>
                  <a:pt x="6023" y="6767"/>
                </a:cubicBezTo>
                <a:cubicBezTo>
                  <a:pt x="6136" y="6648"/>
                  <a:pt x="6243" y="6522"/>
                  <a:pt x="6337" y="6391"/>
                </a:cubicBezTo>
                <a:cubicBezTo>
                  <a:pt x="6480" y="6203"/>
                  <a:pt x="6607" y="6001"/>
                  <a:pt x="6713" y="5789"/>
                </a:cubicBezTo>
                <a:cubicBezTo>
                  <a:pt x="6769" y="5670"/>
                  <a:pt x="6813" y="5550"/>
                  <a:pt x="6870" y="5431"/>
                </a:cubicBezTo>
                <a:close/>
                <a:moveTo>
                  <a:pt x="6795" y="5445"/>
                </a:moveTo>
                <a:lnTo>
                  <a:pt x="6795" y="5445"/>
                </a:lnTo>
                <a:cubicBezTo>
                  <a:pt x="6781" y="5469"/>
                  <a:pt x="6763" y="5494"/>
                  <a:pt x="6743" y="5526"/>
                </a:cubicBezTo>
                <a:cubicBezTo>
                  <a:pt x="6713" y="5569"/>
                  <a:pt x="6682" y="5619"/>
                  <a:pt x="6650" y="5670"/>
                </a:cubicBezTo>
                <a:cubicBezTo>
                  <a:pt x="6587" y="5764"/>
                  <a:pt x="6518" y="5858"/>
                  <a:pt x="6456" y="5952"/>
                </a:cubicBezTo>
                <a:cubicBezTo>
                  <a:pt x="6330" y="6146"/>
                  <a:pt x="6205" y="6340"/>
                  <a:pt x="6080" y="6535"/>
                </a:cubicBezTo>
                <a:cubicBezTo>
                  <a:pt x="6023" y="6622"/>
                  <a:pt x="5967" y="6704"/>
                  <a:pt x="5916" y="6791"/>
                </a:cubicBezTo>
                <a:cubicBezTo>
                  <a:pt x="6055" y="6446"/>
                  <a:pt x="6237" y="6122"/>
                  <a:pt x="6462" y="5827"/>
                </a:cubicBezTo>
                <a:cubicBezTo>
                  <a:pt x="6569" y="5694"/>
                  <a:pt x="6676" y="5563"/>
                  <a:pt x="6795" y="5445"/>
                </a:cubicBezTo>
                <a:close/>
                <a:moveTo>
                  <a:pt x="6813" y="5482"/>
                </a:moveTo>
                <a:cubicBezTo>
                  <a:pt x="6781" y="5563"/>
                  <a:pt x="6743" y="5651"/>
                  <a:pt x="6700" y="5732"/>
                </a:cubicBezTo>
                <a:cubicBezTo>
                  <a:pt x="6650" y="5839"/>
                  <a:pt x="6601" y="5946"/>
                  <a:pt x="6537" y="6046"/>
                </a:cubicBezTo>
                <a:cubicBezTo>
                  <a:pt x="6419" y="6246"/>
                  <a:pt x="6280" y="6434"/>
                  <a:pt x="6130" y="6616"/>
                </a:cubicBezTo>
                <a:cubicBezTo>
                  <a:pt x="6061" y="6692"/>
                  <a:pt x="5991" y="6767"/>
                  <a:pt x="5916" y="6842"/>
                </a:cubicBezTo>
                <a:cubicBezTo>
                  <a:pt x="5916" y="6842"/>
                  <a:pt x="5910" y="6842"/>
                  <a:pt x="5904" y="6848"/>
                </a:cubicBezTo>
                <a:cubicBezTo>
                  <a:pt x="6155" y="6466"/>
                  <a:pt x="6393" y="6084"/>
                  <a:pt x="6650" y="5714"/>
                </a:cubicBezTo>
                <a:cubicBezTo>
                  <a:pt x="6688" y="5657"/>
                  <a:pt x="6725" y="5607"/>
                  <a:pt x="6763" y="5550"/>
                </a:cubicBezTo>
                <a:cubicBezTo>
                  <a:pt x="6781" y="5526"/>
                  <a:pt x="6795" y="5500"/>
                  <a:pt x="6813" y="5482"/>
                </a:cubicBezTo>
                <a:close/>
                <a:moveTo>
                  <a:pt x="4160" y="7088"/>
                </a:moveTo>
                <a:cubicBezTo>
                  <a:pt x="4454" y="7265"/>
                  <a:pt x="4737" y="7458"/>
                  <a:pt x="5002" y="7675"/>
                </a:cubicBezTo>
                <a:cubicBezTo>
                  <a:pt x="5008" y="7681"/>
                  <a:pt x="5008" y="7681"/>
                  <a:pt x="5014" y="7687"/>
                </a:cubicBezTo>
                <a:cubicBezTo>
                  <a:pt x="4946" y="7644"/>
                  <a:pt x="4883" y="7606"/>
                  <a:pt x="4820" y="7562"/>
                </a:cubicBezTo>
                <a:cubicBezTo>
                  <a:pt x="4675" y="7468"/>
                  <a:pt x="4532" y="7368"/>
                  <a:pt x="4394" y="7268"/>
                </a:cubicBezTo>
                <a:cubicBezTo>
                  <a:pt x="4314" y="7205"/>
                  <a:pt x="4234" y="7150"/>
                  <a:pt x="4160" y="7088"/>
                </a:cubicBezTo>
                <a:close/>
                <a:moveTo>
                  <a:pt x="4224" y="7099"/>
                </a:moveTo>
                <a:lnTo>
                  <a:pt x="4224" y="7099"/>
                </a:lnTo>
                <a:cubicBezTo>
                  <a:pt x="4313" y="7137"/>
                  <a:pt x="4394" y="7180"/>
                  <a:pt x="4475" y="7230"/>
                </a:cubicBezTo>
                <a:cubicBezTo>
                  <a:pt x="4600" y="7305"/>
                  <a:pt x="4720" y="7386"/>
                  <a:pt x="4833" y="7475"/>
                </a:cubicBezTo>
                <a:cubicBezTo>
                  <a:pt x="4946" y="7569"/>
                  <a:pt x="5059" y="7663"/>
                  <a:pt x="5172" y="7763"/>
                </a:cubicBezTo>
                <a:cubicBezTo>
                  <a:pt x="5184" y="7776"/>
                  <a:pt x="5196" y="7788"/>
                  <a:pt x="5215" y="7800"/>
                </a:cubicBezTo>
                <a:cubicBezTo>
                  <a:pt x="5202" y="7794"/>
                  <a:pt x="5190" y="7788"/>
                  <a:pt x="5178" y="7782"/>
                </a:cubicBezTo>
                <a:cubicBezTo>
                  <a:pt x="4926" y="7569"/>
                  <a:pt x="4663" y="7374"/>
                  <a:pt x="4388" y="7204"/>
                </a:cubicBezTo>
                <a:cubicBezTo>
                  <a:pt x="4337" y="7167"/>
                  <a:pt x="4281" y="7137"/>
                  <a:pt x="4224" y="7099"/>
                </a:cubicBezTo>
                <a:close/>
                <a:moveTo>
                  <a:pt x="4111" y="7054"/>
                </a:moveTo>
                <a:lnTo>
                  <a:pt x="4119" y="7062"/>
                </a:lnTo>
                <a:cubicBezTo>
                  <a:pt x="4119" y="7062"/>
                  <a:pt x="4119" y="7068"/>
                  <a:pt x="4125" y="7068"/>
                </a:cubicBezTo>
                <a:cubicBezTo>
                  <a:pt x="4134" y="7073"/>
                  <a:pt x="4144" y="7079"/>
                  <a:pt x="4153" y="7085"/>
                </a:cubicBezTo>
                <a:lnTo>
                  <a:pt x="4153" y="7085"/>
                </a:lnTo>
                <a:cubicBezTo>
                  <a:pt x="4152" y="7084"/>
                  <a:pt x="4151" y="7084"/>
                  <a:pt x="4149" y="7084"/>
                </a:cubicBezTo>
                <a:cubicBezTo>
                  <a:pt x="4141" y="7084"/>
                  <a:pt x="4138" y="7093"/>
                  <a:pt x="4143" y="7099"/>
                </a:cubicBezTo>
                <a:cubicBezTo>
                  <a:pt x="4420" y="7325"/>
                  <a:pt x="4707" y="7519"/>
                  <a:pt x="5002" y="7707"/>
                </a:cubicBezTo>
                <a:cubicBezTo>
                  <a:pt x="5051" y="7738"/>
                  <a:pt x="5102" y="7776"/>
                  <a:pt x="5158" y="7806"/>
                </a:cubicBezTo>
                <a:lnTo>
                  <a:pt x="5164" y="7814"/>
                </a:lnTo>
                <a:cubicBezTo>
                  <a:pt x="5114" y="7806"/>
                  <a:pt x="5071" y="7794"/>
                  <a:pt x="5027" y="7782"/>
                </a:cubicBezTo>
                <a:cubicBezTo>
                  <a:pt x="4932" y="7757"/>
                  <a:pt x="4839" y="7719"/>
                  <a:pt x="4744" y="7675"/>
                </a:cubicBezTo>
                <a:cubicBezTo>
                  <a:pt x="4570" y="7581"/>
                  <a:pt x="4406" y="7450"/>
                  <a:pt x="4281" y="7299"/>
                </a:cubicBezTo>
                <a:cubicBezTo>
                  <a:pt x="4244" y="7256"/>
                  <a:pt x="4212" y="7212"/>
                  <a:pt x="4180" y="7167"/>
                </a:cubicBezTo>
                <a:cubicBezTo>
                  <a:pt x="4162" y="7143"/>
                  <a:pt x="4149" y="7123"/>
                  <a:pt x="4137" y="7099"/>
                </a:cubicBezTo>
                <a:cubicBezTo>
                  <a:pt x="4125" y="7086"/>
                  <a:pt x="4119" y="7068"/>
                  <a:pt x="4111" y="7054"/>
                </a:cubicBezTo>
                <a:close/>
                <a:moveTo>
                  <a:pt x="3848" y="8679"/>
                </a:moveTo>
                <a:cubicBezTo>
                  <a:pt x="3848" y="8685"/>
                  <a:pt x="3855" y="8685"/>
                  <a:pt x="3855" y="8685"/>
                </a:cubicBezTo>
                <a:lnTo>
                  <a:pt x="3848" y="8691"/>
                </a:lnTo>
                <a:lnTo>
                  <a:pt x="3848" y="8679"/>
                </a:lnTo>
                <a:close/>
                <a:moveTo>
                  <a:pt x="7052" y="6881"/>
                </a:moveTo>
                <a:cubicBezTo>
                  <a:pt x="7038" y="7344"/>
                  <a:pt x="6983" y="7807"/>
                  <a:pt x="6876" y="8257"/>
                </a:cubicBezTo>
                <a:cubicBezTo>
                  <a:pt x="6838" y="8421"/>
                  <a:pt x="6795" y="8578"/>
                  <a:pt x="6743" y="8734"/>
                </a:cubicBezTo>
                <a:cubicBezTo>
                  <a:pt x="6775" y="8503"/>
                  <a:pt x="6807" y="8271"/>
                  <a:pt x="6844" y="8045"/>
                </a:cubicBezTo>
                <a:cubicBezTo>
                  <a:pt x="6882" y="7776"/>
                  <a:pt x="6925" y="7513"/>
                  <a:pt x="6977" y="7250"/>
                </a:cubicBezTo>
                <a:cubicBezTo>
                  <a:pt x="6995" y="7174"/>
                  <a:pt x="7007" y="7099"/>
                  <a:pt x="7020" y="7030"/>
                </a:cubicBezTo>
                <a:cubicBezTo>
                  <a:pt x="7032" y="6992"/>
                  <a:pt x="7038" y="6955"/>
                  <a:pt x="7044" y="6923"/>
                </a:cubicBezTo>
                <a:cubicBezTo>
                  <a:pt x="7044" y="6905"/>
                  <a:pt x="7051" y="6893"/>
                  <a:pt x="7052" y="6881"/>
                </a:cubicBezTo>
                <a:close/>
                <a:moveTo>
                  <a:pt x="6951" y="6935"/>
                </a:moveTo>
                <a:lnTo>
                  <a:pt x="6951" y="6935"/>
                </a:lnTo>
                <a:cubicBezTo>
                  <a:pt x="6882" y="7143"/>
                  <a:pt x="6826" y="7355"/>
                  <a:pt x="6781" y="7562"/>
                </a:cubicBezTo>
                <a:cubicBezTo>
                  <a:pt x="6725" y="7832"/>
                  <a:pt x="6688" y="8107"/>
                  <a:pt x="6676" y="8384"/>
                </a:cubicBezTo>
                <a:cubicBezTo>
                  <a:pt x="6676" y="8509"/>
                  <a:pt x="6676" y="8641"/>
                  <a:pt x="6682" y="8766"/>
                </a:cubicBezTo>
                <a:cubicBezTo>
                  <a:pt x="6593" y="8509"/>
                  <a:pt x="6555" y="8239"/>
                  <a:pt x="6575" y="7970"/>
                </a:cubicBezTo>
                <a:cubicBezTo>
                  <a:pt x="6593" y="7681"/>
                  <a:pt x="6682" y="7400"/>
                  <a:pt x="6819" y="7143"/>
                </a:cubicBezTo>
                <a:cubicBezTo>
                  <a:pt x="6864" y="7068"/>
                  <a:pt x="6907" y="7004"/>
                  <a:pt x="6951" y="6935"/>
                </a:cubicBezTo>
                <a:close/>
                <a:moveTo>
                  <a:pt x="6995" y="6955"/>
                </a:moveTo>
                <a:cubicBezTo>
                  <a:pt x="6995" y="6967"/>
                  <a:pt x="6989" y="6979"/>
                  <a:pt x="6989" y="6992"/>
                </a:cubicBezTo>
                <a:cubicBezTo>
                  <a:pt x="6977" y="7054"/>
                  <a:pt x="6963" y="7123"/>
                  <a:pt x="6951" y="7186"/>
                </a:cubicBezTo>
                <a:cubicBezTo>
                  <a:pt x="6925" y="7317"/>
                  <a:pt x="6907" y="7456"/>
                  <a:pt x="6882" y="7588"/>
                </a:cubicBezTo>
                <a:cubicBezTo>
                  <a:pt x="6838" y="7857"/>
                  <a:pt x="6795" y="8121"/>
                  <a:pt x="6763" y="8390"/>
                </a:cubicBezTo>
                <a:cubicBezTo>
                  <a:pt x="6743" y="8534"/>
                  <a:pt x="6725" y="8679"/>
                  <a:pt x="6713" y="8829"/>
                </a:cubicBezTo>
                <a:cubicBezTo>
                  <a:pt x="6713" y="8829"/>
                  <a:pt x="6706" y="8835"/>
                  <a:pt x="6706" y="8841"/>
                </a:cubicBezTo>
                <a:cubicBezTo>
                  <a:pt x="6706" y="8841"/>
                  <a:pt x="6706" y="8835"/>
                  <a:pt x="6700" y="8829"/>
                </a:cubicBezTo>
                <a:cubicBezTo>
                  <a:pt x="6700" y="8289"/>
                  <a:pt x="6757" y="7751"/>
                  <a:pt x="6907" y="7230"/>
                </a:cubicBezTo>
                <a:cubicBezTo>
                  <a:pt x="6931" y="7137"/>
                  <a:pt x="6963" y="7048"/>
                  <a:pt x="6995" y="6955"/>
                </a:cubicBezTo>
                <a:close/>
                <a:moveTo>
                  <a:pt x="7735" y="8333"/>
                </a:moveTo>
                <a:lnTo>
                  <a:pt x="7735" y="8333"/>
                </a:lnTo>
                <a:cubicBezTo>
                  <a:pt x="7503" y="8515"/>
                  <a:pt x="7252" y="8671"/>
                  <a:pt x="6989" y="8797"/>
                </a:cubicBezTo>
                <a:cubicBezTo>
                  <a:pt x="6945" y="8815"/>
                  <a:pt x="6901" y="8835"/>
                  <a:pt x="6856" y="8853"/>
                </a:cubicBezTo>
                <a:cubicBezTo>
                  <a:pt x="6969" y="8746"/>
                  <a:pt x="7089" y="8647"/>
                  <a:pt x="7226" y="8558"/>
                </a:cubicBezTo>
                <a:cubicBezTo>
                  <a:pt x="7383" y="8465"/>
                  <a:pt x="7559" y="8390"/>
                  <a:pt x="7735" y="8333"/>
                </a:cubicBezTo>
                <a:close/>
                <a:moveTo>
                  <a:pt x="8022" y="8277"/>
                </a:moveTo>
                <a:lnTo>
                  <a:pt x="8022" y="8277"/>
                </a:lnTo>
                <a:cubicBezTo>
                  <a:pt x="7891" y="8378"/>
                  <a:pt x="7753" y="8477"/>
                  <a:pt x="7608" y="8558"/>
                </a:cubicBezTo>
                <a:cubicBezTo>
                  <a:pt x="7428" y="8665"/>
                  <a:pt x="7240" y="8746"/>
                  <a:pt x="7052" y="8821"/>
                </a:cubicBezTo>
                <a:lnTo>
                  <a:pt x="6882" y="8879"/>
                </a:lnTo>
                <a:cubicBezTo>
                  <a:pt x="6913" y="8867"/>
                  <a:pt x="6939" y="8853"/>
                  <a:pt x="6969" y="8841"/>
                </a:cubicBezTo>
                <a:cubicBezTo>
                  <a:pt x="7038" y="8809"/>
                  <a:pt x="7113" y="8778"/>
                  <a:pt x="7183" y="8740"/>
                </a:cubicBezTo>
                <a:cubicBezTo>
                  <a:pt x="7327" y="8665"/>
                  <a:pt x="7458" y="8584"/>
                  <a:pt x="7590" y="8497"/>
                </a:cubicBezTo>
                <a:cubicBezTo>
                  <a:pt x="7666" y="8445"/>
                  <a:pt x="7735" y="8390"/>
                  <a:pt x="7810" y="8333"/>
                </a:cubicBezTo>
                <a:cubicBezTo>
                  <a:pt x="7816" y="8327"/>
                  <a:pt x="7816" y="8321"/>
                  <a:pt x="7816" y="8315"/>
                </a:cubicBezTo>
                <a:cubicBezTo>
                  <a:pt x="7885" y="8295"/>
                  <a:pt x="7954" y="8283"/>
                  <a:pt x="8022" y="8277"/>
                </a:cubicBezTo>
                <a:close/>
                <a:moveTo>
                  <a:pt x="8135" y="8265"/>
                </a:moveTo>
                <a:cubicBezTo>
                  <a:pt x="8111" y="8340"/>
                  <a:pt x="8054" y="8396"/>
                  <a:pt x="7998" y="8439"/>
                </a:cubicBezTo>
                <a:cubicBezTo>
                  <a:pt x="7917" y="8503"/>
                  <a:pt x="7822" y="8546"/>
                  <a:pt x="7735" y="8596"/>
                </a:cubicBezTo>
                <a:cubicBezTo>
                  <a:pt x="7527" y="8703"/>
                  <a:pt x="7321" y="8809"/>
                  <a:pt x="7101" y="8879"/>
                </a:cubicBezTo>
                <a:cubicBezTo>
                  <a:pt x="6989" y="8916"/>
                  <a:pt x="6870" y="8942"/>
                  <a:pt x="6751" y="8960"/>
                </a:cubicBezTo>
                <a:lnTo>
                  <a:pt x="6781" y="8928"/>
                </a:lnTo>
                <a:cubicBezTo>
                  <a:pt x="7165" y="8835"/>
                  <a:pt x="7533" y="8671"/>
                  <a:pt x="7860" y="8453"/>
                </a:cubicBezTo>
                <a:cubicBezTo>
                  <a:pt x="7947" y="8396"/>
                  <a:pt x="8030" y="8333"/>
                  <a:pt x="8111" y="8271"/>
                </a:cubicBezTo>
                <a:cubicBezTo>
                  <a:pt x="8117" y="8265"/>
                  <a:pt x="8123" y="8265"/>
                  <a:pt x="8135" y="8265"/>
                </a:cubicBezTo>
                <a:close/>
                <a:moveTo>
                  <a:pt x="3868" y="8697"/>
                </a:moveTo>
                <a:lnTo>
                  <a:pt x="3868" y="8697"/>
                </a:lnTo>
                <a:cubicBezTo>
                  <a:pt x="4036" y="8815"/>
                  <a:pt x="4212" y="8934"/>
                  <a:pt x="4368" y="9067"/>
                </a:cubicBezTo>
                <a:cubicBezTo>
                  <a:pt x="4538" y="9211"/>
                  <a:pt x="4701" y="9361"/>
                  <a:pt x="4857" y="9518"/>
                </a:cubicBezTo>
                <a:cubicBezTo>
                  <a:pt x="4984" y="9637"/>
                  <a:pt x="5108" y="9762"/>
                  <a:pt x="5239" y="9882"/>
                </a:cubicBezTo>
                <a:cubicBezTo>
                  <a:pt x="4901" y="9605"/>
                  <a:pt x="4570" y="9324"/>
                  <a:pt x="4238" y="9029"/>
                </a:cubicBezTo>
                <a:cubicBezTo>
                  <a:pt x="4180" y="8979"/>
                  <a:pt x="4125" y="8928"/>
                  <a:pt x="4062" y="8873"/>
                </a:cubicBezTo>
                <a:cubicBezTo>
                  <a:pt x="4006" y="8821"/>
                  <a:pt x="3949" y="8760"/>
                  <a:pt x="3880" y="8709"/>
                </a:cubicBezTo>
                <a:cubicBezTo>
                  <a:pt x="3874" y="8703"/>
                  <a:pt x="3868" y="8697"/>
                  <a:pt x="3868" y="8697"/>
                </a:cubicBezTo>
                <a:close/>
                <a:moveTo>
                  <a:pt x="3911" y="8760"/>
                </a:moveTo>
                <a:lnTo>
                  <a:pt x="3911" y="8760"/>
                </a:lnTo>
                <a:cubicBezTo>
                  <a:pt x="3949" y="8791"/>
                  <a:pt x="3986" y="8829"/>
                  <a:pt x="4024" y="8859"/>
                </a:cubicBezTo>
                <a:cubicBezTo>
                  <a:pt x="4074" y="8910"/>
                  <a:pt x="4131" y="8960"/>
                  <a:pt x="4180" y="9009"/>
                </a:cubicBezTo>
                <a:cubicBezTo>
                  <a:pt x="4287" y="9104"/>
                  <a:pt x="4400" y="9197"/>
                  <a:pt x="4507" y="9298"/>
                </a:cubicBezTo>
                <a:cubicBezTo>
                  <a:pt x="4720" y="9486"/>
                  <a:pt x="4932" y="9680"/>
                  <a:pt x="5146" y="9862"/>
                </a:cubicBezTo>
                <a:cubicBezTo>
                  <a:pt x="5202" y="9912"/>
                  <a:pt x="5253" y="9957"/>
                  <a:pt x="5302" y="10001"/>
                </a:cubicBezTo>
                <a:cubicBezTo>
                  <a:pt x="5140" y="9906"/>
                  <a:pt x="4976" y="9799"/>
                  <a:pt x="4820" y="9686"/>
                </a:cubicBezTo>
                <a:cubicBezTo>
                  <a:pt x="4588" y="9512"/>
                  <a:pt x="4362" y="9304"/>
                  <a:pt x="4168" y="9085"/>
                </a:cubicBezTo>
                <a:cubicBezTo>
                  <a:pt x="4081" y="8979"/>
                  <a:pt x="3992" y="8873"/>
                  <a:pt x="3911" y="8760"/>
                </a:cubicBezTo>
                <a:close/>
                <a:moveTo>
                  <a:pt x="3855" y="8719"/>
                </a:moveTo>
                <a:cubicBezTo>
                  <a:pt x="4024" y="8960"/>
                  <a:pt x="4215" y="9182"/>
                  <a:pt x="4420" y="9386"/>
                </a:cubicBezTo>
                <a:cubicBezTo>
                  <a:pt x="4632" y="9593"/>
                  <a:pt x="4871" y="9781"/>
                  <a:pt x="5127" y="9938"/>
                </a:cubicBezTo>
                <a:cubicBezTo>
                  <a:pt x="5190" y="9981"/>
                  <a:pt x="5253" y="10019"/>
                  <a:pt x="5322" y="10056"/>
                </a:cubicBezTo>
                <a:cubicBezTo>
                  <a:pt x="5114" y="9987"/>
                  <a:pt x="4920" y="9888"/>
                  <a:pt x="4738" y="9769"/>
                </a:cubicBezTo>
                <a:cubicBezTo>
                  <a:pt x="4495" y="9599"/>
                  <a:pt x="4269" y="9393"/>
                  <a:pt x="4099" y="9148"/>
                </a:cubicBezTo>
                <a:cubicBezTo>
                  <a:pt x="3998" y="9009"/>
                  <a:pt x="3923" y="8867"/>
                  <a:pt x="3855" y="8722"/>
                </a:cubicBezTo>
                <a:cubicBezTo>
                  <a:pt x="3855" y="8721"/>
                  <a:pt x="3855" y="8720"/>
                  <a:pt x="3855" y="8719"/>
                </a:cubicBezTo>
                <a:close/>
                <a:moveTo>
                  <a:pt x="3874" y="8803"/>
                </a:moveTo>
                <a:lnTo>
                  <a:pt x="3874" y="8803"/>
                </a:lnTo>
                <a:cubicBezTo>
                  <a:pt x="3917" y="8910"/>
                  <a:pt x="3980" y="9017"/>
                  <a:pt x="4044" y="9110"/>
                </a:cubicBezTo>
                <a:cubicBezTo>
                  <a:pt x="4131" y="9235"/>
                  <a:pt x="4224" y="9361"/>
                  <a:pt x="4331" y="9468"/>
                </a:cubicBezTo>
                <a:cubicBezTo>
                  <a:pt x="4544" y="9686"/>
                  <a:pt x="4796" y="9868"/>
                  <a:pt x="5071" y="10001"/>
                </a:cubicBezTo>
                <a:cubicBezTo>
                  <a:pt x="5196" y="10062"/>
                  <a:pt x="5328" y="10108"/>
                  <a:pt x="5459" y="10145"/>
                </a:cubicBezTo>
                <a:cubicBezTo>
                  <a:pt x="5427" y="10138"/>
                  <a:pt x="5403" y="10132"/>
                  <a:pt x="5378" y="10126"/>
                </a:cubicBezTo>
                <a:cubicBezTo>
                  <a:pt x="5290" y="10108"/>
                  <a:pt x="5209" y="10088"/>
                  <a:pt x="5134" y="10062"/>
                </a:cubicBezTo>
                <a:cubicBezTo>
                  <a:pt x="4970" y="10007"/>
                  <a:pt x="4814" y="9938"/>
                  <a:pt x="4663" y="9850"/>
                </a:cubicBezTo>
                <a:cubicBezTo>
                  <a:pt x="4388" y="9686"/>
                  <a:pt x="4149" y="9455"/>
                  <a:pt x="4006" y="9167"/>
                </a:cubicBezTo>
                <a:cubicBezTo>
                  <a:pt x="3943" y="9055"/>
                  <a:pt x="3899" y="8928"/>
                  <a:pt x="3874" y="8803"/>
                </a:cubicBezTo>
                <a:close/>
                <a:moveTo>
                  <a:pt x="7590" y="9969"/>
                </a:moveTo>
                <a:lnTo>
                  <a:pt x="7590" y="9981"/>
                </a:lnTo>
                <a:cubicBezTo>
                  <a:pt x="7584" y="9981"/>
                  <a:pt x="7578" y="9987"/>
                  <a:pt x="7578" y="9995"/>
                </a:cubicBezTo>
                <a:cubicBezTo>
                  <a:pt x="7339" y="10438"/>
                  <a:pt x="7151" y="10915"/>
                  <a:pt x="7007" y="11398"/>
                </a:cubicBezTo>
                <a:cubicBezTo>
                  <a:pt x="6995" y="11448"/>
                  <a:pt x="6983" y="11491"/>
                  <a:pt x="6969" y="11542"/>
                </a:cubicBezTo>
                <a:cubicBezTo>
                  <a:pt x="7026" y="11123"/>
                  <a:pt x="7157" y="10715"/>
                  <a:pt x="7353" y="10339"/>
                </a:cubicBezTo>
                <a:cubicBezTo>
                  <a:pt x="7414" y="10220"/>
                  <a:pt x="7490" y="10108"/>
                  <a:pt x="7565" y="9995"/>
                </a:cubicBezTo>
                <a:cubicBezTo>
                  <a:pt x="7571" y="9987"/>
                  <a:pt x="7584" y="9981"/>
                  <a:pt x="7590" y="9969"/>
                </a:cubicBezTo>
                <a:close/>
                <a:moveTo>
                  <a:pt x="7578" y="10070"/>
                </a:moveTo>
                <a:cubicBezTo>
                  <a:pt x="7521" y="10458"/>
                  <a:pt x="7383" y="10828"/>
                  <a:pt x="7220" y="11184"/>
                </a:cubicBezTo>
                <a:cubicBezTo>
                  <a:pt x="7133" y="11360"/>
                  <a:pt x="7044" y="11536"/>
                  <a:pt x="6951" y="11711"/>
                </a:cubicBezTo>
                <a:cubicBezTo>
                  <a:pt x="7007" y="11505"/>
                  <a:pt x="7070" y="11291"/>
                  <a:pt x="7139" y="11085"/>
                </a:cubicBezTo>
                <a:cubicBezTo>
                  <a:pt x="7220" y="10846"/>
                  <a:pt x="7315" y="10614"/>
                  <a:pt x="7420" y="10389"/>
                </a:cubicBezTo>
                <a:cubicBezTo>
                  <a:pt x="7471" y="10282"/>
                  <a:pt x="7527" y="10175"/>
                  <a:pt x="7578" y="10070"/>
                </a:cubicBezTo>
                <a:close/>
                <a:moveTo>
                  <a:pt x="3359" y="10620"/>
                </a:moveTo>
                <a:lnTo>
                  <a:pt x="3359" y="10620"/>
                </a:lnTo>
                <a:cubicBezTo>
                  <a:pt x="3422" y="10678"/>
                  <a:pt x="3491" y="10727"/>
                  <a:pt x="3567" y="10771"/>
                </a:cubicBezTo>
                <a:cubicBezTo>
                  <a:pt x="3642" y="10814"/>
                  <a:pt x="3717" y="10866"/>
                  <a:pt x="3792" y="10903"/>
                </a:cubicBezTo>
                <a:cubicBezTo>
                  <a:pt x="3955" y="10990"/>
                  <a:pt x="4119" y="11072"/>
                  <a:pt x="4287" y="11147"/>
                </a:cubicBezTo>
                <a:cubicBezTo>
                  <a:pt x="4626" y="11291"/>
                  <a:pt x="4964" y="11430"/>
                  <a:pt x="5284" y="11604"/>
                </a:cubicBezTo>
                <a:cubicBezTo>
                  <a:pt x="5352" y="11642"/>
                  <a:pt x="5421" y="11687"/>
                  <a:pt x="5484" y="11730"/>
                </a:cubicBezTo>
                <a:cubicBezTo>
                  <a:pt x="5421" y="11699"/>
                  <a:pt x="5360" y="11667"/>
                  <a:pt x="5296" y="11642"/>
                </a:cubicBezTo>
                <a:cubicBezTo>
                  <a:pt x="5120" y="11561"/>
                  <a:pt x="4946" y="11491"/>
                  <a:pt x="4764" y="11430"/>
                </a:cubicBezTo>
                <a:cubicBezTo>
                  <a:pt x="4412" y="11303"/>
                  <a:pt x="4044" y="11222"/>
                  <a:pt x="3729" y="11016"/>
                </a:cubicBezTo>
                <a:cubicBezTo>
                  <a:pt x="3579" y="10915"/>
                  <a:pt x="3460" y="10790"/>
                  <a:pt x="3367" y="10646"/>
                </a:cubicBezTo>
                <a:cubicBezTo>
                  <a:pt x="3359" y="10640"/>
                  <a:pt x="3359" y="10626"/>
                  <a:pt x="3359" y="10620"/>
                </a:cubicBezTo>
                <a:close/>
                <a:moveTo>
                  <a:pt x="3353" y="10596"/>
                </a:moveTo>
                <a:cubicBezTo>
                  <a:pt x="3824" y="10828"/>
                  <a:pt x="4319" y="10972"/>
                  <a:pt x="4788" y="11198"/>
                </a:cubicBezTo>
                <a:cubicBezTo>
                  <a:pt x="5096" y="11348"/>
                  <a:pt x="5378" y="11542"/>
                  <a:pt x="5629" y="11768"/>
                </a:cubicBezTo>
                <a:cubicBezTo>
                  <a:pt x="5623" y="11768"/>
                  <a:pt x="5615" y="11762"/>
                  <a:pt x="5603" y="11755"/>
                </a:cubicBezTo>
                <a:cubicBezTo>
                  <a:pt x="5534" y="11705"/>
                  <a:pt x="5453" y="11655"/>
                  <a:pt x="5378" y="11612"/>
                </a:cubicBezTo>
                <a:cubicBezTo>
                  <a:pt x="5221" y="11517"/>
                  <a:pt x="5051" y="11436"/>
                  <a:pt x="4889" y="11366"/>
                </a:cubicBezTo>
                <a:cubicBezTo>
                  <a:pt x="4550" y="11216"/>
                  <a:pt x="4206" y="11091"/>
                  <a:pt x="3880" y="10921"/>
                </a:cubicBezTo>
                <a:cubicBezTo>
                  <a:pt x="3786" y="10878"/>
                  <a:pt x="3698" y="10828"/>
                  <a:pt x="3610" y="10771"/>
                </a:cubicBezTo>
                <a:cubicBezTo>
                  <a:pt x="3567" y="10747"/>
                  <a:pt x="3523" y="10715"/>
                  <a:pt x="3479" y="10690"/>
                </a:cubicBezTo>
                <a:cubicBezTo>
                  <a:pt x="3442" y="10658"/>
                  <a:pt x="3397" y="10626"/>
                  <a:pt x="3353" y="10596"/>
                </a:cubicBezTo>
                <a:close/>
                <a:moveTo>
                  <a:pt x="7509" y="10038"/>
                </a:moveTo>
                <a:cubicBezTo>
                  <a:pt x="7232" y="10432"/>
                  <a:pt x="7052" y="10897"/>
                  <a:pt x="6963" y="11366"/>
                </a:cubicBezTo>
                <a:cubicBezTo>
                  <a:pt x="6939" y="11505"/>
                  <a:pt x="6919" y="11642"/>
                  <a:pt x="6913" y="11780"/>
                </a:cubicBezTo>
                <a:cubicBezTo>
                  <a:pt x="6913" y="11242"/>
                  <a:pt x="6977" y="10672"/>
                  <a:pt x="7321" y="10232"/>
                </a:cubicBezTo>
                <a:cubicBezTo>
                  <a:pt x="7377" y="10157"/>
                  <a:pt x="7440" y="10094"/>
                  <a:pt x="7509" y="10038"/>
                </a:cubicBezTo>
                <a:close/>
                <a:moveTo>
                  <a:pt x="3510" y="10872"/>
                </a:moveTo>
                <a:lnTo>
                  <a:pt x="3510" y="10872"/>
                </a:lnTo>
                <a:cubicBezTo>
                  <a:pt x="3555" y="10909"/>
                  <a:pt x="3598" y="10953"/>
                  <a:pt x="3648" y="10990"/>
                </a:cubicBezTo>
                <a:cubicBezTo>
                  <a:pt x="3786" y="11091"/>
                  <a:pt x="3943" y="11172"/>
                  <a:pt x="4105" y="11236"/>
                </a:cubicBezTo>
                <a:cubicBezTo>
                  <a:pt x="4287" y="11311"/>
                  <a:pt x="4475" y="11366"/>
                  <a:pt x="4657" y="11430"/>
                </a:cubicBezTo>
                <a:cubicBezTo>
                  <a:pt x="4839" y="11491"/>
                  <a:pt x="5021" y="11561"/>
                  <a:pt x="5202" y="11642"/>
                </a:cubicBezTo>
                <a:cubicBezTo>
                  <a:pt x="5302" y="11687"/>
                  <a:pt x="5397" y="11730"/>
                  <a:pt x="5497" y="11780"/>
                </a:cubicBezTo>
                <a:cubicBezTo>
                  <a:pt x="5516" y="11792"/>
                  <a:pt x="5540" y="11806"/>
                  <a:pt x="5566" y="11818"/>
                </a:cubicBezTo>
                <a:cubicBezTo>
                  <a:pt x="5427" y="11774"/>
                  <a:pt x="5284" y="11743"/>
                  <a:pt x="5146" y="11705"/>
                </a:cubicBezTo>
                <a:cubicBezTo>
                  <a:pt x="4675" y="11598"/>
                  <a:pt x="4200" y="11454"/>
                  <a:pt x="3810" y="11160"/>
                </a:cubicBezTo>
                <a:cubicBezTo>
                  <a:pt x="3711" y="11085"/>
                  <a:pt x="3622" y="11002"/>
                  <a:pt x="3541" y="10909"/>
                </a:cubicBezTo>
                <a:cubicBezTo>
                  <a:pt x="3529" y="10897"/>
                  <a:pt x="3517" y="10884"/>
                  <a:pt x="3510" y="10872"/>
                </a:cubicBezTo>
                <a:close/>
                <a:moveTo>
                  <a:pt x="5284" y="10539"/>
                </a:moveTo>
                <a:cubicBezTo>
                  <a:pt x="5516" y="10890"/>
                  <a:pt x="5698" y="11279"/>
                  <a:pt x="5829" y="11679"/>
                </a:cubicBezTo>
                <a:cubicBezTo>
                  <a:pt x="5841" y="11730"/>
                  <a:pt x="5861" y="11774"/>
                  <a:pt x="5873" y="11824"/>
                </a:cubicBezTo>
                <a:lnTo>
                  <a:pt x="5867" y="11818"/>
                </a:lnTo>
                <a:cubicBezTo>
                  <a:pt x="5841" y="11774"/>
                  <a:pt x="5823" y="11724"/>
                  <a:pt x="5797" y="11673"/>
                </a:cubicBezTo>
                <a:cubicBezTo>
                  <a:pt x="5748" y="11574"/>
                  <a:pt x="5698" y="11473"/>
                  <a:pt x="5647" y="11373"/>
                </a:cubicBezTo>
                <a:cubicBezTo>
                  <a:pt x="5554" y="11172"/>
                  <a:pt x="5465" y="10965"/>
                  <a:pt x="5378" y="10759"/>
                </a:cubicBezTo>
                <a:cubicBezTo>
                  <a:pt x="5352" y="10702"/>
                  <a:pt x="5328" y="10646"/>
                  <a:pt x="5302" y="10589"/>
                </a:cubicBezTo>
                <a:cubicBezTo>
                  <a:pt x="5296" y="10571"/>
                  <a:pt x="5290" y="10559"/>
                  <a:pt x="5284" y="10539"/>
                </a:cubicBezTo>
                <a:close/>
                <a:moveTo>
                  <a:pt x="5221" y="10438"/>
                </a:moveTo>
                <a:cubicBezTo>
                  <a:pt x="5233" y="10484"/>
                  <a:pt x="5247" y="10527"/>
                  <a:pt x="5265" y="10571"/>
                </a:cubicBezTo>
                <a:cubicBezTo>
                  <a:pt x="5290" y="10620"/>
                  <a:pt x="5309" y="10672"/>
                  <a:pt x="5328" y="10727"/>
                </a:cubicBezTo>
                <a:cubicBezTo>
                  <a:pt x="5372" y="10834"/>
                  <a:pt x="5415" y="10935"/>
                  <a:pt x="5465" y="11040"/>
                </a:cubicBezTo>
                <a:cubicBezTo>
                  <a:pt x="5554" y="11248"/>
                  <a:pt x="5647" y="11448"/>
                  <a:pt x="5742" y="11655"/>
                </a:cubicBezTo>
                <a:cubicBezTo>
                  <a:pt x="5766" y="11711"/>
                  <a:pt x="5797" y="11768"/>
                  <a:pt x="5823" y="11824"/>
                </a:cubicBezTo>
                <a:cubicBezTo>
                  <a:pt x="5829" y="11830"/>
                  <a:pt x="5829" y="11830"/>
                  <a:pt x="5829" y="11837"/>
                </a:cubicBezTo>
                <a:cubicBezTo>
                  <a:pt x="5722" y="11717"/>
                  <a:pt x="5629" y="11586"/>
                  <a:pt x="5554" y="11442"/>
                </a:cubicBezTo>
                <a:cubicBezTo>
                  <a:pt x="5441" y="11222"/>
                  <a:pt x="5360" y="10984"/>
                  <a:pt x="5296" y="10747"/>
                </a:cubicBezTo>
                <a:cubicBezTo>
                  <a:pt x="5265" y="10646"/>
                  <a:pt x="5239" y="10545"/>
                  <a:pt x="5221" y="10438"/>
                </a:cubicBezTo>
                <a:close/>
                <a:moveTo>
                  <a:pt x="7790" y="11291"/>
                </a:moveTo>
                <a:lnTo>
                  <a:pt x="7790" y="11291"/>
                </a:lnTo>
                <a:cubicBezTo>
                  <a:pt x="7527" y="11404"/>
                  <a:pt x="7283" y="11561"/>
                  <a:pt x="7082" y="11755"/>
                </a:cubicBezTo>
                <a:cubicBezTo>
                  <a:pt x="7007" y="11824"/>
                  <a:pt x="6945" y="11899"/>
                  <a:pt x="6882" y="11974"/>
                </a:cubicBezTo>
                <a:cubicBezTo>
                  <a:pt x="7101" y="11655"/>
                  <a:pt x="7420" y="11410"/>
                  <a:pt x="7790" y="11291"/>
                </a:cubicBezTo>
                <a:close/>
                <a:moveTo>
                  <a:pt x="8135" y="11222"/>
                </a:moveTo>
                <a:cubicBezTo>
                  <a:pt x="7766" y="11392"/>
                  <a:pt x="7414" y="11598"/>
                  <a:pt x="7089" y="11843"/>
                </a:cubicBezTo>
                <a:cubicBezTo>
                  <a:pt x="7020" y="11893"/>
                  <a:pt x="6957" y="11943"/>
                  <a:pt x="6888" y="12000"/>
                </a:cubicBezTo>
                <a:cubicBezTo>
                  <a:pt x="7139" y="11699"/>
                  <a:pt x="7458" y="11461"/>
                  <a:pt x="7822" y="11323"/>
                </a:cubicBezTo>
                <a:cubicBezTo>
                  <a:pt x="7923" y="11279"/>
                  <a:pt x="8030" y="11248"/>
                  <a:pt x="8135" y="11222"/>
                </a:cubicBezTo>
                <a:close/>
                <a:moveTo>
                  <a:pt x="8273" y="11210"/>
                </a:moveTo>
                <a:cubicBezTo>
                  <a:pt x="8117" y="11386"/>
                  <a:pt x="7935" y="11542"/>
                  <a:pt x="7735" y="11661"/>
                </a:cubicBezTo>
                <a:cubicBezTo>
                  <a:pt x="7622" y="11730"/>
                  <a:pt x="7503" y="11786"/>
                  <a:pt x="7383" y="11830"/>
                </a:cubicBezTo>
                <a:cubicBezTo>
                  <a:pt x="7270" y="11875"/>
                  <a:pt x="7157" y="11905"/>
                  <a:pt x="7044" y="11956"/>
                </a:cubicBezTo>
                <a:cubicBezTo>
                  <a:pt x="7001" y="11968"/>
                  <a:pt x="6957" y="11994"/>
                  <a:pt x="6913" y="12012"/>
                </a:cubicBezTo>
                <a:cubicBezTo>
                  <a:pt x="7232" y="11768"/>
                  <a:pt x="7571" y="11548"/>
                  <a:pt x="7929" y="11373"/>
                </a:cubicBezTo>
                <a:cubicBezTo>
                  <a:pt x="8042" y="11317"/>
                  <a:pt x="8154" y="11260"/>
                  <a:pt x="8267" y="11210"/>
                </a:cubicBezTo>
                <a:close/>
                <a:moveTo>
                  <a:pt x="6856" y="12025"/>
                </a:moveTo>
                <a:cubicBezTo>
                  <a:pt x="6850" y="12031"/>
                  <a:pt x="6850" y="12031"/>
                  <a:pt x="6844" y="12037"/>
                </a:cubicBezTo>
                <a:cubicBezTo>
                  <a:pt x="6844" y="12031"/>
                  <a:pt x="6850" y="12031"/>
                  <a:pt x="6850" y="12025"/>
                </a:cubicBezTo>
                <a:close/>
                <a:moveTo>
                  <a:pt x="3791" y="1"/>
                </a:moveTo>
                <a:cubicBezTo>
                  <a:pt x="3784" y="1"/>
                  <a:pt x="3778" y="4"/>
                  <a:pt x="3773" y="10"/>
                </a:cubicBezTo>
                <a:cubicBezTo>
                  <a:pt x="3547" y="337"/>
                  <a:pt x="3479" y="744"/>
                  <a:pt x="3460" y="1132"/>
                </a:cubicBezTo>
                <a:cubicBezTo>
                  <a:pt x="3442" y="1389"/>
                  <a:pt x="3454" y="1653"/>
                  <a:pt x="3485" y="1910"/>
                </a:cubicBezTo>
                <a:cubicBezTo>
                  <a:pt x="3448" y="1809"/>
                  <a:pt x="3404" y="1708"/>
                  <a:pt x="3353" y="1615"/>
                </a:cubicBezTo>
                <a:cubicBezTo>
                  <a:pt x="3240" y="1407"/>
                  <a:pt x="3103" y="1219"/>
                  <a:pt x="2939" y="1051"/>
                </a:cubicBezTo>
                <a:cubicBezTo>
                  <a:pt x="2896" y="1013"/>
                  <a:pt x="2858" y="976"/>
                  <a:pt x="2815" y="938"/>
                </a:cubicBezTo>
                <a:cubicBezTo>
                  <a:pt x="2777" y="905"/>
                  <a:pt x="2739" y="873"/>
                  <a:pt x="2692" y="873"/>
                </a:cubicBezTo>
                <a:cubicBezTo>
                  <a:pt x="2685" y="873"/>
                  <a:pt x="2678" y="873"/>
                  <a:pt x="2670" y="875"/>
                </a:cubicBezTo>
                <a:cubicBezTo>
                  <a:pt x="2607" y="887"/>
                  <a:pt x="2589" y="944"/>
                  <a:pt x="2607" y="1000"/>
                </a:cubicBezTo>
                <a:cubicBezTo>
                  <a:pt x="2621" y="1057"/>
                  <a:pt x="2645" y="1107"/>
                  <a:pt x="2664" y="1158"/>
                </a:cubicBezTo>
                <a:cubicBezTo>
                  <a:pt x="2757" y="1370"/>
                  <a:pt x="2870" y="1571"/>
                  <a:pt x="3015" y="1752"/>
                </a:cubicBezTo>
                <a:cubicBezTo>
                  <a:pt x="3165" y="1947"/>
                  <a:pt x="3347" y="2128"/>
                  <a:pt x="3547" y="2272"/>
                </a:cubicBezTo>
                <a:cubicBezTo>
                  <a:pt x="3555" y="2304"/>
                  <a:pt x="3561" y="2336"/>
                  <a:pt x="3573" y="2367"/>
                </a:cubicBezTo>
                <a:cubicBezTo>
                  <a:pt x="3622" y="2587"/>
                  <a:pt x="3692" y="2805"/>
                  <a:pt x="3792" y="3012"/>
                </a:cubicBezTo>
                <a:cubicBezTo>
                  <a:pt x="3735" y="2963"/>
                  <a:pt x="3673" y="2912"/>
                  <a:pt x="3610" y="2862"/>
                </a:cubicBezTo>
                <a:cubicBezTo>
                  <a:pt x="3404" y="2706"/>
                  <a:pt x="3179" y="2573"/>
                  <a:pt x="2939" y="2460"/>
                </a:cubicBezTo>
                <a:cubicBezTo>
                  <a:pt x="2939" y="2454"/>
                  <a:pt x="2939" y="2448"/>
                  <a:pt x="2933" y="2448"/>
                </a:cubicBezTo>
                <a:cubicBezTo>
                  <a:pt x="2815" y="2342"/>
                  <a:pt x="2690" y="2248"/>
                  <a:pt x="2569" y="2142"/>
                </a:cubicBezTo>
                <a:cubicBezTo>
                  <a:pt x="2539" y="2110"/>
                  <a:pt x="2502" y="2078"/>
                  <a:pt x="2464" y="2047"/>
                </a:cubicBezTo>
                <a:cubicBezTo>
                  <a:pt x="2282" y="1609"/>
                  <a:pt x="2282" y="1045"/>
                  <a:pt x="1875" y="725"/>
                </a:cubicBezTo>
                <a:cubicBezTo>
                  <a:pt x="1780" y="649"/>
                  <a:pt x="1667" y="600"/>
                  <a:pt x="1548" y="580"/>
                </a:cubicBezTo>
                <a:cubicBezTo>
                  <a:pt x="1530" y="580"/>
                  <a:pt x="1510" y="594"/>
                  <a:pt x="1517" y="612"/>
                </a:cubicBezTo>
                <a:cubicBezTo>
                  <a:pt x="1562" y="913"/>
                  <a:pt x="1686" y="1195"/>
                  <a:pt x="1849" y="1439"/>
                </a:cubicBezTo>
                <a:cubicBezTo>
                  <a:pt x="1999" y="1665"/>
                  <a:pt x="2181" y="1865"/>
                  <a:pt x="2381" y="2047"/>
                </a:cubicBezTo>
                <a:cubicBezTo>
                  <a:pt x="2389" y="2060"/>
                  <a:pt x="2395" y="2072"/>
                  <a:pt x="2401" y="2084"/>
                </a:cubicBezTo>
                <a:cubicBezTo>
                  <a:pt x="2404" y="2092"/>
                  <a:pt x="2410" y="2095"/>
                  <a:pt x="2415" y="2095"/>
                </a:cubicBezTo>
                <a:cubicBezTo>
                  <a:pt x="2419" y="2095"/>
                  <a:pt x="2423" y="2094"/>
                  <a:pt x="2427" y="2090"/>
                </a:cubicBezTo>
                <a:cubicBezTo>
                  <a:pt x="2427" y="2098"/>
                  <a:pt x="2433" y="2098"/>
                  <a:pt x="2439" y="2098"/>
                </a:cubicBezTo>
                <a:cubicBezTo>
                  <a:pt x="2451" y="2110"/>
                  <a:pt x="2470" y="2122"/>
                  <a:pt x="2482" y="2136"/>
                </a:cubicBezTo>
                <a:cubicBezTo>
                  <a:pt x="2589" y="2229"/>
                  <a:pt x="2702" y="2324"/>
                  <a:pt x="2821" y="2411"/>
                </a:cubicBezTo>
                <a:cubicBezTo>
                  <a:pt x="2231" y="2154"/>
                  <a:pt x="1580" y="2029"/>
                  <a:pt x="940" y="1947"/>
                </a:cubicBezTo>
                <a:cubicBezTo>
                  <a:pt x="822" y="1934"/>
                  <a:pt x="703" y="1922"/>
                  <a:pt x="584" y="1916"/>
                </a:cubicBezTo>
                <a:cubicBezTo>
                  <a:pt x="564" y="1916"/>
                  <a:pt x="564" y="1934"/>
                  <a:pt x="576" y="1940"/>
                </a:cubicBezTo>
                <a:cubicBezTo>
                  <a:pt x="1053" y="2029"/>
                  <a:pt x="1530" y="2084"/>
                  <a:pt x="1999" y="2203"/>
                </a:cubicBezTo>
                <a:cubicBezTo>
                  <a:pt x="2276" y="2272"/>
                  <a:pt x="2551" y="2367"/>
                  <a:pt x="2815" y="2480"/>
                </a:cubicBezTo>
                <a:lnTo>
                  <a:pt x="2652" y="2480"/>
                </a:lnTo>
                <a:cubicBezTo>
                  <a:pt x="2545" y="2474"/>
                  <a:pt x="2439" y="2466"/>
                  <a:pt x="2338" y="2454"/>
                </a:cubicBezTo>
                <a:cubicBezTo>
                  <a:pt x="2132" y="2436"/>
                  <a:pt x="1924" y="2399"/>
                  <a:pt x="1724" y="2373"/>
                </a:cubicBezTo>
                <a:cubicBezTo>
                  <a:pt x="1480" y="2336"/>
                  <a:pt x="1235" y="2307"/>
                  <a:pt x="991" y="2307"/>
                </a:cubicBezTo>
                <a:cubicBezTo>
                  <a:pt x="859" y="2307"/>
                  <a:pt x="728" y="2316"/>
                  <a:pt x="596" y="2336"/>
                </a:cubicBezTo>
                <a:cubicBezTo>
                  <a:pt x="396" y="2367"/>
                  <a:pt x="200" y="2429"/>
                  <a:pt x="26" y="2524"/>
                </a:cubicBezTo>
                <a:cubicBezTo>
                  <a:pt x="6" y="2536"/>
                  <a:pt x="0" y="2567"/>
                  <a:pt x="26" y="2579"/>
                </a:cubicBezTo>
                <a:cubicBezTo>
                  <a:pt x="287" y="2655"/>
                  <a:pt x="560" y="2693"/>
                  <a:pt x="834" y="2693"/>
                </a:cubicBezTo>
                <a:cubicBezTo>
                  <a:pt x="1059" y="2693"/>
                  <a:pt x="1284" y="2668"/>
                  <a:pt x="1504" y="2617"/>
                </a:cubicBezTo>
                <a:cubicBezTo>
                  <a:pt x="1643" y="2587"/>
                  <a:pt x="1774" y="2542"/>
                  <a:pt x="1906" y="2486"/>
                </a:cubicBezTo>
                <a:cubicBezTo>
                  <a:pt x="1918" y="2480"/>
                  <a:pt x="1924" y="2466"/>
                  <a:pt x="1918" y="2454"/>
                </a:cubicBezTo>
                <a:lnTo>
                  <a:pt x="1918" y="2454"/>
                </a:lnTo>
                <a:cubicBezTo>
                  <a:pt x="2037" y="2474"/>
                  <a:pt x="2156" y="2486"/>
                  <a:pt x="2269" y="2498"/>
                </a:cubicBezTo>
                <a:cubicBezTo>
                  <a:pt x="2381" y="2512"/>
                  <a:pt x="2502" y="2524"/>
                  <a:pt x="2615" y="2530"/>
                </a:cubicBezTo>
                <a:cubicBezTo>
                  <a:pt x="2708" y="2530"/>
                  <a:pt x="2803" y="2530"/>
                  <a:pt x="2896" y="2518"/>
                </a:cubicBezTo>
                <a:cubicBezTo>
                  <a:pt x="3046" y="2587"/>
                  <a:pt x="3191" y="2668"/>
                  <a:pt x="3329" y="2755"/>
                </a:cubicBezTo>
                <a:cubicBezTo>
                  <a:pt x="3917" y="3131"/>
                  <a:pt x="4356" y="3670"/>
                  <a:pt x="4683" y="4285"/>
                </a:cubicBezTo>
                <a:cubicBezTo>
                  <a:pt x="4513" y="4204"/>
                  <a:pt x="4344" y="4135"/>
                  <a:pt x="4168" y="4077"/>
                </a:cubicBezTo>
                <a:cubicBezTo>
                  <a:pt x="3986" y="4016"/>
                  <a:pt x="3804" y="3959"/>
                  <a:pt x="3616" y="3921"/>
                </a:cubicBezTo>
                <a:cubicBezTo>
                  <a:pt x="3535" y="3909"/>
                  <a:pt x="3454" y="3895"/>
                  <a:pt x="3373" y="3883"/>
                </a:cubicBezTo>
                <a:cubicBezTo>
                  <a:pt x="3373" y="3877"/>
                  <a:pt x="3359" y="3865"/>
                  <a:pt x="3353" y="3865"/>
                </a:cubicBezTo>
                <a:cubicBezTo>
                  <a:pt x="3315" y="3677"/>
                  <a:pt x="3228" y="3495"/>
                  <a:pt x="3121" y="3331"/>
                </a:cubicBezTo>
                <a:cubicBezTo>
                  <a:pt x="3009" y="3163"/>
                  <a:pt x="2864" y="3012"/>
                  <a:pt x="2702" y="2894"/>
                </a:cubicBezTo>
                <a:cubicBezTo>
                  <a:pt x="2607" y="2824"/>
                  <a:pt x="2502" y="2767"/>
                  <a:pt x="2395" y="2724"/>
                </a:cubicBezTo>
                <a:cubicBezTo>
                  <a:pt x="2391" y="2721"/>
                  <a:pt x="2386" y="2720"/>
                  <a:pt x="2381" y="2720"/>
                </a:cubicBezTo>
                <a:cubicBezTo>
                  <a:pt x="2363" y="2720"/>
                  <a:pt x="2345" y="2735"/>
                  <a:pt x="2351" y="2755"/>
                </a:cubicBezTo>
                <a:cubicBezTo>
                  <a:pt x="2464" y="3143"/>
                  <a:pt x="2690" y="3495"/>
                  <a:pt x="3003" y="3758"/>
                </a:cubicBezTo>
                <a:cubicBezTo>
                  <a:pt x="3046" y="3796"/>
                  <a:pt x="3090" y="3833"/>
                  <a:pt x="3133" y="3865"/>
                </a:cubicBezTo>
                <a:lnTo>
                  <a:pt x="3133" y="3865"/>
                </a:lnTo>
                <a:cubicBezTo>
                  <a:pt x="3090" y="3863"/>
                  <a:pt x="3048" y="3863"/>
                  <a:pt x="3006" y="3863"/>
                </a:cubicBezTo>
                <a:cubicBezTo>
                  <a:pt x="2853" y="3863"/>
                  <a:pt x="2703" y="3874"/>
                  <a:pt x="2557" y="3903"/>
                </a:cubicBezTo>
                <a:cubicBezTo>
                  <a:pt x="2231" y="3971"/>
                  <a:pt x="1924" y="4103"/>
                  <a:pt x="1674" y="4317"/>
                </a:cubicBezTo>
                <a:cubicBezTo>
                  <a:pt x="1643" y="4341"/>
                  <a:pt x="1611" y="4372"/>
                  <a:pt x="1580" y="4398"/>
                </a:cubicBezTo>
                <a:cubicBezTo>
                  <a:pt x="1554" y="4429"/>
                  <a:pt x="1524" y="4459"/>
                  <a:pt x="1517" y="4497"/>
                </a:cubicBezTo>
                <a:cubicBezTo>
                  <a:pt x="1510" y="4535"/>
                  <a:pt x="1530" y="4566"/>
                  <a:pt x="1562" y="4586"/>
                </a:cubicBezTo>
                <a:cubicBezTo>
                  <a:pt x="1576" y="4593"/>
                  <a:pt x="1592" y="4595"/>
                  <a:pt x="1608" y="4595"/>
                </a:cubicBezTo>
                <a:cubicBezTo>
                  <a:pt x="1633" y="4595"/>
                  <a:pt x="1658" y="4589"/>
                  <a:pt x="1680" y="4586"/>
                </a:cubicBezTo>
                <a:cubicBezTo>
                  <a:pt x="1875" y="4554"/>
                  <a:pt x="2069" y="4517"/>
                  <a:pt x="2263" y="4467"/>
                </a:cubicBezTo>
                <a:cubicBezTo>
                  <a:pt x="2621" y="4378"/>
                  <a:pt x="2971" y="4241"/>
                  <a:pt x="3266" y="4008"/>
                </a:cubicBezTo>
                <a:cubicBezTo>
                  <a:pt x="3272" y="4002"/>
                  <a:pt x="3278" y="3996"/>
                  <a:pt x="3291" y="3990"/>
                </a:cubicBezTo>
                <a:cubicBezTo>
                  <a:pt x="3309" y="3978"/>
                  <a:pt x="3329" y="3971"/>
                  <a:pt x="3353" y="3959"/>
                </a:cubicBezTo>
                <a:lnTo>
                  <a:pt x="3359" y="3959"/>
                </a:lnTo>
                <a:cubicBezTo>
                  <a:pt x="3367" y="3953"/>
                  <a:pt x="3373" y="3953"/>
                  <a:pt x="3373" y="3953"/>
                </a:cubicBezTo>
                <a:cubicBezTo>
                  <a:pt x="3379" y="3947"/>
                  <a:pt x="3385" y="3947"/>
                  <a:pt x="3385" y="3940"/>
                </a:cubicBezTo>
                <a:cubicBezTo>
                  <a:pt x="3428" y="3947"/>
                  <a:pt x="3472" y="3953"/>
                  <a:pt x="3510" y="3959"/>
                </a:cubicBezTo>
                <a:cubicBezTo>
                  <a:pt x="3874" y="4022"/>
                  <a:pt x="4232" y="4141"/>
                  <a:pt x="4570" y="4285"/>
                </a:cubicBezTo>
                <a:cubicBezTo>
                  <a:pt x="4614" y="4303"/>
                  <a:pt x="4651" y="4317"/>
                  <a:pt x="4695" y="4335"/>
                </a:cubicBezTo>
                <a:lnTo>
                  <a:pt x="4707" y="4335"/>
                </a:lnTo>
                <a:cubicBezTo>
                  <a:pt x="4802" y="4523"/>
                  <a:pt x="4889" y="4717"/>
                  <a:pt x="4964" y="4918"/>
                </a:cubicBezTo>
                <a:cubicBezTo>
                  <a:pt x="5158" y="5437"/>
                  <a:pt x="5284" y="5977"/>
                  <a:pt x="5378" y="6522"/>
                </a:cubicBezTo>
                <a:cubicBezTo>
                  <a:pt x="5340" y="6452"/>
                  <a:pt x="5302" y="6385"/>
                  <a:pt x="5265" y="6316"/>
                </a:cubicBezTo>
                <a:cubicBezTo>
                  <a:pt x="5172" y="6165"/>
                  <a:pt x="5071" y="6015"/>
                  <a:pt x="4958" y="5876"/>
                </a:cubicBezTo>
                <a:cubicBezTo>
                  <a:pt x="4744" y="5601"/>
                  <a:pt x="4495" y="5344"/>
                  <a:pt x="4218" y="5124"/>
                </a:cubicBezTo>
                <a:cubicBezTo>
                  <a:pt x="4062" y="4999"/>
                  <a:pt x="3893" y="4887"/>
                  <a:pt x="3717" y="4792"/>
                </a:cubicBezTo>
                <a:cubicBezTo>
                  <a:pt x="3716" y="4791"/>
                  <a:pt x="3714" y="4791"/>
                  <a:pt x="3712" y="4791"/>
                </a:cubicBezTo>
                <a:cubicBezTo>
                  <a:pt x="3702" y="4791"/>
                  <a:pt x="3693" y="4806"/>
                  <a:pt x="3705" y="4811"/>
                </a:cubicBezTo>
                <a:lnTo>
                  <a:pt x="3711" y="4817"/>
                </a:lnTo>
                <a:cubicBezTo>
                  <a:pt x="3705" y="4823"/>
                  <a:pt x="3705" y="4829"/>
                  <a:pt x="3705" y="4835"/>
                </a:cubicBezTo>
                <a:cubicBezTo>
                  <a:pt x="3705" y="4849"/>
                  <a:pt x="3711" y="4867"/>
                  <a:pt x="3711" y="4887"/>
                </a:cubicBezTo>
                <a:cubicBezTo>
                  <a:pt x="3711" y="4918"/>
                  <a:pt x="3717" y="4948"/>
                  <a:pt x="3723" y="4986"/>
                </a:cubicBezTo>
                <a:cubicBezTo>
                  <a:pt x="3735" y="5049"/>
                  <a:pt x="3755" y="5112"/>
                  <a:pt x="3773" y="5174"/>
                </a:cubicBezTo>
                <a:cubicBezTo>
                  <a:pt x="3792" y="5225"/>
                  <a:pt x="3818" y="5275"/>
                  <a:pt x="3836" y="5318"/>
                </a:cubicBezTo>
                <a:lnTo>
                  <a:pt x="3836" y="5324"/>
                </a:lnTo>
                <a:cubicBezTo>
                  <a:pt x="3842" y="5332"/>
                  <a:pt x="3842" y="5332"/>
                  <a:pt x="3848" y="5338"/>
                </a:cubicBezTo>
                <a:cubicBezTo>
                  <a:pt x="3880" y="5400"/>
                  <a:pt x="3917" y="5463"/>
                  <a:pt x="3961" y="5526"/>
                </a:cubicBezTo>
                <a:cubicBezTo>
                  <a:pt x="4036" y="5633"/>
                  <a:pt x="4131" y="5726"/>
                  <a:pt x="4232" y="5813"/>
                </a:cubicBezTo>
                <a:cubicBezTo>
                  <a:pt x="4350" y="5902"/>
                  <a:pt x="4475" y="5964"/>
                  <a:pt x="4608" y="6021"/>
                </a:cubicBezTo>
                <a:cubicBezTo>
                  <a:pt x="4770" y="6084"/>
                  <a:pt x="4938" y="6140"/>
                  <a:pt x="5096" y="6227"/>
                </a:cubicBezTo>
                <a:cubicBezTo>
                  <a:pt x="5102" y="6234"/>
                  <a:pt x="5110" y="6237"/>
                  <a:pt x="5118" y="6237"/>
                </a:cubicBezTo>
                <a:cubicBezTo>
                  <a:pt x="5125" y="6237"/>
                  <a:pt x="5133" y="6234"/>
                  <a:pt x="5140" y="6227"/>
                </a:cubicBezTo>
                <a:cubicBezTo>
                  <a:pt x="5152" y="6252"/>
                  <a:pt x="5164" y="6272"/>
                  <a:pt x="5178" y="6290"/>
                </a:cubicBezTo>
                <a:cubicBezTo>
                  <a:pt x="5265" y="6434"/>
                  <a:pt x="5340" y="6585"/>
                  <a:pt x="5415" y="6735"/>
                </a:cubicBezTo>
                <a:cubicBezTo>
                  <a:pt x="5491" y="7186"/>
                  <a:pt x="5548" y="7638"/>
                  <a:pt x="5609" y="8083"/>
                </a:cubicBezTo>
                <a:cubicBezTo>
                  <a:pt x="5615" y="8121"/>
                  <a:pt x="5623" y="8158"/>
                  <a:pt x="5623" y="8196"/>
                </a:cubicBezTo>
                <a:cubicBezTo>
                  <a:pt x="5609" y="8170"/>
                  <a:pt x="5597" y="8145"/>
                  <a:pt x="5578" y="8121"/>
                </a:cubicBezTo>
                <a:cubicBezTo>
                  <a:pt x="5516" y="8026"/>
                  <a:pt x="5435" y="7939"/>
                  <a:pt x="5346" y="7857"/>
                </a:cubicBezTo>
                <a:cubicBezTo>
                  <a:pt x="5346" y="7844"/>
                  <a:pt x="5340" y="7832"/>
                  <a:pt x="5322" y="7832"/>
                </a:cubicBezTo>
                <a:lnTo>
                  <a:pt x="5315" y="7832"/>
                </a:lnTo>
                <a:lnTo>
                  <a:pt x="5265" y="7782"/>
                </a:lnTo>
                <a:cubicBezTo>
                  <a:pt x="5146" y="7681"/>
                  <a:pt x="5027" y="7581"/>
                  <a:pt x="4908" y="7487"/>
                </a:cubicBezTo>
                <a:cubicBezTo>
                  <a:pt x="4788" y="7393"/>
                  <a:pt x="4669" y="7299"/>
                  <a:pt x="4538" y="7224"/>
                </a:cubicBezTo>
                <a:cubicBezTo>
                  <a:pt x="4400" y="7137"/>
                  <a:pt x="4250" y="7062"/>
                  <a:pt x="4087" y="7024"/>
                </a:cubicBezTo>
                <a:cubicBezTo>
                  <a:pt x="4081" y="7024"/>
                  <a:pt x="4074" y="7036"/>
                  <a:pt x="4081" y="7042"/>
                </a:cubicBezTo>
                <a:cubicBezTo>
                  <a:pt x="4074" y="7068"/>
                  <a:pt x="4081" y="7086"/>
                  <a:pt x="4093" y="7105"/>
                </a:cubicBezTo>
                <a:cubicBezTo>
                  <a:pt x="4105" y="7129"/>
                  <a:pt x="4119" y="7155"/>
                  <a:pt x="4131" y="7174"/>
                </a:cubicBezTo>
                <a:cubicBezTo>
                  <a:pt x="4162" y="7218"/>
                  <a:pt x="4186" y="7262"/>
                  <a:pt x="4218" y="7305"/>
                </a:cubicBezTo>
                <a:cubicBezTo>
                  <a:pt x="4281" y="7386"/>
                  <a:pt x="4356" y="7462"/>
                  <a:pt x="4432" y="7525"/>
                </a:cubicBezTo>
                <a:cubicBezTo>
                  <a:pt x="4588" y="7663"/>
                  <a:pt x="4776" y="7763"/>
                  <a:pt x="4970" y="7826"/>
                </a:cubicBezTo>
                <a:cubicBezTo>
                  <a:pt x="5077" y="7857"/>
                  <a:pt x="5196" y="7881"/>
                  <a:pt x="5309" y="7889"/>
                </a:cubicBezTo>
                <a:cubicBezTo>
                  <a:pt x="5372" y="7951"/>
                  <a:pt x="5435" y="8014"/>
                  <a:pt x="5491" y="8089"/>
                </a:cubicBezTo>
                <a:cubicBezTo>
                  <a:pt x="5540" y="8152"/>
                  <a:pt x="5578" y="8227"/>
                  <a:pt x="5615" y="8303"/>
                </a:cubicBezTo>
                <a:cubicBezTo>
                  <a:pt x="5629" y="8340"/>
                  <a:pt x="5641" y="8378"/>
                  <a:pt x="5653" y="8415"/>
                </a:cubicBezTo>
                <a:lnTo>
                  <a:pt x="5653" y="8421"/>
                </a:lnTo>
                <a:cubicBezTo>
                  <a:pt x="5748" y="9079"/>
                  <a:pt x="5835" y="9744"/>
                  <a:pt x="5930" y="10408"/>
                </a:cubicBezTo>
                <a:cubicBezTo>
                  <a:pt x="5924" y="10408"/>
                  <a:pt x="5924" y="10414"/>
                  <a:pt x="5916" y="10414"/>
                </a:cubicBezTo>
                <a:cubicBezTo>
                  <a:pt x="5910" y="10438"/>
                  <a:pt x="5904" y="10464"/>
                  <a:pt x="5898" y="10490"/>
                </a:cubicBezTo>
                <a:cubicBezTo>
                  <a:pt x="5785" y="10302"/>
                  <a:pt x="5623" y="10151"/>
                  <a:pt x="5459" y="10007"/>
                </a:cubicBezTo>
                <a:cubicBezTo>
                  <a:pt x="5127" y="9706"/>
                  <a:pt x="4814" y="9380"/>
                  <a:pt x="4463" y="9085"/>
                </a:cubicBezTo>
                <a:cubicBezTo>
                  <a:pt x="4368" y="9003"/>
                  <a:pt x="4269" y="8928"/>
                  <a:pt x="4162" y="8853"/>
                </a:cubicBezTo>
                <a:cubicBezTo>
                  <a:pt x="4062" y="8778"/>
                  <a:pt x="3955" y="8709"/>
                  <a:pt x="3842" y="8659"/>
                </a:cubicBezTo>
                <a:cubicBezTo>
                  <a:pt x="3837" y="8657"/>
                  <a:pt x="3832" y="8655"/>
                  <a:pt x="3828" y="8655"/>
                </a:cubicBezTo>
                <a:cubicBezTo>
                  <a:pt x="3822" y="8655"/>
                  <a:pt x="3818" y="8658"/>
                  <a:pt x="3818" y="8665"/>
                </a:cubicBezTo>
                <a:cubicBezTo>
                  <a:pt x="3818" y="8829"/>
                  <a:pt x="3862" y="8985"/>
                  <a:pt x="3923" y="9130"/>
                </a:cubicBezTo>
                <a:cubicBezTo>
                  <a:pt x="3992" y="9280"/>
                  <a:pt x="4081" y="9417"/>
                  <a:pt x="4186" y="9536"/>
                </a:cubicBezTo>
                <a:cubicBezTo>
                  <a:pt x="4420" y="9799"/>
                  <a:pt x="4713" y="9981"/>
                  <a:pt x="5039" y="10100"/>
                </a:cubicBezTo>
                <a:cubicBezTo>
                  <a:pt x="5134" y="10132"/>
                  <a:pt x="5227" y="10163"/>
                  <a:pt x="5328" y="10189"/>
                </a:cubicBezTo>
                <a:cubicBezTo>
                  <a:pt x="5372" y="10201"/>
                  <a:pt x="5421" y="10207"/>
                  <a:pt x="5465" y="10220"/>
                </a:cubicBezTo>
                <a:cubicBezTo>
                  <a:pt x="5516" y="10226"/>
                  <a:pt x="5566" y="10238"/>
                  <a:pt x="5615" y="10238"/>
                </a:cubicBezTo>
                <a:cubicBezTo>
                  <a:pt x="5685" y="10308"/>
                  <a:pt x="5754" y="10383"/>
                  <a:pt x="5811" y="10470"/>
                </a:cubicBezTo>
                <a:cubicBezTo>
                  <a:pt x="5879" y="10571"/>
                  <a:pt x="5930" y="10684"/>
                  <a:pt x="5967" y="10802"/>
                </a:cubicBezTo>
                <a:cubicBezTo>
                  <a:pt x="5979" y="10860"/>
                  <a:pt x="5991" y="10921"/>
                  <a:pt x="6005" y="10984"/>
                </a:cubicBezTo>
                <a:cubicBezTo>
                  <a:pt x="6005" y="11022"/>
                  <a:pt x="6011" y="11066"/>
                  <a:pt x="6011" y="11103"/>
                </a:cubicBezTo>
                <a:cubicBezTo>
                  <a:pt x="6009" y="11101"/>
                  <a:pt x="6007" y="11101"/>
                  <a:pt x="6004" y="11101"/>
                </a:cubicBezTo>
                <a:cubicBezTo>
                  <a:pt x="5999" y="11101"/>
                  <a:pt x="5994" y="11105"/>
                  <a:pt x="5999" y="11109"/>
                </a:cubicBezTo>
                <a:cubicBezTo>
                  <a:pt x="6011" y="11198"/>
                  <a:pt x="6043" y="11285"/>
                  <a:pt x="6067" y="11373"/>
                </a:cubicBezTo>
                <a:cubicBezTo>
                  <a:pt x="6118" y="11699"/>
                  <a:pt x="6179" y="12037"/>
                  <a:pt x="6262" y="12364"/>
                </a:cubicBezTo>
                <a:cubicBezTo>
                  <a:pt x="6249" y="12350"/>
                  <a:pt x="6243" y="12338"/>
                  <a:pt x="6231" y="12326"/>
                </a:cubicBezTo>
                <a:cubicBezTo>
                  <a:pt x="6187" y="12257"/>
                  <a:pt x="6142" y="12194"/>
                  <a:pt x="6092" y="12131"/>
                </a:cubicBezTo>
                <a:cubicBezTo>
                  <a:pt x="6055" y="12087"/>
                  <a:pt x="6023" y="12043"/>
                  <a:pt x="5979" y="12006"/>
                </a:cubicBezTo>
                <a:cubicBezTo>
                  <a:pt x="5979" y="11994"/>
                  <a:pt x="5979" y="11988"/>
                  <a:pt x="5973" y="11980"/>
                </a:cubicBezTo>
                <a:lnTo>
                  <a:pt x="5948" y="11956"/>
                </a:lnTo>
                <a:cubicBezTo>
                  <a:pt x="5930" y="11875"/>
                  <a:pt x="5910" y="11792"/>
                  <a:pt x="5886" y="11711"/>
                </a:cubicBezTo>
                <a:cubicBezTo>
                  <a:pt x="5848" y="11586"/>
                  <a:pt x="5811" y="11467"/>
                  <a:pt x="5760" y="11348"/>
                </a:cubicBezTo>
                <a:cubicBezTo>
                  <a:pt x="5666" y="11115"/>
                  <a:pt x="5554" y="10884"/>
                  <a:pt x="5427" y="10664"/>
                </a:cubicBezTo>
                <a:cubicBezTo>
                  <a:pt x="5352" y="10545"/>
                  <a:pt x="5271" y="10426"/>
                  <a:pt x="5184" y="10308"/>
                </a:cubicBezTo>
                <a:cubicBezTo>
                  <a:pt x="5180" y="10301"/>
                  <a:pt x="5173" y="10298"/>
                  <a:pt x="5166" y="10298"/>
                </a:cubicBezTo>
                <a:cubicBezTo>
                  <a:pt x="5151" y="10298"/>
                  <a:pt x="5136" y="10310"/>
                  <a:pt x="5140" y="10326"/>
                </a:cubicBezTo>
                <a:cubicBezTo>
                  <a:pt x="5253" y="10814"/>
                  <a:pt x="5372" y="11317"/>
                  <a:pt x="5673" y="11724"/>
                </a:cubicBezTo>
                <a:cubicBezTo>
                  <a:pt x="5623" y="11679"/>
                  <a:pt x="5572" y="11636"/>
                  <a:pt x="5516" y="11598"/>
                </a:cubicBezTo>
                <a:cubicBezTo>
                  <a:pt x="5334" y="11442"/>
                  <a:pt x="5127" y="11317"/>
                  <a:pt x="4914" y="11204"/>
                </a:cubicBezTo>
                <a:cubicBezTo>
                  <a:pt x="4675" y="11085"/>
                  <a:pt x="4432" y="10990"/>
                  <a:pt x="4186" y="10897"/>
                </a:cubicBezTo>
                <a:cubicBezTo>
                  <a:pt x="3905" y="10796"/>
                  <a:pt x="3630" y="10696"/>
                  <a:pt x="3359" y="10577"/>
                </a:cubicBezTo>
                <a:lnTo>
                  <a:pt x="3359" y="10571"/>
                </a:lnTo>
                <a:cubicBezTo>
                  <a:pt x="3364" y="10558"/>
                  <a:pt x="3355" y="10549"/>
                  <a:pt x="3345" y="10549"/>
                </a:cubicBezTo>
                <a:cubicBezTo>
                  <a:pt x="3339" y="10549"/>
                  <a:pt x="3333" y="10552"/>
                  <a:pt x="3329" y="10559"/>
                </a:cubicBezTo>
                <a:cubicBezTo>
                  <a:pt x="3309" y="10614"/>
                  <a:pt x="3322" y="10672"/>
                  <a:pt x="3347" y="10721"/>
                </a:cubicBezTo>
                <a:cubicBezTo>
                  <a:pt x="3373" y="10765"/>
                  <a:pt x="3404" y="10814"/>
                  <a:pt x="3442" y="10852"/>
                </a:cubicBezTo>
                <a:cubicBezTo>
                  <a:pt x="3504" y="10947"/>
                  <a:pt x="3579" y="11028"/>
                  <a:pt x="3660" y="11103"/>
                </a:cubicBezTo>
                <a:cubicBezTo>
                  <a:pt x="3830" y="11254"/>
                  <a:pt x="4018" y="11373"/>
                  <a:pt x="4224" y="11467"/>
                </a:cubicBezTo>
                <a:cubicBezTo>
                  <a:pt x="4457" y="11574"/>
                  <a:pt x="4701" y="11649"/>
                  <a:pt x="4946" y="11717"/>
                </a:cubicBezTo>
                <a:cubicBezTo>
                  <a:pt x="5184" y="11780"/>
                  <a:pt x="5435" y="11818"/>
                  <a:pt x="5660" y="11919"/>
                </a:cubicBezTo>
                <a:cubicBezTo>
                  <a:pt x="5773" y="11968"/>
                  <a:pt x="5886" y="12043"/>
                  <a:pt x="5973" y="12138"/>
                </a:cubicBezTo>
                <a:cubicBezTo>
                  <a:pt x="6005" y="12182"/>
                  <a:pt x="6043" y="12225"/>
                  <a:pt x="6074" y="12269"/>
                </a:cubicBezTo>
                <a:cubicBezTo>
                  <a:pt x="6098" y="12319"/>
                  <a:pt x="6124" y="12370"/>
                  <a:pt x="6136" y="12419"/>
                </a:cubicBezTo>
                <a:cubicBezTo>
                  <a:pt x="6138" y="12427"/>
                  <a:pt x="6145" y="12431"/>
                  <a:pt x="6152" y="12431"/>
                </a:cubicBezTo>
                <a:cubicBezTo>
                  <a:pt x="6161" y="12431"/>
                  <a:pt x="6171" y="12424"/>
                  <a:pt x="6167" y="12413"/>
                </a:cubicBezTo>
                <a:lnTo>
                  <a:pt x="6167" y="12413"/>
                </a:lnTo>
                <a:cubicBezTo>
                  <a:pt x="6237" y="12507"/>
                  <a:pt x="6292" y="12607"/>
                  <a:pt x="6343" y="12714"/>
                </a:cubicBezTo>
                <a:cubicBezTo>
                  <a:pt x="6349" y="12720"/>
                  <a:pt x="6355" y="12720"/>
                  <a:pt x="6355" y="12726"/>
                </a:cubicBezTo>
                <a:cubicBezTo>
                  <a:pt x="6488" y="13140"/>
                  <a:pt x="6662" y="13541"/>
                  <a:pt x="6919" y="13898"/>
                </a:cubicBezTo>
                <a:cubicBezTo>
                  <a:pt x="6983" y="13987"/>
                  <a:pt x="7052" y="14074"/>
                  <a:pt x="7127" y="14155"/>
                </a:cubicBezTo>
                <a:cubicBezTo>
                  <a:pt x="7134" y="14163"/>
                  <a:pt x="7143" y="14166"/>
                  <a:pt x="7151" y="14166"/>
                </a:cubicBezTo>
                <a:cubicBezTo>
                  <a:pt x="7178" y="14166"/>
                  <a:pt x="7202" y="14135"/>
                  <a:pt x="7183" y="14112"/>
                </a:cubicBezTo>
                <a:cubicBezTo>
                  <a:pt x="6913" y="13799"/>
                  <a:pt x="6719" y="13454"/>
                  <a:pt x="6569" y="13084"/>
                </a:cubicBezTo>
                <a:cubicBezTo>
                  <a:pt x="6543" y="12983"/>
                  <a:pt x="6543" y="12883"/>
                  <a:pt x="6555" y="12783"/>
                </a:cubicBezTo>
                <a:cubicBezTo>
                  <a:pt x="6569" y="12677"/>
                  <a:pt x="6601" y="12570"/>
                  <a:pt x="6644" y="12463"/>
                </a:cubicBezTo>
                <a:cubicBezTo>
                  <a:pt x="6682" y="12364"/>
                  <a:pt x="6731" y="12257"/>
                  <a:pt x="6781" y="12156"/>
                </a:cubicBezTo>
                <a:cubicBezTo>
                  <a:pt x="6813" y="12131"/>
                  <a:pt x="6844" y="12107"/>
                  <a:pt x="6882" y="12087"/>
                </a:cubicBezTo>
                <a:cubicBezTo>
                  <a:pt x="6931" y="12055"/>
                  <a:pt x="6989" y="12031"/>
                  <a:pt x="7038" y="12012"/>
                </a:cubicBezTo>
                <a:cubicBezTo>
                  <a:pt x="7157" y="11962"/>
                  <a:pt x="7277" y="11931"/>
                  <a:pt x="7390" y="11887"/>
                </a:cubicBezTo>
                <a:cubicBezTo>
                  <a:pt x="7628" y="11800"/>
                  <a:pt x="7854" y="11667"/>
                  <a:pt x="8048" y="11505"/>
                </a:cubicBezTo>
                <a:cubicBezTo>
                  <a:pt x="8160" y="11410"/>
                  <a:pt x="8267" y="11311"/>
                  <a:pt x="8354" y="11198"/>
                </a:cubicBezTo>
                <a:cubicBezTo>
                  <a:pt x="8368" y="11184"/>
                  <a:pt x="8360" y="11153"/>
                  <a:pt x="8336" y="11153"/>
                </a:cubicBezTo>
                <a:cubicBezTo>
                  <a:pt x="8329" y="11153"/>
                  <a:pt x="8322" y="11153"/>
                  <a:pt x="8315" y="11153"/>
                </a:cubicBezTo>
                <a:cubicBezTo>
                  <a:pt x="7840" y="11153"/>
                  <a:pt x="7372" y="11353"/>
                  <a:pt x="7038" y="11693"/>
                </a:cubicBezTo>
                <a:cubicBezTo>
                  <a:pt x="7026" y="11705"/>
                  <a:pt x="7020" y="11717"/>
                  <a:pt x="7007" y="11730"/>
                </a:cubicBezTo>
                <a:cubicBezTo>
                  <a:pt x="7189" y="11379"/>
                  <a:pt x="7371" y="11016"/>
                  <a:pt x="7503" y="10640"/>
                </a:cubicBezTo>
                <a:cubicBezTo>
                  <a:pt x="7578" y="10401"/>
                  <a:pt x="7634" y="10163"/>
                  <a:pt x="7660" y="9919"/>
                </a:cubicBezTo>
                <a:cubicBezTo>
                  <a:pt x="7660" y="9896"/>
                  <a:pt x="7646" y="9883"/>
                  <a:pt x="7628" y="9883"/>
                </a:cubicBezTo>
                <a:cubicBezTo>
                  <a:pt x="7622" y="9883"/>
                  <a:pt x="7615" y="9884"/>
                  <a:pt x="7608" y="9888"/>
                </a:cubicBezTo>
                <a:cubicBezTo>
                  <a:pt x="7390" y="10032"/>
                  <a:pt x="7214" y="10244"/>
                  <a:pt x="7101" y="10484"/>
                </a:cubicBezTo>
                <a:cubicBezTo>
                  <a:pt x="6963" y="10747"/>
                  <a:pt x="6901" y="11040"/>
                  <a:pt x="6876" y="11335"/>
                </a:cubicBezTo>
                <a:cubicBezTo>
                  <a:pt x="6856" y="11517"/>
                  <a:pt x="6850" y="11699"/>
                  <a:pt x="6856" y="11881"/>
                </a:cubicBezTo>
                <a:lnTo>
                  <a:pt x="6856" y="11899"/>
                </a:lnTo>
                <a:cubicBezTo>
                  <a:pt x="6850" y="11919"/>
                  <a:pt x="6838" y="11937"/>
                  <a:pt x="6832" y="11956"/>
                </a:cubicBezTo>
                <a:cubicBezTo>
                  <a:pt x="6813" y="11974"/>
                  <a:pt x="6801" y="11994"/>
                  <a:pt x="6789" y="12018"/>
                </a:cubicBezTo>
                <a:lnTo>
                  <a:pt x="6789" y="12037"/>
                </a:lnTo>
                <a:cubicBezTo>
                  <a:pt x="6763" y="12081"/>
                  <a:pt x="6743" y="12125"/>
                  <a:pt x="6719" y="12168"/>
                </a:cubicBezTo>
                <a:cubicBezTo>
                  <a:pt x="6719" y="12168"/>
                  <a:pt x="6719" y="12176"/>
                  <a:pt x="6713" y="12182"/>
                </a:cubicBezTo>
                <a:lnTo>
                  <a:pt x="6713" y="12188"/>
                </a:lnTo>
                <a:cubicBezTo>
                  <a:pt x="6676" y="12263"/>
                  <a:pt x="6644" y="12338"/>
                  <a:pt x="6613" y="12413"/>
                </a:cubicBezTo>
                <a:cubicBezTo>
                  <a:pt x="6563" y="12526"/>
                  <a:pt x="6525" y="12645"/>
                  <a:pt x="6512" y="12764"/>
                </a:cubicBezTo>
                <a:cubicBezTo>
                  <a:pt x="6506" y="12821"/>
                  <a:pt x="6506" y="12871"/>
                  <a:pt x="6506" y="12920"/>
                </a:cubicBezTo>
                <a:cubicBezTo>
                  <a:pt x="6488" y="12865"/>
                  <a:pt x="6462" y="12807"/>
                  <a:pt x="6443" y="12746"/>
                </a:cubicBezTo>
                <a:cubicBezTo>
                  <a:pt x="6443" y="12714"/>
                  <a:pt x="6431" y="12677"/>
                  <a:pt x="6413" y="12651"/>
                </a:cubicBezTo>
                <a:cubicBezTo>
                  <a:pt x="6318" y="12332"/>
                  <a:pt x="6249" y="12000"/>
                  <a:pt x="6193" y="11673"/>
                </a:cubicBezTo>
                <a:cubicBezTo>
                  <a:pt x="6193" y="11649"/>
                  <a:pt x="6187" y="11618"/>
                  <a:pt x="6179" y="11592"/>
                </a:cubicBezTo>
                <a:cubicBezTo>
                  <a:pt x="6173" y="11592"/>
                  <a:pt x="6173" y="11586"/>
                  <a:pt x="6173" y="11580"/>
                </a:cubicBezTo>
                <a:cubicBezTo>
                  <a:pt x="6112" y="11184"/>
                  <a:pt x="6055" y="10790"/>
                  <a:pt x="6005" y="10395"/>
                </a:cubicBezTo>
                <a:cubicBezTo>
                  <a:pt x="6286" y="10001"/>
                  <a:pt x="6500" y="9562"/>
                  <a:pt x="6676" y="9110"/>
                </a:cubicBezTo>
                <a:cubicBezTo>
                  <a:pt x="6688" y="9079"/>
                  <a:pt x="6694" y="9047"/>
                  <a:pt x="6706" y="9023"/>
                </a:cubicBezTo>
                <a:cubicBezTo>
                  <a:pt x="6713" y="9023"/>
                  <a:pt x="6719" y="9029"/>
                  <a:pt x="6731" y="9029"/>
                </a:cubicBezTo>
                <a:cubicBezTo>
                  <a:pt x="6969" y="9009"/>
                  <a:pt x="7208" y="8922"/>
                  <a:pt x="7428" y="8821"/>
                </a:cubicBezTo>
                <a:cubicBezTo>
                  <a:pt x="7533" y="8772"/>
                  <a:pt x="7646" y="8716"/>
                  <a:pt x="7753" y="8659"/>
                </a:cubicBezTo>
                <a:cubicBezTo>
                  <a:pt x="7848" y="8609"/>
                  <a:pt x="7947" y="8558"/>
                  <a:pt x="8030" y="8491"/>
                </a:cubicBezTo>
                <a:cubicBezTo>
                  <a:pt x="8117" y="8427"/>
                  <a:pt x="8186" y="8346"/>
                  <a:pt x="8204" y="8239"/>
                </a:cubicBezTo>
                <a:cubicBezTo>
                  <a:pt x="8204" y="8214"/>
                  <a:pt x="8186" y="8202"/>
                  <a:pt x="8166" y="8202"/>
                </a:cubicBezTo>
                <a:lnTo>
                  <a:pt x="8148" y="8202"/>
                </a:lnTo>
                <a:cubicBezTo>
                  <a:pt x="8145" y="8199"/>
                  <a:pt x="8140" y="8197"/>
                  <a:pt x="8136" y="8197"/>
                </a:cubicBezTo>
                <a:cubicBezTo>
                  <a:pt x="8131" y="8197"/>
                  <a:pt x="8126" y="8199"/>
                  <a:pt x="8123" y="8202"/>
                </a:cubicBezTo>
                <a:lnTo>
                  <a:pt x="8117" y="8208"/>
                </a:lnTo>
                <a:cubicBezTo>
                  <a:pt x="7697" y="8239"/>
                  <a:pt x="7283" y="8408"/>
                  <a:pt x="6957" y="8685"/>
                </a:cubicBezTo>
                <a:cubicBezTo>
                  <a:pt x="6882" y="8754"/>
                  <a:pt x="6813" y="8821"/>
                  <a:pt x="6751" y="8904"/>
                </a:cubicBezTo>
                <a:cubicBezTo>
                  <a:pt x="6894" y="8483"/>
                  <a:pt x="6995" y="8051"/>
                  <a:pt x="7058" y="7612"/>
                </a:cubicBezTo>
                <a:cubicBezTo>
                  <a:pt x="7095" y="7317"/>
                  <a:pt x="7113" y="7030"/>
                  <a:pt x="7113" y="6735"/>
                </a:cubicBezTo>
                <a:cubicBezTo>
                  <a:pt x="7113" y="6718"/>
                  <a:pt x="7099" y="6704"/>
                  <a:pt x="7085" y="6704"/>
                </a:cubicBezTo>
                <a:cubicBezTo>
                  <a:pt x="7077" y="6704"/>
                  <a:pt x="7070" y="6708"/>
                  <a:pt x="7064" y="6716"/>
                </a:cubicBezTo>
                <a:cubicBezTo>
                  <a:pt x="6864" y="6929"/>
                  <a:pt x="6706" y="7186"/>
                  <a:pt x="6619" y="7468"/>
                </a:cubicBezTo>
                <a:cubicBezTo>
                  <a:pt x="6518" y="7763"/>
                  <a:pt x="6488" y="8083"/>
                  <a:pt x="6525" y="8390"/>
                </a:cubicBezTo>
                <a:cubicBezTo>
                  <a:pt x="6549" y="8566"/>
                  <a:pt x="6593" y="8740"/>
                  <a:pt x="6662" y="8910"/>
                </a:cubicBezTo>
                <a:lnTo>
                  <a:pt x="6676" y="8922"/>
                </a:lnTo>
                <a:cubicBezTo>
                  <a:pt x="6587" y="9191"/>
                  <a:pt x="6474" y="9455"/>
                  <a:pt x="6349" y="9706"/>
                </a:cubicBezTo>
                <a:cubicBezTo>
                  <a:pt x="6243" y="9926"/>
                  <a:pt x="6118" y="10132"/>
                  <a:pt x="5999" y="10339"/>
                </a:cubicBezTo>
                <a:cubicBezTo>
                  <a:pt x="5979" y="10232"/>
                  <a:pt x="5967" y="10126"/>
                  <a:pt x="5954" y="10019"/>
                </a:cubicBezTo>
                <a:cubicBezTo>
                  <a:pt x="5873" y="9461"/>
                  <a:pt x="5797" y="8897"/>
                  <a:pt x="5716" y="8333"/>
                </a:cubicBezTo>
                <a:cubicBezTo>
                  <a:pt x="5698" y="8170"/>
                  <a:pt x="5673" y="8002"/>
                  <a:pt x="5647" y="7838"/>
                </a:cubicBezTo>
                <a:cubicBezTo>
                  <a:pt x="5673" y="7681"/>
                  <a:pt x="5698" y="7525"/>
                  <a:pt x="5728" y="7374"/>
                </a:cubicBezTo>
                <a:cubicBezTo>
                  <a:pt x="5766" y="7224"/>
                  <a:pt x="5811" y="7074"/>
                  <a:pt x="5867" y="6929"/>
                </a:cubicBezTo>
                <a:cubicBezTo>
                  <a:pt x="5870" y="6933"/>
                  <a:pt x="5878" y="6936"/>
                  <a:pt x="5886" y="6936"/>
                </a:cubicBezTo>
                <a:cubicBezTo>
                  <a:pt x="5893" y="6936"/>
                  <a:pt x="5899" y="6934"/>
                  <a:pt x="5904" y="6929"/>
                </a:cubicBezTo>
                <a:cubicBezTo>
                  <a:pt x="6337" y="6660"/>
                  <a:pt x="6688" y="6246"/>
                  <a:pt x="6870" y="5770"/>
                </a:cubicBezTo>
                <a:cubicBezTo>
                  <a:pt x="6925" y="5625"/>
                  <a:pt x="6957" y="5463"/>
                  <a:pt x="6901" y="5312"/>
                </a:cubicBezTo>
                <a:cubicBezTo>
                  <a:pt x="6896" y="5304"/>
                  <a:pt x="6883" y="5295"/>
                  <a:pt x="6870" y="5295"/>
                </a:cubicBezTo>
                <a:cubicBezTo>
                  <a:pt x="6865" y="5295"/>
                  <a:pt x="6860" y="5296"/>
                  <a:pt x="6856" y="5300"/>
                </a:cubicBezTo>
                <a:cubicBezTo>
                  <a:pt x="6844" y="5318"/>
                  <a:pt x="6832" y="5332"/>
                  <a:pt x="6819" y="5344"/>
                </a:cubicBezTo>
                <a:cubicBezTo>
                  <a:pt x="6719" y="5381"/>
                  <a:pt x="6625" y="5445"/>
                  <a:pt x="6537" y="5506"/>
                </a:cubicBezTo>
                <a:cubicBezTo>
                  <a:pt x="6437" y="5576"/>
                  <a:pt x="6343" y="5657"/>
                  <a:pt x="6262" y="5751"/>
                </a:cubicBezTo>
                <a:cubicBezTo>
                  <a:pt x="6086" y="5946"/>
                  <a:pt x="5967" y="6177"/>
                  <a:pt x="5892" y="6428"/>
                </a:cubicBezTo>
                <a:cubicBezTo>
                  <a:pt x="5873" y="6498"/>
                  <a:pt x="5861" y="6573"/>
                  <a:pt x="5848" y="6648"/>
                </a:cubicBezTo>
                <a:cubicBezTo>
                  <a:pt x="5841" y="6686"/>
                  <a:pt x="5841" y="6723"/>
                  <a:pt x="5835" y="6761"/>
                </a:cubicBezTo>
                <a:lnTo>
                  <a:pt x="5835" y="6860"/>
                </a:lnTo>
                <a:cubicBezTo>
                  <a:pt x="5785" y="6998"/>
                  <a:pt x="5742" y="7143"/>
                  <a:pt x="5704" y="7293"/>
                </a:cubicBezTo>
                <a:cubicBezTo>
                  <a:pt x="5673" y="7418"/>
                  <a:pt x="5647" y="7550"/>
                  <a:pt x="5629" y="7687"/>
                </a:cubicBezTo>
                <a:cubicBezTo>
                  <a:pt x="5591" y="7400"/>
                  <a:pt x="5554" y="7111"/>
                  <a:pt x="5503" y="6828"/>
                </a:cubicBezTo>
                <a:lnTo>
                  <a:pt x="5503" y="6816"/>
                </a:lnTo>
                <a:cubicBezTo>
                  <a:pt x="5510" y="6810"/>
                  <a:pt x="5516" y="6804"/>
                  <a:pt x="5510" y="6791"/>
                </a:cubicBezTo>
                <a:lnTo>
                  <a:pt x="5510" y="6785"/>
                </a:lnTo>
                <a:cubicBezTo>
                  <a:pt x="5510" y="6723"/>
                  <a:pt x="5510" y="6666"/>
                  <a:pt x="5516" y="6603"/>
                </a:cubicBezTo>
                <a:cubicBezTo>
                  <a:pt x="5528" y="6490"/>
                  <a:pt x="5548" y="6377"/>
                  <a:pt x="5572" y="6264"/>
                </a:cubicBezTo>
                <a:cubicBezTo>
                  <a:pt x="5623" y="6046"/>
                  <a:pt x="5698" y="5827"/>
                  <a:pt x="5797" y="5619"/>
                </a:cubicBezTo>
                <a:cubicBezTo>
                  <a:pt x="5999" y="5193"/>
                  <a:pt x="6274" y="4805"/>
                  <a:pt x="6569" y="4435"/>
                </a:cubicBezTo>
                <a:cubicBezTo>
                  <a:pt x="6719" y="4253"/>
                  <a:pt x="6870" y="4065"/>
                  <a:pt x="7020" y="3883"/>
                </a:cubicBezTo>
                <a:cubicBezTo>
                  <a:pt x="7095" y="3790"/>
                  <a:pt x="7171" y="3695"/>
                  <a:pt x="7246" y="3595"/>
                </a:cubicBezTo>
                <a:cubicBezTo>
                  <a:pt x="7296" y="3533"/>
                  <a:pt x="7390" y="3438"/>
                  <a:pt x="7345" y="3351"/>
                </a:cubicBezTo>
                <a:cubicBezTo>
                  <a:pt x="7328" y="3313"/>
                  <a:pt x="7297" y="3300"/>
                  <a:pt x="7263" y="3300"/>
                </a:cubicBezTo>
                <a:cubicBezTo>
                  <a:pt x="7199" y="3300"/>
                  <a:pt x="7121" y="3345"/>
                  <a:pt x="7076" y="3369"/>
                </a:cubicBezTo>
                <a:cubicBezTo>
                  <a:pt x="6983" y="3414"/>
                  <a:pt x="6888" y="3464"/>
                  <a:pt x="6801" y="3519"/>
                </a:cubicBezTo>
                <a:cubicBezTo>
                  <a:pt x="6631" y="3632"/>
                  <a:pt x="6474" y="3777"/>
                  <a:pt x="6343" y="3933"/>
                </a:cubicBezTo>
                <a:cubicBezTo>
                  <a:pt x="6061" y="4279"/>
                  <a:pt x="5892" y="4717"/>
                  <a:pt x="5867" y="5162"/>
                </a:cubicBezTo>
                <a:lnTo>
                  <a:pt x="5867" y="5332"/>
                </a:lnTo>
                <a:cubicBezTo>
                  <a:pt x="5867" y="5338"/>
                  <a:pt x="5873" y="5338"/>
                  <a:pt x="5873" y="5344"/>
                </a:cubicBezTo>
                <a:cubicBezTo>
                  <a:pt x="5841" y="5400"/>
                  <a:pt x="5811" y="5457"/>
                  <a:pt x="5785" y="5512"/>
                </a:cubicBezTo>
                <a:cubicBezTo>
                  <a:pt x="5615" y="5858"/>
                  <a:pt x="5497" y="6227"/>
                  <a:pt x="5472" y="6610"/>
                </a:cubicBezTo>
                <a:cubicBezTo>
                  <a:pt x="5465" y="6585"/>
                  <a:pt x="5459" y="6559"/>
                  <a:pt x="5459" y="6535"/>
                </a:cubicBezTo>
                <a:cubicBezTo>
                  <a:pt x="5472" y="6397"/>
                  <a:pt x="5459" y="6252"/>
                  <a:pt x="5447" y="6108"/>
                </a:cubicBezTo>
                <a:cubicBezTo>
                  <a:pt x="5435" y="5946"/>
                  <a:pt x="5403" y="5783"/>
                  <a:pt x="5372" y="5619"/>
                </a:cubicBezTo>
                <a:cubicBezTo>
                  <a:pt x="5309" y="5294"/>
                  <a:pt x="5227" y="4968"/>
                  <a:pt x="5178" y="4635"/>
                </a:cubicBezTo>
                <a:cubicBezTo>
                  <a:pt x="5152" y="4435"/>
                  <a:pt x="5134" y="4241"/>
                  <a:pt x="5134" y="4040"/>
                </a:cubicBezTo>
                <a:cubicBezTo>
                  <a:pt x="5366" y="3814"/>
                  <a:pt x="5560" y="3564"/>
                  <a:pt x="5716" y="3282"/>
                </a:cubicBezTo>
                <a:cubicBezTo>
                  <a:pt x="5791" y="3137"/>
                  <a:pt x="5861" y="2993"/>
                  <a:pt x="5910" y="2836"/>
                </a:cubicBezTo>
                <a:cubicBezTo>
                  <a:pt x="5967" y="2686"/>
                  <a:pt x="6011" y="2524"/>
                  <a:pt x="6029" y="2361"/>
                </a:cubicBezTo>
                <a:cubicBezTo>
                  <a:pt x="6055" y="2179"/>
                  <a:pt x="6037" y="1991"/>
                  <a:pt x="5942" y="1835"/>
                </a:cubicBezTo>
                <a:cubicBezTo>
                  <a:pt x="5938" y="1822"/>
                  <a:pt x="5926" y="1815"/>
                  <a:pt x="5914" y="1815"/>
                </a:cubicBezTo>
                <a:cubicBezTo>
                  <a:pt x="5908" y="1815"/>
                  <a:pt x="5902" y="1817"/>
                  <a:pt x="5898" y="1821"/>
                </a:cubicBezTo>
                <a:cubicBezTo>
                  <a:pt x="5666" y="2003"/>
                  <a:pt x="5503" y="2260"/>
                  <a:pt x="5384" y="2536"/>
                </a:cubicBezTo>
                <a:cubicBezTo>
                  <a:pt x="5284" y="2767"/>
                  <a:pt x="5209" y="3018"/>
                  <a:pt x="5158" y="3270"/>
                </a:cubicBezTo>
                <a:cubicBezTo>
                  <a:pt x="5152" y="3194"/>
                  <a:pt x="5140" y="3125"/>
                  <a:pt x="5127" y="3050"/>
                </a:cubicBezTo>
                <a:cubicBezTo>
                  <a:pt x="5071" y="2767"/>
                  <a:pt x="4976" y="2486"/>
                  <a:pt x="4833" y="2229"/>
                </a:cubicBezTo>
                <a:cubicBezTo>
                  <a:pt x="4758" y="2084"/>
                  <a:pt x="4663" y="1947"/>
                  <a:pt x="4562" y="1815"/>
                </a:cubicBezTo>
                <a:cubicBezTo>
                  <a:pt x="4555" y="1808"/>
                  <a:pt x="4546" y="1805"/>
                  <a:pt x="4538" y="1805"/>
                </a:cubicBezTo>
                <a:cubicBezTo>
                  <a:pt x="4524" y="1805"/>
                  <a:pt x="4513" y="1813"/>
                  <a:pt x="4513" y="1827"/>
                </a:cubicBezTo>
                <a:cubicBezTo>
                  <a:pt x="4513" y="1847"/>
                  <a:pt x="4507" y="1865"/>
                  <a:pt x="4507" y="1878"/>
                </a:cubicBezTo>
                <a:lnTo>
                  <a:pt x="4507" y="1884"/>
                </a:lnTo>
                <a:lnTo>
                  <a:pt x="4507" y="1890"/>
                </a:lnTo>
                <a:cubicBezTo>
                  <a:pt x="4475" y="2474"/>
                  <a:pt x="4645" y="3044"/>
                  <a:pt x="4877" y="3570"/>
                </a:cubicBezTo>
                <a:cubicBezTo>
                  <a:pt x="4938" y="3721"/>
                  <a:pt x="5002" y="3865"/>
                  <a:pt x="5077" y="4002"/>
                </a:cubicBezTo>
                <a:cubicBezTo>
                  <a:pt x="5071" y="4022"/>
                  <a:pt x="5071" y="4034"/>
                  <a:pt x="5077" y="4046"/>
                </a:cubicBezTo>
                <a:cubicBezTo>
                  <a:pt x="5077" y="4196"/>
                  <a:pt x="5089" y="4341"/>
                  <a:pt x="5102" y="4485"/>
                </a:cubicBezTo>
                <a:cubicBezTo>
                  <a:pt x="5140" y="4823"/>
                  <a:pt x="5221" y="5150"/>
                  <a:pt x="5290" y="5482"/>
                </a:cubicBezTo>
                <a:cubicBezTo>
                  <a:pt x="5352" y="5770"/>
                  <a:pt x="5403" y="6058"/>
                  <a:pt x="5421" y="6347"/>
                </a:cubicBezTo>
                <a:cubicBezTo>
                  <a:pt x="5346" y="5933"/>
                  <a:pt x="5247" y="5520"/>
                  <a:pt x="5108" y="5118"/>
                </a:cubicBezTo>
                <a:cubicBezTo>
                  <a:pt x="4851" y="4341"/>
                  <a:pt x="4438" y="3582"/>
                  <a:pt x="3818" y="3038"/>
                </a:cubicBezTo>
                <a:cubicBezTo>
                  <a:pt x="3824" y="3030"/>
                  <a:pt x="3830" y="3024"/>
                  <a:pt x="3824" y="3018"/>
                </a:cubicBezTo>
                <a:cubicBezTo>
                  <a:pt x="3755" y="2824"/>
                  <a:pt x="3686" y="2636"/>
                  <a:pt x="3636" y="2436"/>
                </a:cubicBezTo>
                <a:cubicBezTo>
                  <a:pt x="3622" y="2385"/>
                  <a:pt x="3610" y="2336"/>
                  <a:pt x="3598" y="2286"/>
                </a:cubicBezTo>
                <a:cubicBezTo>
                  <a:pt x="3604" y="2286"/>
                  <a:pt x="3604" y="2286"/>
                  <a:pt x="3610" y="2278"/>
                </a:cubicBezTo>
                <a:cubicBezTo>
                  <a:pt x="3616" y="2278"/>
                  <a:pt x="3622" y="2272"/>
                  <a:pt x="3630" y="2260"/>
                </a:cubicBezTo>
                <a:cubicBezTo>
                  <a:pt x="3810" y="1684"/>
                  <a:pt x="3905" y="1069"/>
                  <a:pt x="3905" y="461"/>
                </a:cubicBezTo>
                <a:cubicBezTo>
                  <a:pt x="3905" y="311"/>
                  <a:pt x="3899" y="155"/>
                  <a:pt x="3824" y="16"/>
                </a:cubicBezTo>
                <a:cubicBezTo>
                  <a:pt x="3815" y="9"/>
                  <a:pt x="3803" y="1"/>
                  <a:pt x="379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6" name="Google Shape;1056;p30"/>
          <p:cNvSpPr txBox="1">
            <a:spLocks noGrp="1"/>
          </p:cNvSpPr>
          <p:nvPr>
            <p:ph type="title"/>
          </p:nvPr>
        </p:nvSpPr>
        <p:spPr>
          <a:xfrm>
            <a:off x="2595000" y="720000"/>
            <a:ext cx="700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057" name="Google Shape;1057;p30"/>
          <p:cNvSpPr txBox="1">
            <a:spLocks noGrp="1"/>
          </p:cNvSpPr>
          <p:nvPr>
            <p:ph type="subTitle" idx="1"/>
          </p:nvPr>
        </p:nvSpPr>
        <p:spPr>
          <a:xfrm>
            <a:off x="2859433" y="5541833"/>
            <a:ext cx="6473200" cy="5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2"/>
                </a:solidFill>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Tree>
    <p:extLst>
      <p:ext uri="{BB962C8B-B14F-4D97-AF65-F5344CB8AC3E}">
        <p14:creationId xmlns="" xmlns:p14="http://schemas.microsoft.com/office/powerpoint/2010/main" val="41499308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dk1"/>
        </a:solidFill>
        <a:effectLst/>
      </p:bgPr>
    </p:bg>
    <p:spTree>
      <p:nvGrpSpPr>
        <p:cNvPr id="1" name="Shape 1058"/>
        <p:cNvGrpSpPr/>
        <p:nvPr/>
      </p:nvGrpSpPr>
      <p:grpSpPr>
        <a:xfrm>
          <a:off x="0" y="0"/>
          <a:ext cx="0" cy="0"/>
          <a:chOff x="0" y="0"/>
          <a:chExt cx="0" cy="0"/>
        </a:xfrm>
      </p:grpSpPr>
      <p:sp>
        <p:nvSpPr>
          <p:cNvPr id="1059" name="Google Shape;1059;p31"/>
          <p:cNvSpPr txBox="1">
            <a:spLocks noGrp="1"/>
          </p:cNvSpPr>
          <p:nvPr>
            <p:ph type="title"/>
          </p:nvPr>
        </p:nvSpPr>
        <p:spPr>
          <a:xfrm>
            <a:off x="969200" y="720000"/>
            <a:ext cx="10262800" cy="63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0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060" name="Google Shape;1060;p31"/>
          <p:cNvSpPr txBox="1">
            <a:spLocks noGrp="1"/>
          </p:cNvSpPr>
          <p:nvPr>
            <p:ph type="subTitle" idx="1"/>
          </p:nvPr>
        </p:nvSpPr>
        <p:spPr>
          <a:xfrm>
            <a:off x="2638135" y="5206233"/>
            <a:ext cx="31920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a:solidFill>
                  <a:schemeClr val="lt2"/>
                </a:solidFill>
              </a:defRPr>
            </a:lvl1pPr>
            <a:lvl2pPr lvl="1" rtl="0">
              <a:lnSpc>
                <a:spcPct val="100000"/>
              </a:lnSpc>
              <a:spcBef>
                <a:spcPts val="0"/>
              </a:spcBef>
              <a:spcAft>
                <a:spcPts val="0"/>
              </a:spcAft>
              <a:buClr>
                <a:schemeClr val="lt2"/>
              </a:buClr>
              <a:buSzPts val="2100"/>
              <a:buNone/>
              <a:defRPr sz="2800">
                <a:solidFill>
                  <a:schemeClr val="lt2"/>
                </a:solidFill>
              </a:defRPr>
            </a:lvl2pPr>
            <a:lvl3pPr lvl="2" rtl="0">
              <a:lnSpc>
                <a:spcPct val="100000"/>
              </a:lnSpc>
              <a:spcBef>
                <a:spcPts val="0"/>
              </a:spcBef>
              <a:spcAft>
                <a:spcPts val="0"/>
              </a:spcAft>
              <a:buClr>
                <a:schemeClr val="lt2"/>
              </a:buClr>
              <a:buSzPts val="2100"/>
              <a:buNone/>
              <a:defRPr sz="2800">
                <a:solidFill>
                  <a:schemeClr val="lt2"/>
                </a:solidFill>
              </a:defRPr>
            </a:lvl3pPr>
            <a:lvl4pPr lvl="3" rtl="0">
              <a:lnSpc>
                <a:spcPct val="100000"/>
              </a:lnSpc>
              <a:spcBef>
                <a:spcPts val="0"/>
              </a:spcBef>
              <a:spcAft>
                <a:spcPts val="0"/>
              </a:spcAft>
              <a:buClr>
                <a:schemeClr val="lt2"/>
              </a:buClr>
              <a:buSzPts val="2100"/>
              <a:buNone/>
              <a:defRPr sz="2800">
                <a:solidFill>
                  <a:schemeClr val="lt2"/>
                </a:solidFill>
              </a:defRPr>
            </a:lvl4pPr>
            <a:lvl5pPr lvl="4" rtl="0">
              <a:lnSpc>
                <a:spcPct val="100000"/>
              </a:lnSpc>
              <a:spcBef>
                <a:spcPts val="0"/>
              </a:spcBef>
              <a:spcAft>
                <a:spcPts val="0"/>
              </a:spcAft>
              <a:buClr>
                <a:schemeClr val="lt2"/>
              </a:buClr>
              <a:buSzPts val="2100"/>
              <a:buNone/>
              <a:defRPr sz="2800">
                <a:solidFill>
                  <a:schemeClr val="lt2"/>
                </a:solidFill>
              </a:defRPr>
            </a:lvl5pPr>
            <a:lvl6pPr lvl="5" rtl="0">
              <a:lnSpc>
                <a:spcPct val="100000"/>
              </a:lnSpc>
              <a:spcBef>
                <a:spcPts val="0"/>
              </a:spcBef>
              <a:spcAft>
                <a:spcPts val="0"/>
              </a:spcAft>
              <a:buClr>
                <a:schemeClr val="lt2"/>
              </a:buClr>
              <a:buSzPts val="2100"/>
              <a:buNone/>
              <a:defRPr sz="2800">
                <a:solidFill>
                  <a:schemeClr val="lt2"/>
                </a:solidFill>
              </a:defRPr>
            </a:lvl6pPr>
            <a:lvl7pPr lvl="6" rtl="0">
              <a:lnSpc>
                <a:spcPct val="100000"/>
              </a:lnSpc>
              <a:spcBef>
                <a:spcPts val="0"/>
              </a:spcBef>
              <a:spcAft>
                <a:spcPts val="0"/>
              </a:spcAft>
              <a:buClr>
                <a:schemeClr val="lt2"/>
              </a:buClr>
              <a:buSzPts val="2100"/>
              <a:buNone/>
              <a:defRPr sz="2800">
                <a:solidFill>
                  <a:schemeClr val="lt2"/>
                </a:solidFill>
              </a:defRPr>
            </a:lvl7pPr>
            <a:lvl8pPr lvl="7" rtl="0">
              <a:lnSpc>
                <a:spcPct val="100000"/>
              </a:lnSpc>
              <a:spcBef>
                <a:spcPts val="0"/>
              </a:spcBef>
              <a:spcAft>
                <a:spcPts val="0"/>
              </a:spcAft>
              <a:buClr>
                <a:schemeClr val="lt2"/>
              </a:buClr>
              <a:buSzPts val="2100"/>
              <a:buNone/>
              <a:defRPr sz="2800">
                <a:solidFill>
                  <a:schemeClr val="lt2"/>
                </a:solidFill>
              </a:defRPr>
            </a:lvl8pPr>
            <a:lvl9pPr lvl="8" rtl="0">
              <a:lnSpc>
                <a:spcPct val="100000"/>
              </a:lnSpc>
              <a:spcBef>
                <a:spcPts val="0"/>
              </a:spcBef>
              <a:spcAft>
                <a:spcPts val="0"/>
              </a:spcAft>
              <a:buClr>
                <a:schemeClr val="lt2"/>
              </a:buClr>
              <a:buSzPts val="2100"/>
              <a:buNone/>
              <a:defRPr sz="2800">
                <a:solidFill>
                  <a:schemeClr val="lt2"/>
                </a:solidFill>
              </a:defRPr>
            </a:lvl9pPr>
          </a:lstStyle>
          <a:p>
            <a:endParaRPr/>
          </a:p>
        </p:txBody>
      </p:sp>
      <p:sp>
        <p:nvSpPr>
          <p:cNvPr id="1061" name="Google Shape;1061;p31"/>
          <p:cNvSpPr txBox="1">
            <a:spLocks noGrp="1"/>
          </p:cNvSpPr>
          <p:nvPr>
            <p:ph type="title" idx="2"/>
          </p:nvPr>
        </p:nvSpPr>
        <p:spPr>
          <a:xfrm>
            <a:off x="2638135" y="4599164"/>
            <a:ext cx="3192000" cy="63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3200">
                <a:solidFill>
                  <a:schemeClr val="lt2"/>
                </a:solidFill>
              </a:defRPr>
            </a:lvl1pPr>
            <a:lvl2pPr lvl="1"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2pPr>
            <a:lvl3pPr lvl="2"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3pPr>
            <a:lvl4pPr lvl="3"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4pPr>
            <a:lvl5pPr lvl="4"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5pPr>
            <a:lvl6pPr lvl="5"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6pPr>
            <a:lvl7pPr lvl="6"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7pPr>
            <a:lvl8pPr lvl="7"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8pPr>
            <a:lvl9pPr lvl="8"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9pPr>
          </a:lstStyle>
          <a:p>
            <a:endParaRPr/>
          </a:p>
        </p:txBody>
      </p:sp>
      <p:sp>
        <p:nvSpPr>
          <p:cNvPr id="1062" name="Google Shape;1062;p31"/>
          <p:cNvSpPr txBox="1">
            <a:spLocks noGrp="1"/>
          </p:cNvSpPr>
          <p:nvPr>
            <p:ph type="subTitle" idx="3"/>
          </p:nvPr>
        </p:nvSpPr>
        <p:spPr>
          <a:xfrm>
            <a:off x="6371068" y="5206233"/>
            <a:ext cx="31920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None/>
              <a:defRPr>
                <a:solidFill>
                  <a:schemeClr val="lt2"/>
                </a:solidFill>
              </a:defRPr>
            </a:lvl1pPr>
            <a:lvl2pPr lvl="1" rtl="0">
              <a:lnSpc>
                <a:spcPct val="100000"/>
              </a:lnSpc>
              <a:spcBef>
                <a:spcPts val="0"/>
              </a:spcBef>
              <a:spcAft>
                <a:spcPts val="0"/>
              </a:spcAft>
              <a:buClr>
                <a:schemeClr val="lt2"/>
              </a:buClr>
              <a:buSzPts val="2100"/>
              <a:buNone/>
              <a:defRPr sz="2800">
                <a:solidFill>
                  <a:schemeClr val="lt2"/>
                </a:solidFill>
              </a:defRPr>
            </a:lvl2pPr>
            <a:lvl3pPr lvl="2" rtl="0">
              <a:lnSpc>
                <a:spcPct val="100000"/>
              </a:lnSpc>
              <a:spcBef>
                <a:spcPts val="0"/>
              </a:spcBef>
              <a:spcAft>
                <a:spcPts val="0"/>
              </a:spcAft>
              <a:buClr>
                <a:schemeClr val="lt2"/>
              </a:buClr>
              <a:buSzPts val="2100"/>
              <a:buNone/>
              <a:defRPr sz="2800">
                <a:solidFill>
                  <a:schemeClr val="lt2"/>
                </a:solidFill>
              </a:defRPr>
            </a:lvl3pPr>
            <a:lvl4pPr lvl="3" rtl="0">
              <a:lnSpc>
                <a:spcPct val="100000"/>
              </a:lnSpc>
              <a:spcBef>
                <a:spcPts val="0"/>
              </a:spcBef>
              <a:spcAft>
                <a:spcPts val="0"/>
              </a:spcAft>
              <a:buClr>
                <a:schemeClr val="lt2"/>
              </a:buClr>
              <a:buSzPts val="2100"/>
              <a:buNone/>
              <a:defRPr sz="2800">
                <a:solidFill>
                  <a:schemeClr val="lt2"/>
                </a:solidFill>
              </a:defRPr>
            </a:lvl4pPr>
            <a:lvl5pPr lvl="4" rtl="0">
              <a:lnSpc>
                <a:spcPct val="100000"/>
              </a:lnSpc>
              <a:spcBef>
                <a:spcPts val="0"/>
              </a:spcBef>
              <a:spcAft>
                <a:spcPts val="0"/>
              </a:spcAft>
              <a:buClr>
                <a:schemeClr val="lt2"/>
              </a:buClr>
              <a:buSzPts val="2100"/>
              <a:buNone/>
              <a:defRPr sz="2800">
                <a:solidFill>
                  <a:schemeClr val="lt2"/>
                </a:solidFill>
              </a:defRPr>
            </a:lvl5pPr>
            <a:lvl6pPr lvl="5" rtl="0">
              <a:lnSpc>
                <a:spcPct val="100000"/>
              </a:lnSpc>
              <a:spcBef>
                <a:spcPts val="0"/>
              </a:spcBef>
              <a:spcAft>
                <a:spcPts val="0"/>
              </a:spcAft>
              <a:buClr>
                <a:schemeClr val="lt2"/>
              </a:buClr>
              <a:buSzPts val="2100"/>
              <a:buNone/>
              <a:defRPr sz="2800">
                <a:solidFill>
                  <a:schemeClr val="lt2"/>
                </a:solidFill>
              </a:defRPr>
            </a:lvl6pPr>
            <a:lvl7pPr lvl="6" rtl="0">
              <a:lnSpc>
                <a:spcPct val="100000"/>
              </a:lnSpc>
              <a:spcBef>
                <a:spcPts val="0"/>
              </a:spcBef>
              <a:spcAft>
                <a:spcPts val="0"/>
              </a:spcAft>
              <a:buClr>
                <a:schemeClr val="lt2"/>
              </a:buClr>
              <a:buSzPts val="2100"/>
              <a:buNone/>
              <a:defRPr sz="2800">
                <a:solidFill>
                  <a:schemeClr val="lt2"/>
                </a:solidFill>
              </a:defRPr>
            </a:lvl7pPr>
            <a:lvl8pPr lvl="7" rtl="0">
              <a:lnSpc>
                <a:spcPct val="100000"/>
              </a:lnSpc>
              <a:spcBef>
                <a:spcPts val="0"/>
              </a:spcBef>
              <a:spcAft>
                <a:spcPts val="0"/>
              </a:spcAft>
              <a:buClr>
                <a:schemeClr val="lt2"/>
              </a:buClr>
              <a:buSzPts val="2100"/>
              <a:buNone/>
              <a:defRPr sz="2800">
                <a:solidFill>
                  <a:schemeClr val="lt2"/>
                </a:solidFill>
              </a:defRPr>
            </a:lvl8pPr>
            <a:lvl9pPr lvl="8" rtl="0">
              <a:lnSpc>
                <a:spcPct val="100000"/>
              </a:lnSpc>
              <a:spcBef>
                <a:spcPts val="0"/>
              </a:spcBef>
              <a:spcAft>
                <a:spcPts val="0"/>
              </a:spcAft>
              <a:buClr>
                <a:schemeClr val="lt2"/>
              </a:buClr>
              <a:buSzPts val="2100"/>
              <a:buNone/>
              <a:defRPr sz="2800">
                <a:solidFill>
                  <a:schemeClr val="lt2"/>
                </a:solidFill>
              </a:defRPr>
            </a:lvl9pPr>
          </a:lstStyle>
          <a:p>
            <a:endParaRPr/>
          </a:p>
        </p:txBody>
      </p:sp>
      <p:sp>
        <p:nvSpPr>
          <p:cNvPr id="1063" name="Google Shape;1063;p31"/>
          <p:cNvSpPr txBox="1">
            <a:spLocks noGrp="1"/>
          </p:cNvSpPr>
          <p:nvPr>
            <p:ph type="title" idx="4"/>
          </p:nvPr>
        </p:nvSpPr>
        <p:spPr>
          <a:xfrm>
            <a:off x="6371068" y="4599164"/>
            <a:ext cx="3192000" cy="63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3200">
                <a:solidFill>
                  <a:schemeClr val="lt2"/>
                </a:solidFill>
              </a:defRPr>
            </a:lvl1pPr>
            <a:lvl2pPr lvl="1"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2pPr>
            <a:lvl3pPr lvl="2"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3pPr>
            <a:lvl4pPr lvl="3"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4pPr>
            <a:lvl5pPr lvl="4"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5pPr>
            <a:lvl6pPr lvl="5"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6pPr>
            <a:lvl7pPr lvl="6"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7pPr>
            <a:lvl8pPr lvl="7"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8pPr>
            <a:lvl9pPr lvl="8" rtl="0">
              <a:spcBef>
                <a:spcPts val="0"/>
              </a:spcBef>
              <a:spcAft>
                <a:spcPts val="0"/>
              </a:spcAft>
              <a:buClr>
                <a:schemeClr val="lt2"/>
              </a:buClr>
              <a:buSzPts val="2800"/>
              <a:buFont typeface="Patrick Hand"/>
              <a:buNone/>
              <a:defRPr>
                <a:solidFill>
                  <a:schemeClr val="lt2"/>
                </a:solidFill>
                <a:latin typeface="Patrick Hand"/>
                <a:ea typeface="Patrick Hand"/>
                <a:cs typeface="Patrick Hand"/>
                <a:sym typeface="Patrick Hand"/>
              </a:defRPr>
            </a:lvl9pPr>
          </a:lstStyle>
          <a:p>
            <a:endParaRPr/>
          </a:p>
        </p:txBody>
      </p:sp>
      <p:sp>
        <p:nvSpPr>
          <p:cNvPr id="1064" name="Google Shape;1064;p31"/>
          <p:cNvSpPr/>
          <p:nvPr/>
        </p:nvSpPr>
        <p:spPr>
          <a:xfrm rot="-2887186">
            <a:off x="-699044" y="4293930"/>
            <a:ext cx="3091821" cy="1721089"/>
          </a:xfrm>
          <a:custGeom>
            <a:avLst/>
            <a:gdLst/>
            <a:ahLst/>
            <a:cxnLst/>
            <a:rect l="l" t="t" r="r" b="b"/>
            <a:pathLst>
              <a:path w="11278" h="6278" extrusionOk="0">
                <a:moveTo>
                  <a:pt x="8460" y="627"/>
                </a:moveTo>
                <a:lnTo>
                  <a:pt x="8460" y="627"/>
                </a:lnTo>
                <a:cubicBezTo>
                  <a:pt x="8373" y="689"/>
                  <a:pt x="8297" y="758"/>
                  <a:pt x="8216" y="834"/>
                </a:cubicBezTo>
                <a:cubicBezTo>
                  <a:pt x="8072" y="972"/>
                  <a:pt x="7939" y="1128"/>
                  <a:pt x="7815" y="1285"/>
                </a:cubicBezTo>
                <a:cubicBezTo>
                  <a:pt x="7557" y="1605"/>
                  <a:pt x="7326" y="1944"/>
                  <a:pt x="7045" y="2244"/>
                </a:cubicBezTo>
                <a:cubicBezTo>
                  <a:pt x="6969" y="2326"/>
                  <a:pt x="6887" y="2407"/>
                  <a:pt x="6805" y="2482"/>
                </a:cubicBezTo>
                <a:cubicBezTo>
                  <a:pt x="6718" y="2557"/>
                  <a:pt x="6623" y="2626"/>
                  <a:pt x="6536" y="2696"/>
                </a:cubicBezTo>
                <a:cubicBezTo>
                  <a:pt x="6511" y="2714"/>
                  <a:pt x="6492" y="2726"/>
                  <a:pt x="6473" y="2745"/>
                </a:cubicBezTo>
                <a:cubicBezTo>
                  <a:pt x="6110" y="3009"/>
                  <a:pt x="5740" y="3252"/>
                  <a:pt x="5327" y="3422"/>
                </a:cubicBezTo>
                <a:cubicBezTo>
                  <a:pt x="5396" y="3365"/>
                  <a:pt x="5465" y="3309"/>
                  <a:pt x="5533" y="3252"/>
                </a:cubicBezTo>
                <a:cubicBezTo>
                  <a:pt x="5653" y="3159"/>
                  <a:pt x="5772" y="3058"/>
                  <a:pt x="5891" y="2959"/>
                </a:cubicBezTo>
                <a:cubicBezTo>
                  <a:pt x="6122" y="2757"/>
                  <a:pt x="6354" y="2551"/>
                  <a:pt x="6580" y="2344"/>
                </a:cubicBezTo>
                <a:cubicBezTo>
                  <a:pt x="6805" y="2132"/>
                  <a:pt x="7025" y="1918"/>
                  <a:pt x="7245" y="1698"/>
                </a:cubicBezTo>
                <a:cubicBezTo>
                  <a:pt x="7451" y="1485"/>
                  <a:pt x="7658" y="1273"/>
                  <a:pt x="7878" y="1079"/>
                </a:cubicBezTo>
                <a:cubicBezTo>
                  <a:pt x="8003" y="966"/>
                  <a:pt x="8128" y="859"/>
                  <a:pt x="8260" y="758"/>
                </a:cubicBezTo>
                <a:cubicBezTo>
                  <a:pt x="8329" y="715"/>
                  <a:pt x="8391" y="671"/>
                  <a:pt x="8460" y="627"/>
                </a:cubicBezTo>
                <a:close/>
                <a:moveTo>
                  <a:pt x="9732" y="996"/>
                </a:moveTo>
                <a:lnTo>
                  <a:pt x="9732" y="996"/>
                </a:lnTo>
                <a:cubicBezTo>
                  <a:pt x="9376" y="1134"/>
                  <a:pt x="9038" y="1322"/>
                  <a:pt x="8711" y="1530"/>
                </a:cubicBezTo>
                <a:cubicBezTo>
                  <a:pt x="8323" y="1780"/>
                  <a:pt x="7947" y="2056"/>
                  <a:pt x="7571" y="2326"/>
                </a:cubicBezTo>
                <a:cubicBezTo>
                  <a:pt x="7213" y="2575"/>
                  <a:pt x="6856" y="2827"/>
                  <a:pt x="6467" y="3034"/>
                </a:cubicBezTo>
                <a:cubicBezTo>
                  <a:pt x="6128" y="3209"/>
                  <a:pt x="5766" y="3359"/>
                  <a:pt x="5390" y="3440"/>
                </a:cubicBezTo>
                <a:cubicBezTo>
                  <a:pt x="5521" y="3391"/>
                  <a:pt x="5646" y="3327"/>
                  <a:pt x="5766" y="3266"/>
                </a:cubicBezTo>
                <a:cubicBezTo>
                  <a:pt x="5966" y="3159"/>
                  <a:pt x="6154" y="3034"/>
                  <a:pt x="6342" y="2902"/>
                </a:cubicBezTo>
                <a:cubicBezTo>
                  <a:pt x="6718" y="2645"/>
                  <a:pt x="7069" y="2357"/>
                  <a:pt x="7445" y="2094"/>
                </a:cubicBezTo>
                <a:cubicBezTo>
                  <a:pt x="7803" y="1843"/>
                  <a:pt x="8179" y="1617"/>
                  <a:pt x="8579" y="1429"/>
                </a:cubicBezTo>
                <a:cubicBezTo>
                  <a:pt x="8949" y="1253"/>
                  <a:pt x="9331" y="1109"/>
                  <a:pt x="9732" y="996"/>
                </a:cubicBezTo>
                <a:close/>
                <a:moveTo>
                  <a:pt x="8240" y="703"/>
                </a:moveTo>
                <a:cubicBezTo>
                  <a:pt x="8128" y="778"/>
                  <a:pt x="8028" y="859"/>
                  <a:pt x="7927" y="946"/>
                </a:cubicBezTo>
                <a:cubicBezTo>
                  <a:pt x="7702" y="1140"/>
                  <a:pt x="7496" y="1354"/>
                  <a:pt x="7288" y="1568"/>
                </a:cubicBezTo>
                <a:cubicBezTo>
                  <a:pt x="6856" y="2011"/>
                  <a:pt x="6411" y="2438"/>
                  <a:pt x="5940" y="2846"/>
                </a:cubicBezTo>
                <a:cubicBezTo>
                  <a:pt x="5810" y="2965"/>
                  <a:pt x="5677" y="3078"/>
                  <a:pt x="5540" y="3184"/>
                </a:cubicBezTo>
                <a:cubicBezTo>
                  <a:pt x="5477" y="3240"/>
                  <a:pt x="5408" y="3297"/>
                  <a:pt x="5345" y="3353"/>
                </a:cubicBezTo>
                <a:cubicBezTo>
                  <a:pt x="5307" y="3379"/>
                  <a:pt x="5277" y="3410"/>
                  <a:pt x="5246" y="3434"/>
                </a:cubicBezTo>
                <a:lnTo>
                  <a:pt x="5232" y="3434"/>
                </a:lnTo>
                <a:cubicBezTo>
                  <a:pt x="5208" y="3448"/>
                  <a:pt x="5182" y="3454"/>
                  <a:pt x="5157" y="3460"/>
                </a:cubicBezTo>
                <a:cubicBezTo>
                  <a:pt x="5240" y="3403"/>
                  <a:pt x="5315" y="3335"/>
                  <a:pt x="5382" y="3266"/>
                </a:cubicBezTo>
                <a:cubicBezTo>
                  <a:pt x="5634" y="3015"/>
                  <a:pt x="5871" y="2757"/>
                  <a:pt x="6116" y="2500"/>
                </a:cubicBezTo>
                <a:cubicBezTo>
                  <a:pt x="6354" y="2244"/>
                  <a:pt x="6593" y="1981"/>
                  <a:pt x="6843" y="1736"/>
                </a:cubicBezTo>
                <a:cubicBezTo>
                  <a:pt x="7082" y="1504"/>
                  <a:pt x="7326" y="1285"/>
                  <a:pt x="7595" y="1091"/>
                </a:cubicBezTo>
                <a:cubicBezTo>
                  <a:pt x="7797" y="946"/>
                  <a:pt x="8015" y="815"/>
                  <a:pt x="8240" y="703"/>
                </a:cubicBezTo>
                <a:close/>
                <a:moveTo>
                  <a:pt x="5552" y="477"/>
                </a:moveTo>
                <a:lnTo>
                  <a:pt x="5552" y="477"/>
                </a:lnTo>
                <a:cubicBezTo>
                  <a:pt x="5503" y="533"/>
                  <a:pt x="5446" y="590"/>
                  <a:pt x="5390" y="645"/>
                </a:cubicBezTo>
                <a:cubicBezTo>
                  <a:pt x="5270" y="770"/>
                  <a:pt x="5157" y="891"/>
                  <a:pt x="5038" y="1009"/>
                </a:cubicBezTo>
                <a:cubicBezTo>
                  <a:pt x="4806" y="1253"/>
                  <a:pt x="4575" y="1498"/>
                  <a:pt x="4343" y="1736"/>
                </a:cubicBezTo>
                <a:cubicBezTo>
                  <a:pt x="4111" y="1981"/>
                  <a:pt x="3878" y="2225"/>
                  <a:pt x="3641" y="2463"/>
                </a:cubicBezTo>
                <a:cubicBezTo>
                  <a:pt x="3409" y="2696"/>
                  <a:pt x="3171" y="2921"/>
                  <a:pt x="2889" y="3096"/>
                </a:cubicBezTo>
                <a:cubicBezTo>
                  <a:pt x="2675" y="3234"/>
                  <a:pt x="2431" y="3347"/>
                  <a:pt x="2231" y="3503"/>
                </a:cubicBezTo>
                <a:cubicBezTo>
                  <a:pt x="2368" y="3353"/>
                  <a:pt x="2481" y="3184"/>
                  <a:pt x="2607" y="3021"/>
                </a:cubicBezTo>
                <a:cubicBezTo>
                  <a:pt x="2720" y="2876"/>
                  <a:pt x="2845" y="2745"/>
                  <a:pt x="2989" y="2632"/>
                </a:cubicBezTo>
                <a:cubicBezTo>
                  <a:pt x="3134" y="2520"/>
                  <a:pt x="3290" y="2425"/>
                  <a:pt x="3447" y="2332"/>
                </a:cubicBezTo>
                <a:cubicBezTo>
                  <a:pt x="3753" y="2144"/>
                  <a:pt x="4066" y="1956"/>
                  <a:pt x="4305" y="1673"/>
                </a:cubicBezTo>
                <a:cubicBezTo>
                  <a:pt x="4424" y="1530"/>
                  <a:pt x="4525" y="1372"/>
                  <a:pt x="4638" y="1222"/>
                </a:cubicBezTo>
                <a:cubicBezTo>
                  <a:pt x="4751" y="1071"/>
                  <a:pt x="4876" y="946"/>
                  <a:pt x="5026" y="834"/>
                </a:cubicBezTo>
                <a:cubicBezTo>
                  <a:pt x="5194" y="709"/>
                  <a:pt x="5382" y="596"/>
                  <a:pt x="5552" y="477"/>
                </a:cubicBezTo>
                <a:close/>
                <a:moveTo>
                  <a:pt x="10835" y="784"/>
                </a:moveTo>
                <a:cubicBezTo>
                  <a:pt x="10566" y="883"/>
                  <a:pt x="10309" y="1022"/>
                  <a:pt x="10071" y="1160"/>
                </a:cubicBezTo>
                <a:cubicBezTo>
                  <a:pt x="9738" y="1354"/>
                  <a:pt x="9426" y="1574"/>
                  <a:pt x="9119" y="1799"/>
                </a:cubicBezTo>
                <a:cubicBezTo>
                  <a:pt x="8498" y="2244"/>
                  <a:pt x="7878" y="2714"/>
                  <a:pt x="7169" y="3021"/>
                </a:cubicBezTo>
                <a:cubicBezTo>
                  <a:pt x="6580" y="3278"/>
                  <a:pt x="5946" y="3422"/>
                  <a:pt x="5307" y="3509"/>
                </a:cubicBezTo>
                <a:lnTo>
                  <a:pt x="5277" y="3509"/>
                </a:lnTo>
                <a:cubicBezTo>
                  <a:pt x="5264" y="3503"/>
                  <a:pt x="5246" y="3503"/>
                  <a:pt x="5232" y="3503"/>
                </a:cubicBezTo>
                <a:lnTo>
                  <a:pt x="5240" y="3497"/>
                </a:lnTo>
                <a:cubicBezTo>
                  <a:pt x="5408" y="3472"/>
                  <a:pt x="5578" y="3428"/>
                  <a:pt x="5734" y="3373"/>
                </a:cubicBezTo>
                <a:cubicBezTo>
                  <a:pt x="5934" y="3309"/>
                  <a:pt x="6122" y="3234"/>
                  <a:pt x="6310" y="3139"/>
                </a:cubicBezTo>
                <a:cubicBezTo>
                  <a:pt x="6693" y="2959"/>
                  <a:pt x="7057" y="2726"/>
                  <a:pt x="7407" y="2488"/>
                </a:cubicBezTo>
                <a:cubicBezTo>
                  <a:pt x="7789" y="2219"/>
                  <a:pt x="8165" y="1944"/>
                  <a:pt x="8549" y="1686"/>
                </a:cubicBezTo>
                <a:cubicBezTo>
                  <a:pt x="8905" y="1447"/>
                  <a:pt x="9275" y="1235"/>
                  <a:pt x="9663" y="1065"/>
                </a:cubicBezTo>
                <a:cubicBezTo>
                  <a:pt x="10039" y="915"/>
                  <a:pt x="10435" y="808"/>
                  <a:pt x="10835" y="784"/>
                </a:cubicBezTo>
                <a:close/>
                <a:moveTo>
                  <a:pt x="10522" y="996"/>
                </a:moveTo>
                <a:lnTo>
                  <a:pt x="10522" y="996"/>
                </a:lnTo>
                <a:cubicBezTo>
                  <a:pt x="10259" y="1160"/>
                  <a:pt x="10015" y="1354"/>
                  <a:pt x="9782" y="1560"/>
                </a:cubicBezTo>
                <a:cubicBezTo>
                  <a:pt x="9426" y="1874"/>
                  <a:pt x="9099" y="2213"/>
                  <a:pt x="8729" y="2508"/>
                </a:cubicBezTo>
                <a:cubicBezTo>
                  <a:pt x="8404" y="2777"/>
                  <a:pt x="8040" y="3009"/>
                  <a:pt x="7652" y="3177"/>
                </a:cubicBezTo>
                <a:cubicBezTo>
                  <a:pt x="7282" y="3335"/>
                  <a:pt x="6894" y="3448"/>
                  <a:pt x="6492" y="3503"/>
                </a:cubicBezTo>
                <a:cubicBezTo>
                  <a:pt x="6286" y="3532"/>
                  <a:pt x="6079" y="3548"/>
                  <a:pt x="5872" y="3548"/>
                </a:cubicBezTo>
                <a:cubicBezTo>
                  <a:pt x="5765" y="3548"/>
                  <a:pt x="5659" y="3544"/>
                  <a:pt x="5552" y="3535"/>
                </a:cubicBezTo>
                <a:cubicBezTo>
                  <a:pt x="6004" y="3460"/>
                  <a:pt x="6455" y="3353"/>
                  <a:pt x="6894" y="3197"/>
                </a:cubicBezTo>
                <a:cubicBezTo>
                  <a:pt x="7615" y="2933"/>
                  <a:pt x="8254" y="2500"/>
                  <a:pt x="8880" y="2049"/>
                </a:cubicBezTo>
                <a:cubicBezTo>
                  <a:pt x="9406" y="1673"/>
                  <a:pt x="9933" y="1279"/>
                  <a:pt x="10522" y="996"/>
                </a:cubicBezTo>
                <a:close/>
                <a:moveTo>
                  <a:pt x="7589" y="802"/>
                </a:moveTo>
                <a:cubicBezTo>
                  <a:pt x="7413" y="903"/>
                  <a:pt x="7245" y="1028"/>
                  <a:pt x="7088" y="1166"/>
                </a:cubicBezTo>
                <a:cubicBezTo>
                  <a:pt x="6819" y="1398"/>
                  <a:pt x="6580" y="1667"/>
                  <a:pt x="6348" y="1944"/>
                </a:cubicBezTo>
                <a:cubicBezTo>
                  <a:pt x="6122" y="2219"/>
                  <a:pt x="5903" y="2500"/>
                  <a:pt x="5665" y="2763"/>
                </a:cubicBezTo>
                <a:cubicBezTo>
                  <a:pt x="5546" y="2896"/>
                  <a:pt x="5420" y="3027"/>
                  <a:pt x="5295" y="3147"/>
                </a:cubicBezTo>
                <a:cubicBezTo>
                  <a:pt x="5164" y="3266"/>
                  <a:pt x="5026" y="3379"/>
                  <a:pt x="4882" y="3485"/>
                </a:cubicBezTo>
                <a:cubicBezTo>
                  <a:pt x="4850" y="3509"/>
                  <a:pt x="4812" y="3535"/>
                  <a:pt x="4781" y="3553"/>
                </a:cubicBezTo>
                <a:lnTo>
                  <a:pt x="4731" y="3553"/>
                </a:lnTo>
                <a:cubicBezTo>
                  <a:pt x="4957" y="3397"/>
                  <a:pt x="5151" y="3203"/>
                  <a:pt x="5333" y="2996"/>
                </a:cubicBezTo>
                <a:cubicBezTo>
                  <a:pt x="5558" y="2733"/>
                  <a:pt x="5766" y="2444"/>
                  <a:pt x="5978" y="2162"/>
                </a:cubicBezTo>
                <a:cubicBezTo>
                  <a:pt x="6186" y="1886"/>
                  <a:pt x="6405" y="1611"/>
                  <a:pt x="6661" y="1372"/>
                </a:cubicBezTo>
                <a:cubicBezTo>
                  <a:pt x="6918" y="1134"/>
                  <a:pt x="7225" y="952"/>
                  <a:pt x="7551" y="815"/>
                </a:cubicBezTo>
                <a:cubicBezTo>
                  <a:pt x="7563" y="808"/>
                  <a:pt x="7577" y="808"/>
                  <a:pt x="7589" y="802"/>
                </a:cubicBezTo>
                <a:close/>
                <a:moveTo>
                  <a:pt x="8485" y="539"/>
                </a:moveTo>
                <a:cubicBezTo>
                  <a:pt x="8473" y="545"/>
                  <a:pt x="8466" y="545"/>
                  <a:pt x="8460" y="552"/>
                </a:cubicBezTo>
                <a:cubicBezTo>
                  <a:pt x="8428" y="570"/>
                  <a:pt x="8398" y="590"/>
                  <a:pt x="8367" y="614"/>
                </a:cubicBezTo>
                <a:cubicBezTo>
                  <a:pt x="8278" y="652"/>
                  <a:pt x="8197" y="689"/>
                  <a:pt x="8115" y="733"/>
                </a:cubicBezTo>
                <a:cubicBezTo>
                  <a:pt x="7971" y="808"/>
                  <a:pt x="7834" y="891"/>
                  <a:pt x="7702" y="984"/>
                </a:cubicBezTo>
                <a:cubicBezTo>
                  <a:pt x="7433" y="1166"/>
                  <a:pt x="7175" y="1372"/>
                  <a:pt x="6938" y="1592"/>
                </a:cubicBezTo>
                <a:cubicBezTo>
                  <a:pt x="6687" y="1831"/>
                  <a:pt x="6449" y="2080"/>
                  <a:pt x="6210" y="2332"/>
                </a:cubicBezTo>
                <a:cubicBezTo>
                  <a:pt x="5972" y="2589"/>
                  <a:pt x="5734" y="2846"/>
                  <a:pt x="5489" y="3096"/>
                </a:cubicBezTo>
                <a:cubicBezTo>
                  <a:pt x="5390" y="3203"/>
                  <a:pt x="5283" y="3309"/>
                  <a:pt x="5164" y="3397"/>
                </a:cubicBezTo>
                <a:cubicBezTo>
                  <a:pt x="5064" y="3478"/>
                  <a:pt x="4951" y="3541"/>
                  <a:pt x="4818" y="3553"/>
                </a:cubicBezTo>
                <a:lnTo>
                  <a:pt x="4812" y="3553"/>
                </a:lnTo>
                <a:cubicBezTo>
                  <a:pt x="4951" y="3466"/>
                  <a:pt x="5082" y="3373"/>
                  <a:pt x="5208" y="3266"/>
                </a:cubicBezTo>
                <a:cubicBezTo>
                  <a:pt x="5339" y="3153"/>
                  <a:pt x="5465" y="3034"/>
                  <a:pt x="5584" y="2908"/>
                </a:cubicBezTo>
                <a:cubicBezTo>
                  <a:pt x="5822" y="2645"/>
                  <a:pt x="6047" y="2369"/>
                  <a:pt x="6273" y="2094"/>
                </a:cubicBezTo>
                <a:cubicBezTo>
                  <a:pt x="6499" y="1823"/>
                  <a:pt x="6730" y="1548"/>
                  <a:pt x="6993" y="1310"/>
                </a:cubicBezTo>
                <a:cubicBezTo>
                  <a:pt x="7219" y="1097"/>
                  <a:pt x="7470" y="909"/>
                  <a:pt x="7751" y="764"/>
                </a:cubicBezTo>
                <a:cubicBezTo>
                  <a:pt x="7827" y="727"/>
                  <a:pt x="7902" y="695"/>
                  <a:pt x="7985" y="665"/>
                </a:cubicBezTo>
                <a:cubicBezTo>
                  <a:pt x="8128" y="620"/>
                  <a:pt x="8272" y="582"/>
                  <a:pt x="8416" y="545"/>
                </a:cubicBezTo>
                <a:cubicBezTo>
                  <a:pt x="8442" y="545"/>
                  <a:pt x="8460" y="539"/>
                  <a:pt x="8485" y="539"/>
                </a:cubicBezTo>
                <a:close/>
                <a:moveTo>
                  <a:pt x="4700" y="3573"/>
                </a:moveTo>
                <a:lnTo>
                  <a:pt x="4700" y="3579"/>
                </a:lnTo>
                <a:cubicBezTo>
                  <a:pt x="4694" y="3585"/>
                  <a:pt x="4694" y="3585"/>
                  <a:pt x="4687" y="3585"/>
                </a:cubicBezTo>
                <a:lnTo>
                  <a:pt x="4700" y="3573"/>
                </a:lnTo>
                <a:close/>
                <a:moveTo>
                  <a:pt x="10785" y="901"/>
                </a:moveTo>
                <a:cubicBezTo>
                  <a:pt x="10524" y="1083"/>
                  <a:pt x="10295" y="1312"/>
                  <a:pt x="10083" y="1554"/>
                </a:cubicBezTo>
                <a:cubicBezTo>
                  <a:pt x="9776" y="1892"/>
                  <a:pt x="9507" y="2268"/>
                  <a:pt x="9200" y="2601"/>
                </a:cubicBezTo>
                <a:cubicBezTo>
                  <a:pt x="8893" y="2939"/>
                  <a:pt x="8555" y="3240"/>
                  <a:pt x="8135" y="3422"/>
                </a:cubicBezTo>
                <a:cubicBezTo>
                  <a:pt x="7721" y="3604"/>
                  <a:pt x="7263" y="3673"/>
                  <a:pt x="6811" y="3679"/>
                </a:cubicBezTo>
                <a:cubicBezTo>
                  <a:pt x="6398" y="3679"/>
                  <a:pt x="5992" y="3622"/>
                  <a:pt x="5578" y="3561"/>
                </a:cubicBezTo>
                <a:lnTo>
                  <a:pt x="5578" y="3561"/>
                </a:lnTo>
                <a:cubicBezTo>
                  <a:pt x="5677" y="3568"/>
                  <a:pt x="5776" y="3571"/>
                  <a:pt x="5875" y="3571"/>
                </a:cubicBezTo>
                <a:cubicBezTo>
                  <a:pt x="6029" y="3571"/>
                  <a:pt x="6183" y="3563"/>
                  <a:pt x="6336" y="3547"/>
                </a:cubicBezTo>
                <a:cubicBezTo>
                  <a:pt x="6736" y="3509"/>
                  <a:pt x="7126" y="3416"/>
                  <a:pt x="7502" y="3272"/>
                </a:cubicBezTo>
                <a:cubicBezTo>
                  <a:pt x="7890" y="3127"/>
                  <a:pt x="8254" y="2921"/>
                  <a:pt x="8579" y="2670"/>
                </a:cubicBezTo>
                <a:cubicBezTo>
                  <a:pt x="8962" y="2387"/>
                  <a:pt x="9301" y="2056"/>
                  <a:pt x="9651" y="1736"/>
                </a:cubicBezTo>
                <a:cubicBezTo>
                  <a:pt x="9996" y="1423"/>
                  <a:pt x="10360" y="1122"/>
                  <a:pt x="10779" y="903"/>
                </a:cubicBezTo>
                <a:cubicBezTo>
                  <a:pt x="10781" y="903"/>
                  <a:pt x="10783" y="902"/>
                  <a:pt x="10785" y="901"/>
                </a:cubicBezTo>
                <a:close/>
                <a:moveTo>
                  <a:pt x="5671" y="420"/>
                </a:moveTo>
                <a:cubicBezTo>
                  <a:pt x="5653" y="445"/>
                  <a:pt x="5628" y="477"/>
                  <a:pt x="5602" y="501"/>
                </a:cubicBezTo>
                <a:cubicBezTo>
                  <a:pt x="5477" y="652"/>
                  <a:pt x="5352" y="808"/>
                  <a:pt x="5226" y="958"/>
                </a:cubicBezTo>
                <a:cubicBezTo>
                  <a:pt x="4969" y="1253"/>
                  <a:pt x="4719" y="1548"/>
                  <a:pt x="4456" y="1837"/>
                </a:cubicBezTo>
                <a:cubicBezTo>
                  <a:pt x="4193" y="2124"/>
                  <a:pt x="3923" y="2407"/>
                  <a:pt x="3647" y="2676"/>
                </a:cubicBezTo>
                <a:cubicBezTo>
                  <a:pt x="3409" y="2908"/>
                  <a:pt x="3152" y="3127"/>
                  <a:pt x="2876" y="3315"/>
                </a:cubicBezTo>
                <a:cubicBezTo>
                  <a:pt x="2625" y="3485"/>
                  <a:pt x="2356" y="3616"/>
                  <a:pt x="2067" y="3691"/>
                </a:cubicBezTo>
                <a:cubicBezTo>
                  <a:pt x="2275" y="3460"/>
                  <a:pt x="2556" y="3327"/>
                  <a:pt x="2819" y="3171"/>
                </a:cubicBezTo>
                <a:cubicBezTo>
                  <a:pt x="3102" y="3009"/>
                  <a:pt x="3346" y="2795"/>
                  <a:pt x="3577" y="2569"/>
                </a:cubicBezTo>
                <a:cubicBezTo>
                  <a:pt x="3817" y="2338"/>
                  <a:pt x="4048" y="2094"/>
                  <a:pt x="4280" y="1855"/>
                </a:cubicBezTo>
                <a:cubicBezTo>
                  <a:pt x="4512" y="1611"/>
                  <a:pt x="4743" y="1372"/>
                  <a:pt x="4982" y="1134"/>
                </a:cubicBezTo>
                <a:cubicBezTo>
                  <a:pt x="5113" y="996"/>
                  <a:pt x="5246" y="865"/>
                  <a:pt x="5376" y="727"/>
                </a:cubicBezTo>
                <a:cubicBezTo>
                  <a:pt x="5440" y="658"/>
                  <a:pt x="5503" y="590"/>
                  <a:pt x="5570" y="527"/>
                </a:cubicBezTo>
                <a:cubicBezTo>
                  <a:pt x="5602" y="489"/>
                  <a:pt x="5640" y="451"/>
                  <a:pt x="5671" y="420"/>
                </a:cubicBezTo>
                <a:close/>
                <a:moveTo>
                  <a:pt x="2026" y="3697"/>
                </a:moveTo>
                <a:cubicBezTo>
                  <a:pt x="2024" y="3699"/>
                  <a:pt x="2024" y="3701"/>
                  <a:pt x="2024" y="3703"/>
                </a:cubicBezTo>
                <a:lnTo>
                  <a:pt x="2018" y="3703"/>
                </a:lnTo>
                <a:cubicBezTo>
                  <a:pt x="2018" y="3703"/>
                  <a:pt x="2012" y="3711"/>
                  <a:pt x="2006" y="3711"/>
                </a:cubicBezTo>
                <a:cubicBezTo>
                  <a:pt x="2014" y="3706"/>
                  <a:pt x="2019" y="3701"/>
                  <a:pt x="2026" y="3697"/>
                </a:cubicBezTo>
                <a:close/>
                <a:moveTo>
                  <a:pt x="5521" y="695"/>
                </a:moveTo>
                <a:lnTo>
                  <a:pt x="5521" y="695"/>
                </a:lnTo>
                <a:cubicBezTo>
                  <a:pt x="5458" y="790"/>
                  <a:pt x="5396" y="877"/>
                  <a:pt x="5339" y="972"/>
                </a:cubicBezTo>
                <a:cubicBezTo>
                  <a:pt x="5127" y="1297"/>
                  <a:pt x="4919" y="1623"/>
                  <a:pt x="4687" y="1936"/>
                </a:cubicBezTo>
                <a:cubicBezTo>
                  <a:pt x="4462" y="2256"/>
                  <a:pt x="4211" y="2563"/>
                  <a:pt x="3935" y="2839"/>
                </a:cubicBezTo>
                <a:cubicBezTo>
                  <a:pt x="3666" y="3096"/>
                  <a:pt x="3365" y="3327"/>
                  <a:pt x="3033" y="3491"/>
                </a:cubicBezTo>
                <a:cubicBezTo>
                  <a:pt x="2807" y="3598"/>
                  <a:pt x="2570" y="3679"/>
                  <a:pt x="2318" y="3723"/>
                </a:cubicBezTo>
                <a:cubicBezTo>
                  <a:pt x="2224" y="3729"/>
                  <a:pt x="2130" y="3735"/>
                  <a:pt x="2036" y="3735"/>
                </a:cubicBezTo>
                <a:cubicBezTo>
                  <a:pt x="2299" y="3679"/>
                  <a:pt x="2550" y="3573"/>
                  <a:pt x="2776" y="3434"/>
                </a:cubicBezTo>
                <a:cubicBezTo>
                  <a:pt x="3065" y="3260"/>
                  <a:pt x="3328" y="3046"/>
                  <a:pt x="3571" y="2814"/>
                </a:cubicBezTo>
                <a:cubicBezTo>
                  <a:pt x="3854" y="2557"/>
                  <a:pt x="4123" y="2282"/>
                  <a:pt x="4381" y="1999"/>
                </a:cubicBezTo>
                <a:cubicBezTo>
                  <a:pt x="4656" y="1710"/>
                  <a:pt x="4913" y="1410"/>
                  <a:pt x="5176" y="1109"/>
                </a:cubicBezTo>
                <a:cubicBezTo>
                  <a:pt x="5289" y="972"/>
                  <a:pt x="5402" y="834"/>
                  <a:pt x="5521" y="695"/>
                </a:cubicBezTo>
                <a:close/>
                <a:moveTo>
                  <a:pt x="4526" y="4173"/>
                </a:moveTo>
                <a:cubicBezTo>
                  <a:pt x="4755" y="4173"/>
                  <a:pt x="4988" y="4187"/>
                  <a:pt x="5220" y="4224"/>
                </a:cubicBezTo>
                <a:cubicBezTo>
                  <a:pt x="5477" y="4261"/>
                  <a:pt x="5734" y="4325"/>
                  <a:pt x="5978" y="4406"/>
                </a:cubicBezTo>
                <a:cubicBezTo>
                  <a:pt x="6492" y="4576"/>
                  <a:pt x="6975" y="4820"/>
                  <a:pt x="7433" y="5102"/>
                </a:cubicBezTo>
                <a:cubicBezTo>
                  <a:pt x="7557" y="5177"/>
                  <a:pt x="7676" y="5253"/>
                  <a:pt x="7797" y="5334"/>
                </a:cubicBezTo>
                <a:cubicBezTo>
                  <a:pt x="7664" y="5259"/>
                  <a:pt x="7526" y="5190"/>
                  <a:pt x="7389" y="5126"/>
                </a:cubicBezTo>
                <a:cubicBezTo>
                  <a:pt x="6987" y="4938"/>
                  <a:pt x="6574" y="4782"/>
                  <a:pt x="6148" y="4663"/>
                </a:cubicBezTo>
                <a:cubicBezTo>
                  <a:pt x="5715" y="4538"/>
                  <a:pt x="5277" y="4456"/>
                  <a:pt x="4832" y="4400"/>
                </a:cubicBezTo>
                <a:cubicBezTo>
                  <a:pt x="4387" y="4343"/>
                  <a:pt x="3941" y="4305"/>
                  <a:pt x="3490" y="4267"/>
                </a:cubicBezTo>
                <a:cubicBezTo>
                  <a:pt x="3308" y="4255"/>
                  <a:pt x="3126" y="4237"/>
                  <a:pt x="2946" y="4218"/>
                </a:cubicBezTo>
                <a:lnTo>
                  <a:pt x="2958" y="4218"/>
                </a:lnTo>
                <a:cubicBezTo>
                  <a:pt x="3010" y="4219"/>
                  <a:pt x="3061" y="4220"/>
                  <a:pt x="3113" y="4220"/>
                </a:cubicBezTo>
                <a:cubicBezTo>
                  <a:pt x="3543" y="4220"/>
                  <a:pt x="3968" y="4180"/>
                  <a:pt x="4399" y="4174"/>
                </a:cubicBezTo>
                <a:cubicBezTo>
                  <a:pt x="4441" y="4173"/>
                  <a:pt x="4484" y="4173"/>
                  <a:pt x="4526" y="4173"/>
                </a:cubicBezTo>
                <a:close/>
                <a:moveTo>
                  <a:pt x="2237" y="4200"/>
                </a:moveTo>
                <a:cubicBezTo>
                  <a:pt x="2369" y="4219"/>
                  <a:pt x="2497" y="4232"/>
                  <a:pt x="2629" y="4232"/>
                </a:cubicBezTo>
                <a:cubicBezTo>
                  <a:pt x="2659" y="4232"/>
                  <a:pt x="2689" y="4231"/>
                  <a:pt x="2720" y="4230"/>
                </a:cubicBezTo>
                <a:cubicBezTo>
                  <a:pt x="2920" y="4249"/>
                  <a:pt x="3114" y="4267"/>
                  <a:pt x="3308" y="4287"/>
                </a:cubicBezTo>
                <a:cubicBezTo>
                  <a:pt x="3753" y="4325"/>
                  <a:pt x="4205" y="4362"/>
                  <a:pt x="4644" y="4418"/>
                </a:cubicBezTo>
                <a:cubicBezTo>
                  <a:pt x="5089" y="4475"/>
                  <a:pt x="5527" y="4550"/>
                  <a:pt x="5960" y="4663"/>
                </a:cubicBezTo>
                <a:cubicBezTo>
                  <a:pt x="6386" y="4776"/>
                  <a:pt x="6805" y="4926"/>
                  <a:pt x="7207" y="5108"/>
                </a:cubicBezTo>
                <a:cubicBezTo>
                  <a:pt x="7464" y="5227"/>
                  <a:pt x="7721" y="5358"/>
                  <a:pt x="7965" y="5502"/>
                </a:cubicBezTo>
                <a:cubicBezTo>
                  <a:pt x="7846" y="5441"/>
                  <a:pt x="7727" y="5390"/>
                  <a:pt x="7601" y="5340"/>
                </a:cubicBezTo>
                <a:cubicBezTo>
                  <a:pt x="7150" y="5164"/>
                  <a:pt x="6681" y="5045"/>
                  <a:pt x="6204" y="4958"/>
                </a:cubicBezTo>
                <a:cubicBezTo>
                  <a:pt x="5703" y="4863"/>
                  <a:pt x="5194" y="4807"/>
                  <a:pt x="4687" y="4738"/>
                </a:cubicBezTo>
                <a:cubicBezTo>
                  <a:pt x="4199" y="4675"/>
                  <a:pt x="3710" y="4606"/>
                  <a:pt x="3227" y="4493"/>
                </a:cubicBezTo>
                <a:cubicBezTo>
                  <a:pt x="2889" y="4418"/>
                  <a:pt x="2556" y="4325"/>
                  <a:pt x="2237" y="4200"/>
                </a:cubicBezTo>
                <a:close/>
                <a:moveTo>
                  <a:pt x="2156" y="4325"/>
                </a:moveTo>
                <a:cubicBezTo>
                  <a:pt x="2324" y="4412"/>
                  <a:pt x="2506" y="4501"/>
                  <a:pt x="2688" y="4568"/>
                </a:cubicBezTo>
                <a:cubicBezTo>
                  <a:pt x="3177" y="4770"/>
                  <a:pt x="3698" y="4889"/>
                  <a:pt x="4224" y="4964"/>
                </a:cubicBezTo>
                <a:cubicBezTo>
                  <a:pt x="4757" y="5039"/>
                  <a:pt x="5295" y="5083"/>
                  <a:pt x="5828" y="5177"/>
                </a:cubicBezTo>
                <a:cubicBezTo>
                  <a:pt x="6368" y="5271"/>
                  <a:pt x="6894" y="5421"/>
                  <a:pt x="7407" y="5597"/>
                </a:cubicBezTo>
                <a:cubicBezTo>
                  <a:pt x="7545" y="5641"/>
                  <a:pt x="7676" y="5690"/>
                  <a:pt x="7815" y="5742"/>
                </a:cubicBezTo>
                <a:cubicBezTo>
                  <a:pt x="7783" y="5734"/>
                  <a:pt x="7745" y="5728"/>
                  <a:pt x="7714" y="5722"/>
                </a:cubicBezTo>
                <a:cubicBezTo>
                  <a:pt x="7187" y="5635"/>
                  <a:pt x="6649" y="5621"/>
                  <a:pt x="6116" y="5591"/>
                </a:cubicBezTo>
                <a:cubicBezTo>
                  <a:pt x="5590" y="5560"/>
                  <a:pt x="5070" y="5508"/>
                  <a:pt x="4555" y="5384"/>
                </a:cubicBezTo>
                <a:cubicBezTo>
                  <a:pt x="4066" y="5271"/>
                  <a:pt x="3591" y="5102"/>
                  <a:pt x="3134" y="4889"/>
                </a:cubicBezTo>
                <a:cubicBezTo>
                  <a:pt x="2795" y="4726"/>
                  <a:pt x="2469" y="4538"/>
                  <a:pt x="2156" y="4325"/>
                </a:cubicBezTo>
                <a:close/>
                <a:moveTo>
                  <a:pt x="4511" y="4060"/>
                </a:moveTo>
                <a:cubicBezTo>
                  <a:pt x="4983" y="4060"/>
                  <a:pt x="5454" y="4135"/>
                  <a:pt x="5909" y="4267"/>
                </a:cubicBezTo>
                <a:cubicBezTo>
                  <a:pt x="6423" y="4412"/>
                  <a:pt x="6912" y="4638"/>
                  <a:pt x="7375" y="4914"/>
                </a:cubicBezTo>
                <a:cubicBezTo>
                  <a:pt x="7809" y="5170"/>
                  <a:pt x="8210" y="5471"/>
                  <a:pt x="8586" y="5803"/>
                </a:cubicBezTo>
                <a:cubicBezTo>
                  <a:pt x="8285" y="5578"/>
                  <a:pt x="7977" y="5366"/>
                  <a:pt x="7664" y="5164"/>
                </a:cubicBezTo>
                <a:cubicBezTo>
                  <a:pt x="7207" y="4869"/>
                  <a:pt x="6718" y="4613"/>
                  <a:pt x="6210" y="4425"/>
                </a:cubicBezTo>
                <a:cubicBezTo>
                  <a:pt x="5715" y="4243"/>
                  <a:pt x="5194" y="4137"/>
                  <a:pt x="4668" y="4125"/>
                </a:cubicBezTo>
                <a:cubicBezTo>
                  <a:pt x="4606" y="4123"/>
                  <a:pt x="4545" y="4122"/>
                  <a:pt x="4483" y="4122"/>
                </a:cubicBezTo>
                <a:cubicBezTo>
                  <a:pt x="4125" y="4122"/>
                  <a:pt x="3767" y="4152"/>
                  <a:pt x="3409" y="4168"/>
                </a:cubicBezTo>
                <a:cubicBezTo>
                  <a:pt x="3741" y="4125"/>
                  <a:pt x="4066" y="4067"/>
                  <a:pt x="4405" y="4061"/>
                </a:cubicBezTo>
                <a:cubicBezTo>
                  <a:pt x="4440" y="4061"/>
                  <a:pt x="4475" y="4060"/>
                  <a:pt x="4511" y="4060"/>
                </a:cubicBezTo>
                <a:close/>
                <a:moveTo>
                  <a:pt x="1636" y="4012"/>
                </a:moveTo>
                <a:lnTo>
                  <a:pt x="1636" y="4012"/>
                </a:lnTo>
                <a:cubicBezTo>
                  <a:pt x="1729" y="4079"/>
                  <a:pt x="1830" y="4143"/>
                  <a:pt x="1936" y="4200"/>
                </a:cubicBezTo>
                <a:cubicBezTo>
                  <a:pt x="2249" y="4437"/>
                  <a:pt x="2588" y="4651"/>
                  <a:pt x="2938" y="4832"/>
                </a:cubicBezTo>
                <a:cubicBezTo>
                  <a:pt x="3383" y="5057"/>
                  <a:pt x="3854" y="5233"/>
                  <a:pt x="4330" y="5366"/>
                </a:cubicBezTo>
                <a:cubicBezTo>
                  <a:pt x="4838" y="5502"/>
                  <a:pt x="5352" y="5572"/>
                  <a:pt x="5871" y="5609"/>
                </a:cubicBezTo>
                <a:cubicBezTo>
                  <a:pt x="6411" y="5647"/>
                  <a:pt x="6956" y="5666"/>
                  <a:pt x="7496" y="5742"/>
                </a:cubicBezTo>
                <a:cubicBezTo>
                  <a:pt x="7658" y="5766"/>
                  <a:pt x="7827" y="5797"/>
                  <a:pt x="7991" y="5835"/>
                </a:cubicBezTo>
                <a:cubicBezTo>
                  <a:pt x="7852" y="5817"/>
                  <a:pt x="7714" y="5803"/>
                  <a:pt x="7577" y="5797"/>
                </a:cubicBezTo>
                <a:cubicBezTo>
                  <a:pt x="7443" y="5790"/>
                  <a:pt x="7309" y="5787"/>
                  <a:pt x="7174" y="5787"/>
                </a:cubicBezTo>
                <a:cubicBezTo>
                  <a:pt x="6804" y="5787"/>
                  <a:pt x="6433" y="5807"/>
                  <a:pt x="6063" y="5807"/>
                </a:cubicBezTo>
                <a:cubicBezTo>
                  <a:pt x="5972" y="5807"/>
                  <a:pt x="5881" y="5806"/>
                  <a:pt x="5790" y="5803"/>
                </a:cubicBezTo>
                <a:cubicBezTo>
                  <a:pt x="5258" y="5791"/>
                  <a:pt x="4725" y="5696"/>
                  <a:pt x="4217" y="5540"/>
                </a:cubicBezTo>
                <a:cubicBezTo>
                  <a:pt x="3710" y="5390"/>
                  <a:pt x="3227" y="5170"/>
                  <a:pt x="2776" y="4901"/>
                </a:cubicBezTo>
                <a:cubicBezTo>
                  <a:pt x="2362" y="4651"/>
                  <a:pt x="1980" y="4350"/>
                  <a:pt x="1636" y="4012"/>
                </a:cubicBezTo>
                <a:close/>
                <a:moveTo>
                  <a:pt x="1842" y="4087"/>
                </a:moveTo>
                <a:cubicBezTo>
                  <a:pt x="1899" y="4111"/>
                  <a:pt x="1960" y="4131"/>
                  <a:pt x="2024" y="4149"/>
                </a:cubicBezTo>
                <a:cubicBezTo>
                  <a:pt x="2043" y="4155"/>
                  <a:pt x="2067" y="4162"/>
                  <a:pt x="2087" y="4168"/>
                </a:cubicBezTo>
                <a:cubicBezTo>
                  <a:pt x="2388" y="4299"/>
                  <a:pt x="2707" y="4400"/>
                  <a:pt x="3027" y="4487"/>
                </a:cubicBezTo>
                <a:cubicBezTo>
                  <a:pt x="3490" y="4613"/>
                  <a:pt x="3979" y="4689"/>
                  <a:pt x="4456" y="4756"/>
                </a:cubicBezTo>
                <a:cubicBezTo>
                  <a:pt x="4963" y="4826"/>
                  <a:pt x="5471" y="4889"/>
                  <a:pt x="5972" y="4976"/>
                </a:cubicBezTo>
                <a:cubicBezTo>
                  <a:pt x="6455" y="5057"/>
                  <a:pt x="6938" y="5170"/>
                  <a:pt x="7395" y="5334"/>
                </a:cubicBezTo>
                <a:cubicBezTo>
                  <a:pt x="7815" y="5490"/>
                  <a:pt x="8216" y="5684"/>
                  <a:pt x="8573" y="5948"/>
                </a:cubicBezTo>
                <a:cubicBezTo>
                  <a:pt x="8529" y="5930"/>
                  <a:pt x="8479" y="5916"/>
                  <a:pt x="8436" y="5898"/>
                </a:cubicBezTo>
                <a:cubicBezTo>
                  <a:pt x="8416" y="5892"/>
                  <a:pt x="8404" y="5884"/>
                  <a:pt x="8385" y="5878"/>
                </a:cubicBezTo>
                <a:cubicBezTo>
                  <a:pt x="8135" y="5785"/>
                  <a:pt x="7884" y="5684"/>
                  <a:pt x="7627" y="5597"/>
                </a:cubicBezTo>
                <a:cubicBezTo>
                  <a:pt x="7112" y="5421"/>
                  <a:pt x="6593" y="5265"/>
                  <a:pt x="6059" y="5158"/>
                </a:cubicBezTo>
                <a:cubicBezTo>
                  <a:pt x="5533" y="5057"/>
                  <a:pt x="4994" y="5008"/>
                  <a:pt x="4462" y="4938"/>
                </a:cubicBezTo>
                <a:cubicBezTo>
                  <a:pt x="3935" y="4869"/>
                  <a:pt x="3409" y="4776"/>
                  <a:pt x="2901" y="4594"/>
                </a:cubicBezTo>
                <a:cubicBezTo>
                  <a:pt x="2657" y="4507"/>
                  <a:pt x="2419" y="4400"/>
                  <a:pt x="2186" y="4281"/>
                </a:cubicBezTo>
                <a:cubicBezTo>
                  <a:pt x="2067" y="4218"/>
                  <a:pt x="1954" y="4155"/>
                  <a:pt x="1842" y="4087"/>
                </a:cubicBezTo>
                <a:close/>
                <a:moveTo>
                  <a:pt x="6018" y="0"/>
                </a:moveTo>
                <a:cubicBezTo>
                  <a:pt x="6011" y="0"/>
                  <a:pt x="6004" y="4"/>
                  <a:pt x="5998" y="12"/>
                </a:cubicBezTo>
                <a:cubicBezTo>
                  <a:pt x="5992" y="26"/>
                  <a:pt x="5978" y="38"/>
                  <a:pt x="5972" y="50"/>
                </a:cubicBezTo>
                <a:cubicBezTo>
                  <a:pt x="5969" y="47"/>
                  <a:pt x="5966" y="45"/>
                  <a:pt x="5963" y="45"/>
                </a:cubicBezTo>
                <a:cubicBezTo>
                  <a:pt x="5960" y="45"/>
                  <a:pt x="5957" y="47"/>
                  <a:pt x="5954" y="50"/>
                </a:cubicBezTo>
                <a:cubicBezTo>
                  <a:pt x="5891" y="125"/>
                  <a:pt x="5834" y="188"/>
                  <a:pt x="5766" y="251"/>
                </a:cubicBezTo>
                <a:cubicBezTo>
                  <a:pt x="5697" y="313"/>
                  <a:pt x="5622" y="364"/>
                  <a:pt x="5552" y="420"/>
                </a:cubicBezTo>
                <a:cubicBezTo>
                  <a:pt x="5402" y="521"/>
                  <a:pt x="5246" y="620"/>
                  <a:pt x="5101" y="721"/>
                </a:cubicBezTo>
                <a:cubicBezTo>
                  <a:pt x="4951" y="827"/>
                  <a:pt x="4806" y="940"/>
                  <a:pt x="4687" y="1079"/>
                </a:cubicBezTo>
                <a:cubicBezTo>
                  <a:pt x="4569" y="1216"/>
                  <a:pt x="4462" y="1380"/>
                  <a:pt x="4355" y="1522"/>
                </a:cubicBezTo>
                <a:cubicBezTo>
                  <a:pt x="4242" y="1673"/>
                  <a:pt x="4117" y="1805"/>
                  <a:pt x="3973" y="1924"/>
                </a:cubicBezTo>
                <a:cubicBezTo>
                  <a:pt x="3829" y="2031"/>
                  <a:pt x="3678" y="2132"/>
                  <a:pt x="3522" y="2225"/>
                </a:cubicBezTo>
                <a:cubicBezTo>
                  <a:pt x="3215" y="2407"/>
                  <a:pt x="2901" y="2595"/>
                  <a:pt x="2663" y="2870"/>
                </a:cubicBezTo>
                <a:cubicBezTo>
                  <a:pt x="2431" y="3139"/>
                  <a:pt x="2249" y="3472"/>
                  <a:pt x="1954" y="3685"/>
                </a:cubicBezTo>
                <a:cubicBezTo>
                  <a:pt x="1923" y="3703"/>
                  <a:pt x="1893" y="3723"/>
                  <a:pt x="1861" y="3741"/>
                </a:cubicBezTo>
                <a:cubicBezTo>
                  <a:pt x="1855" y="3741"/>
                  <a:pt x="1855" y="3741"/>
                  <a:pt x="1855" y="3749"/>
                </a:cubicBezTo>
                <a:lnTo>
                  <a:pt x="1848" y="3749"/>
                </a:lnTo>
                <a:cubicBezTo>
                  <a:pt x="1697" y="3755"/>
                  <a:pt x="1541" y="3761"/>
                  <a:pt x="1390" y="3767"/>
                </a:cubicBezTo>
                <a:lnTo>
                  <a:pt x="1359" y="3767"/>
                </a:lnTo>
                <a:cubicBezTo>
                  <a:pt x="1359" y="3767"/>
                  <a:pt x="1353" y="3767"/>
                  <a:pt x="1347" y="3761"/>
                </a:cubicBezTo>
                <a:cubicBezTo>
                  <a:pt x="1345" y="3759"/>
                  <a:pt x="1343" y="3758"/>
                  <a:pt x="1341" y="3758"/>
                </a:cubicBezTo>
                <a:cubicBezTo>
                  <a:pt x="1335" y="3758"/>
                  <a:pt x="1329" y="3764"/>
                  <a:pt x="1329" y="3773"/>
                </a:cubicBezTo>
                <a:cubicBezTo>
                  <a:pt x="1268" y="3774"/>
                  <a:pt x="1207" y="3774"/>
                  <a:pt x="1145" y="3774"/>
                </a:cubicBezTo>
                <a:cubicBezTo>
                  <a:pt x="860" y="3774"/>
                  <a:pt x="573" y="3759"/>
                  <a:pt x="294" y="3697"/>
                </a:cubicBezTo>
                <a:cubicBezTo>
                  <a:pt x="207" y="3673"/>
                  <a:pt x="112" y="3648"/>
                  <a:pt x="25" y="3616"/>
                </a:cubicBezTo>
                <a:cubicBezTo>
                  <a:pt x="23" y="3616"/>
                  <a:pt x="22" y="3615"/>
                  <a:pt x="21" y="3615"/>
                </a:cubicBezTo>
                <a:cubicBezTo>
                  <a:pt x="10" y="3615"/>
                  <a:pt x="0" y="3636"/>
                  <a:pt x="13" y="3642"/>
                </a:cubicBezTo>
                <a:cubicBezTo>
                  <a:pt x="351" y="3779"/>
                  <a:pt x="707" y="3816"/>
                  <a:pt x="1071" y="3816"/>
                </a:cubicBezTo>
                <a:lnTo>
                  <a:pt x="1372" y="3816"/>
                </a:lnTo>
                <a:cubicBezTo>
                  <a:pt x="1404" y="3842"/>
                  <a:pt x="1428" y="3861"/>
                  <a:pt x="1460" y="3885"/>
                </a:cubicBezTo>
                <a:cubicBezTo>
                  <a:pt x="1786" y="4243"/>
                  <a:pt x="2168" y="4556"/>
                  <a:pt x="2570" y="4820"/>
                </a:cubicBezTo>
                <a:cubicBezTo>
                  <a:pt x="3013" y="5114"/>
                  <a:pt x="3490" y="5346"/>
                  <a:pt x="3991" y="5516"/>
                </a:cubicBezTo>
                <a:cubicBezTo>
                  <a:pt x="4487" y="5690"/>
                  <a:pt x="5006" y="5797"/>
                  <a:pt x="5533" y="5841"/>
                </a:cubicBezTo>
                <a:cubicBezTo>
                  <a:pt x="5723" y="5857"/>
                  <a:pt x="5914" y="5862"/>
                  <a:pt x="6105" y="5862"/>
                </a:cubicBezTo>
                <a:cubicBezTo>
                  <a:pt x="6450" y="5862"/>
                  <a:pt x="6796" y="5845"/>
                  <a:pt x="7142" y="5845"/>
                </a:cubicBezTo>
                <a:cubicBezTo>
                  <a:pt x="7201" y="5845"/>
                  <a:pt x="7260" y="5846"/>
                  <a:pt x="7320" y="5847"/>
                </a:cubicBezTo>
                <a:cubicBezTo>
                  <a:pt x="7721" y="5854"/>
                  <a:pt x="8128" y="5892"/>
                  <a:pt x="8511" y="6005"/>
                </a:cubicBezTo>
                <a:cubicBezTo>
                  <a:pt x="8624" y="6048"/>
                  <a:pt x="8737" y="6092"/>
                  <a:pt x="8842" y="6136"/>
                </a:cubicBezTo>
                <a:cubicBezTo>
                  <a:pt x="8874" y="6148"/>
                  <a:pt x="8905" y="6167"/>
                  <a:pt x="8931" y="6179"/>
                </a:cubicBezTo>
                <a:cubicBezTo>
                  <a:pt x="8986" y="6211"/>
                  <a:pt x="9038" y="6242"/>
                  <a:pt x="9093" y="6274"/>
                </a:cubicBezTo>
                <a:cubicBezTo>
                  <a:pt x="9098" y="6277"/>
                  <a:pt x="9102" y="6278"/>
                  <a:pt x="9106" y="6278"/>
                </a:cubicBezTo>
                <a:cubicBezTo>
                  <a:pt x="9120" y="6278"/>
                  <a:pt x="9132" y="6264"/>
                  <a:pt x="9137" y="6248"/>
                </a:cubicBezTo>
                <a:cubicBezTo>
                  <a:pt x="9137" y="6242"/>
                  <a:pt x="9137" y="6242"/>
                  <a:pt x="9143" y="6236"/>
                </a:cubicBezTo>
                <a:cubicBezTo>
                  <a:pt x="9156" y="6230"/>
                  <a:pt x="9156" y="6205"/>
                  <a:pt x="9143" y="6199"/>
                </a:cubicBezTo>
                <a:cubicBezTo>
                  <a:pt x="9105" y="6179"/>
                  <a:pt x="9075" y="6167"/>
                  <a:pt x="9044" y="6148"/>
                </a:cubicBezTo>
                <a:cubicBezTo>
                  <a:pt x="9012" y="6130"/>
                  <a:pt x="8986" y="6104"/>
                  <a:pt x="8962" y="6086"/>
                </a:cubicBezTo>
                <a:cubicBezTo>
                  <a:pt x="8962" y="6072"/>
                  <a:pt x="8962" y="6066"/>
                  <a:pt x="8949" y="6054"/>
                </a:cubicBezTo>
                <a:cubicBezTo>
                  <a:pt x="8535" y="5653"/>
                  <a:pt x="8084" y="5290"/>
                  <a:pt x="7601" y="4982"/>
                </a:cubicBezTo>
                <a:cubicBezTo>
                  <a:pt x="7138" y="4695"/>
                  <a:pt x="6649" y="4449"/>
                  <a:pt x="6128" y="4281"/>
                </a:cubicBezTo>
                <a:cubicBezTo>
                  <a:pt x="5653" y="4125"/>
                  <a:pt x="5151" y="4030"/>
                  <a:pt x="4650" y="4012"/>
                </a:cubicBezTo>
                <a:cubicBezTo>
                  <a:pt x="4602" y="4010"/>
                  <a:pt x="4555" y="4010"/>
                  <a:pt x="4507" y="4010"/>
                </a:cubicBezTo>
                <a:cubicBezTo>
                  <a:pt x="4292" y="4010"/>
                  <a:pt x="4077" y="4024"/>
                  <a:pt x="3866" y="4049"/>
                </a:cubicBezTo>
                <a:cubicBezTo>
                  <a:pt x="3591" y="4087"/>
                  <a:pt x="3308" y="4131"/>
                  <a:pt x="3033" y="4162"/>
                </a:cubicBezTo>
                <a:cubicBezTo>
                  <a:pt x="2976" y="4168"/>
                  <a:pt x="2920" y="4168"/>
                  <a:pt x="2857" y="4174"/>
                </a:cubicBezTo>
                <a:cubicBezTo>
                  <a:pt x="2475" y="4162"/>
                  <a:pt x="2081" y="4105"/>
                  <a:pt x="1723" y="3961"/>
                </a:cubicBezTo>
                <a:cubicBezTo>
                  <a:pt x="1717" y="3961"/>
                  <a:pt x="1705" y="3955"/>
                  <a:pt x="1697" y="3949"/>
                </a:cubicBezTo>
                <a:lnTo>
                  <a:pt x="1691" y="3949"/>
                </a:lnTo>
                <a:cubicBezTo>
                  <a:pt x="1654" y="3937"/>
                  <a:pt x="1616" y="3917"/>
                  <a:pt x="1578" y="3899"/>
                </a:cubicBezTo>
                <a:cubicBezTo>
                  <a:pt x="1572" y="3891"/>
                  <a:pt x="1566" y="3891"/>
                  <a:pt x="1560" y="3885"/>
                </a:cubicBezTo>
                <a:cubicBezTo>
                  <a:pt x="1529" y="3861"/>
                  <a:pt x="1491" y="3836"/>
                  <a:pt x="1460" y="3810"/>
                </a:cubicBezTo>
                <a:cubicBezTo>
                  <a:pt x="1584" y="3810"/>
                  <a:pt x="1717" y="3804"/>
                  <a:pt x="1842" y="3798"/>
                </a:cubicBezTo>
                <a:cubicBezTo>
                  <a:pt x="1846" y="3798"/>
                  <a:pt x="1853" y="3801"/>
                  <a:pt x="1859" y="3801"/>
                </a:cubicBezTo>
                <a:cubicBezTo>
                  <a:pt x="1862" y="3801"/>
                  <a:pt x="1865" y="3800"/>
                  <a:pt x="1867" y="3798"/>
                </a:cubicBezTo>
                <a:lnTo>
                  <a:pt x="1873" y="3792"/>
                </a:lnTo>
                <a:lnTo>
                  <a:pt x="1942" y="3792"/>
                </a:lnTo>
                <a:cubicBezTo>
                  <a:pt x="1969" y="3794"/>
                  <a:pt x="1995" y="3794"/>
                  <a:pt x="2022" y="3794"/>
                </a:cubicBezTo>
                <a:cubicBezTo>
                  <a:pt x="2104" y="3794"/>
                  <a:pt x="2188" y="3787"/>
                  <a:pt x="2269" y="3773"/>
                </a:cubicBezTo>
                <a:cubicBezTo>
                  <a:pt x="3013" y="3741"/>
                  <a:pt x="3765" y="3717"/>
                  <a:pt x="4512" y="3654"/>
                </a:cubicBezTo>
                <a:cubicBezTo>
                  <a:pt x="4518" y="3666"/>
                  <a:pt x="4525" y="3673"/>
                  <a:pt x="4537" y="3673"/>
                </a:cubicBezTo>
                <a:cubicBezTo>
                  <a:pt x="4618" y="3660"/>
                  <a:pt x="4694" y="3648"/>
                  <a:pt x="4775" y="3636"/>
                </a:cubicBezTo>
                <a:cubicBezTo>
                  <a:pt x="4939" y="3616"/>
                  <a:pt x="5101" y="3598"/>
                  <a:pt x="5264" y="3579"/>
                </a:cubicBezTo>
                <a:cubicBezTo>
                  <a:pt x="5477" y="3616"/>
                  <a:pt x="5683" y="3648"/>
                  <a:pt x="5897" y="3679"/>
                </a:cubicBezTo>
                <a:cubicBezTo>
                  <a:pt x="6142" y="3711"/>
                  <a:pt x="6386" y="3735"/>
                  <a:pt x="6631" y="3741"/>
                </a:cubicBezTo>
                <a:cubicBezTo>
                  <a:pt x="6693" y="3744"/>
                  <a:pt x="6755" y="3745"/>
                  <a:pt x="6818" y="3745"/>
                </a:cubicBezTo>
                <a:cubicBezTo>
                  <a:pt x="7214" y="3745"/>
                  <a:pt x="7610" y="3689"/>
                  <a:pt x="7985" y="3553"/>
                </a:cubicBezTo>
                <a:cubicBezTo>
                  <a:pt x="8410" y="3397"/>
                  <a:pt x="8774" y="3127"/>
                  <a:pt x="9093" y="2808"/>
                </a:cubicBezTo>
                <a:cubicBezTo>
                  <a:pt x="9414" y="2476"/>
                  <a:pt x="9689" y="2100"/>
                  <a:pt x="9984" y="1742"/>
                </a:cubicBezTo>
                <a:cubicBezTo>
                  <a:pt x="10271" y="1392"/>
                  <a:pt x="10591" y="1071"/>
                  <a:pt x="10973" y="827"/>
                </a:cubicBezTo>
                <a:cubicBezTo>
                  <a:pt x="11017" y="802"/>
                  <a:pt x="11061" y="778"/>
                  <a:pt x="11106" y="752"/>
                </a:cubicBezTo>
                <a:lnTo>
                  <a:pt x="11112" y="752"/>
                </a:lnTo>
                <a:cubicBezTo>
                  <a:pt x="11112" y="746"/>
                  <a:pt x="11118" y="746"/>
                  <a:pt x="11118" y="746"/>
                </a:cubicBezTo>
                <a:lnTo>
                  <a:pt x="11124" y="740"/>
                </a:lnTo>
                <a:lnTo>
                  <a:pt x="11130" y="740"/>
                </a:lnTo>
                <a:cubicBezTo>
                  <a:pt x="11161" y="733"/>
                  <a:pt x="11199" y="727"/>
                  <a:pt x="11237" y="727"/>
                </a:cubicBezTo>
                <a:cubicBezTo>
                  <a:pt x="11278" y="721"/>
                  <a:pt x="11275" y="664"/>
                  <a:pt x="11238" y="664"/>
                </a:cubicBezTo>
                <a:cubicBezTo>
                  <a:pt x="11235" y="664"/>
                  <a:pt x="11233" y="665"/>
                  <a:pt x="11231" y="665"/>
                </a:cubicBezTo>
                <a:cubicBezTo>
                  <a:pt x="10797" y="689"/>
                  <a:pt x="10366" y="764"/>
                  <a:pt x="9946" y="871"/>
                </a:cubicBezTo>
                <a:cubicBezTo>
                  <a:pt x="9519" y="978"/>
                  <a:pt x="9105" y="1122"/>
                  <a:pt x="8711" y="1297"/>
                </a:cubicBezTo>
                <a:cubicBezTo>
                  <a:pt x="8316" y="1473"/>
                  <a:pt x="7933" y="1686"/>
                  <a:pt x="7571" y="1930"/>
                </a:cubicBezTo>
                <a:cubicBezTo>
                  <a:pt x="7413" y="2037"/>
                  <a:pt x="7257" y="2150"/>
                  <a:pt x="7106" y="2262"/>
                </a:cubicBezTo>
                <a:cubicBezTo>
                  <a:pt x="7219" y="2144"/>
                  <a:pt x="7320" y="2019"/>
                  <a:pt x="7421" y="1886"/>
                </a:cubicBezTo>
                <a:cubicBezTo>
                  <a:pt x="7664" y="1568"/>
                  <a:pt x="7896" y="1222"/>
                  <a:pt x="8185" y="928"/>
                </a:cubicBezTo>
                <a:cubicBezTo>
                  <a:pt x="8260" y="853"/>
                  <a:pt x="8341" y="770"/>
                  <a:pt x="8428" y="703"/>
                </a:cubicBezTo>
                <a:cubicBezTo>
                  <a:pt x="8511" y="639"/>
                  <a:pt x="8592" y="576"/>
                  <a:pt x="8680" y="521"/>
                </a:cubicBezTo>
                <a:lnTo>
                  <a:pt x="8705" y="521"/>
                </a:lnTo>
                <a:cubicBezTo>
                  <a:pt x="8729" y="521"/>
                  <a:pt x="8723" y="489"/>
                  <a:pt x="8705" y="477"/>
                </a:cubicBezTo>
                <a:lnTo>
                  <a:pt x="8711" y="477"/>
                </a:lnTo>
                <a:cubicBezTo>
                  <a:pt x="8728" y="470"/>
                  <a:pt x="8724" y="445"/>
                  <a:pt x="8710" y="445"/>
                </a:cubicBezTo>
                <a:cubicBezTo>
                  <a:pt x="8708" y="445"/>
                  <a:pt x="8707" y="445"/>
                  <a:pt x="8705" y="445"/>
                </a:cubicBezTo>
                <a:cubicBezTo>
                  <a:pt x="8630" y="451"/>
                  <a:pt x="8561" y="470"/>
                  <a:pt x="8485" y="483"/>
                </a:cubicBezTo>
                <a:cubicBezTo>
                  <a:pt x="8310" y="501"/>
                  <a:pt x="8135" y="552"/>
                  <a:pt x="7965" y="614"/>
                </a:cubicBezTo>
                <a:cubicBezTo>
                  <a:pt x="7864" y="645"/>
                  <a:pt x="7765" y="683"/>
                  <a:pt x="7664" y="715"/>
                </a:cubicBezTo>
                <a:cubicBezTo>
                  <a:pt x="7332" y="840"/>
                  <a:pt x="7013" y="1009"/>
                  <a:pt x="6736" y="1235"/>
                </a:cubicBezTo>
                <a:cubicBezTo>
                  <a:pt x="6467" y="1455"/>
                  <a:pt x="6241" y="1724"/>
                  <a:pt x="6029" y="1999"/>
                </a:cubicBezTo>
                <a:cubicBezTo>
                  <a:pt x="5816" y="2274"/>
                  <a:pt x="5608" y="2569"/>
                  <a:pt x="5382" y="2839"/>
                </a:cubicBezTo>
                <a:cubicBezTo>
                  <a:pt x="5164" y="3109"/>
                  <a:pt x="4919" y="3359"/>
                  <a:pt x="4624" y="3547"/>
                </a:cubicBezTo>
                <a:cubicBezTo>
                  <a:pt x="4600" y="3561"/>
                  <a:pt x="4575" y="3579"/>
                  <a:pt x="4549" y="3598"/>
                </a:cubicBezTo>
                <a:cubicBezTo>
                  <a:pt x="3910" y="3648"/>
                  <a:pt x="3271" y="3673"/>
                  <a:pt x="2631" y="3703"/>
                </a:cubicBezTo>
                <a:cubicBezTo>
                  <a:pt x="2613" y="3703"/>
                  <a:pt x="2594" y="3711"/>
                  <a:pt x="2582" y="3711"/>
                </a:cubicBezTo>
                <a:cubicBezTo>
                  <a:pt x="2694" y="3679"/>
                  <a:pt x="2807" y="3636"/>
                  <a:pt x="2920" y="3591"/>
                </a:cubicBezTo>
                <a:cubicBezTo>
                  <a:pt x="3253" y="3448"/>
                  <a:pt x="3559" y="3240"/>
                  <a:pt x="3835" y="3002"/>
                </a:cubicBezTo>
                <a:cubicBezTo>
                  <a:pt x="4135" y="2739"/>
                  <a:pt x="4393" y="2438"/>
                  <a:pt x="4630" y="2118"/>
                </a:cubicBezTo>
                <a:cubicBezTo>
                  <a:pt x="4869" y="1805"/>
                  <a:pt x="5082" y="1473"/>
                  <a:pt x="5295" y="1146"/>
                </a:cubicBezTo>
                <a:cubicBezTo>
                  <a:pt x="5509" y="815"/>
                  <a:pt x="5721" y="489"/>
                  <a:pt x="5954" y="169"/>
                </a:cubicBezTo>
                <a:cubicBezTo>
                  <a:pt x="5984" y="131"/>
                  <a:pt x="6016" y="93"/>
                  <a:pt x="6041" y="50"/>
                </a:cubicBezTo>
                <a:cubicBezTo>
                  <a:pt x="6054" y="27"/>
                  <a:pt x="6038" y="0"/>
                  <a:pt x="601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5" name="Google Shape;1065;p31"/>
          <p:cNvSpPr/>
          <p:nvPr/>
        </p:nvSpPr>
        <p:spPr>
          <a:xfrm rot="2887186" flipH="1">
            <a:off x="9795756" y="4293930"/>
            <a:ext cx="3091821" cy="1721089"/>
          </a:xfrm>
          <a:custGeom>
            <a:avLst/>
            <a:gdLst/>
            <a:ahLst/>
            <a:cxnLst/>
            <a:rect l="l" t="t" r="r" b="b"/>
            <a:pathLst>
              <a:path w="11278" h="6278" extrusionOk="0">
                <a:moveTo>
                  <a:pt x="8460" y="627"/>
                </a:moveTo>
                <a:lnTo>
                  <a:pt x="8460" y="627"/>
                </a:lnTo>
                <a:cubicBezTo>
                  <a:pt x="8373" y="689"/>
                  <a:pt x="8297" y="758"/>
                  <a:pt x="8216" y="834"/>
                </a:cubicBezTo>
                <a:cubicBezTo>
                  <a:pt x="8072" y="972"/>
                  <a:pt x="7939" y="1128"/>
                  <a:pt x="7815" y="1285"/>
                </a:cubicBezTo>
                <a:cubicBezTo>
                  <a:pt x="7557" y="1605"/>
                  <a:pt x="7326" y="1944"/>
                  <a:pt x="7045" y="2244"/>
                </a:cubicBezTo>
                <a:cubicBezTo>
                  <a:pt x="6969" y="2326"/>
                  <a:pt x="6887" y="2407"/>
                  <a:pt x="6805" y="2482"/>
                </a:cubicBezTo>
                <a:cubicBezTo>
                  <a:pt x="6718" y="2557"/>
                  <a:pt x="6623" y="2626"/>
                  <a:pt x="6536" y="2696"/>
                </a:cubicBezTo>
                <a:cubicBezTo>
                  <a:pt x="6511" y="2714"/>
                  <a:pt x="6492" y="2726"/>
                  <a:pt x="6473" y="2745"/>
                </a:cubicBezTo>
                <a:cubicBezTo>
                  <a:pt x="6110" y="3009"/>
                  <a:pt x="5740" y="3252"/>
                  <a:pt x="5327" y="3422"/>
                </a:cubicBezTo>
                <a:cubicBezTo>
                  <a:pt x="5396" y="3365"/>
                  <a:pt x="5465" y="3309"/>
                  <a:pt x="5533" y="3252"/>
                </a:cubicBezTo>
                <a:cubicBezTo>
                  <a:pt x="5653" y="3159"/>
                  <a:pt x="5772" y="3058"/>
                  <a:pt x="5891" y="2959"/>
                </a:cubicBezTo>
                <a:cubicBezTo>
                  <a:pt x="6122" y="2757"/>
                  <a:pt x="6354" y="2551"/>
                  <a:pt x="6580" y="2344"/>
                </a:cubicBezTo>
                <a:cubicBezTo>
                  <a:pt x="6805" y="2132"/>
                  <a:pt x="7025" y="1918"/>
                  <a:pt x="7245" y="1698"/>
                </a:cubicBezTo>
                <a:cubicBezTo>
                  <a:pt x="7451" y="1485"/>
                  <a:pt x="7658" y="1273"/>
                  <a:pt x="7878" y="1079"/>
                </a:cubicBezTo>
                <a:cubicBezTo>
                  <a:pt x="8003" y="966"/>
                  <a:pt x="8128" y="859"/>
                  <a:pt x="8260" y="758"/>
                </a:cubicBezTo>
                <a:cubicBezTo>
                  <a:pt x="8329" y="715"/>
                  <a:pt x="8391" y="671"/>
                  <a:pt x="8460" y="627"/>
                </a:cubicBezTo>
                <a:close/>
                <a:moveTo>
                  <a:pt x="9732" y="996"/>
                </a:moveTo>
                <a:lnTo>
                  <a:pt x="9732" y="996"/>
                </a:lnTo>
                <a:cubicBezTo>
                  <a:pt x="9376" y="1134"/>
                  <a:pt x="9038" y="1322"/>
                  <a:pt x="8711" y="1530"/>
                </a:cubicBezTo>
                <a:cubicBezTo>
                  <a:pt x="8323" y="1780"/>
                  <a:pt x="7947" y="2056"/>
                  <a:pt x="7571" y="2326"/>
                </a:cubicBezTo>
                <a:cubicBezTo>
                  <a:pt x="7213" y="2575"/>
                  <a:pt x="6856" y="2827"/>
                  <a:pt x="6467" y="3034"/>
                </a:cubicBezTo>
                <a:cubicBezTo>
                  <a:pt x="6128" y="3209"/>
                  <a:pt x="5766" y="3359"/>
                  <a:pt x="5390" y="3440"/>
                </a:cubicBezTo>
                <a:cubicBezTo>
                  <a:pt x="5521" y="3391"/>
                  <a:pt x="5646" y="3327"/>
                  <a:pt x="5766" y="3266"/>
                </a:cubicBezTo>
                <a:cubicBezTo>
                  <a:pt x="5966" y="3159"/>
                  <a:pt x="6154" y="3034"/>
                  <a:pt x="6342" y="2902"/>
                </a:cubicBezTo>
                <a:cubicBezTo>
                  <a:pt x="6718" y="2645"/>
                  <a:pt x="7069" y="2357"/>
                  <a:pt x="7445" y="2094"/>
                </a:cubicBezTo>
                <a:cubicBezTo>
                  <a:pt x="7803" y="1843"/>
                  <a:pt x="8179" y="1617"/>
                  <a:pt x="8579" y="1429"/>
                </a:cubicBezTo>
                <a:cubicBezTo>
                  <a:pt x="8949" y="1253"/>
                  <a:pt x="9331" y="1109"/>
                  <a:pt x="9732" y="996"/>
                </a:cubicBezTo>
                <a:close/>
                <a:moveTo>
                  <a:pt x="8240" y="703"/>
                </a:moveTo>
                <a:cubicBezTo>
                  <a:pt x="8128" y="778"/>
                  <a:pt x="8028" y="859"/>
                  <a:pt x="7927" y="946"/>
                </a:cubicBezTo>
                <a:cubicBezTo>
                  <a:pt x="7702" y="1140"/>
                  <a:pt x="7496" y="1354"/>
                  <a:pt x="7288" y="1568"/>
                </a:cubicBezTo>
                <a:cubicBezTo>
                  <a:pt x="6856" y="2011"/>
                  <a:pt x="6411" y="2438"/>
                  <a:pt x="5940" y="2846"/>
                </a:cubicBezTo>
                <a:cubicBezTo>
                  <a:pt x="5810" y="2965"/>
                  <a:pt x="5677" y="3078"/>
                  <a:pt x="5540" y="3184"/>
                </a:cubicBezTo>
                <a:cubicBezTo>
                  <a:pt x="5477" y="3240"/>
                  <a:pt x="5408" y="3297"/>
                  <a:pt x="5345" y="3353"/>
                </a:cubicBezTo>
                <a:cubicBezTo>
                  <a:pt x="5307" y="3379"/>
                  <a:pt x="5277" y="3410"/>
                  <a:pt x="5246" y="3434"/>
                </a:cubicBezTo>
                <a:lnTo>
                  <a:pt x="5232" y="3434"/>
                </a:lnTo>
                <a:cubicBezTo>
                  <a:pt x="5208" y="3448"/>
                  <a:pt x="5182" y="3454"/>
                  <a:pt x="5157" y="3460"/>
                </a:cubicBezTo>
                <a:cubicBezTo>
                  <a:pt x="5240" y="3403"/>
                  <a:pt x="5315" y="3335"/>
                  <a:pt x="5382" y="3266"/>
                </a:cubicBezTo>
                <a:cubicBezTo>
                  <a:pt x="5634" y="3015"/>
                  <a:pt x="5871" y="2757"/>
                  <a:pt x="6116" y="2500"/>
                </a:cubicBezTo>
                <a:cubicBezTo>
                  <a:pt x="6354" y="2244"/>
                  <a:pt x="6593" y="1981"/>
                  <a:pt x="6843" y="1736"/>
                </a:cubicBezTo>
                <a:cubicBezTo>
                  <a:pt x="7082" y="1504"/>
                  <a:pt x="7326" y="1285"/>
                  <a:pt x="7595" y="1091"/>
                </a:cubicBezTo>
                <a:cubicBezTo>
                  <a:pt x="7797" y="946"/>
                  <a:pt x="8015" y="815"/>
                  <a:pt x="8240" y="703"/>
                </a:cubicBezTo>
                <a:close/>
                <a:moveTo>
                  <a:pt x="5552" y="477"/>
                </a:moveTo>
                <a:lnTo>
                  <a:pt x="5552" y="477"/>
                </a:lnTo>
                <a:cubicBezTo>
                  <a:pt x="5503" y="533"/>
                  <a:pt x="5446" y="590"/>
                  <a:pt x="5390" y="645"/>
                </a:cubicBezTo>
                <a:cubicBezTo>
                  <a:pt x="5270" y="770"/>
                  <a:pt x="5157" y="891"/>
                  <a:pt x="5038" y="1009"/>
                </a:cubicBezTo>
                <a:cubicBezTo>
                  <a:pt x="4806" y="1253"/>
                  <a:pt x="4575" y="1498"/>
                  <a:pt x="4343" y="1736"/>
                </a:cubicBezTo>
                <a:cubicBezTo>
                  <a:pt x="4111" y="1981"/>
                  <a:pt x="3878" y="2225"/>
                  <a:pt x="3641" y="2463"/>
                </a:cubicBezTo>
                <a:cubicBezTo>
                  <a:pt x="3409" y="2696"/>
                  <a:pt x="3171" y="2921"/>
                  <a:pt x="2889" y="3096"/>
                </a:cubicBezTo>
                <a:cubicBezTo>
                  <a:pt x="2675" y="3234"/>
                  <a:pt x="2431" y="3347"/>
                  <a:pt x="2231" y="3503"/>
                </a:cubicBezTo>
                <a:cubicBezTo>
                  <a:pt x="2368" y="3353"/>
                  <a:pt x="2481" y="3184"/>
                  <a:pt x="2607" y="3021"/>
                </a:cubicBezTo>
                <a:cubicBezTo>
                  <a:pt x="2720" y="2876"/>
                  <a:pt x="2845" y="2745"/>
                  <a:pt x="2989" y="2632"/>
                </a:cubicBezTo>
                <a:cubicBezTo>
                  <a:pt x="3134" y="2520"/>
                  <a:pt x="3290" y="2425"/>
                  <a:pt x="3447" y="2332"/>
                </a:cubicBezTo>
                <a:cubicBezTo>
                  <a:pt x="3753" y="2144"/>
                  <a:pt x="4066" y="1956"/>
                  <a:pt x="4305" y="1673"/>
                </a:cubicBezTo>
                <a:cubicBezTo>
                  <a:pt x="4424" y="1530"/>
                  <a:pt x="4525" y="1372"/>
                  <a:pt x="4638" y="1222"/>
                </a:cubicBezTo>
                <a:cubicBezTo>
                  <a:pt x="4751" y="1071"/>
                  <a:pt x="4876" y="946"/>
                  <a:pt x="5026" y="834"/>
                </a:cubicBezTo>
                <a:cubicBezTo>
                  <a:pt x="5194" y="709"/>
                  <a:pt x="5382" y="596"/>
                  <a:pt x="5552" y="477"/>
                </a:cubicBezTo>
                <a:close/>
                <a:moveTo>
                  <a:pt x="10835" y="784"/>
                </a:moveTo>
                <a:cubicBezTo>
                  <a:pt x="10566" y="883"/>
                  <a:pt x="10309" y="1022"/>
                  <a:pt x="10071" y="1160"/>
                </a:cubicBezTo>
                <a:cubicBezTo>
                  <a:pt x="9738" y="1354"/>
                  <a:pt x="9426" y="1574"/>
                  <a:pt x="9119" y="1799"/>
                </a:cubicBezTo>
                <a:cubicBezTo>
                  <a:pt x="8498" y="2244"/>
                  <a:pt x="7878" y="2714"/>
                  <a:pt x="7169" y="3021"/>
                </a:cubicBezTo>
                <a:cubicBezTo>
                  <a:pt x="6580" y="3278"/>
                  <a:pt x="5946" y="3422"/>
                  <a:pt x="5307" y="3509"/>
                </a:cubicBezTo>
                <a:lnTo>
                  <a:pt x="5277" y="3509"/>
                </a:lnTo>
                <a:cubicBezTo>
                  <a:pt x="5264" y="3503"/>
                  <a:pt x="5246" y="3503"/>
                  <a:pt x="5232" y="3503"/>
                </a:cubicBezTo>
                <a:lnTo>
                  <a:pt x="5240" y="3497"/>
                </a:lnTo>
                <a:cubicBezTo>
                  <a:pt x="5408" y="3472"/>
                  <a:pt x="5578" y="3428"/>
                  <a:pt x="5734" y="3373"/>
                </a:cubicBezTo>
                <a:cubicBezTo>
                  <a:pt x="5934" y="3309"/>
                  <a:pt x="6122" y="3234"/>
                  <a:pt x="6310" y="3139"/>
                </a:cubicBezTo>
                <a:cubicBezTo>
                  <a:pt x="6693" y="2959"/>
                  <a:pt x="7057" y="2726"/>
                  <a:pt x="7407" y="2488"/>
                </a:cubicBezTo>
                <a:cubicBezTo>
                  <a:pt x="7789" y="2219"/>
                  <a:pt x="8165" y="1944"/>
                  <a:pt x="8549" y="1686"/>
                </a:cubicBezTo>
                <a:cubicBezTo>
                  <a:pt x="8905" y="1447"/>
                  <a:pt x="9275" y="1235"/>
                  <a:pt x="9663" y="1065"/>
                </a:cubicBezTo>
                <a:cubicBezTo>
                  <a:pt x="10039" y="915"/>
                  <a:pt x="10435" y="808"/>
                  <a:pt x="10835" y="784"/>
                </a:cubicBezTo>
                <a:close/>
                <a:moveTo>
                  <a:pt x="10522" y="996"/>
                </a:moveTo>
                <a:lnTo>
                  <a:pt x="10522" y="996"/>
                </a:lnTo>
                <a:cubicBezTo>
                  <a:pt x="10259" y="1160"/>
                  <a:pt x="10015" y="1354"/>
                  <a:pt x="9782" y="1560"/>
                </a:cubicBezTo>
                <a:cubicBezTo>
                  <a:pt x="9426" y="1874"/>
                  <a:pt x="9099" y="2213"/>
                  <a:pt x="8729" y="2508"/>
                </a:cubicBezTo>
                <a:cubicBezTo>
                  <a:pt x="8404" y="2777"/>
                  <a:pt x="8040" y="3009"/>
                  <a:pt x="7652" y="3177"/>
                </a:cubicBezTo>
                <a:cubicBezTo>
                  <a:pt x="7282" y="3335"/>
                  <a:pt x="6894" y="3448"/>
                  <a:pt x="6492" y="3503"/>
                </a:cubicBezTo>
                <a:cubicBezTo>
                  <a:pt x="6286" y="3532"/>
                  <a:pt x="6079" y="3548"/>
                  <a:pt x="5872" y="3548"/>
                </a:cubicBezTo>
                <a:cubicBezTo>
                  <a:pt x="5765" y="3548"/>
                  <a:pt x="5659" y="3544"/>
                  <a:pt x="5552" y="3535"/>
                </a:cubicBezTo>
                <a:cubicBezTo>
                  <a:pt x="6004" y="3460"/>
                  <a:pt x="6455" y="3353"/>
                  <a:pt x="6894" y="3197"/>
                </a:cubicBezTo>
                <a:cubicBezTo>
                  <a:pt x="7615" y="2933"/>
                  <a:pt x="8254" y="2500"/>
                  <a:pt x="8880" y="2049"/>
                </a:cubicBezTo>
                <a:cubicBezTo>
                  <a:pt x="9406" y="1673"/>
                  <a:pt x="9933" y="1279"/>
                  <a:pt x="10522" y="996"/>
                </a:cubicBezTo>
                <a:close/>
                <a:moveTo>
                  <a:pt x="7589" y="802"/>
                </a:moveTo>
                <a:cubicBezTo>
                  <a:pt x="7413" y="903"/>
                  <a:pt x="7245" y="1028"/>
                  <a:pt x="7088" y="1166"/>
                </a:cubicBezTo>
                <a:cubicBezTo>
                  <a:pt x="6819" y="1398"/>
                  <a:pt x="6580" y="1667"/>
                  <a:pt x="6348" y="1944"/>
                </a:cubicBezTo>
                <a:cubicBezTo>
                  <a:pt x="6122" y="2219"/>
                  <a:pt x="5903" y="2500"/>
                  <a:pt x="5665" y="2763"/>
                </a:cubicBezTo>
                <a:cubicBezTo>
                  <a:pt x="5546" y="2896"/>
                  <a:pt x="5420" y="3027"/>
                  <a:pt x="5295" y="3147"/>
                </a:cubicBezTo>
                <a:cubicBezTo>
                  <a:pt x="5164" y="3266"/>
                  <a:pt x="5026" y="3379"/>
                  <a:pt x="4882" y="3485"/>
                </a:cubicBezTo>
                <a:cubicBezTo>
                  <a:pt x="4850" y="3509"/>
                  <a:pt x="4812" y="3535"/>
                  <a:pt x="4781" y="3553"/>
                </a:cubicBezTo>
                <a:lnTo>
                  <a:pt x="4731" y="3553"/>
                </a:lnTo>
                <a:cubicBezTo>
                  <a:pt x="4957" y="3397"/>
                  <a:pt x="5151" y="3203"/>
                  <a:pt x="5333" y="2996"/>
                </a:cubicBezTo>
                <a:cubicBezTo>
                  <a:pt x="5558" y="2733"/>
                  <a:pt x="5766" y="2444"/>
                  <a:pt x="5978" y="2162"/>
                </a:cubicBezTo>
                <a:cubicBezTo>
                  <a:pt x="6186" y="1886"/>
                  <a:pt x="6405" y="1611"/>
                  <a:pt x="6661" y="1372"/>
                </a:cubicBezTo>
                <a:cubicBezTo>
                  <a:pt x="6918" y="1134"/>
                  <a:pt x="7225" y="952"/>
                  <a:pt x="7551" y="815"/>
                </a:cubicBezTo>
                <a:cubicBezTo>
                  <a:pt x="7563" y="808"/>
                  <a:pt x="7577" y="808"/>
                  <a:pt x="7589" y="802"/>
                </a:cubicBezTo>
                <a:close/>
                <a:moveTo>
                  <a:pt x="8485" y="539"/>
                </a:moveTo>
                <a:cubicBezTo>
                  <a:pt x="8473" y="545"/>
                  <a:pt x="8466" y="545"/>
                  <a:pt x="8460" y="552"/>
                </a:cubicBezTo>
                <a:cubicBezTo>
                  <a:pt x="8428" y="570"/>
                  <a:pt x="8398" y="590"/>
                  <a:pt x="8367" y="614"/>
                </a:cubicBezTo>
                <a:cubicBezTo>
                  <a:pt x="8278" y="652"/>
                  <a:pt x="8197" y="689"/>
                  <a:pt x="8115" y="733"/>
                </a:cubicBezTo>
                <a:cubicBezTo>
                  <a:pt x="7971" y="808"/>
                  <a:pt x="7834" y="891"/>
                  <a:pt x="7702" y="984"/>
                </a:cubicBezTo>
                <a:cubicBezTo>
                  <a:pt x="7433" y="1166"/>
                  <a:pt x="7175" y="1372"/>
                  <a:pt x="6938" y="1592"/>
                </a:cubicBezTo>
                <a:cubicBezTo>
                  <a:pt x="6687" y="1831"/>
                  <a:pt x="6449" y="2080"/>
                  <a:pt x="6210" y="2332"/>
                </a:cubicBezTo>
                <a:cubicBezTo>
                  <a:pt x="5972" y="2589"/>
                  <a:pt x="5734" y="2846"/>
                  <a:pt x="5489" y="3096"/>
                </a:cubicBezTo>
                <a:cubicBezTo>
                  <a:pt x="5390" y="3203"/>
                  <a:pt x="5283" y="3309"/>
                  <a:pt x="5164" y="3397"/>
                </a:cubicBezTo>
                <a:cubicBezTo>
                  <a:pt x="5064" y="3478"/>
                  <a:pt x="4951" y="3541"/>
                  <a:pt x="4818" y="3553"/>
                </a:cubicBezTo>
                <a:lnTo>
                  <a:pt x="4812" y="3553"/>
                </a:lnTo>
                <a:cubicBezTo>
                  <a:pt x="4951" y="3466"/>
                  <a:pt x="5082" y="3373"/>
                  <a:pt x="5208" y="3266"/>
                </a:cubicBezTo>
                <a:cubicBezTo>
                  <a:pt x="5339" y="3153"/>
                  <a:pt x="5465" y="3034"/>
                  <a:pt x="5584" y="2908"/>
                </a:cubicBezTo>
                <a:cubicBezTo>
                  <a:pt x="5822" y="2645"/>
                  <a:pt x="6047" y="2369"/>
                  <a:pt x="6273" y="2094"/>
                </a:cubicBezTo>
                <a:cubicBezTo>
                  <a:pt x="6499" y="1823"/>
                  <a:pt x="6730" y="1548"/>
                  <a:pt x="6993" y="1310"/>
                </a:cubicBezTo>
                <a:cubicBezTo>
                  <a:pt x="7219" y="1097"/>
                  <a:pt x="7470" y="909"/>
                  <a:pt x="7751" y="764"/>
                </a:cubicBezTo>
                <a:cubicBezTo>
                  <a:pt x="7827" y="727"/>
                  <a:pt x="7902" y="695"/>
                  <a:pt x="7985" y="665"/>
                </a:cubicBezTo>
                <a:cubicBezTo>
                  <a:pt x="8128" y="620"/>
                  <a:pt x="8272" y="582"/>
                  <a:pt x="8416" y="545"/>
                </a:cubicBezTo>
                <a:cubicBezTo>
                  <a:pt x="8442" y="545"/>
                  <a:pt x="8460" y="539"/>
                  <a:pt x="8485" y="539"/>
                </a:cubicBezTo>
                <a:close/>
                <a:moveTo>
                  <a:pt x="4700" y="3573"/>
                </a:moveTo>
                <a:lnTo>
                  <a:pt x="4700" y="3579"/>
                </a:lnTo>
                <a:cubicBezTo>
                  <a:pt x="4694" y="3585"/>
                  <a:pt x="4694" y="3585"/>
                  <a:pt x="4687" y="3585"/>
                </a:cubicBezTo>
                <a:lnTo>
                  <a:pt x="4700" y="3573"/>
                </a:lnTo>
                <a:close/>
                <a:moveTo>
                  <a:pt x="10785" y="901"/>
                </a:moveTo>
                <a:cubicBezTo>
                  <a:pt x="10524" y="1083"/>
                  <a:pt x="10295" y="1312"/>
                  <a:pt x="10083" y="1554"/>
                </a:cubicBezTo>
                <a:cubicBezTo>
                  <a:pt x="9776" y="1892"/>
                  <a:pt x="9507" y="2268"/>
                  <a:pt x="9200" y="2601"/>
                </a:cubicBezTo>
                <a:cubicBezTo>
                  <a:pt x="8893" y="2939"/>
                  <a:pt x="8555" y="3240"/>
                  <a:pt x="8135" y="3422"/>
                </a:cubicBezTo>
                <a:cubicBezTo>
                  <a:pt x="7721" y="3604"/>
                  <a:pt x="7263" y="3673"/>
                  <a:pt x="6811" y="3679"/>
                </a:cubicBezTo>
                <a:cubicBezTo>
                  <a:pt x="6398" y="3679"/>
                  <a:pt x="5992" y="3622"/>
                  <a:pt x="5578" y="3561"/>
                </a:cubicBezTo>
                <a:lnTo>
                  <a:pt x="5578" y="3561"/>
                </a:lnTo>
                <a:cubicBezTo>
                  <a:pt x="5677" y="3568"/>
                  <a:pt x="5776" y="3571"/>
                  <a:pt x="5875" y="3571"/>
                </a:cubicBezTo>
                <a:cubicBezTo>
                  <a:pt x="6029" y="3571"/>
                  <a:pt x="6183" y="3563"/>
                  <a:pt x="6336" y="3547"/>
                </a:cubicBezTo>
                <a:cubicBezTo>
                  <a:pt x="6736" y="3509"/>
                  <a:pt x="7126" y="3416"/>
                  <a:pt x="7502" y="3272"/>
                </a:cubicBezTo>
                <a:cubicBezTo>
                  <a:pt x="7890" y="3127"/>
                  <a:pt x="8254" y="2921"/>
                  <a:pt x="8579" y="2670"/>
                </a:cubicBezTo>
                <a:cubicBezTo>
                  <a:pt x="8962" y="2387"/>
                  <a:pt x="9301" y="2056"/>
                  <a:pt x="9651" y="1736"/>
                </a:cubicBezTo>
                <a:cubicBezTo>
                  <a:pt x="9996" y="1423"/>
                  <a:pt x="10360" y="1122"/>
                  <a:pt x="10779" y="903"/>
                </a:cubicBezTo>
                <a:cubicBezTo>
                  <a:pt x="10781" y="903"/>
                  <a:pt x="10783" y="902"/>
                  <a:pt x="10785" y="901"/>
                </a:cubicBezTo>
                <a:close/>
                <a:moveTo>
                  <a:pt x="5671" y="420"/>
                </a:moveTo>
                <a:cubicBezTo>
                  <a:pt x="5653" y="445"/>
                  <a:pt x="5628" y="477"/>
                  <a:pt x="5602" y="501"/>
                </a:cubicBezTo>
                <a:cubicBezTo>
                  <a:pt x="5477" y="652"/>
                  <a:pt x="5352" y="808"/>
                  <a:pt x="5226" y="958"/>
                </a:cubicBezTo>
                <a:cubicBezTo>
                  <a:pt x="4969" y="1253"/>
                  <a:pt x="4719" y="1548"/>
                  <a:pt x="4456" y="1837"/>
                </a:cubicBezTo>
                <a:cubicBezTo>
                  <a:pt x="4193" y="2124"/>
                  <a:pt x="3923" y="2407"/>
                  <a:pt x="3647" y="2676"/>
                </a:cubicBezTo>
                <a:cubicBezTo>
                  <a:pt x="3409" y="2908"/>
                  <a:pt x="3152" y="3127"/>
                  <a:pt x="2876" y="3315"/>
                </a:cubicBezTo>
                <a:cubicBezTo>
                  <a:pt x="2625" y="3485"/>
                  <a:pt x="2356" y="3616"/>
                  <a:pt x="2067" y="3691"/>
                </a:cubicBezTo>
                <a:cubicBezTo>
                  <a:pt x="2275" y="3460"/>
                  <a:pt x="2556" y="3327"/>
                  <a:pt x="2819" y="3171"/>
                </a:cubicBezTo>
                <a:cubicBezTo>
                  <a:pt x="3102" y="3009"/>
                  <a:pt x="3346" y="2795"/>
                  <a:pt x="3577" y="2569"/>
                </a:cubicBezTo>
                <a:cubicBezTo>
                  <a:pt x="3817" y="2338"/>
                  <a:pt x="4048" y="2094"/>
                  <a:pt x="4280" y="1855"/>
                </a:cubicBezTo>
                <a:cubicBezTo>
                  <a:pt x="4512" y="1611"/>
                  <a:pt x="4743" y="1372"/>
                  <a:pt x="4982" y="1134"/>
                </a:cubicBezTo>
                <a:cubicBezTo>
                  <a:pt x="5113" y="996"/>
                  <a:pt x="5246" y="865"/>
                  <a:pt x="5376" y="727"/>
                </a:cubicBezTo>
                <a:cubicBezTo>
                  <a:pt x="5440" y="658"/>
                  <a:pt x="5503" y="590"/>
                  <a:pt x="5570" y="527"/>
                </a:cubicBezTo>
                <a:cubicBezTo>
                  <a:pt x="5602" y="489"/>
                  <a:pt x="5640" y="451"/>
                  <a:pt x="5671" y="420"/>
                </a:cubicBezTo>
                <a:close/>
                <a:moveTo>
                  <a:pt x="2026" y="3697"/>
                </a:moveTo>
                <a:cubicBezTo>
                  <a:pt x="2024" y="3699"/>
                  <a:pt x="2024" y="3701"/>
                  <a:pt x="2024" y="3703"/>
                </a:cubicBezTo>
                <a:lnTo>
                  <a:pt x="2018" y="3703"/>
                </a:lnTo>
                <a:cubicBezTo>
                  <a:pt x="2018" y="3703"/>
                  <a:pt x="2012" y="3711"/>
                  <a:pt x="2006" y="3711"/>
                </a:cubicBezTo>
                <a:cubicBezTo>
                  <a:pt x="2014" y="3706"/>
                  <a:pt x="2019" y="3701"/>
                  <a:pt x="2026" y="3697"/>
                </a:cubicBezTo>
                <a:close/>
                <a:moveTo>
                  <a:pt x="5521" y="695"/>
                </a:moveTo>
                <a:lnTo>
                  <a:pt x="5521" y="695"/>
                </a:lnTo>
                <a:cubicBezTo>
                  <a:pt x="5458" y="790"/>
                  <a:pt x="5396" y="877"/>
                  <a:pt x="5339" y="972"/>
                </a:cubicBezTo>
                <a:cubicBezTo>
                  <a:pt x="5127" y="1297"/>
                  <a:pt x="4919" y="1623"/>
                  <a:pt x="4687" y="1936"/>
                </a:cubicBezTo>
                <a:cubicBezTo>
                  <a:pt x="4462" y="2256"/>
                  <a:pt x="4211" y="2563"/>
                  <a:pt x="3935" y="2839"/>
                </a:cubicBezTo>
                <a:cubicBezTo>
                  <a:pt x="3666" y="3096"/>
                  <a:pt x="3365" y="3327"/>
                  <a:pt x="3033" y="3491"/>
                </a:cubicBezTo>
                <a:cubicBezTo>
                  <a:pt x="2807" y="3598"/>
                  <a:pt x="2570" y="3679"/>
                  <a:pt x="2318" y="3723"/>
                </a:cubicBezTo>
                <a:cubicBezTo>
                  <a:pt x="2224" y="3729"/>
                  <a:pt x="2130" y="3735"/>
                  <a:pt x="2036" y="3735"/>
                </a:cubicBezTo>
                <a:cubicBezTo>
                  <a:pt x="2299" y="3679"/>
                  <a:pt x="2550" y="3573"/>
                  <a:pt x="2776" y="3434"/>
                </a:cubicBezTo>
                <a:cubicBezTo>
                  <a:pt x="3065" y="3260"/>
                  <a:pt x="3328" y="3046"/>
                  <a:pt x="3571" y="2814"/>
                </a:cubicBezTo>
                <a:cubicBezTo>
                  <a:pt x="3854" y="2557"/>
                  <a:pt x="4123" y="2282"/>
                  <a:pt x="4381" y="1999"/>
                </a:cubicBezTo>
                <a:cubicBezTo>
                  <a:pt x="4656" y="1710"/>
                  <a:pt x="4913" y="1410"/>
                  <a:pt x="5176" y="1109"/>
                </a:cubicBezTo>
                <a:cubicBezTo>
                  <a:pt x="5289" y="972"/>
                  <a:pt x="5402" y="834"/>
                  <a:pt x="5521" y="695"/>
                </a:cubicBezTo>
                <a:close/>
                <a:moveTo>
                  <a:pt x="4526" y="4173"/>
                </a:moveTo>
                <a:cubicBezTo>
                  <a:pt x="4755" y="4173"/>
                  <a:pt x="4988" y="4187"/>
                  <a:pt x="5220" y="4224"/>
                </a:cubicBezTo>
                <a:cubicBezTo>
                  <a:pt x="5477" y="4261"/>
                  <a:pt x="5734" y="4325"/>
                  <a:pt x="5978" y="4406"/>
                </a:cubicBezTo>
                <a:cubicBezTo>
                  <a:pt x="6492" y="4576"/>
                  <a:pt x="6975" y="4820"/>
                  <a:pt x="7433" y="5102"/>
                </a:cubicBezTo>
                <a:cubicBezTo>
                  <a:pt x="7557" y="5177"/>
                  <a:pt x="7676" y="5253"/>
                  <a:pt x="7797" y="5334"/>
                </a:cubicBezTo>
                <a:cubicBezTo>
                  <a:pt x="7664" y="5259"/>
                  <a:pt x="7526" y="5190"/>
                  <a:pt x="7389" y="5126"/>
                </a:cubicBezTo>
                <a:cubicBezTo>
                  <a:pt x="6987" y="4938"/>
                  <a:pt x="6574" y="4782"/>
                  <a:pt x="6148" y="4663"/>
                </a:cubicBezTo>
                <a:cubicBezTo>
                  <a:pt x="5715" y="4538"/>
                  <a:pt x="5277" y="4456"/>
                  <a:pt x="4832" y="4400"/>
                </a:cubicBezTo>
                <a:cubicBezTo>
                  <a:pt x="4387" y="4343"/>
                  <a:pt x="3941" y="4305"/>
                  <a:pt x="3490" y="4267"/>
                </a:cubicBezTo>
                <a:cubicBezTo>
                  <a:pt x="3308" y="4255"/>
                  <a:pt x="3126" y="4237"/>
                  <a:pt x="2946" y="4218"/>
                </a:cubicBezTo>
                <a:lnTo>
                  <a:pt x="2958" y="4218"/>
                </a:lnTo>
                <a:cubicBezTo>
                  <a:pt x="3010" y="4219"/>
                  <a:pt x="3061" y="4220"/>
                  <a:pt x="3113" y="4220"/>
                </a:cubicBezTo>
                <a:cubicBezTo>
                  <a:pt x="3543" y="4220"/>
                  <a:pt x="3968" y="4180"/>
                  <a:pt x="4399" y="4174"/>
                </a:cubicBezTo>
                <a:cubicBezTo>
                  <a:pt x="4441" y="4173"/>
                  <a:pt x="4484" y="4173"/>
                  <a:pt x="4526" y="4173"/>
                </a:cubicBezTo>
                <a:close/>
                <a:moveTo>
                  <a:pt x="2237" y="4200"/>
                </a:moveTo>
                <a:cubicBezTo>
                  <a:pt x="2369" y="4219"/>
                  <a:pt x="2497" y="4232"/>
                  <a:pt x="2629" y="4232"/>
                </a:cubicBezTo>
                <a:cubicBezTo>
                  <a:pt x="2659" y="4232"/>
                  <a:pt x="2689" y="4231"/>
                  <a:pt x="2720" y="4230"/>
                </a:cubicBezTo>
                <a:cubicBezTo>
                  <a:pt x="2920" y="4249"/>
                  <a:pt x="3114" y="4267"/>
                  <a:pt x="3308" y="4287"/>
                </a:cubicBezTo>
                <a:cubicBezTo>
                  <a:pt x="3753" y="4325"/>
                  <a:pt x="4205" y="4362"/>
                  <a:pt x="4644" y="4418"/>
                </a:cubicBezTo>
                <a:cubicBezTo>
                  <a:pt x="5089" y="4475"/>
                  <a:pt x="5527" y="4550"/>
                  <a:pt x="5960" y="4663"/>
                </a:cubicBezTo>
                <a:cubicBezTo>
                  <a:pt x="6386" y="4776"/>
                  <a:pt x="6805" y="4926"/>
                  <a:pt x="7207" y="5108"/>
                </a:cubicBezTo>
                <a:cubicBezTo>
                  <a:pt x="7464" y="5227"/>
                  <a:pt x="7721" y="5358"/>
                  <a:pt x="7965" y="5502"/>
                </a:cubicBezTo>
                <a:cubicBezTo>
                  <a:pt x="7846" y="5441"/>
                  <a:pt x="7727" y="5390"/>
                  <a:pt x="7601" y="5340"/>
                </a:cubicBezTo>
                <a:cubicBezTo>
                  <a:pt x="7150" y="5164"/>
                  <a:pt x="6681" y="5045"/>
                  <a:pt x="6204" y="4958"/>
                </a:cubicBezTo>
                <a:cubicBezTo>
                  <a:pt x="5703" y="4863"/>
                  <a:pt x="5194" y="4807"/>
                  <a:pt x="4687" y="4738"/>
                </a:cubicBezTo>
                <a:cubicBezTo>
                  <a:pt x="4199" y="4675"/>
                  <a:pt x="3710" y="4606"/>
                  <a:pt x="3227" y="4493"/>
                </a:cubicBezTo>
                <a:cubicBezTo>
                  <a:pt x="2889" y="4418"/>
                  <a:pt x="2556" y="4325"/>
                  <a:pt x="2237" y="4200"/>
                </a:cubicBezTo>
                <a:close/>
                <a:moveTo>
                  <a:pt x="2156" y="4325"/>
                </a:moveTo>
                <a:cubicBezTo>
                  <a:pt x="2324" y="4412"/>
                  <a:pt x="2506" y="4501"/>
                  <a:pt x="2688" y="4568"/>
                </a:cubicBezTo>
                <a:cubicBezTo>
                  <a:pt x="3177" y="4770"/>
                  <a:pt x="3698" y="4889"/>
                  <a:pt x="4224" y="4964"/>
                </a:cubicBezTo>
                <a:cubicBezTo>
                  <a:pt x="4757" y="5039"/>
                  <a:pt x="5295" y="5083"/>
                  <a:pt x="5828" y="5177"/>
                </a:cubicBezTo>
                <a:cubicBezTo>
                  <a:pt x="6368" y="5271"/>
                  <a:pt x="6894" y="5421"/>
                  <a:pt x="7407" y="5597"/>
                </a:cubicBezTo>
                <a:cubicBezTo>
                  <a:pt x="7545" y="5641"/>
                  <a:pt x="7676" y="5690"/>
                  <a:pt x="7815" y="5742"/>
                </a:cubicBezTo>
                <a:cubicBezTo>
                  <a:pt x="7783" y="5734"/>
                  <a:pt x="7745" y="5728"/>
                  <a:pt x="7714" y="5722"/>
                </a:cubicBezTo>
                <a:cubicBezTo>
                  <a:pt x="7187" y="5635"/>
                  <a:pt x="6649" y="5621"/>
                  <a:pt x="6116" y="5591"/>
                </a:cubicBezTo>
                <a:cubicBezTo>
                  <a:pt x="5590" y="5560"/>
                  <a:pt x="5070" y="5508"/>
                  <a:pt x="4555" y="5384"/>
                </a:cubicBezTo>
                <a:cubicBezTo>
                  <a:pt x="4066" y="5271"/>
                  <a:pt x="3591" y="5102"/>
                  <a:pt x="3134" y="4889"/>
                </a:cubicBezTo>
                <a:cubicBezTo>
                  <a:pt x="2795" y="4726"/>
                  <a:pt x="2469" y="4538"/>
                  <a:pt x="2156" y="4325"/>
                </a:cubicBezTo>
                <a:close/>
                <a:moveTo>
                  <a:pt x="4511" y="4060"/>
                </a:moveTo>
                <a:cubicBezTo>
                  <a:pt x="4983" y="4060"/>
                  <a:pt x="5454" y="4135"/>
                  <a:pt x="5909" y="4267"/>
                </a:cubicBezTo>
                <a:cubicBezTo>
                  <a:pt x="6423" y="4412"/>
                  <a:pt x="6912" y="4638"/>
                  <a:pt x="7375" y="4914"/>
                </a:cubicBezTo>
                <a:cubicBezTo>
                  <a:pt x="7809" y="5170"/>
                  <a:pt x="8210" y="5471"/>
                  <a:pt x="8586" y="5803"/>
                </a:cubicBezTo>
                <a:cubicBezTo>
                  <a:pt x="8285" y="5578"/>
                  <a:pt x="7977" y="5366"/>
                  <a:pt x="7664" y="5164"/>
                </a:cubicBezTo>
                <a:cubicBezTo>
                  <a:pt x="7207" y="4869"/>
                  <a:pt x="6718" y="4613"/>
                  <a:pt x="6210" y="4425"/>
                </a:cubicBezTo>
                <a:cubicBezTo>
                  <a:pt x="5715" y="4243"/>
                  <a:pt x="5194" y="4137"/>
                  <a:pt x="4668" y="4125"/>
                </a:cubicBezTo>
                <a:cubicBezTo>
                  <a:pt x="4606" y="4123"/>
                  <a:pt x="4545" y="4122"/>
                  <a:pt x="4483" y="4122"/>
                </a:cubicBezTo>
                <a:cubicBezTo>
                  <a:pt x="4125" y="4122"/>
                  <a:pt x="3767" y="4152"/>
                  <a:pt x="3409" y="4168"/>
                </a:cubicBezTo>
                <a:cubicBezTo>
                  <a:pt x="3741" y="4125"/>
                  <a:pt x="4066" y="4067"/>
                  <a:pt x="4405" y="4061"/>
                </a:cubicBezTo>
                <a:cubicBezTo>
                  <a:pt x="4440" y="4061"/>
                  <a:pt x="4475" y="4060"/>
                  <a:pt x="4511" y="4060"/>
                </a:cubicBezTo>
                <a:close/>
                <a:moveTo>
                  <a:pt x="1636" y="4012"/>
                </a:moveTo>
                <a:lnTo>
                  <a:pt x="1636" y="4012"/>
                </a:lnTo>
                <a:cubicBezTo>
                  <a:pt x="1729" y="4079"/>
                  <a:pt x="1830" y="4143"/>
                  <a:pt x="1936" y="4200"/>
                </a:cubicBezTo>
                <a:cubicBezTo>
                  <a:pt x="2249" y="4437"/>
                  <a:pt x="2588" y="4651"/>
                  <a:pt x="2938" y="4832"/>
                </a:cubicBezTo>
                <a:cubicBezTo>
                  <a:pt x="3383" y="5057"/>
                  <a:pt x="3854" y="5233"/>
                  <a:pt x="4330" y="5366"/>
                </a:cubicBezTo>
                <a:cubicBezTo>
                  <a:pt x="4838" y="5502"/>
                  <a:pt x="5352" y="5572"/>
                  <a:pt x="5871" y="5609"/>
                </a:cubicBezTo>
                <a:cubicBezTo>
                  <a:pt x="6411" y="5647"/>
                  <a:pt x="6956" y="5666"/>
                  <a:pt x="7496" y="5742"/>
                </a:cubicBezTo>
                <a:cubicBezTo>
                  <a:pt x="7658" y="5766"/>
                  <a:pt x="7827" y="5797"/>
                  <a:pt x="7991" y="5835"/>
                </a:cubicBezTo>
                <a:cubicBezTo>
                  <a:pt x="7852" y="5817"/>
                  <a:pt x="7714" y="5803"/>
                  <a:pt x="7577" y="5797"/>
                </a:cubicBezTo>
                <a:cubicBezTo>
                  <a:pt x="7443" y="5790"/>
                  <a:pt x="7309" y="5787"/>
                  <a:pt x="7174" y="5787"/>
                </a:cubicBezTo>
                <a:cubicBezTo>
                  <a:pt x="6804" y="5787"/>
                  <a:pt x="6433" y="5807"/>
                  <a:pt x="6063" y="5807"/>
                </a:cubicBezTo>
                <a:cubicBezTo>
                  <a:pt x="5972" y="5807"/>
                  <a:pt x="5881" y="5806"/>
                  <a:pt x="5790" y="5803"/>
                </a:cubicBezTo>
                <a:cubicBezTo>
                  <a:pt x="5258" y="5791"/>
                  <a:pt x="4725" y="5696"/>
                  <a:pt x="4217" y="5540"/>
                </a:cubicBezTo>
                <a:cubicBezTo>
                  <a:pt x="3710" y="5390"/>
                  <a:pt x="3227" y="5170"/>
                  <a:pt x="2776" y="4901"/>
                </a:cubicBezTo>
                <a:cubicBezTo>
                  <a:pt x="2362" y="4651"/>
                  <a:pt x="1980" y="4350"/>
                  <a:pt x="1636" y="4012"/>
                </a:cubicBezTo>
                <a:close/>
                <a:moveTo>
                  <a:pt x="1842" y="4087"/>
                </a:moveTo>
                <a:cubicBezTo>
                  <a:pt x="1899" y="4111"/>
                  <a:pt x="1960" y="4131"/>
                  <a:pt x="2024" y="4149"/>
                </a:cubicBezTo>
                <a:cubicBezTo>
                  <a:pt x="2043" y="4155"/>
                  <a:pt x="2067" y="4162"/>
                  <a:pt x="2087" y="4168"/>
                </a:cubicBezTo>
                <a:cubicBezTo>
                  <a:pt x="2388" y="4299"/>
                  <a:pt x="2707" y="4400"/>
                  <a:pt x="3027" y="4487"/>
                </a:cubicBezTo>
                <a:cubicBezTo>
                  <a:pt x="3490" y="4613"/>
                  <a:pt x="3979" y="4689"/>
                  <a:pt x="4456" y="4756"/>
                </a:cubicBezTo>
                <a:cubicBezTo>
                  <a:pt x="4963" y="4826"/>
                  <a:pt x="5471" y="4889"/>
                  <a:pt x="5972" y="4976"/>
                </a:cubicBezTo>
                <a:cubicBezTo>
                  <a:pt x="6455" y="5057"/>
                  <a:pt x="6938" y="5170"/>
                  <a:pt x="7395" y="5334"/>
                </a:cubicBezTo>
                <a:cubicBezTo>
                  <a:pt x="7815" y="5490"/>
                  <a:pt x="8216" y="5684"/>
                  <a:pt x="8573" y="5948"/>
                </a:cubicBezTo>
                <a:cubicBezTo>
                  <a:pt x="8529" y="5930"/>
                  <a:pt x="8479" y="5916"/>
                  <a:pt x="8436" y="5898"/>
                </a:cubicBezTo>
                <a:cubicBezTo>
                  <a:pt x="8416" y="5892"/>
                  <a:pt x="8404" y="5884"/>
                  <a:pt x="8385" y="5878"/>
                </a:cubicBezTo>
                <a:cubicBezTo>
                  <a:pt x="8135" y="5785"/>
                  <a:pt x="7884" y="5684"/>
                  <a:pt x="7627" y="5597"/>
                </a:cubicBezTo>
                <a:cubicBezTo>
                  <a:pt x="7112" y="5421"/>
                  <a:pt x="6593" y="5265"/>
                  <a:pt x="6059" y="5158"/>
                </a:cubicBezTo>
                <a:cubicBezTo>
                  <a:pt x="5533" y="5057"/>
                  <a:pt x="4994" y="5008"/>
                  <a:pt x="4462" y="4938"/>
                </a:cubicBezTo>
                <a:cubicBezTo>
                  <a:pt x="3935" y="4869"/>
                  <a:pt x="3409" y="4776"/>
                  <a:pt x="2901" y="4594"/>
                </a:cubicBezTo>
                <a:cubicBezTo>
                  <a:pt x="2657" y="4507"/>
                  <a:pt x="2419" y="4400"/>
                  <a:pt x="2186" y="4281"/>
                </a:cubicBezTo>
                <a:cubicBezTo>
                  <a:pt x="2067" y="4218"/>
                  <a:pt x="1954" y="4155"/>
                  <a:pt x="1842" y="4087"/>
                </a:cubicBezTo>
                <a:close/>
                <a:moveTo>
                  <a:pt x="6018" y="0"/>
                </a:moveTo>
                <a:cubicBezTo>
                  <a:pt x="6011" y="0"/>
                  <a:pt x="6004" y="4"/>
                  <a:pt x="5998" y="12"/>
                </a:cubicBezTo>
                <a:cubicBezTo>
                  <a:pt x="5992" y="26"/>
                  <a:pt x="5978" y="38"/>
                  <a:pt x="5972" y="50"/>
                </a:cubicBezTo>
                <a:cubicBezTo>
                  <a:pt x="5969" y="47"/>
                  <a:pt x="5966" y="45"/>
                  <a:pt x="5963" y="45"/>
                </a:cubicBezTo>
                <a:cubicBezTo>
                  <a:pt x="5960" y="45"/>
                  <a:pt x="5957" y="47"/>
                  <a:pt x="5954" y="50"/>
                </a:cubicBezTo>
                <a:cubicBezTo>
                  <a:pt x="5891" y="125"/>
                  <a:pt x="5834" y="188"/>
                  <a:pt x="5766" y="251"/>
                </a:cubicBezTo>
                <a:cubicBezTo>
                  <a:pt x="5697" y="313"/>
                  <a:pt x="5622" y="364"/>
                  <a:pt x="5552" y="420"/>
                </a:cubicBezTo>
                <a:cubicBezTo>
                  <a:pt x="5402" y="521"/>
                  <a:pt x="5246" y="620"/>
                  <a:pt x="5101" y="721"/>
                </a:cubicBezTo>
                <a:cubicBezTo>
                  <a:pt x="4951" y="827"/>
                  <a:pt x="4806" y="940"/>
                  <a:pt x="4687" y="1079"/>
                </a:cubicBezTo>
                <a:cubicBezTo>
                  <a:pt x="4569" y="1216"/>
                  <a:pt x="4462" y="1380"/>
                  <a:pt x="4355" y="1522"/>
                </a:cubicBezTo>
                <a:cubicBezTo>
                  <a:pt x="4242" y="1673"/>
                  <a:pt x="4117" y="1805"/>
                  <a:pt x="3973" y="1924"/>
                </a:cubicBezTo>
                <a:cubicBezTo>
                  <a:pt x="3829" y="2031"/>
                  <a:pt x="3678" y="2132"/>
                  <a:pt x="3522" y="2225"/>
                </a:cubicBezTo>
                <a:cubicBezTo>
                  <a:pt x="3215" y="2407"/>
                  <a:pt x="2901" y="2595"/>
                  <a:pt x="2663" y="2870"/>
                </a:cubicBezTo>
                <a:cubicBezTo>
                  <a:pt x="2431" y="3139"/>
                  <a:pt x="2249" y="3472"/>
                  <a:pt x="1954" y="3685"/>
                </a:cubicBezTo>
                <a:cubicBezTo>
                  <a:pt x="1923" y="3703"/>
                  <a:pt x="1893" y="3723"/>
                  <a:pt x="1861" y="3741"/>
                </a:cubicBezTo>
                <a:cubicBezTo>
                  <a:pt x="1855" y="3741"/>
                  <a:pt x="1855" y="3741"/>
                  <a:pt x="1855" y="3749"/>
                </a:cubicBezTo>
                <a:lnTo>
                  <a:pt x="1848" y="3749"/>
                </a:lnTo>
                <a:cubicBezTo>
                  <a:pt x="1697" y="3755"/>
                  <a:pt x="1541" y="3761"/>
                  <a:pt x="1390" y="3767"/>
                </a:cubicBezTo>
                <a:lnTo>
                  <a:pt x="1359" y="3767"/>
                </a:lnTo>
                <a:cubicBezTo>
                  <a:pt x="1359" y="3767"/>
                  <a:pt x="1353" y="3767"/>
                  <a:pt x="1347" y="3761"/>
                </a:cubicBezTo>
                <a:cubicBezTo>
                  <a:pt x="1345" y="3759"/>
                  <a:pt x="1343" y="3758"/>
                  <a:pt x="1341" y="3758"/>
                </a:cubicBezTo>
                <a:cubicBezTo>
                  <a:pt x="1335" y="3758"/>
                  <a:pt x="1329" y="3764"/>
                  <a:pt x="1329" y="3773"/>
                </a:cubicBezTo>
                <a:cubicBezTo>
                  <a:pt x="1268" y="3774"/>
                  <a:pt x="1207" y="3774"/>
                  <a:pt x="1145" y="3774"/>
                </a:cubicBezTo>
                <a:cubicBezTo>
                  <a:pt x="860" y="3774"/>
                  <a:pt x="573" y="3759"/>
                  <a:pt x="294" y="3697"/>
                </a:cubicBezTo>
                <a:cubicBezTo>
                  <a:pt x="207" y="3673"/>
                  <a:pt x="112" y="3648"/>
                  <a:pt x="25" y="3616"/>
                </a:cubicBezTo>
                <a:cubicBezTo>
                  <a:pt x="23" y="3616"/>
                  <a:pt x="22" y="3615"/>
                  <a:pt x="21" y="3615"/>
                </a:cubicBezTo>
                <a:cubicBezTo>
                  <a:pt x="10" y="3615"/>
                  <a:pt x="0" y="3636"/>
                  <a:pt x="13" y="3642"/>
                </a:cubicBezTo>
                <a:cubicBezTo>
                  <a:pt x="351" y="3779"/>
                  <a:pt x="707" y="3816"/>
                  <a:pt x="1071" y="3816"/>
                </a:cubicBezTo>
                <a:lnTo>
                  <a:pt x="1372" y="3816"/>
                </a:lnTo>
                <a:cubicBezTo>
                  <a:pt x="1404" y="3842"/>
                  <a:pt x="1428" y="3861"/>
                  <a:pt x="1460" y="3885"/>
                </a:cubicBezTo>
                <a:cubicBezTo>
                  <a:pt x="1786" y="4243"/>
                  <a:pt x="2168" y="4556"/>
                  <a:pt x="2570" y="4820"/>
                </a:cubicBezTo>
                <a:cubicBezTo>
                  <a:pt x="3013" y="5114"/>
                  <a:pt x="3490" y="5346"/>
                  <a:pt x="3991" y="5516"/>
                </a:cubicBezTo>
                <a:cubicBezTo>
                  <a:pt x="4487" y="5690"/>
                  <a:pt x="5006" y="5797"/>
                  <a:pt x="5533" y="5841"/>
                </a:cubicBezTo>
                <a:cubicBezTo>
                  <a:pt x="5723" y="5857"/>
                  <a:pt x="5914" y="5862"/>
                  <a:pt x="6105" y="5862"/>
                </a:cubicBezTo>
                <a:cubicBezTo>
                  <a:pt x="6450" y="5862"/>
                  <a:pt x="6796" y="5845"/>
                  <a:pt x="7142" y="5845"/>
                </a:cubicBezTo>
                <a:cubicBezTo>
                  <a:pt x="7201" y="5845"/>
                  <a:pt x="7260" y="5846"/>
                  <a:pt x="7320" y="5847"/>
                </a:cubicBezTo>
                <a:cubicBezTo>
                  <a:pt x="7721" y="5854"/>
                  <a:pt x="8128" y="5892"/>
                  <a:pt x="8511" y="6005"/>
                </a:cubicBezTo>
                <a:cubicBezTo>
                  <a:pt x="8624" y="6048"/>
                  <a:pt x="8737" y="6092"/>
                  <a:pt x="8842" y="6136"/>
                </a:cubicBezTo>
                <a:cubicBezTo>
                  <a:pt x="8874" y="6148"/>
                  <a:pt x="8905" y="6167"/>
                  <a:pt x="8931" y="6179"/>
                </a:cubicBezTo>
                <a:cubicBezTo>
                  <a:pt x="8986" y="6211"/>
                  <a:pt x="9038" y="6242"/>
                  <a:pt x="9093" y="6274"/>
                </a:cubicBezTo>
                <a:cubicBezTo>
                  <a:pt x="9098" y="6277"/>
                  <a:pt x="9102" y="6278"/>
                  <a:pt x="9106" y="6278"/>
                </a:cubicBezTo>
                <a:cubicBezTo>
                  <a:pt x="9120" y="6278"/>
                  <a:pt x="9132" y="6264"/>
                  <a:pt x="9137" y="6248"/>
                </a:cubicBezTo>
                <a:cubicBezTo>
                  <a:pt x="9137" y="6242"/>
                  <a:pt x="9137" y="6242"/>
                  <a:pt x="9143" y="6236"/>
                </a:cubicBezTo>
                <a:cubicBezTo>
                  <a:pt x="9156" y="6230"/>
                  <a:pt x="9156" y="6205"/>
                  <a:pt x="9143" y="6199"/>
                </a:cubicBezTo>
                <a:cubicBezTo>
                  <a:pt x="9105" y="6179"/>
                  <a:pt x="9075" y="6167"/>
                  <a:pt x="9044" y="6148"/>
                </a:cubicBezTo>
                <a:cubicBezTo>
                  <a:pt x="9012" y="6130"/>
                  <a:pt x="8986" y="6104"/>
                  <a:pt x="8962" y="6086"/>
                </a:cubicBezTo>
                <a:cubicBezTo>
                  <a:pt x="8962" y="6072"/>
                  <a:pt x="8962" y="6066"/>
                  <a:pt x="8949" y="6054"/>
                </a:cubicBezTo>
                <a:cubicBezTo>
                  <a:pt x="8535" y="5653"/>
                  <a:pt x="8084" y="5290"/>
                  <a:pt x="7601" y="4982"/>
                </a:cubicBezTo>
                <a:cubicBezTo>
                  <a:pt x="7138" y="4695"/>
                  <a:pt x="6649" y="4449"/>
                  <a:pt x="6128" y="4281"/>
                </a:cubicBezTo>
                <a:cubicBezTo>
                  <a:pt x="5653" y="4125"/>
                  <a:pt x="5151" y="4030"/>
                  <a:pt x="4650" y="4012"/>
                </a:cubicBezTo>
                <a:cubicBezTo>
                  <a:pt x="4602" y="4010"/>
                  <a:pt x="4555" y="4010"/>
                  <a:pt x="4507" y="4010"/>
                </a:cubicBezTo>
                <a:cubicBezTo>
                  <a:pt x="4292" y="4010"/>
                  <a:pt x="4077" y="4024"/>
                  <a:pt x="3866" y="4049"/>
                </a:cubicBezTo>
                <a:cubicBezTo>
                  <a:pt x="3591" y="4087"/>
                  <a:pt x="3308" y="4131"/>
                  <a:pt x="3033" y="4162"/>
                </a:cubicBezTo>
                <a:cubicBezTo>
                  <a:pt x="2976" y="4168"/>
                  <a:pt x="2920" y="4168"/>
                  <a:pt x="2857" y="4174"/>
                </a:cubicBezTo>
                <a:cubicBezTo>
                  <a:pt x="2475" y="4162"/>
                  <a:pt x="2081" y="4105"/>
                  <a:pt x="1723" y="3961"/>
                </a:cubicBezTo>
                <a:cubicBezTo>
                  <a:pt x="1717" y="3961"/>
                  <a:pt x="1705" y="3955"/>
                  <a:pt x="1697" y="3949"/>
                </a:cubicBezTo>
                <a:lnTo>
                  <a:pt x="1691" y="3949"/>
                </a:lnTo>
                <a:cubicBezTo>
                  <a:pt x="1654" y="3937"/>
                  <a:pt x="1616" y="3917"/>
                  <a:pt x="1578" y="3899"/>
                </a:cubicBezTo>
                <a:cubicBezTo>
                  <a:pt x="1572" y="3891"/>
                  <a:pt x="1566" y="3891"/>
                  <a:pt x="1560" y="3885"/>
                </a:cubicBezTo>
                <a:cubicBezTo>
                  <a:pt x="1529" y="3861"/>
                  <a:pt x="1491" y="3836"/>
                  <a:pt x="1460" y="3810"/>
                </a:cubicBezTo>
                <a:cubicBezTo>
                  <a:pt x="1584" y="3810"/>
                  <a:pt x="1717" y="3804"/>
                  <a:pt x="1842" y="3798"/>
                </a:cubicBezTo>
                <a:cubicBezTo>
                  <a:pt x="1846" y="3798"/>
                  <a:pt x="1853" y="3801"/>
                  <a:pt x="1859" y="3801"/>
                </a:cubicBezTo>
                <a:cubicBezTo>
                  <a:pt x="1862" y="3801"/>
                  <a:pt x="1865" y="3800"/>
                  <a:pt x="1867" y="3798"/>
                </a:cubicBezTo>
                <a:lnTo>
                  <a:pt x="1873" y="3792"/>
                </a:lnTo>
                <a:lnTo>
                  <a:pt x="1942" y="3792"/>
                </a:lnTo>
                <a:cubicBezTo>
                  <a:pt x="1969" y="3794"/>
                  <a:pt x="1995" y="3794"/>
                  <a:pt x="2022" y="3794"/>
                </a:cubicBezTo>
                <a:cubicBezTo>
                  <a:pt x="2104" y="3794"/>
                  <a:pt x="2188" y="3787"/>
                  <a:pt x="2269" y="3773"/>
                </a:cubicBezTo>
                <a:cubicBezTo>
                  <a:pt x="3013" y="3741"/>
                  <a:pt x="3765" y="3717"/>
                  <a:pt x="4512" y="3654"/>
                </a:cubicBezTo>
                <a:cubicBezTo>
                  <a:pt x="4518" y="3666"/>
                  <a:pt x="4525" y="3673"/>
                  <a:pt x="4537" y="3673"/>
                </a:cubicBezTo>
                <a:cubicBezTo>
                  <a:pt x="4618" y="3660"/>
                  <a:pt x="4694" y="3648"/>
                  <a:pt x="4775" y="3636"/>
                </a:cubicBezTo>
                <a:cubicBezTo>
                  <a:pt x="4939" y="3616"/>
                  <a:pt x="5101" y="3598"/>
                  <a:pt x="5264" y="3579"/>
                </a:cubicBezTo>
                <a:cubicBezTo>
                  <a:pt x="5477" y="3616"/>
                  <a:pt x="5683" y="3648"/>
                  <a:pt x="5897" y="3679"/>
                </a:cubicBezTo>
                <a:cubicBezTo>
                  <a:pt x="6142" y="3711"/>
                  <a:pt x="6386" y="3735"/>
                  <a:pt x="6631" y="3741"/>
                </a:cubicBezTo>
                <a:cubicBezTo>
                  <a:pt x="6693" y="3744"/>
                  <a:pt x="6755" y="3745"/>
                  <a:pt x="6818" y="3745"/>
                </a:cubicBezTo>
                <a:cubicBezTo>
                  <a:pt x="7214" y="3745"/>
                  <a:pt x="7610" y="3689"/>
                  <a:pt x="7985" y="3553"/>
                </a:cubicBezTo>
                <a:cubicBezTo>
                  <a:pt x="8410" y="3397"/>
                  <a:pt x="8774" y="3127"/>
                  <a:pt x="9093" y="2808"/>
                </a:cubicBezTo>
                <a:cubicBezTo>
                  <a:pt x="9414" y="2476"/>
                  <a:pt x="9689" y="2100"/>
                  <a:pt x="9984" y="1742"/>
                </a:cubicBezTo>
                <a:cubicBezTo>
                  <a:pt x="10271" y="1392"/>
                  <a:pt x="10591" y="1071"/>
                  <a:pt x="10973" y="827"/>
                </a:cubicBezTo>
                <a:cubicBezTo>
                  <a:pt x="11017" y="802"/>
                  <a:pt x="11061" y="778"/>
                  <a:pt x="11106" y="752"/>
                </a:cubicBezTo>
                <a:lnTo>
                  <a:pt x="11112" y="752"/>
                </a:lnTo>
                <a:cubicBezTo>
                  <a:pt x="11112" y="746"/>
                  <a:pt x="11118" y="746"/>
                  <a:pt x="11118" y="746"/>
                </a:cubicBezTo>
                <a:lnTo>
                  <a:pt x="11124" y="740"/>
                </a:lnTo>
                <a:lnTo>
                  <a:pt x="11130" y="740"/>
                </a:lnTo>
                <a:cubicBezTo>
                  <a:pt x="11161" y="733"/>
                  <a:pt x="11199" y="727"/>
                  <a:pt x="11237" y="727"/>
                </a:cubicBezTo>
                <a:cubicBezTo>
                  <a:pt x="11278" y="721"/>
                  <a:pt x="11275" y="664"/>
                  <a:pt x="11238" y="664"/>
                </a:cubicBezTo>
                <a:cubicBezTo>
                  <a:pt x="11235" y="664"/>
                  <a:pt x="11233" y="665"/>
                  <a:pt x="11231" y="665"/>
                </a:cubicBezTo>
                <a:cubicBezTo>
                  <a:pt x="10797" y="689"/>
                  <a:pt x="10366" y="764"/>
                  <a:pt x="9946" y="871"/>
                </a:cubicBezTo>
                <a:cubicBezTo>
                  <a:pt x="9519" y="978"/>
                  <a:pt x="9105" y="1122"/>
                  <a:pt x="8711" y="1297"/>
                </a:cubicBezTo>
                <a:cubicBezTo>
                  <a:pt x="8316" y="1473"/>
                  <a:pt x="7933" y="1686"/>
                  <a:pt x="7571" y="1930"/>
                </a:cubicBezTo>
                <a:cubicBezTo>
                  <a:pt x="7413" y="2037"/>
                  <a:pt x="7257" y="2150"/>
                  <a:pt x="7106" y="2262"/>
                </a:cubicBezTo>
                <a:cubicBezTo>
                  <a:pt x="7219" y="2144"/>
                  <a:pt x="7320" y="2019"/>
                  <a:pt x="7421" y="1886"/>
                </a:cubicBezTo>
                <a:cubicBezTo>
                  <a:pt x="7664" y="1568"/>
                  <a:pt x="7896" y="1222"/>
                  <a:pt x="8185" y="928"/>
                </a:cubicBezTo>
                <a:cubicBezTo>
                  <a:pt x="8260" y="853"/>
                  <a:pt x="8341" y="770"/>
                  <a:pt x="8428" y="703"/>
                </a:cubicBezTo>
                <a:cubicBezTo>
                  <a:pt x="8511" y="639"/>
                  <a:pt x="8592" y="576"/>
                  <a:pt x="8680" y="521"/>
                </a:cubicBezTo>
                <a:lnTo>
                  <a:pt x="8705" y="521"/>
                </a:lnTo>
                <a:cubicBezTo>
                  <a:pt x="8729" y="521"/>
                  <a:pt x="8723" y="489"/>
                  <a:pt x="8705" y="477"/>
                </a:cubicBezTo>
                <a:lnTo>
                  <a:pt x="8711" y="477"/>
                </a:lnTo>
                <a:cubicBezTo>
                  <a:pt x="8728" y="470"/>
                  <a:pt x="8724" y="445"/>
                  <a:pt x="8710" y="445"/>
                </a:cubicBezTo>
                <a:cubicBezTo>
                  <a:pt x="8708" y="445"/>
                  <a:pt x="8707" y="445"/>
                  <a:pt x="8705" y="445"/>
                </a:cubicBezTo>
                <a:cubicBezTo>
                  <a:pt x="8630" y="451"/>
                  <a:pt x="8561" y="470"/>
                  <a:pt x="8485" y="483"/>
                </a:cubicBezTo>
                <a:cubicBezTo>
                  <a:pt x="8310" y="501"/>
                  <a:pt x="8135" y="552"/>
                  <a:pt x="7965" y="614"/>
                </a:cubicBezTo>
                <a:cubicBezTo>
                  <a:pt x="7864" y="645"/>
                  <a:pt x="7765" y="683"/>
                  <a:pt x="7664" y="715"/>
                </a:cubicBezTo>
                <a:cubicBezTo>
                  <a:pt x="7332" y="840"/>
                  <a:pt x="7013" y="1009"/>
                  <a:pt x="6736" y="1235"/>
                </a:cubicBezTo>
                <a:cubicBezTo>
                  <a:pt x="6467" y="1455"/>
                  <a:pt x="6241" y="1724"/>
                  <a:pt x="6029" y="1999"/>
                </a:cubicBezTo>
                <a:cubicBezTo>
                  <a:pt x="5816" y="2274"/>
                  <a:pt x="5608" y="2569"/>
                  <a:pt x="5382" y="2839"/>
                </a:cubicBezTo>
                <a:cubicBezTo>
                  <a:pt x="5164" y="3109"/>
                  <a:pt x="4919" y="3359"/>
                  <a:pt x="4624" y="3547"/>
                </a:cubicBezTo>
                <a:cubicBezTo>
                  <a:pt x="4600" y="3561"/>
                  <a:pt x="4575" y="3579"/>
                  <a:pt x="4549" y="3598"/>
                </a:cubicBezTo>
                <a:cubicBezTo>
                  <a:pt x="3910" y="3648"/>
                  <a:pt x="3271" y="3673"/>
                  <a:pt x="2631" y="3703"/>
                </a:cubicBezTo>
                <a:cubicBezTo>
                  <a:pt x="2613" y="3703"/>
                  <a:pt x="2594" y="3711"/>
                  <a:pt x="2582" y="3711"/>
                </a:cubicBezTo>
                <a:cubicBezTo>
                  <a:pt x="2694" y="3679"/>
                  <a:pt x="2807" y="3636"/>
                  <a:pt x="2920" y="3591"/>
                </a:cubicBezTo>
                <a:cubicBezTo>
                  <a:pt x="3253" y="3448"/>
                  <a:pt x="3559" y="3240"/>
                  <a:pt x="3835" y="3002"/>
                </a:cubicBezTo>
                <a:cubicBezTo>
                  <a:pt x="4135" y="2739"/>
                  <a:pt x="4393" y="2438"/>
                  <a:pt x="4630" y="2118"/>
                </a:cubicBezTo>
                <a:cubicBezTo>
                  <a:pt x="4869" y="1805"/>
                  <a:pt x="5082" y="1473"/>
                  <a:pt x="5295" y="1146"/>
                </a:cubicBezTo>
                <a:cubicBezTo>
                  <a:pt x="5509" y="815"/>
                  <a:pt x="5721" y="489"/>
                  <a:pt x="5954" y="169"/>
                </a:cubicBezTo>
                <a:cubicBezTo>
                  <a:pt x="5984" y="131"/>
                  <a:pt x="6016" y="93"/>
                  <a:pt x="6041" y="50"/>
                </a:cubicBezTo>
                <a:cubicBezTo>
                  <a:pt x="6054" y="27"/>
                  <a:pt x="6038" y="0"/>
                  <a:pt x="601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11681437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066"/>
        <p:cNvGrpSpPr/>
        <p:nvPr/>
      </p:nvGrpSpPr>
      <p:grpSpPr>
        <a:xfrm>
          <a:off x="0" y="0"/>
          <a:ext cx="0" cy="0"/>
          <a:chOff x="0" y="0"/>
          <a:chExt cx="0" cy="0"/>
        </a:xfrm>
      </p:grpSpPr>
      <p:sp>
        <p:nvSpPr>
          <p:cNvPr id="1067" name="Google Shape;1067;p32"/>
          <p:cNvSpPr txBox="1">
            <a:spLocks noGrp="1"/>
          </p:cNvSpPr>
          <p:nvPr>
            <p:ph type="subTitle" idx="1"/>
          </p:nvPr>
        </p:nvSpPr>
        <p:spPr>
          <a:xfrm>
            <a:off x="1117933" y="4333501"/>
            <a:ext cx="4299200" cy="12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068" name="Google Shape;1068;p32"/>
          <p:cNvSpPr txBox="1">
            <a:spLocks noGrp="1"/>
          </p:cNvSpPr>
          <p:nvPr>
            <p:ph type="title"/>
          </p:nvPr>
        </p:nvSpPr>
        <p:spPr>
          <a:xfrm>
            <a:off x="1117933" y="3736233"/>
            <a:ext cx="4299200" cy="525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069" name="Google Shape;1069;p32"/>
          <p:cNvSpPr txBox="1">
            <a:spLocks noGrp="1"/>
          </p:cNvSpPr>
          <p:nvPr>
            <p:ph type="subTitle" idx="2"/>
          </p:nvPr>
        </p:nvSpPr>
        <p:spPr>
          <a:xfrm>
            <a:off x="6774867" y="4333501"/>
            <a:ext cx="4299200" cy="12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070" name="Google Shape;1070;p32"/>
          <p:cNvSpPr txBox="1">
            <a:spLocks noGrp="1"/>
          </p:cNvSpPr>
          <p:nvPr>
            <p:ph type="title" idx="3"/>
          </p:nvPr>
        </p:nvSpPr>
        <p:spPr>
          <a:xfrm>
            <a:off x="6774867" y="3736233"/>
            <a:ext cx="4299200" cy="525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071" name="Google Shape;1071;p32"/>
          <p:cNvSpPr/>
          <p:nvPr/>
        </p:nvSpPr>
        <p:spPr>
          <a:xfrm rot="-8999932">
            <a:off x="10160164" y="4814169"/>
            <a:ext cx="1961113" cy="1757196"/>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2" name="Google Shape;1072;p32"/>
          <p:cNvSpPr/>
          <p:nvPr/>
        </p:nvSpPr>
        <p:spPr>
          <a:xfrm rot="1800068">
            <a:off x="49230" y="328669"/>
            <a:ext cx="1961113" cy="1757196"/>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277269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4"/>
          <p:cNvSpPr txBox="1">
            <a:spLocks noGrp="1"/>
          </p:cNvSpPr>
          <p:nvPr>
            <p:ph type="body" idx="1"/>
          </p:nvPr>
        </p:nvSpPr>
        <p:spPr>
          <a:xfrm>
            <a:off x="960000" y="1536633"/>
            <a:ext cx="10272000" cy="4601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Open Sans"/>
              <a:buAutoNum type="arabicPeriod"/>
              <a:defRPr sz="1600">
                <a:latin typeface="Open Sans"/>
                <a:ea typeface="Open Sans"/>
                <a:cs typeface="Open Sans"/>
                <a:sym typeface="Open Sans"/>
              </a:defRPr>
            </a:lvl1pPr>
            <a:lvl2pPr marL="1219170" lvl="1" indent="-406390" rtl="0">
              <a:lnSpc>
                <a:spcPct val="100000"/>
              </a:lnSpc>
              <a:spcBef>
                <a:spcPts val="0"/>
              </a:spcBef>
              <a:spcAft>
                <a:spcPts val="0"/>
              </a:spcAft>
              <a:buClr>
                <a:srgbClr val="434343"/>
              </a:buClr>
              <a:buSzPts val="1200"/>
              <a:buFont typeface="Roboto Condensed Light"/>
              <a:buAutoNum type="alphaLcPeriod"/>
              <a:defRPr/>
            </a:lvl2pPr>
            <a:lvl3pPr marL="1828754" lvl="2" indent="-406390" rtl="0">
              <a:lnSpc>
                <a:spcPct val="100000"/>
              </a:lnSpc>
              <a:spcBef>
                <a:spcPts val="0"/>
              </a:spcBef>
              <a:spcAft>
                <a:spcPts val="0"/>
              </a:spcAft>
              <a:buClr>
                <a:srgbClr val="434343"/>
              </a:buClr>
              <a:buSzPts val="1200"/>
              <a:buFont typeface="Roboto Condensed Light"/>
              <a:buAutoNum type="romanLcPeriod"/>
              <a:defRPr/>
            </a:lvl3pPr>
            <a:lvl4pPr marL="2438339" lvl="3" indent="-406390" rtl="0">
              <a:lnSpc>
                <a:spcPct val="100000"/>
              </a:lnSpc>
              <a:spcBef>
                <a:spcPts val="0"/>
              </a:spcBef>
              <a:spcAft>
                <a:spcPts val="0"/>
              </a:spcAft>
              <a:buClr>
                <a:srgbClr val="434343"/>
              </a:buClr>
              <a:buSzPts val="1200"/>
              <a:buFont typeface="Roboto Condensed Light"/>
              <a:buAutoNum type="arabicPeriod"/>
              <a:defRPr/>
            </a:lvl4pPr>
            <a:lvl5pPr marL="3047924" lvl="4" indent="-406390" rtl="0">
              <a:lnSpc>
                <a:spcPct val="100000"/>
              </a:lnSpc>
              <a:spcBef>
                <a:spcPts val="0"/>
              </a:spcBef>
              <a:spcAft>
                <a:spcPts val="0"/>
              </a:spcAft>
              <a:buClr>
                <a:srgbClr val="434343"/>
              </a:buClr>
              <a:buSzPts val="1200"/>
              <a:buFont typeface="Roboto Condensed Light"/>
              <a:buAutoNum type="alphaLcPeriod"/>
              <a:defRPr/>
            </a:lvl5pPr>
            <a:lvl6pPr marL="3657509" lvl="5" indent="-406390" rtl="0">
              <a:lnSpc>
                <a:spcPct val="100000"/>
              </a:lnSpc>
              <a:spcBef>
                <a:spcPts val="0"/>
              </a:spcBef>
              <a:spcAft>
                <a:spcPts val="0"/>
              </a:spcAft>
              <a:buClr>
                <a:srgbClr val="434343"/>
              </a:buClr>
              <a:buSzPts val="1200"/>
              <a:buFont typeface="Roboto Condensed Light"/>
              <a:buAutoNum type="romanLcPeriod"/>
              <a:defRPr/>
            </a:lvl6pPr>
            <a:lvl7pPr marL="4267093" lvl="6" indent="-406390" rtl="0">
              <a:lnSpc>
                <a:spcPct val="100000"/>
              </a:lnSpc>
              <a:spcBef>
                <a:spcPts val="0"/>
              </a:spcBef>
              <a:spcAft>
                <a:spcPts val="0"/>
              </a:spcAft>
              <a:buClr>
                <a:srgbClr val="434343"/>
              </a:buClr>
              <a:buSzPts val="1200"/>
              <a:buFont typeface="Roboto Condensed Light"/>
              <a:buAutoNum type="arabicPeriod"/>
              <a:defRPr/>
            </a:lvl7pPr>
            <a:lvl8pPr marL="4876678" lvl="7" indent="-406390" rtl="0">
              <a:lnSpc>
                <a:spcPct val="100000"/>
              </a:lnSpc>
              <a:spcBef>
                <a:spcPts val="0"/>
              </a:spcBef>
              <a:spcAft>
                <a:spcPts val="0"/>
              </a:spcAft>
              <a:buClr>
                <a:srgbClr val="434343"/>
              </a:buClr>
              <a:buSzPts val="1200"/>
              <a:buFont typeface="Roboto Condensed Light"/>
              <a:buAutoNum type="alphaLcPeriod"/>
              <a:defRPr/>
            </a:lvl8pPr>
            <a:lvl9pPr marL="5486263" lvl="8" indent="-406390" rtl="0">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130" name="Google Shape;130;p4"/>
          <p:cNvSpPr/>
          <p:nvPr/>
        </p:nvSpPr>
        <p:spPr>
          <a:xfrm rot="2071161">
            <a:off x="177679" y="112858"/>
            <a:ext cx="1961135" cy="1757188"/>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4"/>
          <p:cNvSpPr/>
          <p:nvPr/>
        </p:nvSpPr>
        <p:spPr>
          <a:xfrm rot="-8728839">
            <a:off x="10069813" y="4996591"/>
            <a:ext cx="1961135" cy="1757188"/>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2067885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dk1"/>
        </a:solidFill>
        <a:effectLst/>
      </p:bgPr>
    </p:bg>
    <p:spTree>
      <p:nvGrpSpPr>
        <p:cNvPr id="1" name="Shape 1073"/>
        <p:cNvGrpSpPr/>
        <p:nvPr/>
      </p:nvGrpSpPr>
      <p:grpSpPr>
        <a:xfrm>
          <a:off x="0" y="0"/>
          <a:ext cx="0" cy="0"/>
          <a:chOff x="0" y="0"/>
          <a:chExt cx="0" cy="0"/>
        </a:xfrm>
      </p:grpSpPr>
      <p:sp>
        <p:nvSpPr>
          <p:cNvPr id="1074" name="Google Shape;1074;p33"/>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5" name="Google Shape;1075;p33"/>
          <p:cNvSpPr txBox="1">
            <a:spLocks noGrp="1"/>
          </p:cNvSpPr>
          <p:nvPr>
            <p:ph type="subTitle" idx="1"/>
          </p:nvPr>
        </p:nvSpPr>
        <p:spPr>
          <a:xfrm>
            <a:off x="1795968" y="4758417"/>
            <a:ext cx="24796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076" name="Google Shape;1076;p33"/>
          <p:cNvSpPr txBox="1">
            <a:spLocks noGrp="1"/>
          </p:cNvSpPr>
          <p:nvPr>
            <p:ph type="title" idx="2"/>
          </p:nvPr>
        </p:nvSpPr>
        <p:spPr>
          <a:xfrm>
            <a:off x="1795968" y="4181928"/>
            <a:ext cx="2479600" cy="572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077" name="Google Shape;1077;p33"/>
          <p:cNvSpPr txBox="1">
            <a:spLocks noGrp="1"/>
          </p:cNvSpPr>
          <p:nvPr>
            <p:ph type="subTitle" idx="3"/>
          </p:nvPr>
        </p:nvSpPr>
        <p:spPr>
          <a:xfrm>
            <a:off x="7904453" y="4758417"/>
            <a:ext cx="2479600" cy="9316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078" name="Google Shape;1078;p33"/>
          <p:cNvSpPr txBox="1">
            <a:spLocks noGrp="1"/>
          </p:cNvSpPr>
          <p:nvPr>
            <p:ph type="title" idx="4"/>
          </p:nvPr>
        </p:nvSpPr>
        <p:spPr>
          <a:xfrm>
            <a:off x="7904453" y="4181928"/>
            <a:ext cx="2479600" cy="572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079" name="Google Shape;1079;p33"/>
          <p:cNvSpPr txBox="1">
            <a:spLocks noGrp="1"/>
          </p:cNvSpPr>
          <p:nvPr>
            <p:ph type="subTitle" idx="5"/>
          </p:nvPr>
        </p:nvSpPr>
        <p:spPr>
          <a:xfrm>
            <a:off x="4850211" y="4758384"/>
            <a:ext cx="2479600" cy="9316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080" name="Google Shape;1080;p33"/>
          <p:cNvSpPr txBox="1">
            <a:spLocks noGrp="1"/>
          </p:cNvSpPr>
          <p:nvPr>
            <p:ph type="title" idx="6"/>
          </p:nvPr>
        </p:nvSpPr>
        <p:spPr>
          <a:xfrm>
            <a:off x="4850211" y="4181928"/>
            <a:ext cx="2479600" cy="572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1081" name="Google Shape;1081;p33"/>
          <p:cNvGrpSpPr/>
          <p:nvPr/>
        </p:nvGrpSpPr>
        <p:grpSpPr>
          <a:xfrm>
            <a:off x="162669" y="9"/>
            <a:ext cx="2937623" cy="2910763"/>
            <a:chOff x="3675252" y="1842709"/>
            <a:chExt cx="1340564" cy="1328307"/>
          </a:xfrm>
        </p:grpSpPr>
        <p:sp>
          <p:nvSpPr>
            <p:cNvPr id="1082" name="Google Shape;1082;p33"/>
            <p:cNvSpPr/>
            <p:nvPr/>
          </p:nvSpPr>
          <p:spPr>
            <a:xfrm rot="10800000" flipH="1">
              <a:off x="4350974" y="1842716"/>
              <a:ext cx="664843" cy="664661"/>
            </a:xfrm>
            <a:custGeom>
              <a:avLst/>
              <a:gdLst/>
              <a:ahLst/>
              <a:cxnLst/>
              <a:rect l="l" t="t" r="r" b="b"/>
              <a:pathLst>
                <a:path w="3855" h="3854" extrusionOk="0">
                  <a:moveTo>
                    <a:pt x="2526" y="311"/>
                  </a:moveTo>
                  <a:cubicBezTo>
                    <a:pt x="2626" y="311"/>
                    <a:pt x="2726" y="325"/>
                    <a:pt x="2833" y="343"/>
                  </a:cubicBezTo>
                  <a:cubicBezTo>
                    <a:pt x="3021" y="374"/>
                    <a:pt x="3197" y="443"/>
                    <a:pt x="3366" y="519"/>
                  </a:cubicBezTo>
                  <a:cubicBezTo>
                    <a:pt x="3354" y="525"/>
                    <a:pt x="3334" y="525"/>
                    <a:pt x="3322" y="525"/>
                  </a:cubicBezTo>
                  <a:cubicBezTo>
                    <a:pt x="3264" y="512"/>
                    <a:pt x="3204" y="508"/>
                    <a:pt x="3143" y="508"/>
                  </a:cubicBezTo>
                  <a:cubicBezTo>
                    <a:pt x="3080" y="508"/>
                    <a:pt x="3016" y="513"/>
                    <a:pt x="2952" y="519"/>
                  </a:cubicBezTo>
                  <a:cubicBezTo>
                    <a:pt x="2758" y="537"/>
                    <a:pt x="2576" y="588"/>
                    <a:pt x="2400" y="663"/>
                  </a:cubicBezTo>
                  <a:cubicBezTo>
                    <a:pt x="2156" y="770"/>
                    <a:pt x="1919" y="895"/>
                    <a:pt x="1699" y="1045"/>
                  </a:cubicBezTo>
                  <a:cubicBezTo>
                    <a:pt x="1416" y="1239"/>
                    <a:pt x="1185" y="1471"/>
                    <a:pt x="1016" y="1766"/>
                  </a:cubicBezTo>
                  <a:cubicBezTo>
                    <a:pt x="953" y="1866"/>
                    <a:pt x="903" y="1973"/>
                    <a:pt x="858" y="2079"/>
                  </a:cubicBezTo>
                  <a:cubicBezTo>
                    <a:pt x="852" y="2092"/>
                    <a:pt x="852" y="2104"/>
                    <a:pt x="846" y="2116"/>
                  </a:cubicBezTo>
                  <a:cubicBezTo>
                    <a:pt x="834" y="2104"/>
                    <a:pt x="840" y="2098"/>
                    <a:pt x="840" y="2086"/>
                  </a:cubicBezTo>
                  <a:cubicBezTo>
                    <a:pt x="878" y="1942"/>
                    <a:pt x="903" y="1791"/>
                    <a:pt x="928" y="1641"/>
                  </a:cubicBezTo>
                  <a:cubicBezTo>
                    <a:pt x="941" y="1552"/>
                    <a:pt x="947" y="1459"/>
                    <a:pt x="971" y="1372"/>
                  </a:cubicBezTo>
                  <a:cubicBezTo>
                    <a:pt x="1040" y="1101"/>
                    <a:pt x="1173" y="863"/>
                    <a:pt x="1379" y="675"/>
                  </a:cubicBezTo>
                  <a:cubicBezTo>
                    <a:pt x="1567" y="513"/>
                    <a:pt x="1786" y="394"/>
                    <a:pt x="2038" y="349"/>
                  </a:cubicBezTo>
                  <a:cubicBezTo>
                    <a:pt x="2125" y="337"/>
                    <a:pt x="2206" y="325"/>
                    <a:pt x="2295" y="319"/>
                  </a:cubicBezTo>
                  <a:cubicBezTo>
                    <a:pt x="2370" y="311"/>
                    <a:pt x="2445" y="311"/>
                    <a:pt x="2526" y="311"/>
                  </a:cubicBezTo>
                  <a:close/>
                  <a:moveTo>
                    <a:pt x="2300" y="34"/>
                  </a:moveTo>
                  <a:cubicBezTo>
                    <a:pt x="2329" y="34"/>
                    <a:pt x="2359" y="34"/>
                    <a:pt x="2388" y="36"/>
                  </a:cubicBezTo>
                  <a:cubicBezTo>
                    <a:pt x="2614" y="55"/>
                    <a:pt x="2827" y="99"/>
                    <a:pt x="3039" y="161"/>
                  </a:cubicBezTo>
                  <a:cubicBezTo>
                    <a:pt x="3203" y="212"/>
                    <a:pt x="3354" y="281"/>
                    <a:pt x="3498" y="368"/>
                  </a:cubicBezTo>
                  <a:cubicBezTo>
                    <a:pt x="3635" y="456"/>
                    <a:pt x="3730" y="574"/>
                    <a:pt x="3799" y="719"/>
                  </a:cubicBezTo>
                  <a:cubicBezTo>
                    <a:pt x="3799" y="732"/>
                    <a:pt x="3805" y="744"/>
                    <a:pt x="3811" y="756"/>
                  </a:cubicBezTo>
                  <a:cubicBezTo>
                    <a:pt x="3811" y="756"/>
                    <a:pt x="3811" y="762"/>
                    <a:pt x="3805" y="770"/>
                  </a:cubicBezTo>
                  <a:cubicBezTo>
                    <a:pt x="3767" y="732"/>
                    <a:pt x="3736" y="695"/>
                    <a:pt x="3698" y="663"/>
                  </a:cubicBezTo>
                  <a:cubicBezTo>
                    <a:pt x="3667" y="632"/>
                    <a:pt x="3629" y="612"/>
                    <a:pt x="3591" y="594"/>
                  </a:cubicBezTo>
                  <a:cubicBezTo>
                    <a:pt x="3461" y="531"/>
                    <a:pt x="3328" y="469"/>
                    <a:pt x="3190" y="412"/>
                  </a:cubicBezTo>
                  <a:cubicBezTo>
                    <a:pt x="3053" y="356"/>
                    <a:pt x="2902" y="319"/>
                    <a:pt x="2752" y="299"/>
                  </a:cubicBezTo>
                  <a:cubicBezTo>
                    <a:pt x="2654" y="286"/>
                    <a:pt x="2557" y="278"/>
                    <a:pt x="2457" y="278"/>
                  </a:cubicBezTo>
                  <a:cubicBezTo>
                    <a:pt x="2422" y="278"/>
                    <a:pt x="2386" y="279"/>
                    <a:pt x="2350" y="281"/>
                  </a:cubicBezTo>
                  <a:cubicBezTo>
                    <a:pt x="2144" y="293"/>
                    <a:pt x="1937" y="319"/>
                    <a:pt x="1743" y="406"/>
                  </a:cubicBezTo>
                  <a:cubicBezTo>
                    <a:pt x="1460" y="531"/>
                    <a:pt x="1234" y="725"/>
                    <a:pt x="1084" y="1002"/>
                  </a:cubicBezTo>
                  <a:cubicBezTo>
                    <a:pt x="1009" y="1138"/>
                    <a:pt x="953" y="1289"/>
                    <a:pt x="921" y="1439"/>
                  </a:cubicBezTo>
                  <a:cubicBezTo>
                    <a:pt x="909" y="1514"/>
                    <a:pt x="903" y="1590"/>
                    <a:pt x="890" y="1659"/>
                  </a:cubicBezTo>
                  <a:cubicBezTo>
                    <a:pt x="866" y="1841"/>
                    <a:pt x="828" y="2017"/>
                    <a:pt x="783" y="2191"/>
                  </a:cubicBezTo>
                  <a:cubicBezTo>
                    <a:pt x="765" y="2274"/>
                    <a:pt x="753" y="2355"/>
                    <a:pt x="733" y="2436"/>
                  </a:cubicBezTo>
                  <a:cubicBezTo>
                    <a:pt x="733" y="2455"/>
                    <a:pt x="727" y="2468"/>
                    <a:pt x="721" y="2486"/>
                  </a:cubicBezTo>
                  <a:cubicBezTo>
                    <a:pt x="715" y="2449"/>
                    <a:pt x="708" y="2411"/>
                    <a:pt x="702" y="2373"/>
                  </a:cubicBezTo>
                  <a:cubicBezTo>
                    <a:pt x="696" y="2292"/>
                    <a:pt x="702" y="2217"/>
                    <a:pt x="696" y="2136"/>
                  </a:cubicBezTo>
                  <a:cubicBezTo>
                    <a:pt x="690" y="2041"/>
                    <a:pt x="678" y="1954"/>
                    <a:pt x="664" y="1860"/>
                  </a:cubicBezTo>
                  <a:cubicBezTo>
                    <a:pt x="640" y="1734"/>
                    <a:pt x="633" y="1609"/>
                    <a:pt x="633" y="1477"/>
                  </a:cubicBezTo>
                  <a:cubicBezTo>
                    <a:pt x="633" y="1384"/>
                    <a:pt x="633" y="1296"/>
                    <a:pt x="646" y="1202"/>
                  </a:cubicBezTo>
                  <a:cubicBezTo>
                    <a:pt x="658" y="1095"/>
                    <a:pt x="670" y="996"/>
                    <a:pt x="708" y="895"/>
                  </a:cubicBezTo>
                  <a:cubicBezTo>
                    <a:pt x="745" y="794"/>
                    <a:pt x="809" y="707"/>
                    <a:pt x="878" y="625"/>
                  </a:cubicBezTo>
                  <a:cubicBezTo>
                    <a:pt x="1034" y="437"/>
                    <a:pt x="1234" y="311"/>
                    <a:pt x="1454" y="218"/>
                  </a:cubicBezTo>
                  <a:cubicBezTo>
                    <a:pt x="1630" y="143"/>
                    <a:pt x="1818" y="93"/>
                    <a:pt x="2006" y="61"/>
                  </a:cubicBezTo>
                  <a:cubicBezTo>
                    <a:pt x="2102" y="42"/>
                    <a:pt x="2202" y="34"/>
                    <a:pt x="2300" y="34"/>
                  </a:cubicBezTo>
                  <a:close/>
                  <a:moveTo>
                    <a:pt x="2280" y="1"/>
                  </a:moveTo>
                  <a:cubicBezTo>
                    <a:pt x="2181" y="1"/>
                    <a:pt x="2084" y="7"/>
                    <a:pt x="1986" y="24"/>
                  </a:cubicBezTo>
                  <a:cubicBezTo>
                    <a:pt x="1818" y="61"/>
                    <a:pt x="1648" y="105"/>
                    <a:pt x="1486" y="168"/>
                  </a:cubicBezTo>
                  <a:cubicBezTo>
                    <a:pt x="1248" y="261"/>
                    <a:pt x="1028" y="394"/>
                    <a:pt x="852" y="594"/>
                  </a:cubicBezTo>
                  <a:cubicBezTo>
                    <a:pt x="765" y="707"/>
                    <a:pt x="690" y="826"/>
                    <a:pt x="652" y="970"/>
                  </a:cubicBezTo>
                  <a:cubicBezTo>
                    <a:pt x="627" y="1071"/>
                    <a:pt x="609" y="1176"/>
                    <a:pt x="609" y="1277"/>
                  </a:cubicBezTo>
                  <a:cubicBezTo>
                    <a:pt x="603" y="1390"/>
                    <a:pt x="589" y="1502"/>
                    <a:pt x="603" y="1615"/>
                  </a:cubicBezTo>
                  <a:cubicBezTo>
                    <a:pt x="609" y="1728"/>
                    <a:pt x="627" y="1835"/>
                    <a:pt x="640" y="1948"/>
                  </a:cubicBezTo>
                  <a:cubicBezTo>
                    <a:pt x="646" y="2023"/>
                    <a:pt x="658" y="2092"/>
                    <a:pt x="664" y="2167"/>
                  </a:cubicBezTo>
                  <a:cubicBezTo>
                    <a:pt x="664" y="2267"/>
                    <a:pt x="670" y="2367"/>
                    <a:pt x="684" y="2474"/>
                  </a:cubicBezTo>
                  <a:cubicBezTo>
                    <a:pt x="684" y="2486"/>
                    <a:pt x="690" y="2500"/>
                    <a:pt x="684" y="2512"/>
                  </a:cubicBezTo>
                  <a:cubicBezTo>
                    <a:pt x="458" y="2267"/>
                    <a:pt x="233" y="2029"/>
                    <a:pt x="1" y="1778"/>
                  </a:cubicBezTo>
                  <a:lnTo>
                    <a:pt x="1" y="1778"/>
                  </a:lnTo>
                  <a:cubicBezTo>
                    <a:pt x="1" y="1815"/>
                    <a:pt x="13" y="1841"/>
                    <a:pt x="31" y="1860"/>
                  </a:cubicBezTo>
                  <a:cubicBezTo>
                    <a:pt x="132" y="1960"/>
                    <a:pt x="227" y="2060"/>
                    <a:pt x="314" y="2161"/>
                  </a:cubicBezTo>
                  <a:cubicBezTo>
                    <a:pt x="464" y="2324"/>
                    <a:pt x="609" y="2474"/>
                    <a:pt x="745" y="2643"/>
                  </a:cubicBezTo>
                  <a:cubicBezTo>
                    <a:pt x="997" y="2937"/>
                    <a:pt x="1185" y="3270"/>
                    <a:pt x="1304" y="3634"/>
                  </a:cubicBezTo>
                  <a:cubicBezTo>
                    <a:pt x="1329" y="3709"/>
                    <a:pt x="1361" y="3778"/>
                    <a:pt x="1373" y="3853"/>
                  </a:cubicBezTo>
                  <a:lnTo>
                    <a:pt x="1398" y="3853"/>
                  </a:lnTo>
                  <a:cubicBezTo>
                    <a:pt x="1404" y="3822"/>
                    <a:pt x="1392" y="3796"/>
                    <a:pt x="1379" y="3765"/>
                  </a:cubicBezTo>
                  <a:cubicBezTo>
                    <a:pt x="1260" y="3357"/>
                    <a:pt x="1072" y="2989"/>
                    <a:pt x="803" y="2656"/>
                  </a:cubicBezTo>
                  <a:cubicBezTo>
                    <a:pt x="739" y="2587"/>
                    <a:pt x="745" y="2587"/>
                    <a:pt x="765" y="2500"/>
                  </a:cubicBezTo>
                  <a:cubicBezTo>
                    <a:pt x="791" y="2367"/>
                    <a:pt x="834" y="2242"/>
                    <a:pt x="878" y="2116"/>
                  </a:cubicBezTo>
                  <a:cubicBezTo>
                    <a:pt x="953" y="1928"/>
                    <a:pt x="1046" y="1748"/>
                    <a:pt x="1173" y="1584"/>
                  </a:cubicBezTo>
                  <a:cubicBezTo>
                    <a:pt x="1329" y="1378"/>
                    <a:pt x="1517" y="1208"/>
                    <a:pt x="1731" y="1071"/>
                  </a:cubicBezTo>
                  <a:cubicBezTo>
                    <a:pt x="1937" y="926"/>
                    <a:pt x="2156" y="807"/>
                    <a:pt x="2388" y="707"/>
                  </a:cubicBezTo>
                  <a:cubicBezTo>
                    <a:pt x="2576" y="625"/>
                    <a:pt x="2776" y="562"/>
                    <a:pt x="2984" y="550"/>
                  </a:cubicBezTo>
                  <a:cubicBezTo>
                    <a:pt x="3039" y="545"/>
                    <a:pt x="3094" y="541"/>
                    <a:pt x="3150" y="541"/>
                  </a:cubicBezTo>
                  <a:cubicBezTo>
                    <a:pt x="3227" y="541"/>
                    <a:pt x="3305" y="548"/>
                    <a:pt x="3385" y="562"/>
                  </a:cubicBezTo>
                  <a:cubicBezTo>
                    <a:pt x="3548" y="594"/>
                    <a:pt x="3686" y="657"/>
                    <a:pt x="3779" y="800"/>
                  </a:cubicBezTo>
                  <a:cubicBezTo>
                    <a:pt x="3791" y="820"/>
                    <a:pt x="3811" y="832"/>
                    <a:pt x="3829" y="832"/>
                  </a:cubicBezTo>
                  <a:cubicBezTo>
                    <a:pt x="3849" y="820"/>
                    <a:pt x="3855" y="800"/>
                    <a:pt x="3849" y="782"/>
                  </a:cubicBezTo>
                  <a:cubicBezTo>
                    <a:pt x="3849" y="762"/>
                    <a:pt x="3843" y="744"/>
                    <a:pt x="3837" y="725"/>
                  </a:cubicBezTo>
                  <a:cubicBezTo>
                    <a:pt x="3779" y="594"/>
                    <a:pt x="3698" y="481"/>
                    <a:pt x="3585" y="394"/>
                  </a:cubicBezTo>
                  <a:cubicBezTo>
                    <a:pt x="3473" y="305"/>
                    <a:pt x="3348" y="243"/>
                    <a:pt x="3215" y="186"/>
                  </a:cubicBezTo>
                  <a:cubicBezTo>
                    <a:pt x="2958" y="85"/>
                    <a:pt x="2695" y="24"/>
                    <a:pt x="2426" y="4"/>
                  </a:cubicBezTo>
                  <a:cubicBezTo>
                    <a:pt x="2377" y="2"/>
                    <a:pt x="2328" y="1"/>
                    <a:pt x="228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33"/>
            <p:cNvSpPr/>
            <p:nvPr/>
          </p:nvSpPr>
          <p:spPr>
            <a:xfrm rot="10800000" flipH="1">
              <a:off x="4353043" y="1842709"/>
              <a:ext cx="225236" cy="332158"/>
            </a:xfrm>
            <a:custGeom>
              <a:avLst/>
              <a:gdLst/>
              <a:ahLst/>
              <a:cxnLst/>
              <a:rect l="l" t="t" r="r" b="b"/>
              <a:pathLst>
                <a:path w="1306" h="1926" extrusionOk="0">
                  <a:moveTo>
                    <a:pt x="7" y="0"/>
                  </a:moveTo>
                  <a:cubicBezTo>
                    <a:pt x="1" y="38"/>
                    <a:pt x="27" y="51"/>
                    <a:pt x="39" y="75"/>
                  </a:cubicBezTo>
                  <a:cubicBezTo>
                    <a:pt x="207" y="257"/>
                    <a:pt x="377" y="439"/>
                    <a:pt x="545" y="621"/>
                  </a:cubicBezTo>
                  <a:cubicBezTo>
                    <a:pt x="658" y="746"/>
                    <a:pt x="765" y="872"/>
                    <a:pt x="860" y="1009"/>
                  </a:cubicBezTo>
                  <a:cubicBezTo>
                    <a:pt x="1048" y="1292"/>
                    <a:pt x="1185" y="1599"/>
                    <a:pt x="1273" y="1925"/>
                  </a:cubicBezTo>
                  <a:lnTo>
                    <a:pt x="1305" y="1925"/>
                  </a:lnTo>
                  <a:lnTo>
                    <a:pt x="1305" y="1918"/>
                  </a:lnTo>
                  <a:cubicBezTo>
                    <a:pt x="1254" y="1718"/>
                    <a:pt x="1179" y="1530"/>
                    <a:pt x="1091" y="1348"/>
                  </a:cubicBezTo>
                  <a:cubicBezTo>
                    <a:pt x="967" y="1091"/>
                    <a:pt x="797" y="859"/>
                    <a:pt x="609" y="647"/>
                  </a:cubicBezTo>
                  <a:cubicBezTo>
                    <a:pt x="421" y="433"/>
                    <a:pt x="227" y="226"/>
                    <a:pt x="33" y="20"/>
                  </a:cubicBezTo>
                  <a:cubicBezTo>
                    <a:pt x="27" y="14"/>
                    <a:pt x="19" y="0"/>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33"/>
            <p:cNvSpPr/>
            <p:nvPr/>
          </p:nvSpPr>
          <p:spPr>
            <a:xfrm rot="10800000" flipH="1">
              <a:off x="3675252" y="2189891"/>
              <a:ext cx="929918" cy="981125"/>
            </a:xfrm>
            <a:custGeom>
              <a:avLst/>
              <a:gdLst/>
              <a:ahLst/>
              <a:cxnLst/>
              <a:rect l="l" t="t" r="r" b="b"/>
              <a:pathLst>
                <a:path w="5392" h="5689" extrusionOk="0">
                  <a:moveTo>
                    <a:pt x="1663" y="381"/>
                  </a:moveTo>
                  <a:cubicBezTo>
                    <a:pt x="1693" y="399"/>
                    <a:pt x="1724" y="424"/>
                    <a:pt x="1756" y="450"/>
                  </a:cubicBezTo>
                  <a:cubicBezTo>
                    <a:pt x="1857" y="525"/>
                    <a:pt x="1964" y="587"/>
                    <a:pt x="2069" y="644"/>
                  </a:cubicBezTo>
                  <a:cubicBezTo>
                    <a:pt x="2164" y="694"/>
                    <a:pt x="2251" y="745"/>
                    <a:pt x="2332" y="812"/>
                  </a:cubicBezTo>
                  <a:cubicBezTo>
                    <a:pt x="2421" y="882"/>
                    <a:pt x="2490" y="970"/>
                    <a:pt x="2528" y="1076"/>
                  </a:cubicBezTo>
                  <a:cubicBezTo>
                    <a:pt x="2534" y="1107"/>
                    <a:pt x="2540" y="1133"/>
                    <a:pt x="2534" y="1164"/>
                  </a:cubicBezTo>
                  <a:cubicBezTo>
                    <a:pt x="2528" y="1196"/>
                    <a:pt x="2528" y="1234"/>
                    <a:pt x="2528" y="1277"/>
                  </a:cubicBezTo>
                  <a:cubicBezTo>
                    <a:pt x="2514" y="1246"/>
                    <a:pt x="2502" y="1220"/>
                    <a:pt x="2490" y="1202"/>
                  </a:cubicBezTo>
                  <a:cubicBezTo>
                    <a:pt x="2421" y="1070"/>
                    <a:pt x="2332" y="951"/>
                    <a:pt x="2201" y="876"/>
                  </a:cubicBezTo>
                  <a:cubicBezTo>
                    <a:pt x="2152" y="844"/>
                    <a:pt x="2100" y="812"/>
                    <a:pt x="2045" y="788"/>
                  </a:cubicBezTo>
                  <a:cubicBezTo>
                    <a:pt x="2019" y="769"/>
                    <a:pt x="1988" y="757"/>
                    <a:pt x="1964" y="737"/>
                  </a:cubicBezTo>
                  <a:cubicBezTo>
                    <a:pt x="1888" y="694"/>
                    <a:pt x="1831" y="638"/>
                    <a:pt x="1782" y="569"/>
                  </a:cubicBezTo>
                  <a:cubicBezTo>
                    <a:pt x="1738" y="512"/>
                    <a:pt x="1693" y="450"/>
                    <a:pt x="1649" y="387"/>
                  </a:cubicBezTo>
                  <a:cubicBezTo>
                    <a:pt x="1655" y="387"/>
                    <a:pt x="1655" y="381"/>
                    <a:pt x="1663" y="381"/>
                  </a:cubicBezTo>
                  <a:close/>
                  <a:moveTo>
                    <a:pt x="4582" y="939"/>
                  </a:moveTo>
                  <a:lnTo>
                    <a:pt x="4582" y="951"/>
                  </a:lnTo>
                  <a:cubicBezTo>
                    <a:pt x="4521" y="1076"/>
                    <a:pt x="4475" y="1208"/>
                    <a:pt x="4432" y="1346"/>
                  </a:cubicBezTo>
                  <a:cubicBezTo>
                    <a:pt x="4414" y="1402"/>
                    <a:pt x="4388" y="1459"/>
                    <a:pt x="4333" y="1497"/>
                  </a:cubicBezTo>
                  <a:cubicBezTo>
                    <a:pt x="4307" y="1515"/>
                    <a:pt x="4281" y="1540"/>
                    <a:pt x="4257" y="1564"/>
                  </a:cubicBezTo>
                  <a:cubicBezTo>
                    <a:pt x="4313" y="1321"/>
                    <a:pt x="4394" y="1101"/>
                    <a:pt x="4582" y="939"/>
                  </a:cubicBezTo>
                  <a:close/>
                  <a:moveTo>
                    <a:pt x="4610" y="767"/>
                  </a:moveTo>
                  <a:cubicBezTo>
                    <a:pt x="4617" y="767"/>
                    <a:pt x="4623" y="769"/>
                    <a:pt x="4626" y="775"/>
                  </a:cubicBezTo>
                  <a:cubicBezTo>
                    <a:pt x="4639" y="788"/>
                    <a:pt x="4633" y="800"/>
                    <a:pt x="4626" y="812"/>
                  </a:cubicBezTo>
                  <a:cubicBezTo>
                    <a:pt x="4602" y="850"/>
                    <a:pt x="4576" y="882"/>
                    <a:pt x="4551" y="919"/>
                  </a:cubicBezTo>
                  <a:cubicBezTo>
                    <a:pt x="4507" y="970"/>
                    <a:pt x="4457" y="1020"/>
                    <a:pt x="4414" y="1076"/>
                  </a:cubicBezTo>
                  <a:cubicBezTo>
                    <a:pt x="4313" y="1202"/>
                    <a:pt x="4244" y="1346"/>
                    <a:pt x="4206" y="1509"/>
                  </a:cubicBezTo>
                  <a:cubicBezTo>
                    <a:pt x="4194" y="1558"/>
                    <a:pt x="4175" y="1602"/>
                    <a:pt x="4163" y="1653"/>
                  </a:cubicBezTo>
                  <a:cubicBezTo>
                    <a:pt x="4151" y="1647"/>
                    <a:pt x="4151" y="1634"/>
                    <a:pt x="4157" y="1628"/>
                  </a:cubicBezTo>
                  <a:cubicBezTo>
                    <a:pt x="4157" y="1546"/>
                    <a:pt x="4137" y="1465"/>
                    <a:pt x="4131" y="1384"/>
                  </a:cubicBezTo>
                  <a:cubicBezTo>
                    <a:pt x="4125" y="1358"/>
                    <a:pt x="4119" y="1327"/>
                    <a:pt x="4113" y="1301"/>
                  </a:cubicBezTo>
                  <a:cubicBezTo>
                    <a:pt x="4113" y="1277"/>
                    <a:pt x="4113" y="1252"/>
                    <a:pt x="4125" y="1234"/>
                  </a:cubicBezTo>
                  <a:cubicBezTo>
                    <a:pt x="4220" y="1046"/>
                    <a:pt x="4357" y="901"/>
                    <a:pt x="4533" y="794"/>
                  </a:cubicBezTo>
                  <a:cubicBezTo>
                    <a:pt x="4551" y="782"/>
                    <a:pt x="4570" y="775"/>
                    <a:pt x="4588" y="769"/>
                  </a:cubicBezTo>
                  <a:cubicBezTo>
                    <a:pt x="4595" y="769"/>
                    <a:pt x="4603" y="767"/>
                    <a:pt x="4610" y="767"/>
                  </a:cubicBezTo>
                  <a:close/>
                  <a:moveTo>
                    <a:pt x="3693" y="669"/>
                  </a:moveTo>
                  <a:lnTo>
                    <a:pt x="3693" y="669"/>
                  </a:lnTo>
                  <a:cubicBezTo>
                    <a:pt x="3618" y="820"/>
                    <a:pt x="3555" y="982"/>
                    <a:pt x="3480" y="1133"/>
                  </a:cubicBezTo>
                  <a:cubicBezTo>
                    <a:pt x="3430" y="1240"/>
                    <a:pt x="3367" y="1333"/>
                    <a:pt x="3298" y="1422"/>
                  </a:cubicBezTo>
                  <a:cubicBezTo>
                    <a:pt x="3210" y="1546"/>
                    <a:pt x="3153" y="1685"/>
                    <a:pt x="3141" y="1853"/>
                  </a:cubicBezTo>
                  <a:cubicBezTo>
                    <a:pt x="3135" y="1822"/>
                    <a:pt x="3129" y="1798"/>
                    <a:pt x="3122" y="1778"/>
                  </a:cubicBezTo>
                  <a:lnTo>
                    <a:pt x="3122" y="1709"/>
                  </a:lnTo>
                  <a:cubicBezTo>
                    <a:pt x="3104" y="1459"/>
                    <a:pt x="3179" y="1240"/>
                    <a:pt x="3317" y="1038"/>
                  </a:cubicBezTo>
                  <a:cubicBezTo>
                    <a:pt x="3341" y="1000"/>
                    <a:pt x="3373" y="963"/>
                    <a:pt x="3411" y="925"/>
                  </a:cubicBezTo>
                  <a:cubicBezTo>
                    <a:pt x="3498" y="844"/>
                    <a:pt x="3587" y="757"/>
                    <a:pt x="3680" y="676"/>
                  </a:cubicBezTo>
                  <a:cubicBezTo>
                    <a:pt x="3686" y="669"/>
                    <a:pt x="3693" y="669"/>
                    <a:pt x="3693" y="669"/>
                  </a:cubicBezTo>
                  <a:close/>
                  <a:moveTo>
                    <a:pt x="3295" y="31"/>
                  </a:moveTo>
                  <a:cubicBezTo>
                    <a:pt x="3318" y="31"/>
                    <a:pt x="3342" y="45"/>
                    <a:pt x="3361" y="74"/>
                  </a:cubicBezTo>
                  <a:cubicBezTo>
                    <a:pt x="3442" y="199"/>
                    <a:pt x="3543" y="305"/>
                    <a:pt x="3618" y="430"/>
                  </a:cubicBezTo>
                  <a:cubicBezTo>
                    <a:pt x="3656" y="487"/>
                    <a:pt x="3680" y="549"/>
                    <a:pt x="3693" y="618"/>
                  </a:cubicBezTo>
                  <a:cubicBezTo>
                    <a:pt x="3656" y="650"/>
                    <a:pt x="3618" y="682"/>
                    <a:pt x="3587" y="719"/>
                  </a:cubicBezTo>
                  <a:cubicBezTo>
                    <a:pt x="3505" y="788"/>
                    <a:pt x="3423" y="864"/>
                    <a:pt x="3347" y="945"/>
                  </a:cubicBezTo>
                  <a:cubicBezTo>
                    <a:pt x="3223" y="1089"/>
                    <a:pt x="3135" y="1258"/>
                    <a:pt x="3104" y="1452"/>
                  </a:cubicBezTo>
                  <a:cubicBezTo>
                    <a:pt x="3066" y="1628"/>
                    <a:pt x="3078" y="1804"/>
                    <a:pt x="3135" y="1978"/>
                  </a:cubicBezTo>
                  <a:cubicBezTo>
                    <a:pt x="3141" y="1978"/>
                    <a:pt x="3141" y="1986"/>
                    <a:pt x="3141" y="1992"/>
                  </a:cubicBezTo>
                  <a:cubicBezTo>
                    <a:pt x="3138" y="1992"/>
                    <a:pt x="3134" y="1993"/>
                    <a:pt x="3131" y="1993"/>
                  </a:cubicBezTo>
                  <a:cubicBezTo>
                    <a:pt x="3116" y="1993"/>
                    <a:pt x="3102" y="1987"/>
                    <a:pt x="3089" y="1987"/>
                  </a:cubicBezTo>
                  <a:cubicBezTo>
                    <a:pt x="3083" y="1987"/>
                    <a:pt x="3077" y="1988"/>
                    <a:pt x="3072" y="1992"/>
                  </a:cubicBezTo>
                  <a:cubicBezTo>
                    <a:pt x="3045" y="1951"/>
                    <a:pt x="3009" y="1933"/>
                    <a:pt x="2967" y="1933"/>
                  </a:cubicBezTo>
                  <a:cubicBezTo>
                    <a:pt x="2950" y="1933"/>
                    <a:pt x="2933" y="1935"/>
                    <a:pt x="2916" y="1940"/>
                  </a:cubicBezTo>
                  <a:cubicBezTo>
                    <a:pt x="2886" y="1907"/>
                    <a:pt x="2854" y="1894"/>
                    <a:pt x="2819" y="1894"/>
                  </a:cubicBezTo>
                  <a:cubicBezTo>
                    <a:pt x="2796" y="1894"/>
                    <a:pt x="2771" y="1900"/>
                    <a:pt x="2746" y="1910"/>
                  </a:cubicBezTo>
                  <a:cubicBezTo>
                    <a:pt x="2728" y="1903"/>
                    <a:pt x="2716" y="1897"/>
                    <a:pt x="2696" y="1891"/>
                  </a:cubicBezTo>
                  <a:cubicBezTo>
                    <a:pt x="2664" y="1798"/>
                    <a:pt x="2621" y="1703"/>
                    <a:pt x="2595" y="1610"/>
                  </a:cubicBezTo>
                  <a:cubicBezTo>
                    <a:pt x="2565" y="1477"/>
                    <a:pt x="2552" y="1339"/>
                    <a:pt x="2565" y="1208"/>
                  </a:cubicBezTo>
                  <a:cubicBezTo>
                    <a:pt x="2577" y="1046"/>
                    <a:pt x="2633" y="895"/>
                    <a:pt x="2716" y="751"/>
                  </a:cubicBezTo>
                  <a:cubicBezTo>
                    <a:pt x="2759" y="669"/>
                    <a:pt x="2815" y="594"/>
                    <a:pt x="2884" y="525"/>
                  </a:cubicBezTo>
                  <a:cubicBezTo>
                    <a:pt x="2979" y="418"/>
                    <a:pt x="3066" y="305"/>
                    <a:pt x="3147" y="181"/>
                  </a:cubicBezTo>
                  <a:cubicBezTo>
                    <a:pt x="3173" y="143"/>
                    <a:pt x="3197" y="105"/>
                    <a:pt x="3229" y="74"/>
                  </a:cubicBezTo>
                  <a:cubicBezTo>
                    <a:pt x="3247" y="45"/>
                    <a:pt x="3271" y="31"/>
                    <a:pt x="3295" y="31"/>
                  </a:cubicBezTo>
                  <a:close/>
                  <a:moveTo>
                    <a:pt x="503" y="1578"/>
                  </a:moveTo>
                  <a:cubicBezTo>
                    <a:pt x="610" y="1622"/>
                    <a:pt x="715" y="1640"/>
                    <a:pt x="822" y="1677"/>
                  </a:cubicBezTo>
                  <a:cubicBezTo>
                    <a:pt x="853" y="1691"/>
                    <a:pt x="891" y="1703"/>
                    <a:pt x="923" y="1715"/>
                  </a:cubicBezTo>
                  <a:cubicBezTo>
                    <a:pt x="954" y="1728"/>
                    <a:pt x="972" y="1752"/>
                    <a:pt x="986" y="1784"/>
                  </a:cubicBezTo>
                  <a:cubicBezTo>
                    <a:pt x="1016" y="1865"/>
                    <a:pt x="1047" y="1940"/>
                    <a:pt x="1079" y="2016"/>
                  </a:cubicBezTo>
                  <a:cubicBezTo>
                    <a:pt x="941" y="1897"/>
                    <a:pt x="790" y="1798"/>
                    <a:pt x="640" y="1697"/>
                  </a:cubicBezTo>
                  <a:cubicBezTo>
                    <a:pt x="616" y="1677"/>
                    <a:pt x="584" y="1659"/>
                    <a:pt x="559" y="1634"/>
                  </a:cubicBezTo>
                  <a:cubicBezTo>
                    <a:pt x="535" y="1622"/>
                    <a:pt x="515" y="1602"/>
                    <a:pt x="497" y="1578"/>
                  </a:cubicBezTo>
                  <a:close/>
                  <a:moveTo>
                    <a:pt x="4000" y="587"/>
                  </a:moveTo>
                  <a:lnTo>
                    <a:pt x="4000" y="682"/>
                  </a:lnTo>
                  <a:cubicBezTo>
                    <a:pt x="3994" y="806"/>
                    <a:pt x="4012" y="933"/>
                    <a:pt x="4032" y="1058"/>
                  </a:cubicBezTo>
                  <a:cubicBezTo>
                    <a:pt x="4069" y="1220"/>
                    <a:pt x="4099" y="1384"/>
                    <a:pt x="4119" y="1546"/>
                  </a:cubicBezTo>
                  <a:cubicBezTo>
                    <a:pt x="4131" y="1628"/>
                    <a:pt x="4119" y="1709"/>
                    <a:pt x="4087" y="1784"/>
                  </a:cubicBezTo>
                  <a:cubicBezTo>
                    <a:pt x="4056" y="1879"/>
                    <a:pt x="4018" y="1966"/>
                    <a:pt x="3975" y="2061"/>
                  </a:cubicBezTo>
                  <a:lnTo>
                    <a:pt x="3975" y="2053"/>
                  </a:lnTo>
                  <a:cubicBezTo>
                    <a:pt x="3981" y="2023"/>
                    <a:pt x="3987" y="1986"/>
                    <a:pt x="3994" y="1948"/>
                  </a:cubicBezTo>
                  <a:cubicBezTo>
                    <a:pt x="4012" y="1853"/>
                    <a:pt x="4000" y="1752"/>
                    <a:pt x="4000" y="1659"/>
                  </a:cubicBezTo>
                  <a:cubicBezTo>
                    <a:pt x="3987" y="1521"/>
                    <a:pt x="3943" y="1396"/>
                    <a:pt x="3905" y="1271"/>
                  </a:cubicBezTo>
                  <a:cubicBezTo>
                    <a:pt x="3874" y="1158"/>
                    <a:pt x="3868" y="1046"/>
                    <a:pt x="3881" y="933"/>
                  </a:cubicBezTo>
                  <a:cubicBezTo>
                    <a:pt x="3887" y="858"/>
                    <a:pt x="3905" y="788"/>
                    <a:pt x="3937" y="719"/>
                  </a:cubicBezTo>
                  <a:cubicBezTo>
                    <a:pt x="3957" y="682"/>
                    <a:pt x="3975" y="638"/>
                    <a:pt x="4000" y="587"/>
                  </a:cubicBezTo>
                  <a:close/>
                  <a:moveTo>
                    <a:pt x="5279" y="1800"/>
                  </a:moveTo>
                  <a:cubicBezTo>
                    <a:pt x="5299" y="1800"/>
                    <a:pt x="5319" y="1804"/>
                    <a:pt x="5348" y="1816"/>
                  </a:cubicBezTo>
                  <a:cubicBezTo>
                    <a:pt x="5340" y="1835"/>
                    <a:pt x="5328" y="1835"/>
                    <a:pt x="5310" y="1841"/>
                  </a:cubicBezTo>
                  <a:cubicBezTo>
                    <a:pt x="5241" y="1847"/>
                    <a:pt x="5172" y="1853"/>
                    <a:pt x="5103" y="1859"/>
                  </a:cubicBezTo>
                  <a:cubicBezTo>
                    <a:pt x="5021" y="1873"/>
                    <a:pt x="4940" y="1891"/>
                    <a:pt x="4865" y="1928"/>
                  </a:cubicBezTo>
                  <a:cubicBezTo>
                    <a:pt x="4739" y="1992"/>
                    <a:pt x="4620" y="2067"/>
                    <a:pt x="4521" y="2166"/>
                  </a:cubicBezTo>
                  <a:cubicBezTo>
                    <a:pt x="4545" y="2110"/>
                    <a:pt x="4570" y="2047"/>
                    <a:pt x="4602" y="1986"/>
                  </a:cubicBezTo>
                  <a:cubicBezTo>
                    <a:pt x="4608" y="1972"/>
                    <a:pt x="4620" y="1960"/>
                    <a:pt x="4633" y="1948"/>
                  </a:cubicBezTo>
                  <a:cubicBezTo>
                    <a:pt x="4657" y="1928"/>
                    <a:pt x="4689" y="1910"/>
                    <a:pt x="4721" y="1897"/>
                  </a:cubicBezTo>
                  <a:cubicBezTo>
                    <a:pt x="4814" y="1859"/>
                    <a:pt x="4915" y="1835"/>
                    <a:pt x="5015" y="1828"/>
                  </a:cubicBezTo>
                  <a:cubicBezTo>
                    <a:pt x="5091" y="1822"/>
                    <a:pt x="5166" y="1810"/>
                    <a:pt x="5241" y="1804"/>
                  </a:cubicBezTo>
                  <a:cubicBezTo>
                    <a:pt x="5255" y="1801"/>
                    <a:pt x="5267" y="1800"/>
                    <a:pt x="5279" y="1800"/>
                  </a:cubicBezTo>
                  <a:close/>
                  <a:moveTo>
                    <a:pt x="590" y="1697"/>
                  </a:moveTo>
                  <a:lnTo>
                    <a:pt x="590" y="1697"/>
                  </a:lnTo>
                  <a:cubicBezTo>
                    <a:pt x="859" y="1853"/>
                    <a:pt x="1180" y="2160"/>
                    <a:pt x="1279" y="2368"/>
                  </a:cubicBezTo>
                  <a:cubicBezTo>
                    <a:pt x="1223" y="2336"/>
                    <a:pt x="1180" y="2305"/>
                    <a:pt x="1123" y="2273"/>
                  </a:cubicBezTo>
                  <a:cubicBezTo>
                    <a:pt x="972" y="2204"/>
                    <a:pt x="859" y="2091"/>
                    <a:pt x="766" y="1960"/>
                  </a:cubicBezTo>
                  <a:cubicBezTo>
                    <a:pt x="703" y="1873"/>
                    <a:pt x="653" y="1784"/>
                    <a:pt x="590" y="1697"/>
                  </a:cubicBezTo>
                  <a:close/>
                  <a:moveTo>
                    <a:pt x="1550" y="318"/>
                  </a:moveTo>
                  <a:cubicBezTo>
                    <a:pt x="1580" y="331"/>
                    <a:pt x="1587" y="349"/>
                    <a:pt x="1600" y="369"/>
                  </a:cubicBezTo>
                  <a:cubicBezTo>
                    <a:pt x="1675" y="474"/>
                    <a:pt x="1744" y="587"/>
                    <a:pt x="1819" y="694"/>
                  </a:cubicBezTo>
                  <a:cubicBezTo>
                    <a:pt x="1881" y="794"/>
                    <a:pt x="1970" y="870"/>
                    <a:pt x="2076" y="925"/>
                  </a:cubicBezTo>
                  <a:cubicBezTo>
                    <a:pt x="2164" y="970"/>
                    <a:pt x="2245" y="1008"/>
                    <a:pt x="2320" y="1064"/>
                  </a:cubicBezTo>
                  <a:cubicBezTo>
                    <a:pt x="2415" y="1139"/>
                    <a:pt x="2490" y="1226"/>
                    <a:pt x="2514" y="1346"/>
                  </a:cubicBezTo>
                  <a:cubicBezTo>
                    <a:pt x="2528" y="1402"/>
                    <a:pt x="2540" y="1465"/>
                    <a:pt x="2546" y="1527"/>
                  </a:cubicBezTo>
                  <a:cubicBezTo>
                    <a:pt x="2565" y="1622"/>
                    <a:pt x="2589" y="1709"/>
                    <a:pt x="2627" y="1798"/>
                  </a:cubicBezTo>
                  <a:cubicBezTo>
                    <a:pt x="2640" y="1822"/>
                    <a:pt x="2652" y="1853"/>
                    <a:pt x="2664" y="1885"/>
                  </a:cubicBezTo>
                  <a:cubicBezTo>
                    <a:pt x="2627" y="1903"/>
                    <a:pt x="2589" y="1903"/>
                    <a:pt x="2565" y="1940"/>
                  </a:cubicBezTo>
                  <a:cubicBezTo>
                    <a:pt x="2545" y="1932"/>
                    <a:pt x="2526" y="1928"/>
                    <a:pt x="2508" y="1928"/>
                  </a:cubicBezTo>
                  <a:cubicBezTo>
                    <a:pt x="2465" y="1928"/>
                    <a:pt x="2430" y="1953"/>
                    <a:pt x="2407" y="1998"/>
                  </a:cubicBezTo>
                  <a:cubicBezTo>
                    <a:pt x="2340" y="1998"/>
                    <a:pt x="2308" y="2035"/>
                    <a:pt x="2294" y="2091"/>
                  </a:cubicBezTo>
                  <a:cubicBezTo>
                    <a:pt x="2294" y="2104"/>
                    <a:pt x="2282" y="2110"/>
                    <a:pt x="2276" y="2123"/>
                  </a:cubicBezTo>
                  <a:cubicBezTo>
                    <a:pt x="2245" y="2154"/>
                    <a:pt x="2227" y="2186"/>
                    <a:pt x="2239" y="2235"/>
                  </a:cubicBezTo>
                  <a:cubicBezTo>
                    <a:pt x="2251" y="2267"/>
                    <a:pt x="2257" y="2298"/>
                    <a:pt x="2251" y="2336"/>
                  </a:cubicBezTo>
                  <a:cubicBezTo>
                    <a:pt x="2245" y="2354"/>
                    <a:pt x="2257" y="2374"/>
                    <a:pt x="2257" y="2399"/>
                  </a:cubicBezTo>
                  <a:cubicBezTo>
                    <a:pt x="2233" y="2399"/>
                    <a:pt x="2213" y="2380"/>
                    <a:pt x="2182" y="2380"/>
                  </a:cubicBezTo>
                  <a:cubicBezTo>
                    <a:pt x="2158" y="2374"/>
                    <a:pt x="2138" y="2368"/>
                    <a:pt x="2114" y="2354"/>
                  </a:cubicBezTo>
                  <a:cubicBezTo>
                    <a:pt x="1851" y="2255"/>
                    <a:pt x="1669" y="2067"/>
                    <a:pt x="1524" y="1835"/>
                  </a:cubicBezTo>
                  <a:cubicBezTo>
                    <a:pt x="1455" y="1722"/>
                    <a:pt x="1418" y="1596"/>
                    <a:pt x="1399" y="1465"/>
                  </a:cubicBezTo>
                  <a:cubicBezTo>
                    <a:pt x="1374" y="1346"/>
                    <a:pt x="1386" y="1226"/>
                    <a:pt x="1405" y="1107"/>
                  </a:cubicBezTo>
                  <a:cubicBezTo>
                    <a:pt x="1418" y="982"/>
                    <a:pt x="1461" y="870"/>
                    <a:pt x="1493" y="745"/>
                  </a:cubicBezTo>
                  <a:cubicBezTo>
                    <a:pt x="1518" y="644"/>
                    <a:pt x="1536" y="543"/>
                    <a:pt x="1542" y="444"/>
                  </a:cubicBezTo>
                  <a:cubicBezTo>
                    <a:pt x="1542" y="399"/>
                    <a:pt x="1542" y="361"/>
                    <a:pt x="1550" y="318"/>
                  </a:cubicBezTo>
                  <a:close/>
                  <a:moveTo>
                    <a:pt x="861" y="1268"/>
                  </a:moveTo>
                  <a:cubicBezTo>
                    <a:pt x="867" y="1268"/>
                    <a:pt x="873" y="1269"/>
                    <a:pt x="879" y="1271"/>
                  </a:cubicBezTo>
                  <a:cubicBezTo>
                    <a:pt x="917" y="1277"/>
                    <a:pt x="948" y="1289"/>
                    <a:pt x="978" y="1309"/>
                  </a:cubicBezTo>
                  <a:cubicBezTo>
                    <a:pt x="1054" y="1346"/>
                    <a:pt x="1136" y="1390"/>
                    <a:pt x="1211" y="1428"/>
                  </a:cubicBezTo>
                  <a:cubicBezTo>
                    <a:pt x="1267" y="1459"/>
                    <a:pt x="1317" y="1503"/>
                    <a:pt x="1368" y="1552"/>
                  </a:cubicBezTo>
                  <a:cubicBezTo>
                    <a:pt x="1386" y="1564"/>
                    <a:pt x="1386" y="1590"/>
                    <a:pt x="1392" y="1610"/>
                  </a:cubicBezTo>
                  <a:cubicBezTo>
                    <a:pt x="1418" y="1703"/>
                    <a:pt x="1455" y="1790"/>
                    <a:pt x="1505" y="1873"/>
                  </a:cubicBezTo>
                  <a:cubicBezTo>
                    <a:pt x="1600" y="2023"/>
                    <a:pt x="1718" y="2148"/>
                    <a:pt x="1857" y="2255"/>
                  </a:cubicBezTo>
                  <a:cubicBezTo>
                    <a:pt x="1894" y="2286"/>
                    <a:pt x="1938" y="2311"/>
                    <a:pt x="1982" y="2336"/>
                  </a:cubicBezTo>
                  <a:cubicBezTo>
                    <a:pt x="1994" y="2342"/>
                    <a:pt x="2013" y="2342"/>
                    <a:pt x="2025" y="2362"/>
                  </a:cubicBezTo>
                  <a:cubicBezTo>
                    <a:pt x="2012" y="2360"/>
                    <a:pt x="2000" y="2359"/>
                    <a:pt x="1988" y="2359"/>
                  </a:cubicBezTo>
                  <a:cubicBezTo>
                    <a:pt x="1899" y="2359"/>
                    <a:pt x="1831" y="2402"/>
                    <a:pt x="1788" y="2480"/>
                  </a:cubicBezTo>
                  <a:cubicBezTo>
                    <a:pt x="1750" y="2461"/>
                    <a:pt x="1718" y="2437"/>
                    <a:pt x="1687" y="2411"/>
                  </a:cubicBezTo>
                  <a:cubicBezTo>
                    <a:pt x="1612" y="2348"/>
                    <a:pt x="1556" y="2267"/>
                    <a:pt x="1512" y="2180"/>
                  </a:cubicBezTo>
                  <a:cubicBezTo>
                    <a:pt x="1481" y="2116"/>
                    <a:pt x="1449" y="2053"/>
                    <a:pt x="1418" y="1992"/>
                  </a:cubicBezTo>
                  <a:cubicBezTo>
                    <a:pt x="1374" y="1903"/>
                    <a:pt x="1330" y="1816"/>
                    <a:pt x="1267" y="1734"/>
                  </a:cubicBezTo>
                  <a:cubicBezTo>
                    <a:pt x="1186" y="1634"/>
                    <a:pt x="1091" y="1546"/>
                    <a:pt x="992" y="1471"/>
                  </a:cubicBezTo>
                  <a:cubicBezTo>
                    <a:pt x="941" y="1440"/>
                    <a:pt x="897" y="1402"/>
                    <a:pt x="859" y="1358"/>
                  </a:cubicBezTo>
                  <a:cubicBezTo>
                    <a:pt x="841" y="1339"/>
                    <a:pt x="828" y="1321"/>
                    <a:pt x="816" y="1301"/>
                  </a:cubicBezTo>
                  <a:cubicBezTo>
                    <a:pt x="825" y="1278"/>
                    <a:pt x="842" y="1268"/>
                    <a:pt x="861" y="1268"/>
                  </a:cubicBezTo>
                  <a:close/>
                  <a:moveTo>
                    <a:pt x="2672" y="1917"/>
                  </a:moveTo>
                  <a:cubicBezTo>
                    <a:pt x="2692" y="1917"/>
                    <a:pt x="2712" y="1924"/>
                    <a:pt x="2734" y="1940"/>
                  </a:cubicBezTo>
                  <a:cubicBezTo>
                    <a:pt x="2759" y="1940"/>
                    <a:pt x="2771" y="1934"/>
                    <a:pt x="2783" y="1928"/>
                  </a:cubicBezTo>
                  <a:cubicBezTo>
                    <a:pt x="2797" y="1924"/>
                    <a:pt x="2808" y="1922"/>
                    <a:pt x="2819" y="1922"/>
                  </a:cubicBezTo>
                  <a:cubicBezTo>
                    <a:pt x="2839" y="1922"/>
                    <a:pt x="2856" y="1929"/>
                    <a:pt x="2872" y="1940"/>
                  </a:cubicBezTo>
                  <a:cubicBezTo>
                    <a:pt x="2890" y="1960"/>
                    <a:pt x="2910" y="1966"/>
                    <a:pt x="2934" y="1966"/>
                  </a:cubicBezTo>
                  <a:cubicBezTo>
                    <a:pt x="2946" y="1964"/>
                    <a:pt x="2958" y="1963"/>
                    <a:pt x="2969" y="1963"/>
                  </a:cubicBezTo>
                  <a:cubicBezTo>
                    <a:pt x="2998" y="1963"/>
                    <a:pt x="3023" y="1972"/>
                    <a:pt x="3041" y="2004"/>
                  </a:cubicBezTo>
                  <a:cubicBezTo>
                    <a:pt x="3047" y="2016"/>
                    <a:pt x="3060" y="2016"/>
                    <a:pt x="3072" y="2016"/>
                  </a:cubicBezTo>
                  <a:cubicBezTo>
                    <a:pt x="3122" y="2016"/>
                    <a:pt x="3159" y="2035"/>
                    <a:pt x="3185" y="2085"/>
                  </a:cubicBezTo>
                  <a:cubicBezTo>
                    <a:pt x="3191" y="2104"/>
                    <a:pt x="3197" y="2110"/>
                    <a:pt x="3216" y="2116"/>
                  </a:cubicBezTo>
                  <a:cubicBezTo>
                    <a:pt x="3260" y="2136"/>
                    <a:pt x="3272" y="2160"/>
                    <a:pt x="3260" y="2198"/>
                  </a:cubicBezTo>
                  <a:cubicBezTo>
                    <a:pt x="3254" y="2223"/>
                    <a:pt x="3254" y="2235"/>
                    <a:pt x="3272" y="2255"/>
                  </a:cubicBezTo>
                  <a:cubicBezTo>
                    <a:pt x="3286" y="2267"/>
                    <a:pt x="3292" y="2286"/>
                    <a:pt x="3292" y="2298"/>
                  </a:cubicBezTo>
                  <a:cubicBezTo>
                    <a:pt x="3292" y="2317"/>
                    <a:pt x="3286" y="2324"/>
                    <a:pt x="3280" y="2336"/>
                  </a:cubicBezTo>
                  <a:cubicBezTo>
                    <a:pt x="3260" y="2354"/>
                    <a:pt x="3254" y="2374"/>
                    <a:pt x="3254" y="2392"/>
                  </a:cubicBezTo>
                  <a:cubicBezTo>
                    <a:pt x="3254" y="2437"/>
                    <a:pt x="3235" y="2449"/>
                    <a:pt x="3191" y="2461"/>
                  </a:cubicBezTo>
                  <a:cubicBezTo>
                    <a:pt x="3179" y="2467"/>
                    <a:pt x="3167" y="2474"/>
                    <a:pt x="3159" y="2487"/>
                  </a:cubicBezTo>
                  <a:lnTo>
                    <a:pt x="3159" y="2493"/>
                  </a:lnTo>
                  <a:cubicBezTo>
                    <a:pt x="3146" y="2521"/>
                    <a:pt x="3124" y="2543"/>
                    <a:pt x="3095" y="2543"/>
                  </a:cubicBezTo>
                  <a:cubicBezTo>
                    <a:pt x="3086" y="2543"/>
                    <a:pt x="3076" y="2541"/>
                    <a:pt x="3066" y="2536"/>
                  </a:cubicBezTo>
                  <a:cubicBezTo>
                    <a:pt x="3027" y="2575"/>
                    <a:pt x="3010" y="2590"/>
                    <a:pt x="2984" y="2590"/>
                  </a:cubicBezTo>
                  <a:cubicBezTo>
                    <a:pt x="2967" y="2590"/>
                    <a:pt x="2947" y="2584"/>
                    <a:pt x="2916" y="2574"/>
                  </a:cubicBezTo>
                  <a:cubicBezTo>
                    <a:pt x="2828" y="2550"/>
                    <a:pt x="2746" y="2512"/>
                    <a:pt x="2664" y="2493"/>
                  </a:cubicBezTo>
                  <a:cubicBezTo>
                    <a:pt x="2577" y="2474"/>
                    <a:pt x="2496" y="2461"/>
                    <a:pt x="2407" y="2443"/>
                  </a:cubicBezTo>
                  <a:cubicBezTo>
                    <a:pt x="2389" y="2437"/>
                    <a:pt x="2370" y="2437"/>
                    <a:pt x="2352" y="2429"/>
                  </a:cubicBezTo>
                  <a:cubicBezTo>
                    <a:pt x="2294" y="2411"/>
                    <a:pt x="2264" y="2362"/>
                    <a:pt x="2276" y="2305"/>
                  </a:cubicBezTo>
                  <a:cubicBezTo>
                    <a:pt x="2282" y="2292"/>
                    <a:pt x="2282" y="2279"/>
                    <a:pt x="2276" y="2261"/>
                  </a:cubicBezTo>
                  <a:cubicBezTo>
                    <a:pt x="2251" y="2186"/>
                    <a:pt x="2257" y="2166"/>
                    <a:pt x="2320" y="2123"/>
                  </a:cubicBezTo>
                  <a:cubicBezTo>
                    <a:pt x="2332" y="2047"/>
                    <a:pt x="2346" y="2035"/>
                    <a:pt x="2415" y="2029"/>
                  </a:cubicBezTo>
                  <a:cubicBezTo>
                    <a:pt x="2445" y="2004"/>
                    <a:pt x="2464" y="1960"/>
                    <a:pt x="2514" y="1954"/>
                  </a:cubicBezTo>
                  <a:cubicBezTo>
                    <a:pt x="2534" y="1960"/>
                    <a:pt x="2546" y="1966"/>
                    <a:pt x="2565" y="1972"/>
                  </a:cubicBezTo>
                  <a:cubicBezTo>
                    <a:pt x="2598" y="1943"/>
                    <a:pt x="2634" y="1917"/>
                    <a:pt x="2672" y="1917"/>
                  </a:cubicBezTo>
                  <a:close/>
                  <a:moveTo>
                    <a:pt x="5131" y="2206"/>
                  </a:moveTo>
                  <a:cubicBezTo>
                    <a:pt x="5148" y="2206"/>
                    <a:pt x="5165" y="2207"/>
                    <a:pt x="5184" y="2211"/>
                  </a:cubicBezTo>
                  <a:cubicBezTo>
                    <a:pt x="5190" y="2211"/>
                    <a:pt x="5197" y="2211"/>
                    <a:pt x="5203" y="2223"/>
                  </a:cubicBezTo>
                  <a:cubicBezTo>
                    <a:pt x="5203" y="2249"/>
                    <a:pt x="5178" y="2255"/>
                    <a:pt x="5160" y="2267"/>
                  </a:cubicBezTo>
                  <a:cubicBezTo>
                    <a:pt x="5109" y="2298"/>
                    <a:pt x="5047" y="2317"/>
                    <a:pt x="4984" y="2330"/>
                  </a:cubicBezTo>
                  <a:cubicBezTo>
                    <a:pt x="4859" y="2362"/>
                    <a:pt x="4733" y="2399"/>
                    <a:pt x="4620" y="2480"/>
                  </a:cubicBezTo>
                  <a:cubicBezTo>
                    <a:pt x="4558" y="2524"/>
                    <a:pt x="4501" y="2580"/>
                    <a:pt x="4445" y="2649"/>
                  </a:cubicBezTo>
                  <a:cubicBezTo>
                    <a:pt x="4435" y="2632"/>
                    <a:pt x="4423" y="2627"/>
                    <a:pt x="4411" y="2627"/>
                  </a:cubicBezTo>
                  <a:cubicBezTo>
                    <a:pt x="4399" y="2627"/>
                    <a:pt x="4388" y="2631"/>
                    <a:pt x="4376" y="2637"/>
                  </a:cubicBezTo>
                  <a:cubicBezTo>
                    <a:pt x="4370" y="2631"/>
                    <a:pt x="4370" y="2631"/>
                    <a:pt x="4376" y="2625"/>
                  </a:cubicBezTo>
                  <a:cubicBezTo>
                    <a:pt x="4432" y="2550"/>
                    <a:pt x="4495" y="2467"/>
                    <a:pt x="4551" y="2386"/>
                  </a:cubicBezTo>
                  <a:cubicBezTo>
                    <a:pt x="4608" y="2311"/>
                    <a:pt x="4695" y="2279"/>
                    <a:pt x="4784" y="2261"/>
                  </a:cubicBezTo>
                  <a:cubicBezTo>
                    <a:pt x="4883" y="2235"/>
                    <a:pt x="4984" y="2229"/>
                    <a:pt x="5085" y="2211"/>
                  </a:cubicBezTo>
                  <a:cubicBezTo>
                    <a:pt x="5100" y="2207"/>
                    <a:pt x="5115" y="2206"/>
                    <a:pt x="5131" y="2206"/>
                  </a:cubicBezTo>
                  <a:close/>
                  <a:moveTo>
                    <a:pt x="4018" y="387"/>
                  </a:moveTo>
                  <a:cubicBezTo>
                    <a:pt x="4038" y="406"/>
                    <a:pt x="4032" y="430"/>
                    <a:pt x="4024" y="450"/>
                  </a:cubicBezTo>
                  <a:cubicBezTo>
                    <a:pt x="4006" y="500"/>
                    <a:pt x="3981" y="557"/>
                    <a:pt x="3957" y="606"/>
                  </a:cubicBezTo>
                  <a:cubicBezTo>
                    <a:pt x="3925" y="682"/>
                    <a:pt x="3881" y="757"/>
                    <a:pt x="3862" y="838"/>
                  </a:cubicBezTo>
                  <a:cubicBezTo>
                    <a:pt x="3836" y="970"/>
                    <a:pt x="3824" y="1095"/>
                    <a:pt x="3830" y="1226"/>
                  </a:cubicBezTo>
                  <a:cubicBezTo>
                    <a:pt x="3844" y="1358"/>
                    <a:pt x="3881" y="1471"/>
                    <a:pt x="3911" y="1590"/>
                  </a:cubicBezTo>
                  <a:cubicBezTo>
                    <a:pt x="3949" y="1722"/>
                    <a:pt x="3957" y="1859"/>
                    <a:pt x="3949" y="1998"/>
                  </a:cubicBezTo>
                  <a:cubicBezTo>
                    <a:pt x="3943" y="2035"/>
                    <a:pt x="3931" y="2073"/>
                    <a:pt x="3919" y="2110"/>
                  </a:cubicBezTo>
                  <a:cubicBezTo>
                    <a:pt x="3887" y="2229"/>
                    <a:pt x="3844" y="2342"/>
                    <a:pt x="3775" y="2443"/>
                  </a:cubicBezTo>
                  <a:cubicBezTo>
                    <a:pt x="3717" y="2536"/>
                    <a:pt x="3636" y="2605"/>
                    <a:pt x="3523" y="2637"/>
                  </a:cubicBezTo>
                  <a:cubicBezTo>
                    <a:pt x="3498" y="2643"/>
                    <a:pt x="3480" y="2643"/>
                    <a:pt x="3460" y="2649"/>
                  </a:cubicBezTo>
                  <a:cubicBezTo>
                    <a:pt x="3412" y="2659"/>
                    <a:pt x="3364" y="2664"/>
                    <a:pt x="3316" y="2664"/>
                  </a:cubicBezTo>
                  <a:cubicBezTo>
                    <a:pt x="3245" y="2664"/>
                    <a:pt x="3174" y="2653"/>
                    <a:pt x="3104" y="2631"/>
                  </a:cubicBezTo>
                  <a:cubicBezTo>
                    <a:pt x="3092" y="2631"/>
                    <a:pt x="3078" y="2625"/>
                    <a:pt x="3060" y="2617"/>
                  </a:cubicBezTo>
                  <a:cubicBezTo>
                    <a:pt x="3072" y="2605"/>
                    <a:pt x="3084" y="2587"/>
                    <a:pt x="3104" y="2587"/>
                  </a:cubicBezTo>
                  <a:cubicBezTo>
                    <a:pt x="3159" y="2580"/>
                    <a:pt x="3185" y="2550"/>
                    <a:pt x="3197" y="2499"/>
                  </a:cubicBezTo>
                  <a:cubicBezTo>
                    <a:pt x="3254" y="2487"/>
                    <a:pt x="3286" y="2449"/>
                    <a:pt x="3286" y="2392"/>
                  </a:cubicBezTo>
                  <a:cubicBezTo>
                    <a:pt x="3286" y="2380"/>
                    <a:pt x="3292" y="2374"/>
                    <a:pt x="3298" y="2362"/>
                  </a:cubicBezTo>
                  <a:cubicBezTo>
                    <a:pt x="3335" y="2317"/>
                    <a:pt x="3329" y="2279"/>
                    <a:pt x="3298" y="2235"/>
                  </a:cubicBezTo>
                  <a:cubicBezTo>
                    <a:pt x="3292" y="2229"/>
                    <a:pt x="3292" y="2223"/>
                    <a:pt x="3286" y="2223"/>
                  </a:cubicBezTo>
                  <a:cubicBezTo>
                    <a:pt x="3310" y="2166"/>
                    <a:pt x="3298" y="2116"/>
                    <a:pt x="3216" y="2079"/>
                  </a:cubicBezTo>
                  <a:cubicBezTo>
                    <a:pt x="3167" y="2010"/>
                    <a:pt x="3167" y="1934"/>
                    <a:pt x="3179" y="1853"/>
                  </a:cubicBezTo>
                  <a:cubicBezTo>
                    <a:pt x="3191" y="1804"/>
                    <a:pt x="3197" y="1752"/>
                    <a:pt x="3210" y="1703"/>
                  </a:cubicBezTo>
                  <a:cubicBezTo>
                    <a:pt x="3229" y="1647"/>
                    <a:pt x="3248" y="1596"/>
                    <a:pt x="3286" y="1552"/>
                  </a:cubicBezTo>
                  <a:cubicBezTo>
                    <a:pt x="3317" y="1503"/>
                    <a:pt x="3347" y="1459"/>
                    <a:pt x="3379" y="1414"/>
                  </a:cubicBezTo>
                  <a:cubicBezTo>
                    <a:pt x="3423" y="1358"/>
                    <a:pt x="3454" y="1289"/>
                    <a:pt x="3480" y="1226"/>
                  </a:cubicBezTo>
                  <a:cubicBezTo>
                    <a:pt x="3555" y="1058"/>
                    <a:pt x="3624" y="888"/>
                    <a:pt x="3711" y="725"/>
                  </a:cubicBezTo>
                  <a:cubicBezTo>
                    <a:pt x="3769" y="612"/>
                    <a:pt x="3850" y="519"/>
                    <a:pt x="3937" y="430"/>
                  </a:cubicBezTo>
                  <a:cubicBezTo>
                    <a:pt x="3963" y="412"/>
                    <a:pt x="3981" y="387"/>
                    <a:pt x="4018" y="387"/>
                  </a:cubicBezTo>
                  <a:close/>
                  <a:moveTo>
                    <a:pt x="835" y="1376"/>
                  </a:moveTo>
                  <a:lnTo>
                    <a:pt x="835" y="1376"/>
                  </a:lnTo>
                  <a:cubicBezTo>
                    <a:pt x="911" y="1459"/>
                    <a:pt x="1004" y="1515"/>
                    <a:pt x="1085" y="1584"/>
                  </a:cubicBezTo>
                  <a:cubicBezTo>
                    <a:pt x="1186" y="1677"/>
                    <a:pt x="1267" y="1778"/>
                    <a:pt x="1336" y="1897"/>
                  </a:cubicBezTo>
                  <a:cubicBezTo>
                    <a:pt x="1380" y="1992"/>
                    <a:pt x="1424" y="2085"/>
                    <a:pt x="1467" y="2180"/>
                  </a:cubicBezTo>
                  <a:cubicBezTo>
                    <a:pt x="1493" y="2241"/>
                    <a:pt x="1524" y="2298"/>
                    <a:pt x="1556" y="2354"/>
                  </a:cubicBezTo>
                  <a:cubicBezTo>
                    <a:pt x="1600" y="2423"/>
                    <a:pt x="1655" y="2487"/>
                    <a:pt x="1724" y="2536"/>
                  </a:cubicBezTo>
                  <a:cubicBezTo>
                    <a:pt x="1730" y="2542"/>
                    <a:pt x="1744" y="2550"/>
                    <a:pt x="1756" y="2556"/>
                  </a:cubicBezTo>
                  <a:cubicBezTo>
                    <a:pt x="1750" y="2599"/>
                    <a:pt x="1738" y="2631"/>
                    <a:pt x="1744" y="2669"/>
                  </a:cubicBezTo>
                  <a:cubicBezTo>
                    <a:pt x="1687" y="2655"/>
                    <a:pt x="1643" y="2625"/>
                    <a:pt x="1594" y="2599"/>
                  </a:cubicBezTo>
                  <a:cubicBezTo>
                    <a:pt x="1418" y="2487"/>
                    <a:pt x="1287" y="2336"/>
                    <a:pt x="1186" y="2154"/>
                  </a:cubicBezTo>
                  <a:cubicBezTo>
                    <a:pt x="1123" y="2041"/>
                    <a:pt x="1073" y="1916"/>
                    <a:pt x="1029" y="1798"/>
                  </a:cubicBezTo>
                  <a:cubicBezTo>
                    <a:pt x="978" y="1671"/>
                    <a:pt x="923" y="1552"/>
                    <a:pt x="865" y="1440"/>
                  </a:cubicBezTo>
                  <a:cubicBezTo>
                    <a:pt x="853" y="1414"/>
                    <a:pt x="847" y="1396"/>
                    <a:pt x="835" y="1376"/>
                  </a:cubicBezTo>
                  <a:close/>
                  <a:moveTo>
                    <a:pt x="5146" y="1891"/>
                  </a:moveTo>
                  <a:cubicBezTo>
                    <a:pt x="5134" y="1897"/>
                    <a:pt x="5122" y="1903"/>
                    <a:pt x="5115" y="1910"/>
                  </a:cubicBezTo>
                  <a:cubicBezTo>
                    <a:pt x="4903" y="2004"/>
                    <a:pt x="4721" y="2142"/>
                    <a:pt x="4570" y="2324"/>
                  </a:cubicBezTo>
                  <a:cubicBezTo>
                    <a:pt x="4495" y="2411"/>
                    <a:pt x="4432" y="2512"/>
                    <a:pt x="4357" y="2605"/>
                  </a:cubicBezTo>
                  <a:cubicBezTo>
                    <a:pt x="4333" y="2643"/>
                    <a:pt x="4307" y="2681"/>
                    <a:pt x="4269" y="2706"/>
                  </a:cubicBezTo>
                  <a:cubicBezTo>
                    <a:pt x="4265" y="2710"/>
                    <a:pt x="4264" y="2715"/>
                    <a:pt x="4259" y="2715"/>
                  </a:cubicBezTo>
                  <a:cubicBezTo>
                    <a:pt x="4257" y="2715"/>
                    <a:pt x="4254" y="2714"/>
                    <a:pt x="4250" y="2712"/>
                  </a:cubicBezTo>
                  <a:cubicBezTo>
                    <a:pt x="4345" y="2580"/>
                    <a:pt x="4408" y="2429"/>
                    <a:pt x="4495" y="2298"/>
                  </a:cubicBezTo>
                  <a:cubicBezTo>
                    <a:pt x="4558" y="2198"/>
                    <a:pt x="4626" y="2110"/>
                    <a:pt x="4721" y="2041"/>
                  </a:cubicBezTo>
                  <a:cubicBezTo>
                    <a:pt x="4827" y="1966"/>
                    <a:pt x="4946" y="1910"/>
                    <a:pt x="5077" y="1891"/>
                  </a:cubicBezTo>
                  <a:close/>
                  <a:moveTo>
                    <a:pt x="2190" y="2412"/>
                  </a:moveTo>
                  <a:cubicBezTo>
                    <a:pt x="2203" y="2412"/>
                    <a:pt x="2211" y="2419"/>
                    <a:pt x="2219" y="2423"/>
                  </a:cubicBezTo>
                  <a:cubicBezTo>
                    <a:pt x="2332" y="2461"/>
                    <a:pt x="2452" y="2487"/>
                    <a:pt x="2571" y="2505"/>
                  </a:cubicBezTo>
                  <a:cubicBezTo>
                    <a:pt x="2702" y="2530"/>
                    <a:pt x="2828" y="2574"/>
                    <a:pt x="2953" y="2631"/>
                  </a:cubicBezTo>
                  <a:cubicBezTo>
                    <a:pt x="3009" y="2655"/>
                    <a:pt x="3060" y="2693"/>
                    <a:pt x="3098" y="2744"/>
                  </a:cubicBezTo>
                  <a:cubicBezTo>
                    <a:pt x="3098" y="2747"/>
                    <a:pt x="3096" y="2748"/>
                    <a:pt x="3094" y="2748"/>
                  </a:cubicBezTo>
                  <a:cubicBezTo>
                    <a:pt x="3091" y="2748"/>
                    <a:pt x="3088" y="2747"/>
                    <a:pt x="3084" y="2744"/>
                  </a:cubicBezTo>
                  <a:cubicBezTo>
                    <a:pt x="2991" y="2700"/>
                    <a:pt x="2890" y="2681"/>
                    <a:pt x="2791" y="2669"/>
                  </a:cubicBezTo>
                  <a:cubicBezTo>
                    <a:pt x="2652" y="2649"/>
                    <a:pt x="2514" y="2611"/>
                    <a:pt x="2389" y="2536"/>
                  </a:cubicBezTo>
                  <a:cubicBezTo>
                    <a:pt x="2320" y="2493"/>
                    <a:pt x="2251" y="2455"/>
                    <a:pt x="2170" y="2417"/>
                  </a:cubicBezTo>
                  <a:cubicBezTo>
                    <a:pt x="2178" y="2414"/>
                    <a:pt x="2184" y="2412"/>
                    <a:pt x="2190" y="2412"/>
                  </a:cubicBezTo>
                  <a:close/>
                  <a:moveTo>
                    <a:pt x="4903" y="1443"/>
                  </a:moveTo>
                  <a:cubicBezTo>
                    <a:pt x="4905" y="1443"/>
                    <a:pt x="4907" y="1444"/>
                    <a:pt x="4909" y="1446"/>
                  </a:cubicBezTo>
                  <a:cubicBezTo>
                    <a:pt x="4865" y="1497"/>
                    <a:pt x="4827" y="1540"/>
                    <a:pt x="4790" y="1590"/>
                  </a:cubicBezTo>
                  <a:cubicBezTo>
                    <a:pt x="4689" y="1728"/>
                    <a:pt x="4608" y="1879"/>
                    <a:pt x="4545" y="2035"/>
                  </a:cubicBezTo>
                  <a:cubicBezTo>
                    <a:pt x="4501" y="2129"/>
                    <a:pt x="4463" y="2229"/>
                    <a:pt x="4426" y="2330"/>
                  </a:cubicBezTo>
                  <a:cubicBezTo>
                    <a:pt x="4376" y="2449"/>
                    <a:pt x="4319" y="2562"/>
                    <a:pt x="4244" y="2669"/>
                  </a:cubicBezTo>
                  <a:cubicBezTo>
                    <a:pt x="4175" y="2768"/>
                    <a:pt x="4099" y="2851"/>
                    <a:pt x="4000" y="2918"/>
                  </a:cubicBezTo>
                  <a:cubicBezTo>
                    <a:pt x="3899" y="2981"/>
                    <a:pt x="3806" y="3045"/>
                    <a:pt x="3705" y="3100"/>
                  </a:cubicBezTo>
                  <a:cubicBezTo>
                    <a:pt x="3680" y="3114"/>
                    <a:pt x="3656" y="3126"/>
                    <a:pt x="3624" y="3132"/>
                  </a:cubicBezTo>
                  <a:cubicBezTo>
                    <a:pt x="3624" y="3126"/>
                    <a:pt x="3624" y="3126"/>
                    <a:pt x="3630" y="3120"/>
                  </a:cubicBezTo>
                  <a:cubicBezTo>
                    <a:pt x="3743" y="2987"/>
                    <a:pt x="3824" y="2831"/>
                    <a:pt x="3887" y="2669"/>
                  </a:cubicBezTo>
                  <a:cubicBezTo>
                    <a:pt x="3949" y="2512"/>
                    <a:pt x="4012" y="2354"/>
                    <a:pt x="4081" y="2204"/>
                  </a:cubicBezTo>
                  <a:cubicBezTo>
                    <a:pt x="4163" y="2029"/>
                    <a:pt x="4263" y="1865"/>
                    <a:pt x="4408" y="1734"/>
                  </a:cubicBezTo>
                  <a:cubicBezTo>
                    <a:pt x="4501" y="1647"/>
                    <a:pt x="4596" y="1572"/>
                    <a:pt x="4715" y="1521"/>
                  </a:cubicBezTo>
                  <a:cubicBezTo>
                    <a:pt x="4776" y="1497"/>
                    <a:pt x="4833" y="1471"/>
                    <a:pt x="4889" y="1446"/>
                  </a:cubicBezTo>
                  <a:cubicBezTo>
                    <a:pt x="4894" y="1446"/>
                    <a:pt x="4898" y="1443"/>
                    <a:pt x="4903" y="1443"/>
                  </a:cubicBezTo>
                  <a:close/>
                  <a:moveTo>
                    <a:pt x="5056" y="2341"/>
                  </a:moveTo>
                  <a:cubicBezTo>
                    <a:pt x="5061" y="2341"/>
                    <a:pt x="5066" y="2341"/>
                    <a:pt x="5071" y="2342"/>
                  </a:cubicBezTo>
                  <a:cubicBezTo>
                    <a:pt x="5065" y="2348"/>
                    <a:pt x="5065" y="2354"/>
                    <a:pt x="5065" y="2354"/>
                  </a:cubicBezTo>
                  <a:cubicBezTo>
                    <a:pt x="4927" y="2467"/>
                    <a:pt x="4814" y="2605"/>
                    <a:pt x="4715" y="2744"/>
                  </a:cubicBezTo>
                  <a:cubicBezTo>
                    <a:pt x="4645" y="2837"/>
                    <a:pt x="4576" y="2926"/>
                    <a:pt x="4501" y="3013"/>
                  </a:cubicBezTo>
                  <a:cubicBezTo>
                    <a:pt x="4445" y="3082"/>
                    <a:pt x="4376" y="3144"/>
                    <a:pt x="4301" y="3201"/>
                  </a:cubicBezTo>
                  <a:cubicBezTo>
                    <a:pt x="4287" y="3207"/>
                    <a:pt x="4275" y="3213"/>
                    <a:pt x="4257" y="3227"/>
                  </a:cubicBezTo>
                  <a:cubicBezTo>
                    <a:pt x="4257" y="3195"/>
                    <a:pt x="4269" y="3175"/>
                    <a:pt x="4275" y="3157"/>
                  </a:cubicBezTo>
                  <a:cubicBezTo>
                    <a:pt x="4295" y="3082"/>
                    <a:pt x="4313" y="3013"/>
                    <a:pt x="4325" y="2944"/>
                  </a:cubicBezTo>
                  <a:cubicBezTo>
                    <a:pt x="4345" y="2851"/>
                    <a:pt x="4382" y="2768"/>
                    <a:pt x="4445" y="2693"/>
                  </a:cubicBezTo>
                  <a:cubicBezTo>
                    <a:pt x="4521" y="2599"/>
                    <a:pt x="4602" y="2518"/>
                    <a:pt x="4709" y="2461"/>
                  </a:cubicBezTo>
                  <a:cubicBezTo>
                    <a:pt x="4790" y="2417"/>
                    <a:pt x="4883" y="2386"/>
                    <a:pt x="4978" y="2362"/>
                  </a:cubicBezTo>
                  <a:cubicBezTo>
                    <a:pt x="5005" y="2355"/>
                    <a:pt x="5027" y="2341"/>
                    <a:pt x="5056" y="2341"/>
                  </a:cubicBezTo>
                  <a:close/>
                  <a:moveTo>
                    <a:pt x="452" y="2152"/>
                  </a:moveTo>
                  <a:cubicBezTo>
                    <a:pt x="499" y="2152"/>
                    <a:pt x="545" y="2155"/>
                    <a:pt x="590" y="2160"/>
                  </a:cubicBezTo>
                  <a:cubicBezTo>
                    <a:pt x="810" y="2174"/>
                    <a:pt x="1016" y="2241"/>
                    <a:pt x="1211" y="2362"/>
                  </a:cubicBezTo>
                  <a:cubicBezTo>
                    <a:pt x="1293" y="2411"/>
                    <a:pt x="1380" y="2467"/>
                    <a:pt x="1461" y="2536"/>
                  </a:cubicBezTo>
                  <a:cubicBezTo>
                    <a:pt x="1542" y="2605"/>
                    <a:pt x="1637" y="2669"/>
                    <a:pt x="1750" y="2700"/>
                  </a:cubicBezTo>
                  <a:cubicBezTo>
                    <a:pt x="1794" y="2926"/>
                    <a:pt x="1912" y="3094"/>
                    <a:pt x="2082" y="3245"/>
                  </a:cubicBezTo>
                  <a:cubicBezTo>
                    <a:pt x="2073" y="3245"/>
                    <a:pt x="2068" y="3247"/>
                    <a:pt x="2065" y="3247"/>
                  </a:cubicBezTo>
                  <a:cubicBezTo>
                    <a:pt x="2063" y="3247"/>
                    <a:pt x="2063" y="3247"/>
                    <a:pt x="2063" y="3245"/>
                  </a:cubicBezTo>
                  <a:cubicBezTo>
                    <a:pt x="1944" y="3207"/>
                    <a:pt x="1843" y="3151"/>
                    <a:pt x="1750" y="3069"/>
                  </a:cubicBezTo>
                  <a:cubicBezTo>
                    <a:pt x="1649" y="2975"/>
                    <a:pt x="1556" y="2869"/>
                    <a:pt x="1467" y="2762"/>
                  </a:cubicBezTo>
                  <a:cubicBezTo>
                    <a:pt x="1392" y="2662"/>
                    <a:pt x="1311" y="2568"/>
                    <a:pt x="1211" y="2493"/>
                  </a:cubicBezTo>
                  <a:cubicBezTo>
                    <a:pt x="1067" y="2386"/>
                    <a:pt x="903" y="2311"/>
                    <a:pt x="729" y="2273"/>
                  </a:cubicBezTo>
                  <a:cubicBezTo>
                    <a:pt x="668" y="2259"/>
                    <a:pt x="610" y="2253"/>
                    <a:pt x="550" y="2253"/>
                  </a:cubicBezTo>
                  <a:cubicBezTo>
                    <a:pt x="530" y="2253"/>
                    <a:pt x="510" y="2253"/>
                    <a:pt x="489" y="2255"/>
                  </a:cubicBezTo>
                  <a:cubicBezTo>
                    <a:pt x="465" y="2258"/>
                    <a:pt x="440" y="2258"/>
                    <a:pt x="415" y="2258"/>
                  </a:cubicBezTo>
                  <a:cubicBezTo>
                    <a:pt x="390" y="2258"/>
                    <a:pt x="365" y="2258"/>
                    <a:pt x="339" y="2261"/>
                  </a:cubicBezTo>
                  <a:cubicBezTo>
                    <a:pt x="277" y="2273"/>
                    <a:pt x="208" y="2286"/>
                    <a:pt x="145" y="2305"/>
                  </a:cubicBezTo>
                  <a:cubicBezTo>
                    <a:pt x="131" y="2307"/>
                    <a:pt x="117" y="2310"/>
                    <a:pt x="103" y="2310"/>
                  </a:cubicBezTo>
                  <a:cubicBezTo>
                    <a:pt x="85" y="2310"/>
                    <a:pt x="67" y="2306"/>
                    <a:pt x="46" y="2292"/>
                  </a:cubicBezTo>
                  <a:cubicBezTo>
                    <a:pt x="52" y="2267"/>
                    <a:pt x="70" y="2255"/>
                    <a:pt x="89" y="2241"/>
                  </a:cubicBezTo>
                  <a:cubicBezTo>
                    <a:pt x="145" y="2198"/>
                    <a:pt x="208" y="2180"/>
                    <a:pt x="277" y="2166"/>
                  </a:cubicBezTo>
                  <a:cubicBezTo>
                    <a:pt x="336" y="2156"/>
                    <a:pt x="394" y="2152"/>
                    <a:pt x="452" y="2152"/>
                  </a:cubicBezTo>
                  <a:close/>
                  <a:moveTo>
                    <a:pt x="4957" y="1244"/>
                  </a:moveTo>
                  <a:cubicBezTo>
                    <a:pt x="4964" y="1244"/>
                    <a:pt x="4971" y="1244"/>
                    <a:pt x="4978" y="1246"/>
                  </a:cubicBezTo>
                  <a:cubicBezTo>
                    <a:pt x="4996" y="1246"/>
                    <a:pt x="5021" y="1252"/>
                    <a:pt x="5028" y="1271"/>
                  </a:cubicBezTo>
                  <a:cubicBezTo>
                    <a:pt x="5040" y="1295"/>
                    <a:pt x="5021" y="1315"/>
                    <a:pt x="5009" y="1327"/>
                  </a:cubicBezTo>
                  <a:cubicBezTo>
                    <a:pt x="4978" y="1364"/>
                    <a:pt x="4940" y="1390"/>
                    <a:pt x="4897" y="1414"/>
                  </a:cubicBezTo>
                  <a:cubicBezTo>
                    <a:pt x="4839" y="1434"/>
                    <a:pt x="4790" y="1459"/>
                    <a:pt x="4733" y="1483"/>
                  </a:cubicBezTo>
                  <a:cubicBezTo>
                    <a:pt x="4558" y="1546"/>
                    <a:pt x="4420" y="1659"/>
                    <a:pt x="4301" y="1798"/>
                  </a:cubicBezTo>
                  <a:cubicBezTo>
                    <a:pt x="4182" y="1928"/>
                    <a:pt x="4099" y="2079"/>
                    <a:pt x="4032" y="2235"/>
                  </a:cubicBezTo>
                  <a:cubicBezTo>
                    <a:pt x="3957" y="2405"/>
                    <a:pt x="3893" y="2580"/>
                    <a:pt x="3818" y="2750"/>
                  </a:cubicBezTo>
                  <a:cubicBezTo>
                    <a:pt x="3775" y="2851"/>
                    <a:pt x="3717" y="2938"/>
                    <a:pt x="3662" y="3025"/>
                  </a:cubicBezTo>
                  <a:cubicBezTo>
                    <a:pt x="3605" y="3106"/>
                    <a:pt x="3535" y="3169"/>
                    <a:pt x="3436" y="3195"/>
                  </a:cubicBezTo>
                  <a:cubicBezTo>
                    <a:pt x="3373" y="3213"/>
                    <a:pt x="3310" y="3233"/>
                    <a:pt x="3248" y="3251"/>
                  </a:cubicBezTo>
                  <a:cubicBezTo>
                    <a:pt x="3248" y="3251"/>
                    <a:pt x="3242" y="3245"/>
                    <a:pt x="3235" y="3245"/>
                  </a:cubicBezTo>
                  <a:cubicBezTo>
                    <a:pt x="3254" y="3195"/>
                    <a:pt x="3266" y="3144"/>
                    <a:pt x="3266" y="3088"/>
                  </a:cubicBezTo>
                  <a:cubicBezTo>
                    <a:pt x="3266" y="3019"/>
                    <a:pt x="3254" y="2956"/>
                    <a:pt x="3229" y="2894"/>
                  </a:cubicBezTo>
                  <a:cubicBezTo>
                    <a:pt x="3191" y="2805"/>
                    <a:pt x="3141" y="2724"/>
                    <a:pt x="3060" y="2655"/>
                  </a:cubicBezTo>
                  <a:lnTo>
                    <a:pt x="3060" y="2655"/>
                  </a:lnTo>
                  <a:cubicBezTo>
                    <a:pt x="3098" y="2669"/>
                    <a:pt x="3129" y="2669"/>
                    <a:pt x="3159" y="2681"/>
                  </a:cubicBezTo>
                  <a:cubicBezTo>
                    <a:pt x="3206" y="2692"/>
                    <a:pt x="3253" y="2698"/>
                    <a:pt x="3300" y="2698"/>
                  </a:cubicBezTo>
                  <a:cubicBezTo>
                    <a:pt x="3354" y="2698"/>
                    <a:pt x="3407" y="2691"/>
                    <a:pt x="3460" y="2681"/>
                  </a:cubicBezTo>
                  <a:cubicBezTo>
                    <a:pt x="3492" y="2681"/>
                    <a:pt x="3517" y="2675"/>
                    <a:pt x="3549" y="2669"/>
                  </a:cubicBezTo>
                  <a:cubicBezTo>
                    <a:pt x="3599" y="2649"/>
                    <a:pt x="3648" y="2625"/>
                    <a:pt x="3686" y="2587"/>
                  </a:cubicBezTo>
                  <a:cubicBezTo>
                    <a:pt x="3769" y="2524"/>
                    <a:pt x="3824" y="2449"/>
                    <a:pt x="3868" y="2362"/>
                  </a:cubicBezTo>
                  <a:cubicBezTo>
                    <a:pt x="3957" y="2192"/>
                    <a:pt x="4032" y="2023"/>
                    <a:pt x="4107" y="1847"/>
                  </a:cubicBezTo>
                  <a:cubicBezTo>
                    <a:pt x="4137" y="1772"/>
                    <a:pt x="4182" y="1709"/>
                    <a:pt x="4232" y="1647"/>
                  </a:cubicBezTo>
                  <a:cubicBezTo>
                    <a:pt x="4400" y="1440"/>
                    <a:pt x="4620" y="1321"/>
                    <a:pt x="4877" y="1258"/>
                  </a:cubicBezTo>
                  <a:cubicBezTo>
                    <a:pt x="4903" y="1253"/>
                    <a:pt x="4928" y="1244"/>
                    <a:pt x="4957" y="1244"/>
                  </a:cubicBezTo>
                  <a:close/>
                  <a:moveTo>
                    <a:pt x="4400" y="2655"/>
                  </a:moveTo>
                  <a:lnTo>
                    <a:pt x="4400" y="2655"/>
                  </a:lnTo>
                  <a:cubicBezTo>
                    <a:pt x="4414" y="2669"/>
                    <a:pt x="4400" y="2675"/>
                    <a:pt x="4394" y="2681"/>
                  </a:cubicBezTo>
                  <a:cubicBezTo>
                    <a:pt x="4339" y="2793"/>
                    <a:pt x="4281" y="2906"/>
                    <a:pt x="4212" y="3013"/>
                  </a:cubicBezTo>
                  <a:cubicBezTo>
                    <a:pt x="4131" y="3157"/>
                    <a:pt x="4006" y="3251"/>
                    <a:pt x="3844" y="3302"/>
                  </a:cubicBezTo>
                  <a:cubicBezTo>
                    <a:pt x="3766" y="3323"/>
                    <a:pt x="3680" y="3340"/>
                    <a:pt x="3596" y="3340"/>
                  </a:cubicBezTo>
                  <a:cubicBezTo>
                    <a:pt x="3585" y="3340"/>
                    <a:pt x="3573" y="3340"/>
                    <a:pt x="3561" y="3339"/>
                  </a:cubicBezTo>
                  <a:cubicBezTo>
                    <a:pt x="3468" y="3339"/>
                    <a:pt x="3379" y="3345"/>
                    <a:pt x="3286" y="3345"/>
                  </a:cubicBezTo>
                  <a:cubicBezTo>
                    <a:pt x="3235" y="3345"/>
                    <a:pt x="3189" y="3353"/>
                    <a:pt x="3144" y="3353"/>
                  </a:cubicBezTo>
                  <a:cubicBezTo>
                    <a:pt x="3133" y="3353"/>
                    <a:pt x="3121" y="3353"/>
                    <a:pt x="3110" y="3351"/>
                  </a:cubicBezTo>
                  <a:lnTo>
                    <a:pt x="3072" y="3351"/>
                  </a:lnTo>
                  <a:cubicBezTo>
                    <a:pt x="3185" y="3294"/>
                    <a:pt x="3310" y="3264"/>
                    <a:pt x="3430" y="3233"/>
                  </a:cubicBezTo>
                  <a:cubicBezTo>
                    <a:pt x="3599" y="3195"/>
                    <a:pt x="3743" y="3120"/>
                    <a:pt x="3887" y="3031"/>
                  </a:cubicBezTo>
                  <a:cubicBezTo>
                    <a:pt x="4032" y="2938"/>
                    <a:pt x="4169" y="2837"/>
                    <a:pt x="4295" y="2724"/>
                  </a:cubicBezTo>
                  <a:cubicBezTo>
                    <a:pt x="4325" y="2700"/>
                    <a:pt x="4363" y="2675"/>
                    <a:pt x="4400" y="2655"/>
                  </a:cubicBezTo>
                  <a:close/>
                  <a:moveTo>
                    <a:pt x="534" y="2286"/>
                  </a:moveTo>
                  <a:cubicBezTo>
                    <a:pt x="689" y="2286"/>
                    <a:pt x="839" y="2329"/>
                    <a:pt x="986" y="2392"/>
                  </a:cubicBezTo>
                  <a:cubicBezTo>
                    <a:pt x="1160" y="2474"/>
                    <a:pt x="1299" y="2599"/>
                    <a:pt x="1418" y="2750"/>
                  </a:cubicBezTo>
                  <a:cubicBezTo>
                    <a:pt x="1493" y="2843"/>
                    <a:pt x="1562" y="2932"/>
                    <a:pt x="1649" y="3019"/>
                  </a:cubicBezTo>
                  <a:cubicBezTo>
                    <a:pt x="1687" y="3057"/>
                    <a:pt x="1730" y="3094"/>
                    <a:pt x="1776" y="3132"/>
                  </a:cubicBezTo>
                  <a:cubicBezTo>
                    <a:pt x="1875" y="3213"/>
                    <a:pt x="1988" y="3257"/>
                    <a:pt x="2106" y="3288"/>
                  </a:cubicBezTo>
                  <a:cubicBezTo>
                    <a:pt x="2132" y="3294"/>
                    <a:pt x="2152" y="3302"/>
                    <a:pt x="2170" y="3308"/>
                  </a:cubicBezTo>
                  <a:cubicBezTo>
                    <a:pt x="2170" y="3308"/>
                    <a:pt x="2176" y="3314"/>
                    <a:pt x="2182" y="3320"/>
                  </a:cubicBezTo>
                  <a:cubicBezTo>
                    <a:pt x="2152" y="3339"/>
                    <a:pt x="2114" y="3339"/>
                    <a:pt x="2076" y="3351"/>
                  </a:cubicBezTo>
                  <a:cubicBezTo>
                    <a:pt x="2045" y="3357"/>
                    <a:pt x="2007" y="3357"/>
                    <a:pt x="1976" y="3357"/>
                  </a:cubicBezTo>
                  <a:cubicBezTo>
                    <a:pt x="1962" y="3358"/>
                    <a:pt x="1948" y="3359"/>
                    <a:pt x="1934" y="3359"/>
                  </a:cubicBezTo>
                  <a:cubicBezTo>
                    <a:pt x="1841" y="3359"/>
                    <a:pt x="1749" y="3341"/>
                    <a:pt x="1663" y="3314"/>
                  </a:cubicBezTo>
                  <a:cubicBezTo>
                    <a:pt x="1550" y="3276"/>
                    <a:pt x="1443" y="3213"/>
                    <a:pt x="1348" y="3151"/>
                  </a:cubicBezTo>
                  <a:cubicBezTo>
                    <a:pt x="1192" y="3045"/>
                    <a:pt x="1041" y="2926"/>
                    <a:pt x="911" y="2793"/>
                  </a:cubicBezTo>
                  <a:cubicBezTo>
                    <a:pt x="828" y="2712"/>
                    <a:pt x="747" y="2637"/>
                    <a:pt x="665" y="2556"/>
                  </a:cubicBezTo>
                  <a:cubicBezTo>
                    <a:pt x="553" y="2443"/>
                    <a:pt x="414" y="2374"/>
                    <a:pt x="252" y="2342"/>
                  </a:cubicBezTo>
                  <a:cubicBezTo>
                    <a:pt x="246" y="2336"/>
                    <a:pt x="234" y="2336"/>
                    <a:pt x="226" y="2330"/>
                  </a:cubicBezTo>
                  <a:cubicBezTo>
                    <a:pt x="214" y="2330"/>
                    <a:pt x="208" y="2330"/>
                    <a:pt x="202" y="2324"/>
                  </a:cubicBezTo>
                  <a:cubicBezTo>
                    <a:pt x="271" y="2298"/>
                    <a:pt x="339" y="2298"/>
                    <a:pt x="408" y="2292"/>
                  </a:cubicBezTo>
                  <a:cubicBezTo>
                    <a:pt x="424" y="2289"/>
                    <a:pt x="438" y="2289"/>
                    <a:pt x="453" y="2289"/>
                  </a:cubicBezTo>
                  <a:cubicBezTo>
                    <a:pt x="467" y="2289"/>
                    <a:pt x="481" y="2289"/>
                    <a:pt x="497" y="2286"/>
                  </a:cubicBezTo>
                  <a:cubicBezTo>
                    <a:pt x="509" y="2286"/>
                    <a:pt x="522" y="2286"/>
                    <a:pt x="534" y="2286"/>
                  </a:cubicBezTo>
                  <a:close/>
                  <a:moveTo>
                    <a:pt x="1973" y="2390"/>
                  </a:moveTo>
                  <a:cubicBezTo>
                    <a:pt x="1992" y="2390"/>
                    <a:pt x="2011" y="2393"/>
                    <a:pt x="2031" y="2399"/>
                  </a:cubicBezTo>
                  <a:cubicBezTo>
                    <a:pt x="2138" y="2423"/>
                    <a:pt x="2233" y="2480"/>
                    <a:pt x="2332" y="2536"/>
                  </a:cubicBezTo>
                  <a:cubicBezTo>
                    <a:pt x="2415" y="2587"/>
                    <a:pt x="2502" y="2637"/>
                    <a:pt x="2595" y="2662"/>
                  </a:cubicBezTo>
                  <a:cubicBezTo>
                    <a:pt x="2664" y="2681"/>
                    <a:pt x="2728" y="2687"/>
                    <a:pt x="2797" y="2700"/>
                  </a:cubicBezTo>
                  <a:cubicBezTo>
                    <a:pt x="2878" y="2712"/>
                    <a:pt x="2959" y="2724"/>
                    <a:pt x="3034" y="2756"/>
                  </a:cubicBezTo>
                  <a:cubicBezTo>
                    <a:pt x="3129" y="2793"/>
                    <a:pt x="3185" y="2851"/>
                    <a:pt x="3216" y="2944"/>
                  </a:cubicBezTo>
                  <a:cubicBezTo>
                    <a:pt x="3242" y="3031"/>
                    <a:pt x="3242" y="3120"/>
                    <a:pt x="3210" y="3207"/>
                  </a:cubicBezTo>
                  <a:cubicBezTo>
                    <a:pt x="3197" y="3245"/>
                    <a:pt x="3173" y="3276"/>
                    <a:pt x="3129" y="3288"/>
                  </a:cubicBezTo>
                  <a:cubicBezTo>
                    <a:pt x="3054" y="3314"/>
                    <a:pt x="2985" y="3345"/>
                    <a:pt x="2916" y="3383"/>
                  </a:cubicBezTo>
                  <a:cubicBezTo>
                    <a:pt x="2884" y="3395"/>
                    <a:pt x="2859" y="3407"/>
                    <a:pt x="2834" y="3433"/>
                  </a:cubicBezTo>
                  <a:cubicBezTo>
                    <a:pt x="2809" y="3458"/>
                    <a:pt x="2791" y="3464"/>
                    <a:pt x="2759" y="3464"/>
                  </a:cubicBezTo>
                  <a:lnTo>
                    <a:pt x="2702" y="3464"/>
                  </a:lnTo>
                  <a:cubicBezTo>
                    <a:pt x="2692" y="3465"/>
                    <a:pt x="2683" y="3465"/>
                    <a:pt x="2673" y="3465"/>
                  </a:cubicBezTo>
                  <a:cubicBezTo>
                    <a:pt x="2606" y="3465"/>
                    <a:pt x="2536" y="3448"/>
                    <a:pt x="2470" y="3421"/>
                  </a:cubicBezTo>
                  <a:cubicBezTo>
                    <a:pt x="2294" y="3357"/>
                    <a:pt x="2138" y="3270"/>
                    <a:pt x="2007" y="3132"/>
                  </a:cubicBezTo>
                  <a:cubicBezTo>
                    <a:pt x="1894" y="3007"/>
                    <a:pt x="1813" y="2863"/>
                    <a:pt x="1782" y="2693"/>
                  </a:cubicBezTo>
                  <a:cubicBezTo>
                    <a:pt x="1762" y="2599"/>
                    <a:pt x="1788" y="2512"/>
                    <a:pt x="1863" y="2443"/>
                  </a:cubicBezTo>
                  <a:cubicBezTo>
                    <a:pt x="1893" y="2407"/>
                    <a:pt x="1931" y="2390"/>
                    <a:pt x="1973" y="2390"/>
                  </a:cubicBezTo>
                  <a:close/>
                  <a:moveTo>
                    <a:pt x="1242" y="3120"/>
                  </a:moveTo>
                  <a:cubicBezTo>
                    <a:pt x="1311" y="3163"/>
                    <a:pt x="1374" y="3207"/>
                    <a:pt x="1443" y="3251"/>
                  </a:cubicBezTo>
                  <a:cubicBezTo>
                    <a:pt x="1487" y="3282"/>
                    <a:pt x="1530" y="3302"/>
                    <a:pt x="1574" y="3320"/>
                  </a:cubicBezTo>
                  <a:cubicBezTo>
                    <a:pt x="1687" y="3362"/>
                    <a:pt x="1804" y="3392"/>
                    <a:pt x="1922" y="3392"/>
                  </a:cubicBezTo>
                  <a:cubicBezTo>
                    <a:pt x="1942" y="3392"/>
                    <a:pt x="1962" y="3391"/>
                    <a:pt x="1982" y="3389"/>
                  </a:cubicBezTo>
                  <a:cubicBezTo>
                    <a:pt x="2069" y="3389"/>
                    <a:pt x="2138" y="3383"/>
                    <a:pt x="2219" y="3339"/>
                  </a:cubicBezTo>
                  <a:cubicBezTo>
                    <a:pt x="2382" y="3431"/>
                    <a:pt x="2550" y="3497"/>
                    <a:pt x="2737" y="3497"/>
                  </a:cubicBezTo>
                  <a:cubicBezTo>
                    <a:pt x="2752" y="3497"/>
                    <a:pt x="2768" y="3497"/>
                    <a:pt x="2783" y="3496"/>
                  </a:cubicBezTo>
                  <a:lnTo>
                    <a:pt x="2783" y="3496"/>
                  </a:lnTo>
                  <a:cubicBezTo>
                    <a:pt x="2771" y="3520"/>
                    <a:pt x="2777" y="3545"/>
                    <a:pt x="2765" y="3571"/>
                  </a:cubicBezTo>
                  <a:cubicBezTo>
                    <a:pt x="2700" y="3586"/>
                    <a:pt x="2635" y="3593"/>
                    <a:pt x="2572" y="3593"/>
                  </a:cubicBezTo>
                  <a:cubicBezTo>
                    <a:pt x="2446" y="3593"/>
                    <a:pt x="2322" y="3566"/>
                    <a:pt x="2201" y="3520"/>
                  </a:cubicBezTo>
                  <a:cubicBezTo>
                    <a:pt x="2082" y="3476"/>
                    <a:pt x="1970" y="3433"/>
                    <a:pt x="1843" y="3407"/>
                  </a:cubicBezTo>
                  <a:cubicBezTo>
                    <a:pt x="1781" y="3392"/>
                    <a:pt x="1719" y="3381"/>
                    <a:pt x="1658" y="3381"/>
                  </a:cubicBezTo>
                  <a:cubicBezTo>
                    <a:pt x="1644" y="3381"/>
                    <a:pt x="1631" y="3382"/>
                    <a:pt x="1618" y="3383"/>
                  </a:cubicBezTo>
                  <a:cubicBezTo>
                    <a:pt x="1430" y="3395"/>
                    <a:pt x="1255" y="3452"/>
                    <a:pt x="1105" y="3565"/>
                  </a:cubicBezTo>
                  <a:cubicBezTo>
                    <a:pt x="1047" y="3609"/>
                    <a:pt x="992" y="3658"/>
                    <a:pt x="929" y="3696"/>
                  </a:cubicBezTo>
                  <a:cubicBezTo>
                    <a:pt x="903" y="3684"/>
                    <a:pt x="903" y="3664"/>
                    <a:pt x="903" y="3646"/>
                  </a:cubicBezTo>
                  <a:cubicBezTo>
                    <a:pt x="903" y="3603"/>
                    <a:pt x="911" y="3557"/>
                    <a:pt x="923" y="3520"/>
                  </a:cubicBezTo>
                  <a:cubicBezTo>
                    <a:pt x="972" y="3357"/>
                    <a:pt x="1067" y="3227"/>
                    <a:pt x="1211" y="3132"/>
                  </a:cubicBezTo>
                  <a:cubicBezTo>
                    <a:pt x="1217" y="3126"/>
                    <a:pt x="1229" y="3126"/>
                    <a:pt x="1242" y="3120"/>
                  </a:cubicBezTo>
                  <a:close/>
                  <a:moveTo>
                    <a:pt x="4281" y="2956"/>
                  </a:moveTo>
                  <a:lnTo>
                    <a:pt x="4281" y="2956"/>
                  </a:lnTo>
                  <a:cubicBezTo>
                    <a:pt x="4295" y="2987"/>
                    <a:pt x="4281" y="3007"/>
                    <a:pt x="4275" y="3031"/>
                  </a:cubicBezTo>
                  <a:cubicBezTo>
                    <a:pt x="4250" y="3151"/>
                    <a:pt x="4206" y="3270"/>
                    <a:pt x="4145" y="3369"/>
                  </a:cubicBezTo>
                  <a:cubicBezTo>
                    <a:pt x="4075" y="3482"/>
                    <a:pt x="3981" y="3565"/>
                    <a:pt x="3868" y="3621"/>
                  </a:cubicBezTo>
                  <a:cubicBezTo>
                    <a:pt x="3737" y="3690"/>
                    <a:pt x="3599" y="3745"/>
                    <a:pt x="3454" y="3777"/>
                  </a:cubicBezTo>
                  <a:cubicBezTo>
                    <a:pt x="3411" y="3783"/>
                    <a:pt x="3367" y="3791"/>
                    <a:pt x="3323" y="3791"/>
                  </a:cubicBezTo>
                  <a:cubicBezTo>
                    <a:pt x="3285" y="3791"/>
                    <a:pt x="3247" y="3792"/>
                    <a:pt x="3209" y="3792"/>
                  </a:cubicBezTo>
                  <a:cubicBezTo>
                    <a:pt x="3166" y="3792"/>
                    <a:pt x="3124" y="3790"/>
                    <a:pt x="3084" y="3783"/>
                  </a:cubicBezTo>
                  <a:cubicBezTo>
                    <a:pt x="2985" y="3765"/>
                    <a:pt x="2896" y="3721"/>
                    <a:pt x="2828" y="3646"/>
                  </a:cubicBezTo>
                  <a:cubicBezTo>
                    <a:pt x="2791" y="3609"/>
                    <a:pt x="2783" y="3557"/>
                    <a:pt x="2815" y="3508"/>
                  </a:cubicBezTo>
                  <a:cubicBezTo>
                    <a:pt x="2828" y="3482"/>
                    <a:pt x="2846" y="3464"/>
                    <a:pt x="2866" y="3452"/>
                  </a:cubicBezTo>
                  <a:cubicBezTo>
                    <a:pt x="2928" y="3415"/>
                    <a:pt x="2991" y="3383"/>
                    <a:pt x="3066" y="3383"/>
                  </a:cubicBezTo>
                  <a:cubicBezTo>
                    <a:pt x="3147" y="3383"/>
                    <a:pt x="3223" y="3389"/>
                    <a:pt x="3304" y="3401"/>
                  </a:cubicBezTo>
                  <a:cubicBezTo>
                    <a:pt x="3373" y="3415"/>
                    <a:pt x="3442" y="3421"/>
                    <a:pt x="3517" y="3421"/>
                  </a:cubicBezTo>
                  <a:cubicBezTo>
                    <a:pt x="3686" y="3415"/>
                    <a:pt x="3844" y="3383"/>
                    <a:pt x="3987" y="3282"/>
                  </a:cubicBezTo>
                  <a:cubicBezTo>
                    <a:pt x="4099" y="3207"/>
                    <a:pt x="4194" y="3114"/>
                    <a:pt x="4257" y="2993"/>
                  </a:cubicBezTo>
                  <a:cubicBezTo>
                    <a:pt x="4263" y="2981"/>
                    <a:pt x="4275" y="2969"/>
                    <a:pt x="4281" y="2956"/>
                  </a:cubicBezTo>
                  <a:close/>
                  <a:moveTo>
                    <a:pt x="1631" y="3415"/>
                  </a:moveTo>
                  <a:cubicBezTo>
                    <a:pt x="1756" y="3415"/>
                    <a:pt x="1875" y="3439"/>
                    <a:pt x="1994" y="3482"/>
                  </a:cubicBezTo>
                  <a:cubicBezTo>
                    <a:pt x="2082" y="3508"/>
                    <a:pt x="2170" y="3539"/>
                    <a:pt x="2257" y="3571"/>
                  </a:cubicBezTo>
                  <a:cubicBezTo>
                    <a:pt x="2358" y="3609"/>
                    <a:pt x="2464" y="3627"/>
                    <a:pt x="2571" y="3627"/>
                  </a:cubicBezTo>
                  <a:cubicBezTo>
                    <a:pt x="2621" y="3627"/>
                    <a:pt x="2670" y="3621"/>
                    <a:pt x="2716" y="3615"/>
                  </a:cubicBezTo>
                  <a:cubicBezTo>
                    <a:pt x="2734" y="3609"/>
                    <a:pt x="2753" y="3609"/>
                    <a:pt x="2771" y="3609"/>
                  </a:cubicBezTo>
                  <a:cubicBezTo>
                    <a:pt x="2791" y="3664"/>
                    <a:pt x="2840" y="3696"/>
                    <a:pt x="2878" y="3733"/>
                  </a:cubicBezTo>
                  <a:cubicBezTo>
                    <a:pt x="2878" y="3745"/>
                    <a:pt x="2866" y="3753"/>
                    <a:pt x="2852" y="3759"/>
                  </a:cubicBezTo>
                  <a:cubicBezTo>
                    <a:pt x="2759" y="3828"/>
                    <a:pt x="2652" y="3866"/>
                    <a:pt x="2534" y="3884"/>
                  </a:cubicBezTo>
                  <a:cubicBezTo>
                    <a:pt x="2464" y="3896"/>
                    <a:pt x="2401" y="3896"/>
                    <a:pt x="2332" y="3903"/>
                  </a:cubicBezTo>
                  <a:cubicBezTo>
                    <a:pt x="2317" y="3904"/>
                    <a:pt x="2302" y="3905"/>
                    <a:pt x="2287" y="3905"/>
                  </a:cubicBezTo>
                  <a:cubicBezTo>
                    <a:pt x="2207" y="3905"/>
                    <a:pt x="2124" y="3892"/>
                    <a:pt x="2051" y="3872"/>
                  </a:cubicBezTo>
                  <a:cubicBezTo>
                    <a:pt x="1863" y="3815"/>
                    <a:pt x="1681" y="3765"/>
                    <a:pt x="1493" y="3702"/>
                  </a:cubicBezTo>
                  <a:cubicBezTo>
                    <a:pt x="1405" y="3670"/>
                    <a:pt x="1311" y="3658"/>
                    <a:pt x="1217" y="3658"/>
                  </a:cubicBezTo>
                  <a:cubicBezTo>
                    <a:pt x="1166" y="3658"/>
                    <a:pt x="1111" y="3646"/>
                    <a:pt x="1047" y="3646"/>
                  </a:cubicBezTo>
                  <a:cubicBezTo>
                    <a:pt x="1174" y="3533"/>
                    <a:pt x="1311" y="3470"/>
                    <a:pt x="1467" y="3433"/>
                  </a:cubicBezTo>
                  <a:cubicBezTo>
                    <a:pt x="1518" y="3421"/>
                    <a:pt x="1574" y="3415"/>
                    <a:pt x="1631" y="3415"/>
                  </a:cubicBezTo>
                  <a:close/>
                  <a:moveTo>
                    <a:pt x="3292" y="0"/>
                  </a:moveTo>
                  <a:cubicBezTo>
                    <a:pt x="3259" y="0"/>
                    <a:pt x="3225" y="17"/>
                    <a:pt x="3197" y="54"/>
                  </a:cubicBezTo>
                  <a:cubicBezTo>
                    <a:pt x="3173" y="86"/>
                    <a:pt x="3147" y="123"/>
                    <a:pt x="3122" y="161"/>
                  </a:cubicBezTo>
                  <a:cubicBezTo>
                    <a:pt x="3041" y="274"/>
                    <a:pt x="2959" y="387"/>
                    <a:pt x="2866" y="494"/>
                  </a:cubicBezTo>
                  <a:cubicBezTo>
                    <a:pt x="2722" y="644"/>
                    <a:pt x="2621" y="820"/>
                    <a:pt x="2565" y="1020"/>
                  </a:cubicBezTo>
                  <a:cubicBezTo>
                    <a:pt x="2558" y="1032"/>
                    <a:pt x="2565" y="1046"/>
                    <a:pt x="2546" y="1052"/>
                  </a:cubicBezTo>
                  <a:cubicBezTo>
                    <a:pt x="2490" y="919"/>
                    <a:pt x="2445" y="864"/>
                    <a:pt x="2346" y="782"/>
                  </a:cubicBezTo>
                  <a:cubicBezTo>
                    <a:pt x="2282" y="737"/>
                    <a:pt x="2219" y="694"/>
                    <a:pt x="2152" y="656"/>
                  </a:cubicBezTo>
                  <a:cubicBezTo>
                    <a:pt x="2013" y="581"/>
                    <a:pt x="1875" y="500"/>
                    <a:pt x="1750" y="406"/>
                  </a:cubicBezTo>
                  <a:cubicBezTo>
                    <a:pt x="1712" y="381"/>
                    <a:pt x="1675" y="355"/>
                    <a:pt x="1637" y="324"/>
                  </a:cubicBezTo>
                  <a:cubicBezTo>
                    <a:pt x="1612" y="312"/>
                    <a:pt x="1594" y="299"/>
                    <a:pt x="1568" y="293"/>
                  </a:cubicBezTo>
                  <a:cubicBezTo>
                    <a:pt x="1559" y="292"/>
                    <a:pt x="1552" y="291"/>
                    <a:pt x="1546" y="291"/>
                  </a:cubicBezTo>
                  <a:cubicBezTo>
                    <a:pt x="1527" y="291"/>
                    <a:pt x="1523" y="301"/>
                    <a:pt x="1518" y="324"/>
                  </a:cubicBezTo>
                  <a:cubicBezTo>
                    <a:pt x="1512" y="349"/>
                    <a:pt x="1512" y="375"/>
                    <a:pt x="1512" y="399"/>
                  </a:cubicBezTo>
                  <a:cubicBezTo>
                    <a:pt x="1512" y="462"/>
                    <a:pt x="1499" y="519"/>
                    <a:pt x="1493" y="575"/>
                  </a:cubicBezTo>
                  <a:cubicBezTo>
                    <a:pt x="1481" y="669"/>
                    <a:pt x="1455" y="763"/>
                    <a:pt x="1424" y="850"/>
                  </a:cubicBezTo>
                  <a:cubicBezTo>
                    <a:pt x="1386" y="988"/>
                    <a:pt x="1362" y="1133"/>
                    <a:pt x="1348" y="1271"/>
                  </a:cubicBezTo>
                  <a:cubicBezTo>
                    <a:pt x="1342" y="1309"/>
                    <a:pt x="1342" y="1346"/>
                    <a:pt x="1348" y="1384"/>
                  </a:cubicBezTo>
                  <a:cubicBezTo>
                    <a:pt x="1354" y="1422"/>
                    <a:pt x="1368" y="1459"/>
                    <a:pt x="1362" y="1503"/>
                  </a:cubicBezTo>
                  <a:cubicBezTo>
                    <a:pt x="1354" y="1497"/>
                    <a:pt x="1348" y="1489"/>
                    <a:pt x="1342" y="1483"/>
                  </a:cubicBezTo>
                  <a:cubicBezTo>
                    <a:pt x="1287" y="1440"/>
                    <a:pt x="1229" y="1402"/>
                    <a:pt x="1166" y="1370"/>
                  </a:cubicBezTo>
                  <a:cubicBezTo>
                    <a:pt x="1123" y="1352"/>
                    <a:pt x="1085" y="1333"/>
                    <a:pt x="1041" y="1309"/>
                  </a:cubicBezTo>
                  <a:cubicBezTo>
                    <a:pt x="998" y="1277"/>
                    <a:pt x="941" y="1252"/>
                    <a:pt x="885" y="1240"/>
                  </a:cubicBezTo>
                  <a:cubicBezTo>
                    <a:pt x="877" y="1238"/>
                    <a:pt x="869" y="1237"/>
                    <a:pt x="862" y="1237"/>
                  </a:cubicBezTo>
                  <a:cubicBezTo>
                    <a:pt x="802" y="1237"/>
                    <a:pt x="774" y="1285"/>
                    <a:pt x="790" y="1346"/>
                  </a:cubicBezTo>
                  <a:cubicBezTo>
                    <a:pt x="804" y="1390"/>
                    <a:pt x="822" y="1422"/>
                    <a:pt x="835" y="1459"/>
                  </a:cubicBezTo>
                  <a:cubicBezTo>
                    <a:pt x="865" y="1521"/>
                    <a:pt x="897" y="1584"/>
                    <a:pt x="929" y="1647"/>
                  </a:cubicBezTo>
                  <a:cubicBezTo>
                    <a:pt x="935" y="1659"/>
                    <a:pt x="948" y="1677"/>
                    <a:pt x="948" y="1697"/>
                  </a:cubicBezTo>
                  <a:cubicBezTo>
                    <a:pt x="897" y="1677"/>
                    <a:pt x="859" y="1659"/>
                    <a:pt x="816" y="1647"/>
                  </a:cubicBezTo>
                  <a:cubicBezTo>
                    <a:pt x="715" y="1616"/>
                    <a:pt x="616" y="1590"/>
                    <a:pt x="521" y="1552"/>
                  </a:cubicBezTo>
                  <a:cubicBezTo>
                    <a:pt x="515" y="1552"/>
                    <a:pt x="509" y="1546"/>
                    <a:pt x="503" y="1546"/>
                  </a:cubicBezTo>
                  <a:cubicBezTo>
                    <a:pt x="500" y="1546"/>
                    <a:pt x="498" y="1545"/>
                    <a:pt x="495" y="1545"/>
                  </a:cubicBezTo>
                  <a:cubicBezTo>
                    <a:pt x="474" y="1545"/>
                    <a:pt x="461" y="1567"/>
                    <a:pt x="471" y="1590"/>
                  </a:cubicBezTo>
                  <a:cubicBezTo>
                    <a:pt x="477" y="1602"/>
                    <a:pt x="483" y="1616"/>
                    <a:pt x="489" y="1628"/>
                  </a:cubicBezTo>
                  <a:cubicBezTo>
                    <a:pt x="565" y="1709"/>
                    <a:pt x="628" y="1804"/>
                    <a:pt x="691" y="1903"/>
                  </a:cubicBezTo>
                  <a:cubicBezTo>
                    <a:pt x="753" y="1998"/>
                    <a:pt x="822" y="2091"/>
                    <a:pt x="911" y="2166"/>
                  </a:cubicBezTo>
                  <a:cubicBezTo>
                    <a:pt x="917" y="2166"/>
                    <a:pt x="923" y="2174"/>
                    <a:pt x="923" y="2186"/>
                  </a:cubicBezTo>
                  <a:cubicBezTo>
                    <a:pt x="919" y="2187"/>
                    <a:pt x="915" y="2188"/>
                    <a:pt x="912" y="2188"/>
                  </a:cubicBezTo>
                  <a:cubicBezTo>
                    <a:pt x="903" y="2188"/>
                    <a:pt x="894" y="2184"/>
                    <a:pt x="885" y="2180"/>
                  </a:cubicBezTo>
                  <a:cubicBezTo>
                    <a:pt x="790" y="2148"/>
                    <a:pt x="691" y="2136"/>
                    <a:pt x="590" y="2129"/>
                  </a:cubicBezTo>
                  <a:cubicBezTo>
                    <a:pt x="550" y="2126"/>
                    <a:pt x="509" y="2124"/>
                    <a:pt x="468" y="2124"/>
                  </a:cubicBezTo>
                  <a:cubicBezTo>
                    <a:pt x="428" y="2124"/>
                    <a:pt x="387" y="2126"/>
                    <a:pt x="347" y="2129"/>
                  </a:cubicBezTo>
                  <a:cubicBezTo>
                    <a:pt x="271" y="2129"/>
                    <a:pt x="196" y="2148"/>
                    <a:pt x="127" y="2180"/>
                  </a:cubicBezTo>
                  <a:cubicBezTo>
                    <a:pt x="89" y="2198"/>
                    <a:pt x="58" y="2217"/>
                    <a:pt x="32" y="2249"/>
                  </a:cubicBezTo>
                  <a:cubicBezTo>
                    <a:pt x="1" y="2286"/>
                    <a:pt x="8" y="2317"/>
                    <a:pt x="58" y="2336"/>
                  </a:cubicBezTo>
                  <a:cubicBezTo>
                    <a:pt x="64" y="2336"/>
                    <a:pt x="76" y="2342"/>
                    <a:pt x="83" y="2342"/>
                  </a:cubicBezTo>
                  <a:cubicBezTo>
                    <a:pt x="139" y="2348"/>
                    <a:pt x="196" y="2362"/>
                    <a:pt x="252" y="2374"/>
                  </a:cubicBezTo>
                  <a:cubicBezTo>
                    <a:pt x="408" y="2405"/>
                    <a:pt x="553" y="2480"/>
                    <a:pt x="665" y="2599"/>
                  </a:cubicBezTo>
                  <a:cubicBezTo>
                    <a:pt x="760" y="2700"/>
                    <a:pt x="859" y="2787"/>
                    <a:pt x="960" y="2888"/>
                  </a:cubicBezTo>
                  <a:cubicBezTo>
                    <a:pt x="1010" y="2938"/>
                    <a:pt x="1067" y="2981"/>
                    <a:pt x="1123" y="3025"/>
                  </a:cubicBezTo>
                  <a:cubicBezTo>
                    <a:pt x="1148" y="3051"/>
                    <a:pt x="1180" y="3069"/>
                    <a:pt x="1211" y="3094"/>
                  </a:cubicBezTo>
                  <a:cubicBezTo>
                    <a:pt x="1192" y="3106"/>
                    <a:pt x="1174" y="3120"/>
                    <a:pt x="1160" y="3132"/>
                  </a:cubicBezTo>
                  <a:cubicBezTo>
                    <a:pt x="1105" y="3169"/>
                    <a:pt x="1047" y="3219"/>
                    <a:pt x="1010" y="3276"/>
                  </a:cubicBezTo>
                  <a:cubicBezTo>
                    <a:pt x="941" y="3369"/>
                    <a:pt x="897" y="3470"/>
                    <a:pt x="879" y="3583"/>
                  </a:cubicBezTo>
                  <a:cubicBezTo>
                    <a:pt x="873" y="3615"/>
                    <a:pt x="873" y="3646"/>
                    <a:pt x="879" y="3678"/>
                  </a:cubicBezTo>
                  <a:cubicBezTo>
                    <a:pt x="883" y="3711"/>
                    <a:pt x="899" y="3727"/>
                    <a:pt x="921" y="3727"/>
                  </a:cubicBezTo>
                  <a:cubicBezTo>
                    <a:pt x="933" y="3727"/>
                    <a:pt x="946" y="3723"/>
                    <a:pt x="960" y="3715"/>
                  </a:cubicBezTo>
                  <a:cubicBezTo>
                    <a:pt x="966" y="3715"/>
                    <a:pt x="966" y="3708"/>
                    <a:pt x="972" y="3702"/>
                  </a:cubicBezTo>
                  <a:cubicBezTo>
                    <a:pt x="1004" y="3684"/>
                    <a:pt x="1041" y="3678"/>
                    <a:pt x="1079" y="3678"/>
                  </a:cubicBezTo>
                  <a:cubicBezTo>
                    <a:pt x="1129" y="3678"/>
                    <a:pt x="1186" y="3690"/>
                    <a:pt x="1242" y="3690"/>
                  </a:cubicBezTo>
                  <a:cubicBezTo>
                    <a:pt x="1311" y="3690"/>
                    <a:pt x="1386" y="3702"/>
                    <a:pt x="1455" y="3721"/>
                  </a:cubicBezTo>
                  <a:cubicBezTo>
                    <a:pt x="1625" y="3777"/>
                    <a:pt x="1794" y="3828"/>
                    <a:pt x="1964" y="3878"/>
                  </a:cubicBezTo>
                  <a:cubicBezTo>
                    <a:pt x="2066" y="3914"/>
                    <a:pt x="2172" y="3937"/>
                    <a:pt x="2280" y="3937"/>
                  </a:cubicBezTo>
                  <a:cubicBezTo>
                    <a:pt x="2303" y="3937"/>
                    <a:pt x="2328" y="3936"/>
                    <a:pt x="2352" y="3933"/>
                  </a:cubicBezTo>
                  <a:cubicBezTo>
                    <a:pt x="2415" y="3927"/>
                    <a:pt x="2476" y="3921"/>
                    <a:pt x="2534" y="3915"/>
                  </a:cubicBezTo>
                  <a:cubicBezTo>
                    <a:pt x="2633" y="3903"/>
                    <a:pt x="2728" y="3872"/>
                    <a:pt x="2815" y="3821"/>
                  </a:cubicBezTo>
                  <a:cubicBezTo>
                    <a:pt x="2828" y="3815"/>
                    <a:pt x="2840" y="3809"/>
                    <a:pt x="2852" y="3809"/>
                  </a:cubicBezTo>
                  <a:cubicBezTo>
                    <a:pt x="2859" y="3821"/>
                    <a:pt x="2866" y="3840"/>
                    <a:pt x="2866" y="3858"/>
                  </a:cubicBezTo>
                  <a:cubicBezTo>
                    <a:pt x="2884" y="3991"/>
                    <a:pt x="2916" y="4122"/>
                    <a:pt x="2953" y="4248"/>
                  </a:cubicBezTo>
                  <a:cubicBezTo>
                    <a:pt x="3022" y="4480"/>
                    <a:pt x="3129" y="4699"/>
                    <a:pt x="3254" y="4905"/>
                  </a:cubicBezTo>
                  <a:cubicBezTo>
                    <a:pt x="3405" y="5168"/>
                    <a:pt x="3587" y="5408"/>
                    <a:pt x="3781" y="5633"/>
                  </a:cubicBezTo>
                  <a:cubicBezTo>
                    <a:pt x="3793" y="5651"/>
                    <a:pt x="3812" y="5677"/>
                    <a:pt x="3830" y="5689"/>
                  </a:cubicBezTo>
                  <a:cubicBezTo>
                    <a:pt x="3844" y="5657"/>
                    <a:pt x="3824" y="5645"/>
                    <a:pt x="3812" y="5626"/>
                  </a:cubicBezTo>
                  <a:cubicBezTo>
                    <a:pt x="3769" y="5576"/>
                    <a:pt x="3723" y="5526"/>
                    <a:pt x="3686" y="5475"/>
                  </a:cubicBezTo>
                  <a:cubicBezTo>
                    <a:pt x="3474" y="5212"/>
                    <a:pt x="3286" y="4931"/>
                    <a:pt x="3141" y="4624"/>
                  </a:cubicBezTo>
                  <a:cubicBezTo>
                    <a:pt x="3047" y="4436"/>
                    <a:pt x="2979" y="4248"/>
                    <a:pt x="2934" y="4040"/>
                  </a:cubicBezTo>
                  <a:cubicBezTo>
                    <a:pt x="2922" y="3997"/>
                    <a:pt x="2910" y="3953"/>
                    <a:pt x="2910" y="3903"/>
                  </a:cubicBezTo>
                  <a:lnTo>
                    <a:pt x="2910" y="3903"/>
                  </a:lnTo>
                  <a:cubicBezTo>
                    <a:pt x="2928" y="3921"/>
                    <a:pt x="2941" y="3927"/>
                    <a:pt x="2953" y="3941"/>
                  </a:cubicBezTo>
                  <a:cubicBezTo>
                    <a:pt x="2997" y="4153"/>
                    <a:pt x="3066" y="4361"/>
                    <a:pt x="3159" y="4555"/>
                  </a:cubicBezTo>
                  <a:cubicBezTo>
                    <a:pt x="3310" y="4874"/>
                    <a:pt x="3498" y="5156"/>
                    <a:pt x="3711" y="5432"/>
                  </a:cubicBezTo>
                  <a:cubicBezTo>
                    <a:pt x="3749" y="5469"/>
                    <a:pt x="3781" y="5513"/>
                    <a:pt x="3824" y="5564"/>
                  </a:cubicBezTo>
                  <a:cubicBezTo>
                    <a:pt x="3824" y="5513"/>
                    <a:pt x="3824" y="5513"/>
                    <a:pt x="3806" y="5489"/>
                  </a:cubicBezTo>
                  <a:cubicBezTo>
                    <a:pt x="3775" y="5451"/>
                    <a:pt x="3743" y="5414"/>
                    <a:pt x="3711" y="5376"/>
                  </a:cubicBezTo>
                  <a:cubicBezTo>
                    <a:pt x="3511" y="5119"/>
                    <a:pt x="3329" y="4844"/>
                    <a:pt x="3191" y="4549"/>
                  </a:cubicBezTo>
                  <a:cubicBezTo>
                    <a:pt x="3078" y="4323"/>
                    <a:pt x="3009" y="4078"/>
                    <a:pt x="2971" y="3828"/>
                  </a:cubicBezTo>
                  <a:cubicBezTo>
                    <a:pt x="2971" y="3815"/>
                    <a:pt x="2965" y="3803"/>
                    <a:pt x="2971" y="3783"/>
                  </a:cubicBezTo>
                  <a:cubicBezTo>
                    <a:pt x="3016" y="3797"/>
                    <a:pt x="3066" y="3809"/>
                    <a:pt x="3110" y="3815"/>
                  </a:cubicBezTo>
                  <a:cubicBezTo>
                    <a:pt x="3162" y="3820"/>
                    <a:pt x="3214" y="3823"/>
                    <a:pt x="3266" y="3823"/>
                  </a:cubicBezTo>
                  <a:cubicBezTo>
                    <a:pt x="3346" y="3823"/>
                    <a:pt x="3425" y="3816"/>
                    <a:pt x="3505" y="3797"/>
                  </a:cubicBezTo>
                  <a:cubicBezTo>
                    <a:pt x="3630" y="3765"/>
                    <a:pt x="3755" y="3715"/>
                    <a:pt x="3874" y="3652"/>
                  </a:cubicBezTo>
                  <a:cubicBezTo>
                    <a:pt x="3975" y="3595"/>
                    <a:pt x="4069" y="3527"/>
                    <a:pt x="4145" y="3433"/>
                  </a:cubicBezTo>
                  <a:cubicBezTo>
                    <a:pt x="4169" y="3389"/>
                    <a:pt x="4194" y="3345"/>
                    <a:pt x="4220" y="3302"/>
                  </a:cubicBezTo>
                  <a:cubicBezTo>
                    <a:pt x="4232" y="3276"/>
                    <a:pt x="4244" y="3264"/>
                    <a:pt x="4269" y="3251"/>
                  </a:cubicBezTo>
                  <a:cubicBezTo>
                    <a:pt x="4363" y="3195"/>
                    <a:pt x="4451" y="3120"/>
                    <a:pt x="4527" y="3031"/>
                  </a:cubicBezTo>
                  <a:cubicBezTo>
                    <a:pt x="4588" y="2956"/>
                    <a:pt x="4645" y="2875"/>
                    <a:pt x="4709" y="2799"/>
                  </a:cubicBezTo>
                  <a:cubicBezTo>
                    <a:pt x="4784" y="2700"/>
                    <a:pt x="4859" y="2599"/>
                    <a:pt x="4946" y="2505"/>
                  </a:cubicBezTo>
                  <a:cubicBezTo>
                    <a:pt x="5009" y="2437"/>
                    <a:pt x="5085" y="2374"/>
                    <a:pt x="5160" y="2317"/>
                  </a:cubicBezTo>
                  <a:cubicBezTo>
                    <a:pt x="5184" y="2298"/>
                    <a:pt x="5210" y="2279"/>
                    <a:pt x="5228" y="2249"/>
                  </a:cubicBezTo>
                  <a:cubicBezTo>
                    <a:pt x="5247" y="2217"/>
                    <a:pt x="5235" y="2198"/>
                    <a:pt x="5203" y="2186"/>
                  </a:cubicBezTo>
                  <a:cubicBezTo>
                    <a:pt x="5181" y="2179"/>
                    <a:pt x="5157" y="2176"/>
                    <a:pt x="5132" y="2176"/>
                  </a:cubicBezTo>
                  <a:cubicBezTo>
                    <a:pt x="5114" y="2176"/>
                    <a:pt x="5096" y="2177"/>
                    <a:pt x="5077" y="2180"/>
                  </a:cubicBezTo>
                  <a:cubicBezTo>
                    <a:pt x="5028" y="2192"/>
                    <a:pt x="4978" y="2198"/>
                    <a:pt x="4921" y="2211"/>
                  </a:cubicBezTo>
                  <a:cubicBezTo>
                    <a:pt x="4846" y="2223"/>
                    <a:pt x="4764" y="2229"/>
                    <a:pt x="4689" y="2261"/>
                  </a:cubicBezTo>
                  <a:cubicBezTo>
                    <a:pt x="4683" y="2261"/>
                    <a:pt x="4683" y="2261"/>
                    <a:pt x="4677" y="2255"/>
                  </a:cubicBezTo>
                  <a:cubicBezTo>
                    <a:pt x="4683" y="2249"/>
                    <a:pt x="4683" y="2241"/>
                    <a:pt x="4689" y="2235"/>
                  </a:cubicBezTo>
                  <a:cubicBezTo>
                    <a:pt x="4827" y="2098"/>
                    <a:pt x="4984" y="1992"/>
                    <a:pt x="5166" y="1922"/>
                  </a:cubicBezTo>
                  <a:cubicBezTo>
                    <a:pt x="5216" y="1903"/>
                    <a:pt x="5273" y="1891"/>
                    <a:pt x="5322" y="1873"/>
                  </a:cubicBezTo>
                  <a:cubicBezTo>
                    <a:pt x="5348" y="1859"/>
                    <a:pt x="5372" y="1853"/>
                    <a:pt x="5392" y="1822"/>
                  </a:cubicBezTo>
                  <a:cubicBezTo>
                    <a:pt x="5372" y="1798"/>
                    <a:pt x="5372" y="1790"/>
                    <a:pt x="5348" y="1784"/>
                  </a:cubicBezTo>
                  <a:cubicBezTo>
                    <a:pt x="5325" y="1775"/>
                    <a:pt x="5302" y="1770"/>
                    <a:pt x="5276" y="1770"/>
                  </a:cubicBezTo>
                  <a:cubicBezTo>
                    <a:pt x="5267" y="1770"/>
                    <a:pt x="5257" y="1770"/>
                    <a:pt x="5247" y="1772"/>
                  </a:cubicBezTo>
                  <a:cubicBezTo>
                    <a:pt x="5172" y="1784"/>
                    <a:pt x="5097" y="1790"/>
                    <a:pt x="5015" y="1798"/>
                  </a:cubicBezTo>
                  <a:cubicBezTo>
                    <a:pt x="4946" y="1804"/>
                    <a:pt x="4877" y="1816"/>
                    <a:pt x="4808" y="1835"/>
                  </a:cubicBezTo>
                  <a:cubicBezTo>
                    <a:pt x="4752" y="1853"/>
                    <a:pt x="4701" y="1873"/>
                    <a:pt x="4639" y="1903"/>
                  </a:cubicBezTo>
                  <a:cubicBezTo>
                    <a:pt x="4715" y="1752"/>
                    <a:pt x="4796" y="1628"/>
                    <a:pt x="4889" y="1515"/>
                  </a:cubicBezTo>
                  <a:cubicBezTo>
                    <a:pt x="4940" y="1459"/>
                    <a:pt x="4984" y="1408"/>
                    <a:pt x="5034" y="1358"/>
                  </a:cubicBezTo>
                  <a:cubicBezTo>
                    <a:pt x="5047" y="1346"/>
                    <a:pt x="5053" y="1333"/>
                    <a:pt x="5059" y="1315"/>
                  </a:cubicBezTo>
                  <a:cubicBezTo>
                    <a:pt x="5071" y="1271"/>
                    <a:pt x="5059" y="1240"/>
                    <a:pt x="5015" y="1226"/>
                  </a:cubicBezTo>
                  <a:cubicBezTo>
                    <a:pt x="4997" y="1219"/>
                    <a:pt x="4976" y="1216"/>
                    <a:pt x="4956" y="1216"/>
                  </a:cubicBezTo>
                  <a:cubicBezTo>
                    <a:pt x="4942" y="1216"/>
                    <a:pt x="4928" y="1218"/>
                    <a:pt x="4915" y="1220"/>
                  </a:cubicBezTo>
                  <a:cubicBezTo>
                    <a:pt x="4758" y="1252"/>
                    <a:pt x="4608" y="1309"/>
                    <a:pt x="4469" y="1390"/>
                  </a:cubicBezTo>
                  <a:cubicBezTo>
                    <a:pt x="4466" y="1393"/>
                    <a:pt x="4465" y="1397"/>
                    <a:pt x="4462" y="1397"/>
                  </a:cubicBezTo>
                  <a:cubicBezTo>
                    <a:pt x="4459" y="1397"/>
                    <a:pt x="4456" y="1395"/>
                    <a:pt x="4451" y="1390"/>
                  </a:cubicBezTo>
                  <a:cubicBezTo>
                    <a:pt x="4457" y="1364"/>
                    <a:pt x="4469" y="1333"/>
                    <a:pt x="4483" y="1301"/>
                  </a:cubicBezTo>
                  <a:cubicBezTo>
                    <a:pt x="4513" y="1196"/>
                    <a:pt x="4551" y="1095"/>
                    <a:pt x="4596" y="994"/>
                  </a:cubicBezTo>
                  <a:cubicBezTo>
                    <a:pt x="4614" y="951"/>
                    <a:pt x="4633" y="907"/>
                    <a:pt x="4651" y="864"/>
                  </a:cubicBezTo>
                  <a:cubicBezTo>
                    <a:pt x="4663" y="844"/>
                    <a:pt x="4663" y="820"/>
                    <a:pt x="4663" y="800"/>
                  </a:cubicBezTo>
                  <a:cubicBezTo>
                    <a:pt x="4670" y="766"/>
                    <a:pt x="4639" y="736"/>
                    <a:pt x="4605" y="736"/>
                  </a:cubicBezTo>
                  <a:cubicBezTo>
                    <a:pt x="4602" y="736"/>
                    <a:pt x="4599" y="737"/>
                    <a:pt x="4596" y="737"/>
                  </a:cubicBezTo>
                  <a:cubicBezTo>
                    <a:pt x="4564" y="745"/>
                    <a:pt x="4533" y="757"/>
                    <a:pt x="4507" y="769"/>
                  </a:cubicBezTo>
                  <a:cubicBezTo>
                    <a:pt x="4345" y="870"/>
                    <a:pt x="4220" y="1000"/>
                    <a:pt x="4125" y="1170"/>
                  </a:cubicBezTo>
                  <a:cubicBezTo>
                    <a:pt x="4119" y="1182"/>
                    <a:pt x="4113" y="1202"/>
                    <a:pt x="4099" y="1214"/>
                  </a:cubicBezTo>
                  <a:cubicBezTo>
                    <a:pt x="4087" y="1158"/>
                    <a:pt x="4075" y="1101"/>
                    <a:pt x="4062" y="1052"/>
                  </a:cubicBezTo>
                  <a:cubicBezTo>
                    <a:pt x="4050" y="976"/>
                    <a:pt x="4038" y="907"/>
                    <a:pt x="4032" y="832"/>
                  </a:cubicBezTo>
                  <a:cubicBezTo>
                    <a:pt x="4032" y="719"/>
                    <a:pt x="4024" y="612"/>
                    <a:pt x="4050" y="500"/>
                  </a:cubicBezTo>
                  <a:cubicBezTo>
                    <a:pt x="4056" y="468"/>
                    <a:pt x="4069" y="436"/>
                    <a:pt x="4062" y="399"/>
                  </a:cubicBezTo>
                  <a:cubicBezTo>
                    <a:pt x="4062" y="372"/>
                    <a:pt x="4048" y="354"/>
                    <a:pt x="4019" y="354"/>
                  </a:cubicBezTo>
                  <a:cubicBezTo>
                    <a:pt x="4015" y="354"/>
                    <a:pt x="4011" y="354"/>
                    <a:pt x="4006" y="355"/>
                  </a:cubicBezTo>
                  <a:cubicBezTo>
                    <a:pt x="4000" y="355"/>
                    <a:pt x="3987" y="355"/>
                    <a:pt x="3981" y="361"/>
                  </a:cubicBezTo>
                  <a:cubicBezTo>
                    <a:pt x="3937" y="381"/>
                    <a:pt x="3899" y="406"/>
                    <a:pt x="3868" y="444"/>
                  </a:cubicBezTo>
                  <a:cubicBezTo>
                    <a:pt x="3830" y="487"/>
                    <a:pt x="3787" y="525"/>
                    <a:pt x="3749" y="563"/>
                  </a:cubicBezTo>
                  <a:cubicBezTo>
                    <a:pt x="3743" y="575"/>
                    <a:pt x="3737" y="587"/>
                    <a:pt x="3717" y="587"/>
                  </a:cubicBezTo>
                  <a:cubicBezTo>
                    <a:pt x="3705" y="519"/>
                    <a:pt x="3674" y="450"/>
                    <a:pt x="3630" y="393"/>
                  </a:cubicBezTo>
                  <a:cubicBezTo>
                    <a:pt x="3593" y="337"/>
                    <a:pt x="3555" y="286"/>
                    <a:pt x="3517" y="236"/>
                  </a:cubicBezTo>
                  <a:cubicBezTo>
                    <a:pt x="3474" y="173"/>
                    <a:pt x="3430" y="111"/>
                    <a:pt x="3385" y="54"/>
                  </a:cubicBezTo>
                  <a:cubicBezTo>
                    <a:pt x="3360" y="19"/>
                    <a:pt x="3326" y="0"/>
                    <a:pt x="329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33"/>
            <p:cNvSpPr/>
            <p:nvPr/>
          </p:nvSpPr>
          <p:spPr>
            <a:xfrm rot="10800000" flipH="1">
              <a:off x="4456868" y="2068638"/>
              <a:ext cx="141764" cy="403384"/>
            </a:xfrm>
            <a:custGeom>
              <a:avLst/>
              <a:gdLst/>
              <a:ahLst/>
              <a:cxnLst/>
              <a:rect l="l" t="t" r="r" b="b"/>
              <a:pathLst>
                <a:path w="822" h="2339" extrusionOk="0">
                  <a:moveTo>
                    <a:pt x="816" y="1"/>
                  </a:moveTo>
                  <a:cubicBezTo>
                    <a:pt x="802" y="7"/>
                    <a:pt x="796" y="13"/>
                    <a:pt x="796" y="19"/>
                  </a:cubicBezTo>
                  <a:cubicBezTo>
                    <a:pt x="796" y="63"/>
                    <a:pt x="784" y="106"/>
                    <a:pt x="778" y="151"/>
                  </a:cubicBezTo>
                  <a:cubicBezTo>
                    <a:pt x="753" y="257"/>
                    <a:pt x="727" y="369"/>
                    <a:pt x="684" y="482"/>
                  </a:cubicBezTo>
                  <a:cubicBezTo>
                    <a:pt x="678" y="502"/>
                    <a:pt x="671" y="520"/>
                    <a:pt x="658" y="533"/>
                  </a:cubicBezTo>
                  <a:cubicBezTo>
                    <a:pt x="634" y="557"/>
                    <a:pt x="608" y="577"/>
                    <a:pt x="583" y="602"/>
                  </a:cubicBezTo>
                  <a:cubicBezTo>
                    <a:pt x="565" y="621"/>
                    <a:pt x="539" y="640"/>
                    <a:pt x="515" y="664"/>
                  </a:cubicBezTo>
                  <a:cubicBezTo>
                    <a:pt x="527" y="571"/>
                    <a:pt x="545" y="490"/>
                    <a:pt x="559" y="401"/>
                  </a:cubicBezTo>
                  <a:cubicBezTo>
                    <a:pt x="565" y="314"/>
                    <a:pt x="577" y="226"/>
                    <a:pt x="565" y="138"/>
                  </a:cubicBezTo>
                  <a:lnTo>
                    <a:pt x="565" y="138"/>
                  </a:lnTo>
                  <a:cubicBezTo>
                    <a:pt x="553" y="144"/>
                    <a:pt x="553" y="151"/>
                    <a:pt x="553" y="157"/>
                  </a:cubicBezTo>
                  <a:cubicBezTo>
                    <a:pt x="553" y="238"/>
                    <a:pt x="545" y="326"/>
                    <a:pt x="533" y="407"/>
                  </a:cubicBezTo>
                  <a:cubicBezTo>
                    <a:pt x="521" y="502"/>
                    <a:pt x="496" y="602"/>
                    <a:pt x="477" y="696"/>
                  </a:cubicBezTo>
                  <a:cubicBezTo>
                    <a:pt x="477" y="715"/>
                    <a:pt x="464" y="727"/>
                    <a:pt x="458" y="739"/>
                  </a:cubicBezTo>
                  <a:cubicBezTo>
                    <a:pt x="420" y="797"/>
                    <a:pt x="383" y="846"/>
                    <a:pt x="351" y="903"/>
                  </a:cubicBezTo>
                  <a:cubicBezTo>
                    <a:pt x="351" y="909"/>
                    <a:pt x="351" y="915"/>
                    <a:pt x="339" y="915"/>
                  </a:cubicBezTo>
                  <a:cubicBezTo>
                    <a:pt x="327" y="866"/>
                    <a:pt x="345" y="821"/>
                    <a:pt x="345" y="771"/>
                  </a:cubicBezTo>
                  <a:lnTo>
                    <a:pt x="345" y="633"/>
                  </a:lnTo>
                  <a:cubicBezTo>
                    <a:pt x="351" y="583"/>
                    <a:pt x="339" y="539"/>
                    <a:pt x="339" y="490"/>
                  </a:cubicBezTo>
                  <a:cubicBezTo>
                    <a:pt x="333" y="420"/>
                    <a:pt x="327" y="383"/>
                    <a:pt x="307" y="357"/>
                  </a:cubicBezTo>
                  <a:cubicBezTo>
                    <a:pt x="295" y="363"/>
                    <a:pt x="301" y="383"/>
                    <a:pt x="301" y="395"/>
                  </a:cubicBezTo>
                  <a:cubicBezTo>
                    <a:pt x="307" y="439"/>
                    <a:pt x="314" y="482"/>
                    <a:pt x="314" y="527"/>
                  </a:cubicBezTo>
                  <a:cubicBezTo>
                    <a:pt x="320" y="670"/>
                    <a:pt x="327" y="809"/>
                    <a:pt x="307" y="947"/>
                  </a:cubicBezTo>
                  <a:cubicBezTo>
                    <a:pt x="301" y="1016"/>
                    <a:pt x="282" y="1078"/>
                    <a:pt x="244" y="1147"/>
                  </a:cubicBezTo>
                  <a:cubicBezTo>
                    <a:pt x="238" y="1028"/>
                    <a:pt x="258" y="921"/>
                    <a:pt x="244" y="809"/>
                  </a:cubicBezTo>
                  <a:cubicBezTo>
                    <a:pt x="226" y="557"/>
                    <a:pt x="226" y="527"/>
                    <a:pt x="201" y="476"/>
                  </a:cubicBezTo>
                  <a:cubicBezTo>
                    <a:pt x="189" y="502"/>
                    <a:pt x="195" y="527"/>
                    <a:pt x="195" y="551"/>
                  </a:cubicBezTo>
                  <a:cubicBezTo>
                    <a:pt x="214" y="670"/>
                    <a:pt x="226" y="797"/>
                    <a:pt x="226" y="921"/>
                  </a:cubicBezTo>
                  <a:cubicBezTo>
                    <a:pt x="226" y="1009"/>
                    <a:pt x="220" y="1103"/>
                    <a:pt x="220" y="1197"/>
                  </a:cubicBezTo>
                  <a:cubicBezTo>
                    <a:pt x="214" y="1272"/>
                    <a:pt x="195" y="1347"/>
                    <a:pt x="177" y="1430"/>
                  </a:cubicBezTo>
                  <a:cubicBezTo>
                    <a:pt x="151" y="1355"/>
                    <a:pt x="139" y="1285"/>
                    <a:pt x="125" y="1210"/>
                  </a:cubicBezTo>
                  <a:cubicBezTo>
                    <a:pt x="107" y="1135"/>
                    <a:pt x="94" y="1060"/>
                    <a:pt x="88" y="985"/>
                  </a:cubicBezTo>
                  <a:cubicBezTo>
                    <a:pt x="76" y="909"/>
                    <a:pt x="82" y="834"/>
                    <a:pt x="70" y="745"/>
                  </a:cubicBezTo>
                  <a:lnTo>
                    <a:pt x="70" y="745"/>
                  </a:lnTo>
                  <a:cubicBezTo>
                    <a:pt x="56" y="852"/>
                    <a:pt x="64" y="1028"/>
                    <a:pt x="88" y="1141"/>
                  </a:cubicBezTo>
                  <a:cubicBezTo>
                    <a:pt x="107" y="1242"/>
                    <a:pt x="131" y="1347"/>
                    <a:pt x="151" y="1454"/>
                  </a:cubicBezTo>
                  <a:cubicBezTo>
                    <a:pt x="163" y="1523"/>
                    <a:pt x="163" y="1598"/>
                    <a:pt x="139" y="1673"/>
                  </a:cubicBezTo>
                  <a:cubicBezTo>
                    <a:pt x="107" y="1485"/>
                    <a:pt x="50" y="1309"/>
                    <a:pt x="1" y="1135"/>
                  </a:cubicBezTo>
                  <a:lnTo>
                    <a:pt x="1" y="1135"/>
                  </a:lnTo>
                  <a:cubicBezTo>
                    <a:pt x="1" y="1191"/>
                    <a:pt x="13" y="1248"/>
                    <a:pt x="26" y="1303"/>
                  </a:cubicBezTo>
                  <a:cubicBezTo>
                    <a:pt x="56" y="1442"/>
                    <a:pt x="101" y="1580"/>
                    <a:pt x="119" y="1731"/>
                  </a:cubicBezTo>
                  <a:cubicBezTo>
                    <a:pt x="125" y="1792"/>
                    <a:pt x="119" y="1861"/>
                    <a:pt x="113" y="1925"/>
                  </a:cubicBezTo>
                  <a:cubicBezTo>
                    <a:pt x="94" y="1855"/>
                    <a:pt x="70" y="1786"/>
                    <a:pt x="44" y="1711"/>
                  </a:cubicBezTo>
                  <a:cubicBezTo>
                    <a:pt x="38" y="1723"/>
                    <a:pt x="44" y="1731"/>
                    <a:pt x="44" y="1743"/>
                  </a:cubicBezTo>
                  <a:cubicBezTo>
                    <a:pt x="56" y="1786"/>
                    <a:pt x="70" y="1836"/>
                    <a:pt x="76" y="1887"/>
                  </a:cubicBezTo>
                  <a:cubicBezTo>
                    <a:pt x="94" y="1968"/>
                    <a:pt x="113" y="2043"/>
                    <a:pt x="107" y="2131"/>
                  </a:cubicBezTo>
                  <a:cubicBezTo>
                    <a:pt x="101" y="2188"/>
                    <a:pt x="101" y="2250"/>
                    <a:pt x="101" y="2307"/>
                  </a:cubicBezTo>
                  <a:cubicBezTo>
                    <a:pt x="101" y="2319"/>
                    <a:pt x="101" y="2332"/>
                    <a:pt x="119" y="2338"/>
                  </a:cubicBezTo>
                  <a:cubicBezTo>
                    <a:pt x="131" y="2325"/>
                    <a:pt x="131" y="2307"/>
                    <a:pt x="131" y="2287"/>
                  </a:cubicBezTo>
                  <a:lnTo>
                    <a:pt x="131" y="2113"/>
                  </a:lnTo>
                  <a:cubicBezTo>
                    <a:pt x="131" y="2062"/>
                    <a:pt x="145" y="2018"/>
                    <a:pt x="169" y="1974"/>
                  </a:cubicBezTo>
                  <a:cubicBezTo>
                    <a:pt x="189" y="1943"/>
                    <a:pt x="201" y="1911"/>
                    <a:pt x="214" y="1874"/>
                  </a:cubicBezTo>
                  <a:lnTo>
                    <a:pt x="214" y="1874"/>
                  </a:lnTo>
                  <a:cubicBezTo>
                    <a:pt x="177" y="1899"/>
                    <a:pt x="169" y="1931"/>
                    <a:pt x="139" y="1962"/>
                  </a:cubicBezTo>
                  <a:cubicBezTo>
                    <a:pt x="157" y="1925"/>
                    <a:pt x="151" y="1887"/>
                    <a:pt x="151" y="1855"/>
                  </a:cubicBezTo>
                  <a:cubicBezTo>
                    <a:pt x="157" y="1812"/>
                    <a:pt x="163" y="1768"/>
                    <a:pt x="195" y="1737"/>
                  </a:cubicBezTo>
                  <a:cubicBezTo>
                    <a:pt x="220" y="1711"/>
                    <a:pt x="238" y="1679"/>
                    <a:pt x="264" y="1648"/>
                  </a:cubicBezTo>
                  <a:lnTo>
                    <a:pt x="264" y="1648"/>
                  </a:lnTo>
                  <a:cubicBezTo>
                    <a:pt x="214" y="1655"/>
                    <a:pt x="207" y="1699"/>
                    <a:pt x="177" y="1717"/>
                  </a:cubicBezTo>
                  <a:cubicBezTo>
                    <a:pt x="169" y="1673"/>
                    <a:pt x="183" y="1642"/>
                    <a:pt x="183" y="1604"/>
                  </a:cubicBezTo>
                  <a:cubicBezTo>
                    <a:pt x="183" y="1573"/>
                    <a:pt x="195" y="1543"/>
                    <a:pt x="214" y="1517"/>
                  </a:cubicBezTo>
                  <a:cubicBezTo>
                    <a:pt x="238" y="1479"/>
                    <a:pt x="270" y="1442"/>
                    <a:pt x="301" y="1404"/>
                  </a:cubicBezTo>
                  <a:cubicBezTo>
                    <a:pt x="307" y="1398"/>
                    <a:pt x="320" y="1392"/>
                    <a:pt x="307" y="1373"/>
                  </a:cubicBezTo>
                  <a:lnTo>
                    <a:pt x="307" y="1373"/>
                  </a:lnTo>
                  <a:cubicBezTo>
                    <a:pt x="264" y="1398"/>
                    <a:pt x="244" y="1442"/>
                    <a:pt x="207" y="1479"/>
                  </a:cubicBezTo>
                  <a:cubicBezTo>
                    <a:pt x="201" y="1467"/>
                    <a:pt x="207" y="1454"/>
                    <a:pt x="207" y="1442"/>
                  </a:cubicBezTo>
                  <a:cubicBezTo>
                    <a:pt x="214" y="1398"/>
                    <a:pt x="226" y="1361"/>
                    <a:pt x="232" y="1317"/>
                  </a:cubicBezTo>
                  <a:cubicBezTo>
                    <a:pt x="244" y="1266"/>
                    <a:pt x="270" y="1222"/>
                    <a:pt x="301" y="1185"/>
                  </a:cubicBezTo>
                  <a:cubicBezTo>
                    <a:pt x="314" y="1179"/>
                    <a:pt x="320" y="1167"/>
                    <a:pt x="333" y="1153"/>
                  </a:cubicBezTo>
                  <a:cubicBezTo>
                    <a:pt x="339" y="1147"/>
                    <a:pt x="351" y="1147"/>
                    <a:pt x="339" y="1135"/>
                  </a:cubicBezTo>
                  <a:lnTo>
                    <a:pt x="339" y="1135"/>
                  </a:lnTo>
                  <a:cubicBezTo>
                    <a:pt x="314" y="1141"/>
                    <a:pt x="301" y="1167"/>
                    <a:pt x="270" y="1179"/>
                  </a:cubicBezTo>
                  <a:cubicBezTo>
                    <a:pt x="307" y="1091"/>
                    <a:pt x="320" y="1003"/>
                    <a:pt x="402" y="953"/>
                  </a:cubicBezTo>
                  <a:cubicBezTo>
                    <a:pt x="395" y="941"/>
                    <a:pt x="383" y="947"/>
                    <a:pt x="377" y="933"/>
                  </a:cubicBezTo>
                  <a:cubicBezTo>
                    <a:pt x="377" y="921"/>
                    <a:pt x="389" y="909"/>
                    <a:pt x="395" y="890"/>
                  </a:cubicBezTo>
                  <a:cubicBezTo>
                    <a:pt x="464" y="771"/>
                    <a:pt x="553" y="664"/>
                    <a:pt x="652" y="571"/>
                  </a:cubicBezTo>
                  <a:cubicBezTo>
                    <a:pt x="671" y="545"/>
                    <a:pt x="690" y="520"/>
                    <a:pt x="703" y="496"/>
                  </a:cubicBezTo>
                  <a:cubicBezTo>
                    <a:pt x="759" y="363"/>
                    <a:pt x="784" y="219"/>
                    <a:pt x="816" y="82"/>
                  </a:cubicBezTo>
                  <a:cubicBezTo>
                    <a:pt x="822" y="56"/>
                    <a:pt x="822" y="25"/>
                    <a:pt x="81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33"/>
            <p:cNvSpPr/>
            <p:nvPr/>
          </p:nvSpPr>
          <p:spPr>
            <a:xfrm rot="10800000" flipH="1">
              <a:off x="4245942" y="2772976"/>
              <a:ext cx="84507" cy="266623"/>
            </a:xfrm>
            <a:custGeom>
              <a:avLst/>
              <a:gdLst/>
              <a:ahLst/>
              <a:cxnLst/>
              <a:rect l="l" t="t" r="r" b="b"/>
              <a:pathLst>
                <a:path w="490" h="1546" extrusionOk="0">
                  <a:moveTo>
                    <a:pt x="484" y="1"/>
                  </a:moveTo>
                  <a:cubicBezTo>
                    <a:pt x="478" y="7"/>
                    <a:pt x="472" y="20"/>
                    <a:pt x="466" y="32"/>
                  </a:cubicBezTo>
                  <a:cubicBezTo>
                    <a:pt x="377" y="252"/>
                    <a:pt x="315" y="484"/>
                    <a:pt x="284" y="721"/>
                  </a:cubicBezTo>
                  <a:cubicBezTo>
                    <a:pt x="272" y="834"/>
                    <a:pt x="258" y="953"/>
                    <a:pt x="234" y="1066"/>
                  </a:cubicBezTo>
                  <a:cubicBezTo>
                    <a:pt x="196" y="1242"/>
                    <a:pt x="145" y="1412"/>
                    <a:pt x="1" y="1543"/>
                  </a:cubicBezTo>
                  <a:cubicBezTo>
                    <a:pt x="5" y="1545"/>
                    <a:pt x="9" y="1545"/>
                    <a:pt x="12" y="1545"/>
                  </a:cubicBezTo>
                  <a:cubicBezTo>
                    <a:pt x="19" y="1545"/>
                    <a:pt x="24" y="1543"/>
                    <a:pt x="32" y="1543"/>
                  </a:cubicBezTo>
                  <a:cubicBezTo>
                    <a:pt x="52" y="1530"/>
                    <a:pt x="64" y="1517"/>
                    <a:pt x="76" y="1499"/>
                  </a:cubicBezTo>
                  <a:cubicBezTo>
                    <a:pt x="133" y="1436"/>
                    <a:pt x="171" y="1354"/>
                    <a:pt x="202" y="1273"/>
                  </a:cubicBezTo>
                  <a:cubicBezTo>
                    <a:pt x="252" y="1141"/>
                    <a:pt x="272" y="1004"/>
                    <a:pt x="290" y="860"/>
                  </a:cubicBezTo>
                  <a:cubicBezTo>
                    <a:pt x="302" y="778"/>
                    <a:pt x="309" y="697"/>
                    <a:pt x="327" y="614"/>
                  </a:cubicBezTo>
                  <a:cubicBezTo>
                    <a:pt x="359" y="420"/>
                    <a:pt x="408" y="232"/>
                    <a:pt x="472" y="50"/>
                  </a:cubicBezTo>
                  <a:cubicBezTo>
                    <a:pt x="478" y="32"/>
                    <a:pt x="490" y="20"/>
                    <a:pt x="484"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33"/>
            <p:cNvSpPr/>
            <p:nvPr/>
          </p:nvSpPr>
          <p:spPr>
            <a:xfrm rot="10800000" flipH="1">
              <a:off x="4022426" y="2576883"/>
              <a:ext cx="81057" cy="163320"/>
            </a:xfrm>
            <a:custGeom>
              <a:avLst/>
              <a:gdLst/>
              <a:ahLst/>
              <a:cxnLst/>
              <a:rect l="l" t="t" r="r" b="b"/>
              <a:pathLst>
                <a:path w="470" h="947" extrusionOk="0">
                  <a:moveTo>
                    <a:pt x="6" y="1"/>
                  </a:moveTo>
                  <a:cubicBezTo>
                    <a:pt x="6" y="14"/>
                    <a:pt x="0" y="26"/>
                    <a:pt x="0" y="44"/>
                  </a:cubicBezTo>
                  <a:lnTo>
                    <a:pt x="0" y="95"/>
                  </a:lnTo>
                  <a:cubicBezTo>
                    <a:pt x="0" y="232"/>
                    <a:pt x="26" y="371"/>
                    <a:pt x="63" y="503"/>
                  </a:cubicBezTo>
                  <a:cubicBezTo>
                    <a:pt x="93" y="590"/>
                    <a:pt x="125" y="671"/>
                    <a:pt x="182" y="741"/>
                  </a:cubicBezTo>
                  <a:cubicBezTo>
                    <a:pt x="257" y="834"/>
                    <a:pt x="339" y="929"/>
                    <a:pt x="469" y="947"/>
                  </a:cubicBezTo>
                  <a:cubicBezTo>
                    <a:pt x="351" y="879"/>
                    <a:pt x="269" y="778"/>
                    <a:pt x="200" y="659"/>
                  </a:cubicBezTo>
                  <a:cubicBezTo>
                    <a:pt x="131" y="547"/>
                    <a:pt x="101" y="420"/>
                    <a:pt x="69" y="289"/>
                  </a:cubicBezTo>
                  <a:lnTo>
                    <a:pt x="69" y="327"/>
                  </a:lnTo>
                  <a:lnTo>
                    <a:pt x="69" y="353"/>
                  </a:lnTo>
                  <a:cubicBezTo>
                    <a:pt x="101" y="489"/>
                    <a:pt x="145" y="616"/>
                    <a:pt x="220" y="735"/>
                  </a:cubicBezTo>
                  <a:cubicBezTo>
                    <a:pt x="226" y="741"/>
                    <a:pt x="238" y="747"/>
                    <a:pt x="220" y="759"/>
                  </a:cubicBezTo>
                  <a:cubicBezTo>
                    <a:pt x="56" y="533"/>
                    <a:pt x="12" y="277"/>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33"/>
            <p:cNvSpPr/>
            <p:nvPr/>
          </p:nvSpPr>
          <p:spPr>
            <a:xfrm rot="10800000" flipH="1">
              <a:off x="3937056" y="2495306"/>
              <a:ext cx="184880" cy="74330"/>
            </a:xfrm>
            <a:custGeom>
              <a:avLst/>
              <a:gdLst/>
              <a:ahLst/>
              <a:cxnLst/>
              <a:rect l="l" t="t" r="r" b="b"/>
              <a:pathLst>
                <a:path w="1072" h="431" extrusionOk="0">
                  <a:moveTo>
                    <a:pt x="10" y="1"/>
                  </a:moveTo>
                  <a:cubicBezTo>
                    <a:pt x="7" y="1"/>
                    <a:pt x="4" y="1"/>
                    <a:pt x="0" y="3"/>
                  </a:cubicBezTo>
                  <a:cubicBezTo>
                    <a:pt x="32" y="27"/>
                    <a:pt x="62" y="52"/>
                    <a:pt x="88" y="78"/>
                  </a:cubicBezTo>
                  <a:cubicBezTo>
                    <a:pt x="182" y="153"/>
                    <a:pt x="270" y="234"/>
                    <a:pt x="370" y="296"/>
                  </a:cubicBezTo>
                  <a:cubicBezTo>
                    <a:pt x="482" y="374"/>
                    <a:pt x="604" y="417"/>
                    <a:pt x="738" y="417"/>
                  </a:cubicBezTo>
                  <a:cubicBezTo>
                    <a:pt x="747" y="417"/>
                    <a:pt x="756" y="417"/>
                    <a:pt x="764" y="416"/>
                  </a:cubicBezTo>
                  <a:cubicBezTo>
                    <a:pt x="772" y="414"/>
                    <a:pt x="779" y="413"/>
                    <a:pt x="786" y="413"/>
                  </a:cubicBezTo>
                  <a:cubicBezTo>
                    <a:pt x="801" y="413"/>
                    <a:pt x="816" y="418"/>
                    <a:pt x="834" y="422"/>
                  </a:cubicBezTo>
                  <a:cubicBezTo>
                    <a:pt x="867" y="427"/>
                    <a:pt x="900" y="430"/>
                    <a:pt x="932" y="430"/>
                  </a:cubicBezTo>
                  <a:cubicBezTo>
                    <a:pt x="980" y="430"/>
                    <a:pt x="1027" y="424"/>
                    <a:pt x="1071" y="409"/>
                  </a:cubicBezTo>
                  <a:lnTo>
                    <a:pt x="996" y="409"/>
                  </a:lnTo>
                  <a:cubicBezTo>
                    <a:pt x="978" y="411"/>
                    <a:pt x="961" y="412"/>
                    <a:pt x="943" y="412"/>
                  </a:cubicBezTo>
                  <a:cubicBezTo>
                    <a:pt x="895" y="412"/>
                    <a:pt x="849" y="404"/>
                    <a:pt x="802" y="391"/>
                  </a:cubicBezTo>
                  <a:cubicBezTo>
                    <a:pt x="634" y="347"/>
                    <a:pt x="483" y="266"/>
                    <a:pt x="345" y="165"/>
                  </a:cubicBezTo>
                  <a:cubicBezTo>
                    <a:pt x="301" y="134"/>
                    <a:pt x="264" y="96"/>
                    <a:pt x="220" y="64"/>
                  </a:cubicBezTo>
                  <a:lnTo>
                    <a:pt x="220" y="64"/>
                  </a:lnTo>
                  <a:cubicBezTo>
                    <a:pt x="357" y="221"/>
                    <a:pt x="527" y="316"/>
                    <a:pt x="715" y="391"/>
                  </a:cubicBezTo>
                  <a:cubicBezTo>
                    <a:pt x="701" y="397"/>
                    <a:pt x="695" y="397"/>
                    <a:pt x="689" y="397"/>
                  </a:cubicBezTo>
                  <a:cubicBezTo>
                    <a:pt x="677" y="397"/>
                    <a:pt x="664" y="397"/>
                    <a:pt x="652" y="391"/>
                  </a:cubicBezTo>
                  <a:cubicBezTo>
                    <a:pt x="533" y="371"/>
                    <a:pt x="432" y="316"/>
                    <a:pt x="339" y="246"/>
                  </a:cubicBezTo>
                  <a:cubicBezTo>
                    <a:pt x="232" y="171"/>
                    <a:pt x="131" y="90"/>
                    <a:pt x="32" y="15"/>
                  </a:cubicBezTo>
                  <a:cubicBezTo>
                    <a:pt x="26" y="10"/>
                    <a:pt x="21" y="1"/>
                    <a:pt x="1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33"/>
            <p:cNvSpPr/>
            <p:nvPr/>
          </p:nvSpPr>
          <p:spPr>
            <a:xfrm rot="10800000" flipH="1">
              <a:off x="4367185" y="2669670"/>
              <a:ext cx="143834" cy="247653"/>
            </a:xfrm>
            <a:custGeom>
              <a:avLst/>
              <a:gdLst/>
              <a:ahLst/>
              <a:cxnLst/>
              <a:rect l="l" t="t" r="r" b="b"/>
              <a:pathLst>
                <a:path w="834" h="1436" extrusionOk="0">
                  <a:moveTo>
                    <a:pt x="834" y="0"/>
                  </a:moveTo>
                  <a:lnTo>
                    <a:pt x="834" y="0"/>
                  </a:lnTo>
                  <a:cubicBezTo>
                    <a:pt x="809" y="6"/>
                    <a:pt x="796" y="18"/>
                    <a:pt x="784" y="38"/>
                  </a:cubicBezTo>
                  <a:cubicBezTo>
                    <a:pt x="727" y="93"/>
                    <a:pt x="683" y="157"/>
                    <a:pt x="645" y="226"/>
                  </a:cubicBezTo>
                  <a:cubicBezTo>
                    <a:pt x="546" y="394"/>
                    <a:pt x="471" y="570"/>
                    <a:pt x="402" y="746"/>
                  </a:cubicBezTo>
                  <a:cubicBezTo>
                    <a:pt x="351" y="871"/>
                    <a:pt x="301" y="996"/>
                    <a:pt x="238" y="1122"/>
                  </a:cubicBezTo>
                  <a:cubicBezTo>
                    <a:pt x="182" y="1229"/>
                    <a:pt x="107" y="1316"/>
                    <a:pt x="20" y="1404"/>
                  </a:cubicBezTo>
                  <a:cubicBezTo>
                    <a:pt x="20" y="1404"/>
                    <a:pt x="12" y="1410"/>
                    <a:pt x="6" y="1410"/>
                  </a:cubicBezTo>
                  <a:cubicBezTo>
                    <a:pt x="0" y="1417"/>
                    <a:pt x="0" y="1423"/>
                    <a:pt x="0" y="1435"/>
                  </a:cubicBezTo>
                  <a:cubicBezTo>
                    <a:pt x="87" y="1360"/>
                    <a:pt x="170" y="1273"/>
                    <a:pt x="226" y="1172"/>
                  </a:cubicBezTo>
                  <a:cubicBezTo>
                    <a:pt x="275" y="1085"/>
                    <a:pt x="321" y="996"/>
                    <a:pt x="358" y="909"/>
                  </a:cubicBezTo>
                  <a:cubicBezTo>
                    <a:pt x="420" y="764"/>
                    <a:pt x="471" y="620"/>
                    <a:pt x="539" y="477"/>
                  </a:cubicBezTo>
                  <a:cubicBezTo>
                    <a:pt x="614" y="313"/>
                    <a:pt x="703" y="151"/>
                    <a:pt x="821" y="12"/>
                  </a:cubicBezTo>
                  <a:cubicBezTo>
                    <a:pt x="821" y="6"/>
                    <a:pt x="827" y="6"/>
                    <a:pt x="83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33"/>
            <p:cNvSpPr/>
            <p:nvPr/>
          </p:nvSpPr>
          <p:spPr>
            <a:xfrm rot="10800000" flipH="1">
              <a:off x="3821331" y="2591714"/>
              <a:ext cx="225064" cy="146074"/>
            </a:xfrm>
            <a:custGeom>
              <a:avLst/>
              <a:gdLst/>
              <a:ahLst/>
              <a:cxnLst/>
              <a:rect l="l" t="t" r="r" b="b"/>
              <a:pathLst>
                <a:path w="1305" h="847" extrusionOk="0">
                  <a:moveTo>
                    <a:pt x="0" y="0"/>
                  </a:moveTo>
                  <a:lnTo>
                    <a:pt x="0" y="0"/>
                  </a:lnTo>
                  <a:cubicBezTo>
                    <a:pt x="6" y="6"/>
                    <a:pt x="18" y="18"/>
                    <a:pt x="26" y="24"/>
                  </a:cubicBezTo>
                  <a:cubicBezTo>
                    <a:pt x="145" y="137"/>
                    <a:pt x="264" y="250"/>
                    <a:pt x="370" y="376"/>
                  </a:cubicBezTo>
                  <a:cubicBezTo>
                    <a:pt x="426" y="438"/>
                    <a:pt x="477" y="507"/>
                    <a:pt x="539" y="564"/>
                  </a:cubicBezTo>
                  <a:cubicBezTo>
                    <a:pt x="646" y="677"/>
                    <a:pt x="771" y="764"/>
                    <a:pt x="921" y="808"/>
                  </a:cubicBezTo>
                  <a:cubicBezTo>
                    <a:pt x="991" y="832"/>
                    <a:pt x="1062" y="847"/>
                    <a:pt x="1132" y="847"/>
                  </a:cubicBezTo>
                  <a:cubicBezTo>
                    <a:pt x="1190" y="847"/>
                    <a:pt x="1248" y="837"/>
                    <a:pt x="1305" y="814"/>
                  </a:cubicBezTo>
                  <a:cubicBezTo>
                    <a:pt x="1300" y="812"/>
                    <a:pt x="1296" y="811"/>
                    <a:pt x="1291" y="811"/>
                  </a:cubicBezTo>
                  <a:cubicBezTo>
                    <a:pt x="1283" y="811"/>
                    <a:pt x="1275" y="814"/>
                    <a:pt x="1267" y="814"/>
                  </a:cubicBezTo>
                  <a:cubicBezTo>
                    <a:pt x="1236" y="819"/>
                    <a:pt x="1205" y="829"/>
                    <a:pt x="1170" y="829"/>
                  </a:cubicBezTo>
                  <a:cubicBezTo>
                    <a:pt x="1162" y="829"/>
                    <a:pt x="1155" y="828"/>
                    <a:pt x="1147" y="827"/>
                  </a:cubicBezTo>
                  <a:cubicBezTo>
                    <a:pt x="1047" y="827"/>
                    <a:pt x="947" y="808"/>
                    <a:pt x="859" y="764"/>
                  </a:cubicBezTo>
                  <a:cubicBezTo>
                    <a:pt x="727" y="701"/>
                    <a:pt x="614" y="614"/>
                    <a:pt x="515" y="507"/>
                  </a:cubicBezTo>
                  <a:cubicBezTo>
                    <a:pt x="440" y="426"/>
                    <a:pt x="364" y="339"/>
                    <a:pt x="282" y="250"/>
                  </a:cubicBezTo>
                  <a:cubicBezTo>
                    <a:pt x="194" y="163"/>
                    <a:pt x="107" y="75"/>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33"/>
            <p:cNvSpPr/>
            <p:nvPr/>
          </p:nvSpPr>
          <p:spPr>
            <a:xfrm rot="10800000" flipH="1">
              <a:off x="4186614" y="2836270"/>
              <a:ext cx="35872" cy="279040"/>
            </a:xfrm>
            <a:custGeom>
              <a:avLst/>
              <a:gdLst/>
              <a:ahLst/>
              <a:cxnLst/>
              <a:rect l="l" t="t" r="r" b="b"/>
              <a:pathLst>
                <a:path w="208" h="1618" extrusionOk="0">
                  <a:moveTo>
                    <a:pt x="208" y="1"/>
                  </a:moveTo>
                  <a:cubicBezTo>
                    <a:pt x="188" y="14"/>
                    <a:pt x="188" y="32"/>
                    <a:pt x="182" y="46"/>
                  </a:cubicBezTo>
                  <a:cubicBezTo>
                    <a:pt x="133" y="183"/>
                    <a:pt x="95" y="321"/>
                    <a:pt x="69" y="465"/>
                  </a:cubicBezTo>
                  <a:cubicBezTo>
                    <a:pt x="51" y="541"/>
                    <a:pt x="44" y="622"/>
                    <a:pt x="32" y="697"/>
                  </a:cubicBezTo>
                  <a:cubicBezTo>
                    <a:pt x="20" y="784"/>
                    <a:pt x="6" y="865"/>
                    <a:pt x="6" y="954"/>
                  </a:cubicBezTo>
                  <a:cubicBezTo>
                    <a:pt x="0" y="1117"/>
                    <a:pt x="0" y="1279"/>
                    <a:pt x="38" y="1443"/>
                  </a:cubicBezTo>
                  <a:cubicBezTo>
                    <a:pt x="44" y="1499"/>
                    <a:pt x="51" y="1556"/>
                    <a:pt x="82" y="1617"/>
                  </a:cubicBezTo>
                  <a:cubicBezTo>
                    <a:pt x="69" y="1542"/>
                    <a:pt x="63" y="1481"/>
                    <a:pt x="51" y="1411"/>
                  </a:cubicBezTo>
                  <a:cubicBezTo>
                    <a:pt x="32" y="1317"/>
                    <a:pt x="26" y="1223"/>
                    <a:pt x="26" y="1129"/>
                  </a:cubicBezTo>
                  <a:cubicBezTo>
                    <a:pt x="20" y="1023"/>
                    <a:pt x="32" y="911"/>
                    <a:pt x="44" y="798"/>
                  </a:cubicBezTo>
                  <a:cubicBezTo>
                    <a:pt x="51" y="723"/>
                    <a:pt x="57" y="647"/>
                    <a:pt x="69" y="572"/>
                  </a:cubicBezTo>
                  <a:cubicBezTo>
                    <a:pt x="89" y="428"/>
                    <a:pt x="119" y="289"/>
                    <a:pt x="164" y="145"/>
                  </a:cubicBezTo>
                  <a:cubicBezTo>
                    <a:pt x="176" y="101"/>
                    <a:pt x="188" y="52"/>
                    <a:pt x="20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33"/>
            <p:cNvSpPr/>
            <p:nvPr/>
          </p:nvSpPr>
          <p:spPr>
            <a:xfrm rot="10800000" flipH="1">
              <a:off x="3987933" y="2844892"/>
              <a:ext cx="86404" cy="216265"/>
            </a:xfrm>
            <a:custGeom>
              <a:avLst/>
              <a:gdLst/>
              <a:ahLst/>
              <a:cxnLst/>
              <a:rect l="l" t="t" r="r" b="b"/>
              <a:pathLst>
                <a:path w="501" h="1254" extrusionOk="0">
                  <a:moveTo>
                    <a:pt x="12" y="1"/>
                  </a:moveTo>
                  <a:cubicBezTo>
                    <a:pt x="12" y="1"/>
                    <a:pt x="6" y="7"/>
                    <a:pt x="0" y="7"/>
                  </a:cubicBezTo>
                  <a:cubicBezTo>
                    <a:pt x="62" y="100"/>
                    <a:pt x="113" y="201"/>
                    <a:pt x="163" y="302"/>
                  </a:cubicBezTo>
                  <a:cubicBezTo>
                    <a:pt x="218" y="401"/>
                    <a:pt x="269" y="502"/>
                    <a:pt x="313" y="609"/>
                  </a:cubicBezTo>
                  <a:cubicBezTo>
                    <a:pt x="351" y="715"/>
                    <a:pt x="388" y="822"/>
                    <a:pt x="420" y="927"/>
                  </a:cubicBezTo>
                  <a:cubicBezTo>
                    <a:pt x="451" y="1034"/>
                    <a:pt x="475" y="1141"/>
                    <a:pt x="501" y="1254"/>
                  </a:cubicBezTo>
                  <a:lnTo>
                    <a:pt x="501" y="1191"/>
                  </a:lnTo>
                  <a:cubicBezTo>
                    <a:pt x="489" y="1115"/>
                    <a:pt x="469" y="1040"/>
                    <a:pt x="457" y="973"/>
                  </a:cubicBezTo>
                  <a:cubicBezTo>
                    <a:pt x="376" y="652"/>
                    <a:pt x="238" y="363"/>
                    <a:pt x="68" y="82"/>
                  </a:cubicBezTo>
                  <a:cubicBezTo>
                    <a:pt x="56" y="57"/>
                    <a:pt x="30" y="25"/>
                    <a:pt x="1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33"/>
            <p:cNvSpPr/>
            <p:nvPr/>
          </p:nvSpPr>
          <p:spPr>
            <a:xfrm rot="10800000" flipH="1">
              <a:off x="3927225" y="2773491"/>
              <a:ext cx="138660" cy="176254"/>
            </a:xfrm>
            <a:custGeom>
              <a:avLst/>
              <a:gdLst/>
              <a:ahLst/>
              <a:cxnLst/>
              <a:rect l="l" t="t" r="r" b="b"/>
              <a:pathLst>
                <a:path w="804" h="1022" extrusionOk="0">
                  <a:moveTo>
                    <a:pt x="0" y="0"/>
                  </a:moveTo>
                  <a:lnTo>
                    <a:pt x="0" y="12"/>
                  </a:lnTo>
                  <a:cubicBezTo>
                    <a:pt x="32" y="220"/>
                    <a:pt x="107" y="414"/>
                    <a:pt x="220" y="590"/>
                  </a:cubicBezTo>
                  <a:cubicBezTo>
                    <a:pt x="339" y="784"/>
                    <a:pt x="503" y="921"/>
                    <a:pt x="715" y="996"/>
                  </a:cubicBezTo>
                  <a:cubicBezTo>
                    <a:pt x="740" y="1009"/>
                    <a:pt x="766" y="1022"/>
                    <a:pt x="803" y="1022"/>
                  </a:cubicBezTo>
                  <a:cubicBezTo>
                    <a:pt x="803" y="1003"/>
                    <a:pt x="784" y="1003"/>
                    <a:pt x="772" y="996"/>
                  </a:cubicBezTo>
                  <a:cubicBezTo>
                    <a:pt x="590" y="934"/>
                    <a:pt x="433" y="833"/>
                    <a:pt x="307" y="677"/>
                  </a:cubicBezTo>
                  <a:cubicBezTo>
                    <a:pt x="170" y="501"/>
                    <a:pt x="81" y="301"/>
                    <a:pt x="26" y="81"/>
                  </a:cubicBezTo>
                  <a:cubicBezTo>
                    <a:pt x="20" y="56"/>
                    <a:pt x="20" y="26"/>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33"/>
            <p:cNvSpPr/>
            <p:nvPr/>
          </p:nvSpPr>
          <p:spPr>
            <a:xfrm rot="10800000" flipH="1">
              <a:off x="3940160" y="2802466"/>
              <a:ext cx="111411" cy="213161"/>
            </a:xfrm>
            <a:custGeom>
              <a:avLst/>
              <a:gdLst/>
              <a:ahLst/>
              <a:cxnLst/>
              <a:rect l="l" t="t" r="r" b="b"/>
              <a:pathLst>
                <a:path w="646" h="1236" extrusionOk="0">
                  <a:moveTo>
                    <a:pt x="0" y="0"/>
                  </a:moveTo>
                  <a:lnTo>
                    <a:pt x="0" y="18"/>
                  </a:lnTo>
                  <a:cubicBezTo>
                    <a:pt x="6" y="75"/>
                    <a:pt x="20" y="131"/>
                    <a:pt x="38" y="188"/>
                  </a:cubicBezTo>
                  <a:cubicBezTo>
                    <a:pt x="82" y="388"/>
                    <a:pt x="151" y="582"/>
                    <a:pt x="252" y="764"/>
                  </a:cubicBezTo>
                  <a:cubicBezTo>
                    <a:pt x="345" y="934"/>
                    <a:pt x="458" y="1091"/>
                    <a:pt x="608" y="1215"/>
                  </a:cubicBezTo>
                  <a:cubicBezTo>
                    <a:pt x="622" y="1222"/>
                    <a:pt x="628" y="1235"/>
                    <a:pt x="646" y="1235"/>
                  </a:cubicBezTo>
                  <a:cubicBezTo>
                    <a:pt x="634" y="1215"/>
                    <a:pt x="622" y="1203"/>
                    <a:pt x="608" y="1190"/>
                  </a:cubicBezTo>
                  <a:cubicBezTo>
                    <a:pt x="552" y="1134"/>
                    <a:pt x="503" y="1077"/>
                    <a:pt x="452" y="1021"/>
                  </a:cubicBezTo>
                  <a:cubicBezTo>
                    <a:pt x="301" y="833"/>
                    <a:pt x="188" y="626"/>
                    <a:pt x="113" y="394"/>
                  </a:cubicBezTo>
                  <a:cubicBezTo>
                    <a:pt x="70" y="263"/>
                    <a:pt x="38" y="131"/>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33"/>
            <p:cNvSpPr/>
            <p:nvPr/>
          </p:nvSpPr>
          <p:spPr>
            <a:xfrm rot="10800000" flipH="1">
              <a:off x="3856859" y="2709335"/>
              <a:ext cx="118137" cy="191948"/>
            </a:xfrm>
            <a:custGeom>
              <a:avLst/>
              <a:gdLst/>
              <a:ahLst/>
              <a:cxnLst/>
              <a:rect l="l" t="t" r="r" b="b"/>
              <a:pathLst>
                <a:path w="685" h="1113" extrusionOk="0">
                  <a:moveTo>
                    <a:pt x="1" y="0"/>
                  </a:moveTo>
                  <a:lnTo>
                    <a:pt x="1" y="0"/>
                  </a:lnTo>
                  <a:cubicBezTo>
                    <a:pt x="8" y="26"/>
                    <a:pt x="20" y="52"/>
                    <a:pt x="32" y="76"/>
                  </a:cubicBezTo>
                  <a:cubicBezTo>
                    <a:pt x="64" y="188"/>
                    <a:pt x="101" y="295"/>
                    <a:pt x="139" y="402"/>
                  </a:cubicBezTo>
                  <a:cubicBezTo>
                    <a:pt x="189" y="534"/>
                    <a:pt x="240" y="665"/>
                    <a:pt x="315" y="784"/>
                  </a:cubicBezTo>
                  <a:cubicBezTo>
                    <a:pt x="396" y="916"/>
                    <a:pt x="497" y="1029"/>
                    <a:pt x="640" y="1098"/>
                  </a:cubicBezTo>
                  <a:cubicBezTo>
                    <a:pt x="651" y="1103"/>
                    <a:pt x="661" y="1112"/>
                    <a:pt x="674" y="1112"/>
                  </a:cubicBezTo>
                  <a:cubicBezTo>
                    <a:pt x="678" y="1112"/>
                    <a:pt x="681" y="1112"/>
                    <a:pt x="685" y="1111"/>
                  </a:cubicBezTo>
                  <a:cubicBezTo>
                    <a:pt x="671" y="1098"/>
                    <a:pt x="659" y="1091"/>
                    <a:pt x="640" y="1085"/>
                  </a:cubicBezTo>
                  <a:cubicBezTo>
                    <a:pt x="541" y="1029"/>
                    <a:pt x="459" y="954"/>
                    <a:pt x="396" y="859"/>
                  </a:cubicBezTo>
                  <a:cubicBezTo>
                    <a:pt x="321" y="766"/>
                    <a:pt x="264" y="659"/>
                    <a:pt x="220" y="546"/>
                  </a:cubicBezTo>
                  <a:cubicBezTo>
                    <a:pt x="164" y="408"/>
                    <a:pt x="113" y="271"/>
                    <a:pt x="64" y="133"/>
                  </a:cubicBezTo>
                  <a:cubicBezTo>
                    <a:pt x="52" y="89"/>
                    <a:pt x="32" y="38"/>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33"/>
            <p:cNvSpPr/>
            <p:nvPr/>
          </p:nvSpPr>
          <p:spPr>
            <a:xfrm rot="10800000" flipH="1">
              <a:off x="4239561" y="2750726"/>
              <a:ext cx="93302" cy="200054"/>
            </a:xfrm>
            <a:custGeom>
              <a:avLst/>
              <a:gdLst/>
              <a:ahLst/>
              <a:cxnLst/>
              <a:rect l="l" t="t" r="r" b="b"/>
              <a:pathLst>
                <a:path w="541" h="1160" extrusionOk="0">
                  <a:moveTo>
                    <a:pt x="527" y="0"/>
                  </a:moveTo>
                  <a:cubicBezTo>
                    <a:pt x="509" y="113"/>
                    <a:pt x="489" y="220"/>
                    <a:pt x="477" y="333"/>
                  </a:cubicBezTo>
                  <a:cubicBezTo>
                    <a:pt x="451" y="475"/>
                    <a:pt x="414" y="620"/>
                    <a:pt x="364" y="758"/>
                  </a:cubicBezTo>
                  <a:cubicBezTo>
                    <a:pt x="295" y="921"/>
                    <a:pt x="188" y="1040"/>
                    <a:pt x="38" y="1128"/>
                  </a:cubicBezTo>
                  <a:cubicBezTo>
                    <a:pt x="26" y="1134"/>
                    <a:pt x="8" y="1140"/>
                    <a:pt x="0" y="1160"/>
                  </a:cubicBezTo>
                  <a:cubicBezTo>
                    <a:pt x="38" y="1152"/>
                    <a:pt x="69" y="1140"/>
                    <a:pt x="101" y="1115"/>
                  </a:cubicBezTo>
                  <a:cubicBezTo>
                    <a:pt x="208" y="1047"/>
                    <a:pt x="295" y="952"/>
                    <a:pt x="352" y="839"/>
                  </a:cubicBezTo>
                  <a:cubicBezTo>
                    <a:pt x="421" y="701"/>
                    <a:pt x="459" y="551"/>
                    <a:pt x="483" y="400"/>
                  </a:cubicBezTo>
                  <a:cubicBezTo>
                    <a:pt x="497" y="313"/>
                    <a:pt x="509" y="226"/>
                    <a:pt x="521" y="137"/>
                  </a:cubicBezTo>
                  <a:cubicBezTo>
                    <a:pt x="527" y="93"/>
                    <a:pt x="540" y="44"/>
                    <a:pt x="52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33"/>
            <p:cNvSpPr/>
            <p:nvPr/>
          </p:nvSpPr>
          <p:spPr>
            <a:xfrm rot="10800000" flipH="1">
              <a:off x="4320620" y="2637245"/>
              <a:ext cx="98649" cy="197812"/>
            </a:xfrm>
            <a:custGeom>
              <a:avLst/>
              <a:gdLst/>
              <a:ahLst/>
              <a:cxnLst/>
              <a:rect l="l" t="t" r="r" b="b"/>
              <a:pathLst>
                <a:path w="572" h="1147" extrusionOk="0">
                  <a:moveTo>
                    <a:pt x="571" y="0"/>
                  </a:moveTo>
                  <a:lnTo>
                    <a:pt x="571" y="0"/>
                  </a:lnTo>
                  <a:cubicBezTo>
                    <a:pt x="539" y="38"/>
                    <a:pt x="521" y="75"/>
                    <a:pt x="508" y="119"/>
                  </a:cubicBezTo>
                  <a:cubicBezTo>
                    <a:pt x="446" y="250"/>
                    <a:pt x="403" y="394"/>
                    <a:pt x="351" y="539"/>
                  </a:cubicBezTo>
                  <a:cubicBezTo>
                    <a:pt x="308" y="657"/>
                    <a:pt x="258" y="776"/>
                    <a:pt x="195" y="889"/>
                  </a:cubicBezTo>
                  <a:cubicBezTo>
                    <a:pt x="139" y="978"/>
                    <a:pt x="76" y="1065"/>
                    <a:pt x="1" y="1146"/>
                  </a:cubicBezTo>
                  <a:cubicBezTo>
                    <a:pt x="19" y="1140"/>
                    <a:pt x="39" y="1128"/>
                    <a:pt x="51" y="1115"/>
                  </a:cubicBezTo>
                  <a:cubicBezTo>
                    <a:pt x="88" y="1077"/>
                    <a:pt x="126" y="1039"/>
                    <a:pt x="151" y="996"/>
                  </a:cubicBezTo>
                  <a:cubicBezTo>
                    <a:pt x="239" y="877"/>
                    <a:pt x="302" y="745"/>
                    <a:pt x="351" y="608"/>
                  </a:cubicBezTo>
                  <a:cubicBezTo>
                    <a:pt x="395" y="469"/>
                    <a:pt x="446" y="331"/>
                    <a:pt x="490" y="194"/>
                  </a:cubicBezTo>
                  <a:cubicBezTo>
                    <a:pt x="515" y="125"/>
                    <a:pt x="539" y="62"/>
                    <a:pt x="57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33"/>
            <p:cNvSpPr/>
            <p:nvPr/>
          </p:nvSpPr>
          <p:spPr>
            <a:xfrm rot="10800000" flipH="1">
              <a:off x="3929467" y="2865242"/>
              <a:ext cx="40184" cy="192810"/>
            </a:xfrm>
            <a:custGeom>
              <a:avLst/>
              <a:gdLst/>
              <a:ahLst/>
              <a:cxnLst/>
              <a:rect l="l" t="t" r="r" b="b"/>
              <a:pathLst>
                <a:path w="233" h="1118" extrusionOk="0">
                  <a:moveTo>
                    <a:pt x="25" y="1"/>
                  </a:moveTo>
                  <a:lnTo>
                    <a:pt x="25" y="1"/>
                  </a:lnTo>
                  <a:cubicBezTo>
                    <a:pt x="7" y="27"/>
                    <a:pt x="7" y="52"/>
                    <a:pt x="7" y="70"/>
                  </a:cubicBezTo>
                  <a:cubicBezTo>
                    <a:pt x="1" y="227"/>
                    <a:pt x="13" y="383"/>
                    <a:pt x="31" y="541"/>
                  </a:cubicBezTo>
                  <a:cubicBezTo>
                    <a:pt x="62" y="735"/>
                    <a:pt x="126" y="909"/>
                    <a:pt x="207" y="1085"/>
                  </a:cubicBezTo>
                  <a:cubicBezTo>
                    <a:pt x="213" y="1097"/>
                    <a:pt x="213" y="1105"/>
                    <a:pt x="232" y="1117"/>
                  </a:cubicBezTo>
                  <a:cubicBezTo>
                    <a:pt x="68" y="759"/>
                    <a:pt x="19" y="391"/>
                    <a:pt x="2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33"/>
            <p:cNvSpPr/>
            <p:nvPr/>
          </p:nvSpPr>
          <p:spPr>
            <a:xfrm rot="10800000" flipH="1">
              <a:off x="3864620" y="2600510"/>
              <a:ext cx="169876" cy="136243"/>
            </a:xfrm>
            <a:custGeom>
              <a:avLst/>
              <a:gdLst/>
              <a:ahLst/>
              <a:cxnLst/>
              <a:rect l="l" t="t" r="r" b="b"/>
              <a:pathLst>
                <a:path w="985" h="790" extrusionOk="0">
                  <a:moveTo>
                    <a:pt x="1" y="0"/>
                  </a:moveTo>
                  <a:cubicBezTo>
                    <a:pt x="106" y="119"/>
                    <a:pt x="195" y="244"/>
                    <a:pt x="288" y="363"/>
                  </a:cubicBezTo>
                  <a:cubicBezTo>
                    <a:pt x="377" y="475"/>
                    <a:pt x="470" y="576"/>
                    <a:pt x="583" y="657"/>
                  </a:cubicBezTo>
                  <a:cubicBezTo>
                    <a:pt x="696" y="752"/>
                    <a:pt x="834" y="790"/>
                    <a:pt x="984" y="790"/>
                  </a:cubicBezTo>
                  <a:cubicBezTo>
                    <a:pt x="959" y="784"/>
                    <a:pt x="933" y="776"/>
                    <a:pt x="909" y="770"/>
                  </a:cubicBezTo>
                  <a:cubicBezTo>
                    <a:pt x="783" y="752"/>
                    <a:pt x="664" y="701"/>
                    <a:pt x="565" y="620"/>
                  </a:cubicBezTo>
                  <a:cubicBezTo>
                    <a:pt x="452" y="527"/>
                    <a:pt x="357" y="420"/>
                    <a:pt x="270" y="307"/>
                  </a:cubicBezTo>
                  <a:cubicBezTo>
                    <a:pt x="195" y="206"/>
                    <a:pt x="113" y="107"/>
                    <a:pt x="25" y="18"/>
                  </a:cubicBezTo>
                  <a:cubicBezTo>
                    <a:pt x="19" y="12"/>
                    <a:pt x="13" y="6"/>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33"/>
            <p:cNvSpPr/>
            <p:nvPr/>
          </p:nvSpPr>
          <p:spPr>
            <a:xfrm rot="10800000" flipH="1">
              <a:off x="3966030" y="2864207"/>
              <a:ext cx="81402" cy="190396"/>
            </a:xfrm>
            <a:custGeom>
              <a:avLst/>
              <a:gdLst/>
              <a:ahLst/>
              <a:cxnLst/>
              <a:rect l="l" t="t" r="r" b="b"/>
              <a:pathLst>
                <a:path w="472" h="1104" extrusionOk="0">
                  <a:moveTo>
                    <a:pt x="1" y="1"/>
                  </a:moveTo>
                  <a:lnTo>
                    <a:pt x="1" y="1"/>
                  </a:lnTo>
                  <a:cubicBezTo>
                    <a:pt x="7" y="13"/>
                    <a:pt x="14" y="25"/>
                    <a:pt x="14" y="38"/>
                  </a:cubicBezTo>
                  <a:cubicBezTo>
                    <a:pt x="151" y="325"/>
                    <a:pt x="278" y="620"/>
                    <a:pt x="390" y="921"/>
                  </a:cubicBezTo>
                  <a:cubicBezTo>
                    <a:pt x="414" y="984"/>
                    <a:pt x="440" y="1047"/>
                    <a:pt x="472" y="1103"/>
                  </a:cubicBezTo>
                  <a:cubicBezTo>
                    <a:pt x="345" y="727"/>
                    <a:pt x="195" y="351"/>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33"/>
            <p:cNvSpPr/>
            <p:nvPr/>
          </p:nvSpPr>
          <p:spPr>
            <a:xfrm rot="10800000" flipH="1">
              <a:off x="4128148" y="2892319"/>
              <a:ext cx="35010" cy="179703"/>
            </a:xfrm>
            <a:custGeom>
              <a:avLst/>
              <a:gdLst/>
              <a:ahLst/>
              <a:cxnLst/>
              <a:rect l="l" t="t" r="r" b="b"/>
              <a:pathLst>
                <a:path w="203" h="1042" extrusionOk="0">
                  <a:moveTo>
                    <a:pt x="195" y="1"/>
                  </a:moveTo>
                  <a:lnTo>
                    <a:pt x="195" y="1"/>
                  </a:lnTo>
                  <a:cubicBezTo>
                    <a:pt x="183" y="13"/>
                    <a:pt x="177" y="26"/>
                    <a:pt x="171" y="38"/>
                  </a:cubicBezTo>
                  <a:cubicBezTo>
                    <a:pt x="127" y="139"/>
                    <a:pt x="90" y="238"/>
                    <a:pt x="58" y="345"/>
                  </a:cubicBezTo>
                  <a:cubicBezTo>
                    <a:pt x="38" y="420"/>
                    <a:pt x="20" y="502"/>
                    <a:pt x="7" y="584"/>
                  </a:cubicBezTo>
                  <a:cubicBezTo>
                    <a:pt x="1" y="652"/>
                    <a:pt x="1" y="721"/>
                    <a:pt x="7" y="790"/>
                  </a:cubicBezTo>
                  <a:cubicBezTo>
                    <a:pt x="7" y="878"/>
                    <a:pt x="38" y="960"/>
                    <a:pt x="76" y="1042"/>
                  </a:cubicBezTo>
                  <a:lnTo>
                    <a:pt x="76" y="1028"/>
                  </a:lnTo>
                  <a:cubicBezTo>
                    <a:pt x="76" y="1016"/>
                    <a:pt x="70" y="1010"/>
                    <a:pt x="70" y="998"/>
                  </a:cubicBezTo>
                  <a:cubicBezTo>
                    <a:pt x="44" y="915"/>
                    <a:pt x="26" y="834"/>
                    <a:pt x="26" y="747"/>
                  </a:cubicBezTo>
                  <a:cubicBezTo>
                    <a:pt x="26" y="640"/>
                    <a:pt x="38" y="539"/>
                    <a:pt x="64" y="434"/>
                  </a:cubicBezTo>
                  <a:cubicBezTo>
                    <a:pt x="90" y="302"/>
                    <a:pt x="133" y="177"/>
                    <a:pt x="183" y="50"/>
                  </a:cubicBezTo>
                  <a:cubicBezTo>
                    <a:pt x="189" y="32"/>
                    <a:pt x="202" y="20"/>
                    <a:pt x="19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33"/>
            <p:cNvSpPr/>
            <p:nvPr/>
          </p:nvSpPr>
          <p:spPr>
            <a:xfrm rot="10800000" flipH="1">
              <a:off x="4213518" y="2690708"/>
              <a:ext cx="159183" cy="115376"/>
            </a:xfrm>
            <a:custGeom>
              <a:avLst/>
              <a:gdLst/>
              <a:ahLst/>
              <a:cxnLst/>
              <a:rect l="l" t="t" r="r" b="b"/>
              <a:pathLst>
                <a:path w="923" h="669" extrusionOk="0">
                  <a:moveTo>
                    <a:pt x="923" y="0"/>
                  </a:moveTo>
                  <a:lnTo>
                    <a:pt x="923" y="0"/>
                  </a:lnTo>
                  <a:cubicBezTo>
                    <a:pt x="903" y="7"/>
                    <a:pt x="903" y="13"/>
                    <a:pt x="903" y="20"/>
                  </a:cubicBezTo>
                  <a:cubicBezTo>
                    <a:pt x="879" y="101"/>
                    <a:pt x="842" y="182"/>
                    <a:pt x="798" y="252"/>
                  </a:cubicBezTo>
                  <a:cubicBezTo>
                    <a:pt x="729" y="377"/>
                    <a:pt x="640" y="483"/>
                    <a:pt x="521" y="559"/>
                  </a:cubicBezTo>
                  <a:cubicBezTo>
                    <a:pt x="431" y="617"/>
                    <a:pt x="331" y="647"/>
                    <a:pt x="225" y="647"/>
                  </a:cubicBezTo>
                  <a:cubicBezTo>
                    <a:pt x="184" y="647"/>
                    <a:pt x="143" y="642"/>
                    <a:pt x="102" y="634"/>
                  </a:cubicBezTo>
                  <a:cubicBezTo>
                    <a:pt x="70" y="628"/>
                    <a:pt x="38" y="614"/>
                    <a:pt x="1" y="614"/>
                  </a:cubicBezTo>
                  <a:cubicBezTo>
                    <a:pt x="8" y="622"/>
                    <a:pt x="14" y="628"/>
                    <a:pt x="20" y="628"/>
                  </a:cubicBezTo>
                  <a:cubicBezTo>
                    <a:pt x="87" y="656"/>
                    <a:pt x="155" y="669"/>
                    <a:pt x="226" y="669"/>
                  </a:cubicBezTo>
                  <a:cubicBezTo>
                    <a:pt x="263" y="669"/>
                    <a:pt x="301" y="665"/>
                    <a:pt x="339" y="659"/>
                  </a:cubicBezTo>
                  <a:cubicBezTo>
                    <a:pt x="440" y="640"/>
                    <a:pt x="527" y="590"/>
                    <a:pt x="610" y="521"/>
                  </a:cubicBezTo>
                  <a:cubicBezTo>
                    <a:pt x="772" y="383"/>
                    <a:pt x="854" y="201"/>
                    <a:pt x="92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33"/>
            <p:cNvSpPr/>
            <p:nvPr/>
          </p:nvSpPr>
          <p:spPr>
            <a:xfrm rot="10800000" flipH="1">
              <a:off x="4290266" y="2770042"/>
              <a:ext cx="60879" cy="173322"/>
            </a:xfrm>
            <a:custGeom>
              <a:avLst/>
              <a:gdLst/>
              <a:ahLst/>
              <a:cxnLst/>
              <a:rect l="l" t="t" r="r" b="b"/>
              <a:pathLst>
                <a:path w="353" h="1005" extrusionOk="0">
                  <a:moveTo>
                    <a:pt x="345" y="1"/>
                  </a:moveTo>
                  <a:cubicBezTo>
                    <a:pt x="339" y="19"/>
                    <a:pt x="339" y="38"/>
                    <a:pt x="333" y="56"/>
                  </a:cubicBezTo>
                  <a:cubicBezTo>
                    <a:pt x="333" y="132"/>
                    <a:pt x="321" y="207"/>
                    <a:pt x="315" y="282"/>
                  </a:cubicBezTo>
                  <a:cubicBezTo>
                    <a:pt x="302" y="389"/>
                    <a:pt x="278" y="496"/>
                    <a:pt x="246" y="596"/>
                  </a:cubicBezTo>
                  <a:cubicBezTo>
                    <a:pt x="203" y="727"/>
                    <a:pt x="139" y="854"/>
                    <a:pt x="39" y="959"/>
                  </a:cubicBezTo>
                  <a:cubicBezTo>
                    <a:pt x="27" y="972"/>
                    <a:pt x="15" y="991"/>
                    <a:pt x="1" y="1004"/>
                  </a:cubicBezTo>
                  <a:cubicBezTo>
                    <a:pt x="21" y="1004"/>
                    <a:pt x="27" y="991"/>
                    <a:pt x="33" y="985"/>
                  </a:cubicBezTo>
                  <a:cubicBezTo>
                    <a:pt x="108" y="915"/>
                    <a:pt x="165" y="840"/>
                    <a:pt x="209" y="753"/>
                  </a:cubicBezTo>
                  <a:cubicBezTo>
                    <a:pt x="252" y="652"/>
                    <a:pt x="290" y="545"/>
                    <a:pt x="308" y="440"/>
                  </a:cubicBezTo>
                  <a:cubicBezTo>
                    <a:pt x="327" y="365"/>
                    <a:pt x="333" y="282"/>
                    <a:pt x="345" y="207"/>
                  </a:cubicBezTo>
                  <a:cubicBezTo>
                    <a:pt x="353" y="139"/>
                    <a:pt x="353" y="70"/>
                    <a:pt x="34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33"/>
            <p:cNvSpPr/>
            <p:nvPr/>
          </p:nvSpPr>
          <p:spPr>
            <a:xfrm rot="10800000" flipH="1">
              <a:off x="4224384" y="2737100"/>
              <a:ext cx="123483" cy="87437"/>
            </a:xfrm>
            <a:custGeom>
              <a:avLst/>
              <a:gdLst/>
              <a:ahLst/>
              <a:cxnLst/>
              <a:rect l="l" t="t" r="r" b="b"/>
              <a:pathLst>
                <a:path w="716" h="507" extrusionOk="0">
                  <a:moveTo>
                    <a:pt x="709" y="1"/>
                  </a:moveTo>
                  <a:cubicBezTo>
                    <a:pt x="678" y="52"/>
                    <a:pt x="652" y="101"/>
                    <a:pt x="622" y="151"/>
                  </a:cubicBezTo>
                  <a:cubicBezTo>
                    <a:pt x="571" y="232"/>
                    <a:pt x="502" y="302"/>
                    <a:pt x="427" y="365"/>
                  </a:cubicBezTo>
                  <a:cubicBezTo>
                    <a:pt x="329" y="435"/>
                    <a:pt x="228" y="481"/>
                    <a:pt x="109" y="481"/>
                  </a:cubicBezTo>
                  <a:cubicBezTo>
                    <a:pt x="90" y="481"/>
                    <a:pt x="71" y="480"/>
                    <a:pt x="51" y="478"/>
                  </a:cubicBezTo>
                  <a:cubicBezTo>
                    <a:pt x="47" y="475"/>
                    <a:pt x="43" y="475"/>
                    <a:pt x="38" y="475"/>
                  </a:cubicBezTo>
                  <a:cubicBezTo>
                    <a:pt x="30" y="475"/>
                    <a:pt x="22" y="478"/>
                    <a:pt x="13" y="478"/>
                  </a:cubicBezTo>
                  <a:cubicBezTo>
                    <a:pt x="7" y="478"/>
                    <a:pt x="1" y="484"/>
                    <a:pt x="1" y="503"/>
                  </a:cubicBezTo>
                  <a:cubicBezTo>
                    <a:pt x="7" y="496"/>
                    <a:pt x="14" y="494"/>
                    <a:pt x="21" y="494"/>
                  </a:cubicBezTo>
                  <a:cubicBezTo>
                    <a:pt x="27" y="494"/>
                    <a:pt x="33" y="496"/>
                    <a:pt x="39" y="496"/>
                  </a:cubicBezTo>
                  <a:cubicBezTo>
                    <a:pt x="73" y="504"/>
                    <a:pt x="104" y="507"/>
                    <a:pt x="135" y="507"/>
                  </a:cubicBezTo>
                  <a:cubicBezTo>
                    <a:pt x="155" y="507"/>
                    <a:pt x="175" y="505"/>
                    <a:pt x="195" y="503"/>
                  </a:cubicBezTo>
                  <a:cubicBezTo>
                    <a:pt x="302" y="478"/>
                    <a:pt x="389" y="434"/>
                    <a:pt x="472" y="365"/>
                  </a:cubicBezTo>
                  <a:cubicBezTo>
                    <a:pt x="577" y="270"/>
                    <a:pt x="652" y="145"/>
                    <a:pt x="709" y="14"/>
                  </a:cubicBezTo>
                  <a:cubicBezTo>
                    <a:pt x="715" y="7"/>
                    <a:pt x="709" y="7"/>
                    <a:pt x="70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33"/>
            <p:cNvSpPr/>
            <p:nvPr/>
          </p:nvSpPr>
          <p:spPr>
            <a:xfrm rot="10800000" flipH="1">
              <a:off x="4291300" y="2940091"/>
              <a:ext cx="59844" cy="158836"/>
            </a:xfrm>
            <a:custGeom>
              <a:avLst/>
              <a:gdLst/>
              <a:ahLst/>
              <a:cxnLst/>
              <a:rect l="l" t="t" r="r" b="b"/>
              <a:pathLst>
                <a:path w="347" h="921" extrusionOk="0">
                  <a:moveTo>
                    <a:pt x="347" y="0"/>
                  </a:moveTo>
                  <a:cubicBezTo>
                    <a:pt x="333" y="0"/>
                    <a:pt x="327" y="6"/>
                    <a:pt x="327" y="12"/>
                  </a:cubicBezTo>
                  <a:cubicBezTo>
                    <a:pt x="296" y="50"/>
                    <a:pt x="272" y="82"/>
                    <a:pt x="252" y="125"/>
                  </a:cubicBezTo>
                  <a:cubicBezTo>
                    <a:pt x="145" y="327"/>
                    <a:pt x="58" y="539"/>
                    <a:pt x="27" y="764"/>
                  </a:cubicBezTo>
                  <a:cubicBezTo>
                    <a:pt x="15" y="816"/>
                    <a:pt x="1" y="865"/>
                    <a:pt x="15" y="921"/>
                  </a:cubicBezTo>
                  <a:cubicBezTo>
                    <a:pt x="46" y="752"/>
                    <a:pt x="76" y="596"/>
                    <a:pt x="133" y="440"/>
                  </a:cubicBezTo>
                  <a:cubicBezTo>
                    <a:pt x="197" y="289"/>
                    <a:pt x="252" y="139"/>
                    <a:pt x="34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33"/>
            <p:cNvSpPr/>
            <p:nvPr/>
          </p:nvSpPr>
          <p:spPr>
            <a:xfrm rot="10800000" flipH="1">
              <a:off x="3801842" y="2651386"/>
              <a:ext cx="121414" cy="122274"/>
            </a:xfrm>
            <a:custGeom>
              <a:avLst/>
              <a:gdLst/>
              <a:ahLst/>
              <a:cxnLst/>
              <a:rect l="l" t="t" r="r" b="b"/>
              <a:pathLst>
                <a:path w="704" h="709" extrusionOk="0">
                  <a:moveTo>
                    <a:pt x="1" y="1"/>
                  </a:moveTo>
                  <a:cubicBezTo>
                    <a:pt x="7" y="7"/>
                    <a:pt x="13" y="13"/>
                    <a:pt x="19" y="20"/>
                  </a:cubicBezTo>
                  <a:cubicBezTo>
                    <a:pt x="101" y="70"/>
                    <a:pt x="169" y="133"/>
                    <a:pt x="238" y="195"/>
                  </a:cubicBezTo>
                  <a:cubicBezTo>
                    <a:pt x="371" y="321"/>
                    <a:pt x="489" y="458"/>
                    <a:pt x="608" y="602"/>
                  </a:cubicBezTo>
                  <a:cubicBezTo>
                    <a:pt x="634" y="640"/>
                    <a:pt x="665" y="671"/>
                    <a:pt x="696" y="709"/>
                  </a:cubicBezTo>
                  <a:cubicBezTo>
                    <a:pt x="703" y="697"/>
                    <a:pt x="696" y="689"/>
                    <a:pt x="690" y="683"/>
                  </a:cubicBezTo>
                  <a:cubicBezTo>
                    <a:pt x="652" y="634"/>
                    <a:pt x="608" y="577"/>
                    <a:pt x="565" y="527"/>
                  </a:cubicBezTo>
                  <a:cubicBezTo>
                    <a:pt x="452" y="377"/>
                    <a:pt x="327" y="238"/>
                    <a:pt x="189" y="119"/>
                  </a:cubicBezTo>
                  <a:cubicBezTo>
                    <a:pt x="131" y="70"/>
                    <a:pt x="76" y="26"/>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33"/>
            <p:cNvSpPr/>
            <p:nvPr/>
          </p:nvSpPr>
          <p:spPr>
            <a:xfrm rot="10800000" flipH="1">
              <a:off x="3941195" y="2948541"/>
              <a:ext cx="60879" cy="160215"/>
            </a:xfrm>
            <a:custGeom>
              <a:avLst/>
              <a:gdLst/>
              <a:ahLst/>
              <a:cxnLst/>
              <a:rect l="l" t="t" r="r" b="b"/>
              <a:pathLst>
                <a:path w="353" h="929" extrusionOk="0">
                  <a:moveTo>
                    <a:pt x="0" y="0"/>
                  </a:moveTo>
                  <a:cubicBezTo>
                    <a:pt x="8" y="83"/>
                    <a:pt x="277" y="803"/>
                    <a:pt x="352" y="928"/>
                  </a:cubicBezTo>
                  <a:cubicBezTo>
                    <a:pt x="346" y="885"/>
                    <a:pt x="32" y="38"/>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33"/>
            <p:cNvSpPr/>
            <p:nvPr/>
          </p:nvSpPr>
          <p:spPr>
            <a:xfrm rot="10800000" flipH="1">
              <a:off x="3994314" y="2520830"/>
              <a:ext cx="163322" cy="60361"/>
            </a:xfrm>
            <a:custGeom>
              <a:avLst/>
              <a:gdLst/>
              <a:ahLst/>
              <a:cxnLst/>
              <a:rect l="l" t="t" r="r" b="b"/>
              <a:pathLst>
                <a:path w="947" h="350" extrusionOk="0">
                  <a:moveTo>
                    <a:pt x="1" y="1"/>
                  </a:moveTo>
                  <a:cubicBezTo>
                    <a:pt x="25" y="25"/>
                    <a:pt x="56" y="44"/>
                    <a:pt x="82" y="62"/>
                  </a:cubicBezTo>
                  <a:cubicBezTo>
                    <a:pt x="163" y="125"/>
                    <a:pt x="244" y="189"/>
                    <a:pt x="326" y="238"/>
                  </a:cubicBezTo>
                  <a:cubicBezTo>
                    <a:pt x="436" y="311"/>
                    <a:pt x="554" y="350"/>
                    <a:pt x="680" y="350"/>
                  </a:cubicBezTo>
                  <a:cubicBezTo>
                    <a:pt x="718" y="350"/>
                    <a:pt x="757" y="346"/>
                    <a:pt x="796" y="339"/>
                  </a:cubicBezTo>
                  <a:cubicBezTo>
                    <a:pt x="846" y="325"/>
                    <a:pt x="896" y="313"/>
                    <a:pt x="947" y="282"/>
                  </a:cubicBezTo>
                  <a:cubicBezTo>
                    <a:pt x="921" y="282"/>
                    <a:pt x="903" y="288"/>
                    <a:pt x="890" y="295"/>
                  </a:cubicBezTo>
                  <a:cubicBezTo>
                    <a:pt x="830" y="321"/>
                    <a:pt x="767" y="332"/>
                    <a:pt x="705" y="332"/>
                  </a:cubicBezTo>
                  <a:cubicBezTo>
                    <a:pt x="676" y="332"/>
                    <a:pt x="648" y="330"/>
                    <a:pt x="620" y="325"/>
                  </a:cubicBezTo>
                  <a:cubicBezTo>
                    <a:pt x="508" y="313"/>
                    <a:pt x="401" y="264"/>
                    <a:pt x="308" y="201"/>
                  </a:cubicBezTo>
                  <a:cubicBezTo>
                    <a:pt x="232" y="145"/>
                    <a:pt x="157" y="88"/>
                    <a:pt x="76" y="38"/>
                  </a:cubicBezTo>
                  <a:cubicBezTo>
                    <a:pt x="50" y="19"/>
                    <a:pt x="31" y="7"/>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33"/>
            <p:cNvSpPr/>
            <p:nvPr/>
          </p:nvSpPr>
          <p:spPr>
            <a:xfrm rot="10800000" flipH="1">
              <a:off x="4166090" y="2969065"/>
              <a:ext cx="47600" cy="170908"/>
            </a:xfrm>
            <a:custGeom>
              <a:avLst/>
              <a:gdLst/>
              <a:ahLst/>
              <a:cxnLst/>
              <a:rect l="l" t="t" r="r" b="b"/>
              <a:pathLst>
                <a:path w="276" h="991" extrusionOk="0">
                  <a:moveTo>
                    <a:pt x="270" y="1"/>
                  </a:moveTo>
                  <a:cubicBezTo>
                    <a:pt x="252" y="13"/>
                    <a:pt x="252" y="25"/>
                    <a:pt x="238" y="44"/>
                  </a:cubicBezTo>
                  <a:cubicBezTo>
                    <a:pt x="170" y="169"/>
                    <a:pt x="125" y="307"/>
                    <a:pt x="82" y="444"/>
                  </a:cubicBezTo>
                  <a:cubicBezTo>
                    <a:pt x="50" y="545"/>
                    <a:pt x="32" y="646"/>
                    <a:pt x="20" y="745"/>
                  </a:cubicBezTo>
                  <a:cubicBezTo>
                    <a:pt x="13" y="828"/>
                    <a:pt x="0" y="903"/>
                    <a:pt x="6" y="990"/>
                  </a:cubicBezTo>
                  <a:cubicBezTo>
                    <a:pt x="13" y="872"/>
                    <a:pt x="32" y="765"/>
                    <a:pt x="58" y="652"/>
                  </a:cubicBezTo>
                  <a:cubicBezTo>
                    <a:pt x="101" y="444"/>
                    <a:pt x="170" y="238"/>
                    <a:pt x="258" y="44"/>
                  </a:cubicBezTo>
                  <a:cubicBezTo>
                    <a:pt x="263" y="31"/>
                    <a:pt x="264" y="20"/>
                    <a:pt x="274" y="13"/>
                  </a:cubicBezTo>
                  <a:lnTo>
                    <a:pt x="274" y="13"/>
                  </a:lnTo>
                  <a:cubicBezTo>
                    <a:pt x="275" y="15"/>
                    <a:pt x="276" y="17"/>
                    <a:pt x="276" y="19"/>
                  </a:cubicBezTo>
                  <a:lnTo>
                    <a:pt x="276" y="13"/>
                  </a:lnTo>
                  <a:cubicBezTo>
                    <a:pt x="275" y="13"/>
                    <a:pt x="275" y="13"/>
                    <a:pt x="274" y="13"/>
                  </a:cubicBezTo>
                  <a:lnTo>
                    <a:pt x="274" y="13"/>
                  </a:lnTo>
                  <a:cubicBezTo>
                    <a:pt x="273" y="9"/>
                    <a:pt x="270" y="5"/>
                    <a:pt x="27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33"/>
            <p:cNvSpPr/>
            <p:nvPr/>
          </p:nvSpPr>
          <p:spPr>
            <a:xfrm rot="10800000" flipH="1">
              <a:off x="4267845" y="2720026"/>
              <a:ext cx="95027" cy="121584"/>
            </a:xfrm>
            <a:custGeom>
              <a:avLst/>
              <a:gdLst/>
              <a:ahLst/>
              <a:cxnLst/>
              <a:rect l="l" t="t" r="r" b="b"/>
              <a:pathLst>
                <a:path w="551" h="705" extrusionOk="0">
                  <a:moveTo>
                    <a:pt x="545" y="0"/>
                  </a:moveTo>
                  <a:cubicBezTo>
                    <a:pt x="527" y="62"/>
                    <a:pt x="501" y="119"/>
                    <a:pt x="475" y="181"/>
                  </a:cubicBezTo>
                  <a:cubicBezTo>
                    <a:pt x="426" y="288"/>
                    <a:pt x="376" y="401"/>
                    <a:pt x="307" y="495"/>
                  </a:cubicBezTo>
                  <a:cubicBezTo>
                    <a:pt x="257" y="564"/>
                    <a:pt x="194" y="620"/>
                    <a:pt x="119" y="652"/>
                  </a:cubicBezTo>
                  <a:cubicBezTo>
                    <a:pt x="81" y="670"/>
                    <a:pt x="44" y="683"/>
                    <a:pt x="0" y="701"/>
                  </a:cubicBezTo>
                  <a:cubicBezTo>
                    <a:pt x="12" y="701"/>
                    <a:pt x="19" y="704"/>
                    <a:pt x="22" y="704"/>
                  </a:cubicBezTo>
                  <a:cubicBezTo>
                    <a:pt x="23" y="704"/>
                    <a:pt x="24" y="703"/>
                    <a:pt x="24" y="701"/>
                  </a:cubicBezTo>
                  <a:cubicBezTo>
                    <a:pt x="157" y="664"/>
                    <a:pt x="269" y="608"/>
                    <a:pt x="345" y="489"/>
                  </a:cubicBezTo>
                  <a:cubicBezTo>
                    <a:pt x="426" y="357"/>
                    <a:pt x="489" y="219"/>
                    <a:pt x="533" y="68"/>
                  </a:cubicBezTo>
                  <a:cubicBezTo>
                    <a:pt x="539" y="44"/>
                    <a:pt x="551" y="24"/>
                    <a:pt x="54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33"/>
            <p:cNvSpPr/>
            <p:nvPr/>
          </p:nvSpPr>
          <p:spPr>
            <a:xfrm rot="10800000" flipH="1">
              <a:off x="4026738" y="2508930"/>
              <a:ext cx="142971" cy="39838"/>
            </a:xfrm>
            <a:custGeom>
              <a:avLst/>
              <a:gdLst/>
              <a:ahLst/>
              <a:cxnLst/>
              <a:rect l="l" t="t" r="r" b="b"/>
              <a:pathLst>
                <a:path w="829" h="231" extrusionOk="0">
                  <a:moveTo>
                    <a:pt x="1" y="1"/>
                  </a:moveTo>
                  <a:cubicBezTo>
                    <a:pt x="1" y="13"/>
                    <a:pt x="7" y="13"/>
                    <a:pt x="7" y="19"/>
                  </a:cubicBezTo>
                  <a:cubicBezTo>
                    <a:pt x="94" y="88"/>
                    <a:pt x="189" y="145"/>
                    <a:pt x="294" y="183"/>
                  </a:cubicBezTo>
                  <a:cubicBezTo>
                    <a:pt x="373" y="214"/>
                    <a:pt x="452" y="230"/>
                    <a:pt x="533" y="230"/>
                  </a:cubicBezTo>
                  <a:cubicBezTo>
                    <a:pt x="580" y="230"/>
                    <a:pt x="628" y="224"/>
                    <a:pt x="678" y="213"/>
                  </a:cubicBezTo>
                  <a:cubicBezTo>
                    <a:pt x="733" y="201"/>
                    <a:pt x="783" y="175"/>
                    <a:pt x="828" y="137"/>
                  </a:cubicBezTo>
                  <a:cubicBezTo>
                    <a:pt x="822" y="136"/>
                    <a:pt x="818" y="135"/>
                    <a:pt x="814" y="135"/>
                  </a:cubicBezTo>
                  <a:cubicBezTo>
                    <a:pt x="805" y="135"/>
                    <a:pt x="801" y="140"/>
                    <a:pt x="796" y="145"/>
                  </a:cubicBezTo>
                  <a:cubicBezTo>
                    <a:pt x="712" y="189"/>
                    <a:pt x="627" y="207"/>
                    <a:pt x="541" y="207"/>
                  </a:cubicBezTo>
                  <a:cubicBezTo>
                    <a:pt x="481" y="207"/>
                    <a:pt x="420" y="198"/>
                    <a:pt x="357" y="183"/>
                  </a:cubicBezTo>
                  <a:cubicBezTo>
                    <a:pt x="244" y="151"/>
                    <a:pt x="144" y="94"/>
                    <a:pt x="50" y="32"/>
                  </a:cubicBezTo>
                  <a:cubicBezTo>
                    <a:pt x="31" y="25"/>
                    <a:pt x="19" y="13"/>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33"/>
            <p:cNvSpPr/>
            <p:nvPr/>
          </p:nvSpPr>
          <p:spPr>
            <a:xfrm rot="10800000" flipH="1">
              <a:off x="3959649" y="2818849"/>
              <a:ext cx="93302" cy="151420"/>
            </a:xfrm>
            <a:custGeom>
              <a:avLst/>
              <a:gdLst/>
              <a:ahLst/>
              <a:cxnLst/>
              <a:rect l="l" t="t" r="r" b="b"/>
              <a:pathLst>
                <a:path w="541" h="878" extrusionOk="0">
                  <a:moveTo>
                    <a:pt x="14" y="0"/>
                  </a:moveTo>
                  <a:cubicBezTo>
                    <a:pt x="0" y="24"/>
                    <a:pt x="14" y="38"/>
                    <a:pt x="14" y="50"/>
                  </a:cubicBezTo>
                  <a:cubicBezTo>
                    <a:pt x="95" y="363"/>
                    <a:pt x="263" y="626"/>
                    <a:pt x="495" y="852"/>
                  </a:cubicBezTo>
                  <a:cubicBezTo>
                    <a:pt x="503" y="865"/>
                    <a:pt x="515" y="877"/>
                    <a:pt x="540" y="877"/>
                  </a:cubicBezTo>
                  <a:cubicBezTo>
                    <a:pt x="408" y="752"/>
                    <a:pt x="301" y="620"/>
                    <a:pt x="214" y="476"/>
                  </a:cubicBezTo>
                  <a:cubicBezTo>
                    <a:pt x="127" y="333"/>
                    <a:pt x="63" y="169"/>
                    <a:pt x="1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33"/>
            <p:cNvSpPr/>
            <p:nvPr/>
          </p:nvSpPr>
          <p:spPr>
            <a:xfrm rot="10800000" flipH="1">
              <a:off x="4152120" y="2880419"/>
              <a:ext cx="20696" cy="176599"/>
            </a:xfrm>
            <a:custGeom>
              <a:avLst/>
              <a:gdLst/>
              <a:ahLst/>
              <a:cxnLst/>
              <a:rect l="l" t="t" r="r" b="b"/>
              <a:pathLst>
                <a:path w="120" h="1024" extrusionOk="0">
                  <a:moveTo>
                    <a:pt x="107" y="1"/>
                  </a:moveTo>
                  <a:cubicBezTo>
                    <a:pt x="63" y="139"/>
                    <a:pt x="26" y="278"/>
                    <a:pt x="12" y="415"/>
                  </a:cubicBezTo>
                  <a:cubicBezTo>
                    <a:pt x="0" y="553"/>
                    <a:pt x="6" y="691"/>
                    <a:pt x="44" y="828"/>
                  </a:cubicBezTo>
                  <a:cubicBezTo>
                    <a:pt x="63" y="891"/>
                    <a:pt x="81" y="961"/>
                    <a:pt x="119" y="1024"/>
                  </a:cubicBezTo>
                  <a:cubicBezTo>
                    <a:pt x="81" y="911"/>
                    <a:pt x="50" y="804"/>
                    <a:pt x="38" y="691"/>
                  </a:cubicBezTo>
                  <a:cubicBezTo>
                    <a:pt x="26" y="597"/>
                    <a:pt x="26" y="509"/>
                    <a:pt x="32" y="422"/>
                  </a:cubicBezTo>
                  <a:cubicBezTo>
                    <a:pt x="44" y="296"/>
                    <a:pt x="69" y="171"/>
                    <a:pt x="101" y="46"/>
                  </a:cubicBezTo>
                  <a:cubicBezTo>
                    <a:pt x="107" y="33"/>
                    <a:pt x="113" y="15"/>
                    <a:pt x="10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33"/>
            <p:cNvSpPr/>
            <p:nvPr/>
          </p:nvSpPr>
          <p:spPr>
            <a:xfrm rot="10800000" flipH="1">
              <a:off x="4052780" y="2864206"/>
              <a:ext cx="52946" cy="150385"/>
            </a:xfrm>
            <a:custGeom>
              <a:avLst/>
              <a:gdLst/>
              <a:ahLst/>
              <a:cxnLst/>
              <a:rect l="l" t="t" r="r" b="b"/>
              <a:pathLst>
                <a:path w="307" h="872" extrusionOk="0">
                  <a:moveTo>
                    <a:pt x="0" y="0"/>
                  </a:moveTo>
                  <a:cubicBezTo>
                    <a:pt x="151" y="275"/>
                    <a:pt x="256" y="558"/>
                    <a:pt x="293" y="871"/>
                  </a:cubicBezTo>
                  <a:cubicBezTo>
                    <a:pt x="307" y="651"/>
                    <a:pt x="131" y="131"/>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33"/>
            <p:cNvSpPr/>
            <p:nvPr/>
          </p:nvSpPr>
          <p:spPr>
            <a:xfrm rot="10800000" flipH="1">
              <a:off x="4307685" y="2864207"/>
              <a:ext cx="38114" cy="162457"/>
            </a:xfrm>
            <a:custGeom>
              <a:avLst/>
              <a:gdLst/>
              <a:ahLst/>
              <a:cxnLst/>
              <a:rect l="l" t="t" r="r" b="b"/>
              <a:pathLst>
                <a:path w="221" h="942" extrusionOk="0">
                  <a:moveTo>
                    <a:pt x="220" y="1"/>
                  </a:moveTo>
                  <a:lnTo>
                    <a:pt x="220" y="1"/>
                  </a:lnTo>
                  <a:cubicBezTo>
                    <a:pt x="76" y="296"/>
                    <a:pt x="7" y="609"/>
                    <a:pt x="1" y="941"/>
                  </a:cubicBezTo>
                  <a:cubicBezTo>
                    <a:pt x="7" y="915"/>
                    <a:pt x="13" y="891"/>
                    <a:pt x="13" y="866"/>
                  </a:cubicBezTo>
                  <a:cubicBezTo>
                    <a:pt x="19" y="791"/>
                    <a:pt x="32" y="709"/>
                    <a:pt x="44" y="634"/>
                  </a:cubicBezTo>
                  <a:cubicBezTo>
                    <a:pt x="76" y="452"/>
                    <a:pt x="120" y="276"/>
                    <a:pt x="189" y="102"/>
                  </a:cubicBezTo>
                  <a:cubicBezTo>
                    <a:pt x="201" y="70"/>
                    <a:pt x="214" y="39"/>
                    <a:pt x="22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33"/>
            <p:cNvSpPr/>
            <p:nvPr/>
          </p:nvSpPr>
          <p:spPr>
            <a:xfrm rot="10800000" flipH="1">
              <a:off x="4421167" y="2789529"/>
              <a:ext cx="60879" cy="120377"/>
            </a:xfrm>
            <a:custGeom>
              <a:avLst/>
              <a:gdLst/>
              <a:ahLst/>
              <a:cxnLst/>
              <a:rect l="l" t="t" r="r" b="b"/>
              <a:pathLst>
                <a:path w="353" h="698" extrusionOk="0">
                  <a:moveTo>
                    <a:pt x="338" y="1"/>
                  </a:moveTo>
                  <a:cubicBezTo>
                    <a:pt x="332" y="7"/>
                    <a:pt x="326" y="13"/>
                    <a:pt x="320" y="20"/>
                  </a:cubicBezTo>
                  <a:cubicBezTo>
                    <a:pt x="314" y="26"/>
                    <a:pt x="314" y="32"/>
                    <a:pt x="308" y="38"/>
                  </a:cubicBezTo>
                  <a:cubicBezTo>
                    <a:pt x="251" y="96"/>
                    <a:pt x="208" y="163"/>
                    <a:pt x="176" y="232"/>
                  </a:cubicBezTo>
                  <a:cubicBezTo>
                    <a:pt x="107" y="371"/>
                    <a:pt x="51" y="521"/>
                    <a:pt x="8" y="672"/>
                  </a:cubicBezTo>
                  <a:cubicBezTo>
                    <a:pt x="8" y="678"/>
                    <a:pt x="0" y="684"/>
                    <a:pt x="8" y="697"/>
                  </a:cubicBezTo>
                  <a:cubicBezTo>
                    <a:pt x="38" y="615"/>
                    <a:pt x="69" y="533"/>
                    <a:pt x="101" y="458"/>
                  </a:cubicBezTo>
                  <a:cubicBezTo>
                    <a:pt x="164" y="308"/>
                    <a:pt x="233" y="163"/>
                    <a:pt x="332" y="32"/>
                  </a:cubicBezTo>
                  <a:cubicBezTo>
                    <a:pt x="346" y="26"/>
                    <a:pt x="352" y="13"/>
                    <a:pt x="35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33"/>
            <p:cNvSpPr/>
            <p:nvPr/>
          </p:nvSpPr>
          <p:spPr>
            <a:xfrm rot="10800000" flipH="1">
              <a:off x="4414614" y="2616721"/>
              <a:ext cx="84507" cy="117963"/>
            </a:xfrm>
            <a:custGeom>
              <a:avLst/>
              <a:gdLst/>
              <a:ahLst/>
              <a:cxnLst/>
              <a:rect l="l" t="t" r="r" b="b"/>
              <a:pathLst>
                <a:path w="490" h="684" extrusionOk="0">
                  <a:moveTo>
                    <a:pt x="489" y="0"/>
                  </a:moveTo>
                  <a:lnTo>
                    <a:pt x="489" y="0"/>
                  </a:lnTo>
                  <a:cubicBezTo>
                    <a:pt x="396" y="87"/>
                    <a:pt x="321" y="182"/>
                    <a:pt x="258" y="289"/>
                  </a:cubicBezTo>
                  <a:cubicBezTo>
                    <a:pt x="208" y="376"/>
                    <a:pt x="158" y="471"/>
                    <a:pt x="107" y="558"/>
                  </a:cubicBezTo>
                  <a:cubicBezTo>
                    <a:pt x="83" y="596"/>
                    <a:pt x="58" y="639"/>
                    <a:pt x="20" y="665"/>
                  </a:cubicBezTo>
                  <a:cubicBezTo>
                    <a:pt x="20" y="671"/>
                    <a:pt x="0" y="671"/>
                    <a:pt x="14" y="683"/>
                  </a:cubicBezTo>
                  <a:cubicBezTo>
                    <a:pt x="32" y="683"/>
                    <a:pt x="52" y="665"/>
                    <a:pt x="70" y="645"/>
                  </a:cubicBezTo>
                  <a:cubicBezTo>
                    <a:pt x="89" y="627"/>
                    <a:pt x="107" y="602"/>
                    <a:pt x="121" y="576"/>
                  </a:cubicBezTo>
                  <a:cubicBezTo>
                    <a:pt x="151" y="527"/>
                    <a:pt x="182" y="471"/>
                    <a:pt x="214" y="414"/>
                  </a:cubicBezTo>
                  <a:cubicBezTo>
                    <a:pt x="283" y="289"/>
                    <a:pt x="352" y="163"/>
                    <a:pt x="446" y="57"/>
                  </a:cubicBezTo>
                  <a:cubicBezTo>
                    <a:pt x="465" y="44"/>
                    <a:pt x="477" y="20"/>
                    <a:pt x="48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33"/>
            <p:cNvSpPr/>
            <p:nvPr/>
          </p:nvSpPr>
          <p:spPr>
            <a:xfrm rot="10800000" flipH="1">
              <a:off x="4064335" y="2821952"/>
              <a:ext cx="29491" cy="128828"/>
            </a:xfrm>
            <a:custGeom>
              <a:avLst/>
              <a:gdLst/>
              <a:ahLst/>
              <a:cxnLst/>
              <a:rect l="l" t="t" r="r" b="b"/>
              <a:pathLst>
                <a:path w="171" h="747" extrusionOk="0">
                  <a:moveTo>
                    <a:pt x="1" y="0"/>
                  </a:moveTo>
                  <a:lnTo>
                    <a:pt x="1" y="0"/>
                  </a:lnTo>
                  <a:cubicBezTo>
                    <a:pt x="20" y="81"/>
                    <a:pt x="64" y="157"/>
                    <a:pt x="90" y="238"/>
                  </a:cubicBezTo>
                  <a:cubicBezTo>
                    <a:pt x="108" y="319"/>
                    <a:pt x="121" y="408"/>
                    <a:pt x="133" y="489"/>
                  </a:cubicBezTo>
                  <a:cubicBezTo>
                    <a:pt x="145" y="576"/>
                    <a:pt x="139" y="657"/>
                    <a:pt x="151" y="746"/>
                  </a:cubicBezTo>
                  <a:cubicBezTo>
                    <a:pt x="165" y="721"/>
                    <a:pt x="171" y="689"/>
                    <a:pt x="171" y="663"/>
                  </a:cubicBezTo>
                  <a:cubicBezTo>
                    <a:pt x="171" y="564"/>
                    <a:pt x="159" y="463"/>
                    <a:pt x="139" y="363"/>
                  </a:cubicBezTo>
                  <a:cubicBezTo>
                    <a:pt x="114" y="232"/>
                    <a:pt x="70" y="113"/>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33"/>
            <p:cNvSpPr/>
            <p:nvPr/>
          </p:nvSpPr>
          <p:spPr>
            <a:xfrm rot="10800000" flipH="1">
              <a:off x="3734926" y="2701055"/>
              <a:ext cx="109169" cy="77090"/>
            </a:xfrm>
            <a:custGeom>
              <a:avLst/>
              <a:gdLst/>
              <a:ahLst/>
              <a:cxnLst/>
              <a:rect l="l" t="t" r="r" b="b"/>
              <a:pathLst>
                <a:path w="633" h="447" extrusionOk="0">
                  <a:moveTo>
                    <a:pt x="1" y="1"/>
                  </a:moveTo>
                  <a:lnTo>
                    <a:pt x="1" y="1"/>
                  </a:lnTo>
                  <a:cubicBezTo>
                    <a:pt x="7" y="8"/>
                    <a:pt x="13" y="14"/>
                    <a:pt x="13" y="14"/>
                  </a:cubicBezTo>
                  <a:cubicBezTo>
                    <a:pt x="25" y="20"/>
                    <a:pt x="38" y="20"/>
                    <a:pt x="44" y="27"/>
                  </a:cubicBezTo>
                  <a:cubicBezTo>
                    <a:pt x="137" y="52"/>
                    <a:pt x="219" y="102"/>
                    <a:pt x="294" y="159"/>
                  </a:cubicBezTo>
                  <a:cubicBezTo>
                    <a:pt x="369" y="215"/>
                    <a:pt x="432" y="278"/>
                    <a:pt x="501" y="333"/>
                  </a:cubicBezTo>
                  <a:cubicBezTo>
                    <a:pt x="545" y="371"/>
                    <a:pt x="589" y="409"/>
                    <a:pt x="632" y="446"/>
                  </a:cubicBezTo>
                  <a:cubicBezTo>
                    <a:pt x="632" y="440"/>
                    <a:pt x="626" y="434"/>
                    <a:pt x="620" y="428"/>
                  </a:cubicBezTo>
                  <a:cubicBezTo>
                    <a:pt x="539" y="339"/>
                    <a:pt x="444" y="252"/>
                    <a:pt x="351" y="171"/>
                  </a:cubicBezTo>
                  <a:cubicBezTo>
                    <a:pt x="301" y="127"/>
                    <a:pt x="244" y="90"/>
                    <a:pt x="189" y="58"/>
                  </a:cubicBezTo>
                  <a:cubicBezTo>
                    <a:pt x="131" y="27"/>
                    <a:pt x="68" y="8"/>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33"/>
            <p:cNvSpPr/>
            <p:nvPr/>
          </p:nvSpPr>
          <p:spPr>
            <a:xfrm rot="10800000" flipH="1">
              <a:off x="4137116" y="2838337"/>
              <a:ext cx="37769" cy="134346"/>
            </a:xfrm>
            <a:custGeom>
              <a:avLst/>
              <a:gdLst/>
              <a:ahLst/>
              <a:cxnLst/>
              <a:rect l="l" t="t" r="r" b="b"/>
              <a:pathLst>
                <a:path w="219" h="779" extrusionOk="0">
                  <a:moveTo>
                    <a:pt x="18" y="1"/>
                  </a:moveTo>
                  <a:cubicBezTo>
                    <a:pt x="0" y="8"/>
                    <a:pt x="6" y="20"/>
                    <a:pt x="6" y="32"/>
                  </a:cubicBezTo>
                  <a:cubicBezTo>
                    <a:pt x="6" y="96"/>
                    <a:pt x="6" y="159"/>
                    <a:pt x="12" y="220"/>
                  </a:cubicBezTo>
                  <a:cubicBezTo>
                    <a:pt x="24" y="327"/>
                    <a:pt x="50" y="428"/>
                    <a:pt x="81" y="527"/>
                  </a:cubicBezTo>
                  <a:cubicBezTo>
                    <a:pt x="105" y="610"/>
                    <a:pt x="137" y="691"/>
                    <a:pt x="188" y="760"/>
                  </a:cubicBezTo>
                  <a:cubicBezTo>
                    <a:pt x="194" y="766"/>
                    <a:pt x="200" y="778"/>
                    <a:pt x="218" y="778"/>
                  </a:cubicBezTo>
                  <a:cubicBezTo>
                    <a:pt x="150" y="660"/>
                    <a:pt x="93" y="535"/>
                    <a:pt x="62" y="402"/>
                  </a:cubicBezTo>
                  <a:cubicBezTo>
                    <a:pt x="30" y="272"/>
                    <a:pt x="18" y="139"/>
                    <a:pt x="1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33"/>
            <p:cNvSpPr/>
            <p:nvPr/>
          </p:nvSpPr>
          <p:spPr>
            <a:xfrm rot="10800000" flipH="1">
              <a:off x="4252496" y="2841441"/>
              <a:ext cx="32595" cy="139693"/>
            </a:xfrm>
            <a:custGeom>
              <a:avLst/>
              <a:gdLst/>
              <a:ahLst/>
              <a:cxnLst/>
              <a:rect l="l" t="t" r="r" b="b"/>
              <a:pathLst>
                <a:path w="189" h="810" extrusionOk="0">
                  <a:moveTo>
                    <a:pt x="188" y="0"/>
                  </a:moveTo>
                  <a:cubicBezTo>
                    <a:pt x="170" y="20"/>
                    <a:pt x="158" y="50"/>
                    <a:pt x="145" y="75"/>
                  </a:cubicBezTo>
                  <a:cubicBezTo>
                    <a:pt x="101" y="182"/>
                    <a:pt x="70" y="295"/>
                    <a:pt x="51" y="408"/>
                  </a:cubicBezTo>
                  <a:cubicBezTo>
                    <a:pt x="38" y="489"/>
                    <a:pt x="26" y="570"/>
                    <a:pt x="14" y="651"/>
                  </a:cubicBezTo>
                  <a:cubicBezTo>
                    <a:pt x="9" y="696"/>
                    <a:pt x="8" y="745"/>
                    <a:pt x="3" y="790"/>
                  </a:cubicBezTo>
                  <a:lnTo>
                    <a:pt x="3" y="790"/>
                  </a:lnTo>
                  <a:cubicBezTo>
                    <a:pt x="7" y="774"/>
                    <a:pt x="15" y="759"/>
                    <a:pt x="20" y="746"/>
                  </a:cubicBezTo>
                  <a:cubicBezTo>
                    <a:pt x="32" y="645"/>
                    <a:pt x="51" y="539"/>
                    <a:pt x="70" y="439"/>
                  </a:cubicBezTo>
                  <a:cubicBezTo>
                    <a:pt x="95" y="295"/>
                    <a:pt x="127" y="145"/>
                    <a:pt x="188" y="12"/>
                  </a:cubicBezTo>
                  <a:lnTo>
                    <a:pt x="188" y="0"/>
                  </a:lnTo>
                  <a:close/>
                  <a:moveTo>
                    <a:pt x="3" y="790"/>
                  </a:moveTo>
                  <a:cubicBezTo>
                    <a:pt x="1" y="796"/>
                    <a:pt x="0" y="803"/>
                    <a:pt x="0" y="809"/>
                  </a:cubicBezTo>
                  <a:cubicBezTo>
                    <a:pt x="1" y="803"/>
                    <a:pt x="2" y="797"/>
                    <a:pt x="3" y="79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33"/>
            <p:cNvSpPr/>
            <p:nvPr/>
          </p:nvSpPr>
          <p:spPr>
            <a:xfrm rot="10800000" flipH="1">
              <a:off x="4148671" y="2572398"/>
              <a:ext cx="17591" cy="123481"/>
            </a:xfrm>
            <a:custGeom>
              <a:avLst/>
              <a:gdLst/>
              <a:ahLst/>
              <a:cxnLst/>
              <a:rect l="l" t="t" r="r" b="b"/>
              <a:pathLst>
                <a:path w="102" h="716" extrusionOk="0">
                  <a:moveTo>
                    <a:pt x="1" y="1"/>
                  </a:moveTo>
                  <a:lnTo>
                    <a:pt x="1" y="1"/>
                  </a:lnTo>
                  <a:cubicBezTo>
                    <a:pt x="14" y="50"/>
                    <a:pt x="26" y="102"/>
                    <a:pt x="38" y="145"/>
                  </a:cubicBezTo>
                  <a:cubicBezTo>
                    <a:pt x="58" y="264"/>
                    <a:pt x="83" y="377"/>
                    <a:pt x="76" y="496"/>
                  </a:cubicBezTo>
                  <a:cubicBezTo>
                    <a:pt x="70" y="553"/>
                    <a:pt x="58" y="608"/>
                    <a:pt x="38" y="660"/>
                  </a:cubicBezTo>
                  <a:cubicBezTo>
                    <a:pt x="32" y="672"/>
                    <a:pt x="20" y="684"/>
                    <a:pt x="20" y="715"/>
                  </a:cubicBezTo>
                  <a:cubicBezTo>
                    <a:pt x="64" y="660"/>
                    <a:pt x="83" y="608"/>
                    <a:pt x="89" y="553"/>
                  </a:cubicBezTo>
                  <a:cubicBezTo>
                    <a:pt x="101" y="496"/>
                    <a:pt x="101" y="434"/>
                    <a:pt x="89" y="371"/>
                  </a:cubicBezTo>
                  <a:cubicBezTo>
                    <a:pt x="76" y="258"/>
                    <a:pt x="58" y="145"/>
                    <a:pt x="26" y="38"/>
                  </a:cubicBezTo>
                  <a:cubicBezTo>
                    <a:pt x="20" y="26"/>
                    <a:pt x="20" y="7"/>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33"/>
            <p:cNvSpPr/>
            <p:nvPr/>
          </p:nvSpPr>
          <p:spPr>
            <a:xfrm rot="10800000" flipH="1">
              <a:off x="3995349" y="2605856"/>
              <a:ext cx="54153" cy="124516"/>
            </a:xfrm>
            <a:custGeom>
              <a:avLst/>
              <a:gdLst/>
              <a:ahLst/>
              <a:cxnLst/>
              <a:rect l="l" t="t" r="r" b="b"/>
              <a:pathLst>
                <a:path w="314" h="722" extrusionOk="0">
                  <a:moveTo>
                    <a:pt x="13" y="1"/>
                  </a:moveTo>
                  <a:cubicBezTo>
                    <a:pt x="7" y="25"/>
                    <a:pt x="1" y="56"/>
                    <a:pt x="7" y="82"/>
                  </a:cubicBezTo>
                  <a:cubicBezTo>
                    <a:pt x="13" y="163"/>
                    <a:pt x="19" y="250"/>
                    <a:pt x="44" y="333"/>
                  </a:cubicBezTo>
                  <a:cubicBezTo>
                    <a:pt x="88" y="476"/>
                    <a:pt x="151" y="614"/>
                    <a:pt x="282" y="702"/>
                  </a:cubicBezTo>
                  <a:cubicBezTo>
                    <a:pt x="288" y="709"/>
                    <a:pt x="296" y="721"/>
                    <a:pt x="314" y="721"/>
                  </a:cubicBezTo>
                  <a:cubicBezTo>
                    <a:pt x="94" y="527"/>
                    <a:pt x="19" y="276"/>
                    <a:pt x="13"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33"/>
            <p:cNvSpPr/>
            <p:nvPr/>
          </p:nvSpPr>
          <p:spPr>
            <a:xfrm rot="10800000" flipH="1">
              <a:off x="3839785" y="2805913"/>
              <a:ext cx="44495" cy="114858"/>
            </a:xfrm>
            <a:custGeom>
              <a:avLst/>
              <a:gdLst/>
              <a:ahLst/>
              <a:cxnLst/>
              <a:rect l="l" t="t" r="r" b="b"/>
              <a:pathLst>
                <a:path w="258" h="666" extrusionOk="0">
                  <a:moveTo>
                    <a:pt x="0" y="1"/>
                  </a:moveTo>
                  <a:lnTo>
                    <a:pt x="0" y="1"/>
                  </a:lnTo>
                  <a:cubicBezTo>
                    <a:pt x="87" y="214"/>
                    <a:pt x="151" y="446"/>
                    <a:pt x="250" y="665"/>
                  </a:cubicBezTo>
                  <a:cubicBezTo>
                    <a:pt x="257" y="647"/>
                    <a:pt x="250" y="640"/>
                    <a:pt x="250" y="628"/>
                  </a:cubicBezTo>
                  <a:cubicBezTo>
                    <a:pt x="206" y="509"/>
                    <a:pt x="169" y="396"/>
                    <a:pt x="125" y="277"/>
                  </a:cubicBezTo>
                  <a:cubicBezTo>
                    <a:pt x="100" y="202"/>
                    <a:pt x="75" y="133"/>
                    <a:pt x="44" y="64"/>
                  </a:cubicBezTo>
                  <a:cubicBezTo>
                    <a:pt x="32" y="38"/>
                    <a:pt x="18" y="14"/>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33"/>
            <p:cNvSpPr/>
            <p:nvPr/>
          </p:nvSpPr>
          <p:spPr>
            <a:xfrm rot="10800000" flipH="1">
              <a:off x="4243872" y="2782113"/>
              <a:ext cx="36045" cy="122274"/>
            </a:xfrm>
            <a:custGeom>
              <a:avLst/>
              <a:gdLst/>
              <a:ahLst/>
              <a:cxnLst/>
              <a:rect l="l" t="t" r="r" b="b"/>
              <a:pathLst>
                <a:path w="209" h="709" extrusionOk="0">
                  <a:moveTo>
                    <a:pt x="195" y="0"/>
                  </a:moveTo>
                  <a:lnTo>
                    <a:pt x="195" y="32"/>
                  </a:lnTo>
                  <a:cubicBezTo>
                    <a:pt x="177" y="113"/>
                    <a:pt x="157" y="194"/>
                    <a:pt x="145" y="276"/>
                  </a:cubicBezTo>
                  <a:cubicBezTo>
                    <a:pt x="114" y="420"/>
                    <a:pt x="76" y="564"/>
                    <a:pt x="1" y="695"/>
                  </a:cubicBezTo>
                  <a:cubicBezTo>
                    <a:pt x="1" y="695"/>
                    <a:pt x="7" y="703"/>
                    <a:pt x="7" y="709"/>
                  </a:cubicBezTo>
                  <a:cubicBezTo>
                    <a:pt x="13" y="703"/>
                    <a:pt x="20" y="695"/>
                    <a:pt x="26" y="689"/>
                  </a:cubicBezTo>
                  <a:cubicBezTo>
                    <a:pt x="50" y="658"/>
                    <a:pt x="64" y="620"/>
                    <a:pt x="76" y="590"/>
                  </a:cubicBezTo>
                  <a:cubicBezTo>
                    <a:pt x="126" y="458"/>
                    <a:pt x="157" y="327"/>
                    <a:pt x="183" y="188"/>
                  </a:cubicBezTo>
                  <a:cubicBezTo>
                    <a:pt x="189" y="125"/>
                    <a:pt x="208" y="64"/>
                    <a:pt x="19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33"/>
            <p:cNvSpPr/>
            <p:nvPr/>
          </p:nvSpPr>
          <p:spPr>
            <a:xfrm rot="10800000" flipH="1">
              <a:off x="3887213" y="2508585"/>
              <a:ext cx="117964" cy="47082"/>
            </a:xfrm>
            <a:custGeom>
              <a:avLst/>
              <a:gdLst/>
              <a:ahLst/>
              <a:cxnLst/>
              <a:rect l="l" t="t" r="r" b="b"/>
              <a:pathLst>
                <a:path w="684" h="273" extrusionOk="0">
                  <a:moveTo>
                    <a:pt x="13" y="0"/>
                  </a:moveTo>
                  <a:cubicBezTo>
                    <a:pt x="9" y="0"/>
                    <a:pt x="5" y="1"/>
                    <a:pt x="0" y="3"/>
                  </a:cubicBezTo>
                  <a:cubicBezTo>
                    <a:pt x="7" y="9"/>
                    <a:pt x="13" y="15"/>
                    <a:pt x="20" y="15"/>
                  </a:cubicBezTo>
                  <a:cubicBezTo>
                    <a:pt x="133" y="47"/>
                    <a:pt x="232" y="90"/>
                    <a:pt x="333" y="147"/>
                  </a:cubicBezTo>
                  <a:cubicBezTo>
                    <a:pt x="402" y="185"/>
                    <a:pt x="477" y="209"/>
                    <a:pt x="547" y="241"/>
                  </a:cubicBezTo>
                  <a:cubicBezTo>
                    <a:pt x="596" y="253"/>
                    <a:pt x="640" y="266"/>
                    <a:pt x="683" y="272"/>
                  </a:cubicBezTo>
                  <a:cubicBezTo>
                    <a:pt x="559" y="223"/>
                    <a:pt x="426" y="171"/>
                    <a:pt x="301" y="110"/>
                  </a:cubicBezTo>
                  <a:cubicBezTo>
                    <a:pt x="220" y="65"/>
                    <a:pt x="133" y="27"/>
                    <a:pt x="38" y="3"/>
                  </a:cubicBezTo>
                  <a:cubicBezTo>
                    <a:pt x="30" y="3"/>
                    <a:pt x="21" y="0"/>
                    <a:pt x="1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33"/>
            <p:cNvSpPr/>
            <p:nvPr/>
          </p:nvSpPr>
          <p:spPr>
            <a:xfrm rot="10800000" flipH="1">
              <a:off x="4236456" y="2800395"/>
              <a:ext cx="18453" cy="133312"/>
            </a:xfrm>
            <a:custGeom>
              <a:avLst/>
              <a:gdLst/>
              <a:ahLst/>
              <a:cxnLst/>
              <a:rect l="l" t="t" r="r" b="b"/>
              <a:pathLst>
                <a:path w="107" h="773" extrusionOk="0">
                  <a:moveTo>
                    <a:pt x="107" y="0"/>
                  </a:moveTo>
                  <a:cubicBezTo>
                    <a:pt x="87" y="38"/>
                    <a:pt x="75" y="83"/>
                    <a:pt x="63" y="127"/>
                  </a:cubicBezTo>
                  <a:cubicBezTo>
                    <a:pt x="38" y="246"/>
                    <a:pt x="32" y="364"/>
                    <a:pt x="26" y="489"/>
                  </a:cubicBezTo>
                  <a:cubicBezTo>
                    <a:pt x="18" y="521"/>
                    <a:pt x="18" y="552"/>
                    <a:pt x="18" y="590"/>
                  </a:cubicBezTo>
                  <a:cubicBezTo>
                    <a:pt x="12" y="647"/>
                    <a:pt x="0" y="709"/>
                    <a:pt x="6" y="772"/>
                  </a:cubicBezTo>
                  <a:cubicBezTo>
                    <a:pt x="12" y="753"/>
                    <a:pt x="18" y="734"/>
                    <a:pt x="18" y="715"/>
                  </a:cubicBezTo>
                  <a:cubicBezTo>
                    <a:pt x="38" y="596"/>
                    <a:pt x="44" y="471"/>
                    <a:pt x="50" y="352"/>
                  </a:cubicBezTo>
                  <a:cubicBezTo>
                    <a:pt x="56" y="277"/>
                    <a:pt x="63" y="208"/>
                    <a:pt x="75" y="133"/>
                  </a:cubicBezTo>
                  <a:cubicBezTo>
                    <a:pt x="81" y="89"/>
                    <a:pt x="101" y="46"/>
                    <a:pt x="10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33"/>
            <p:cNvSpPr/>
            <p:nvPr/>
          </p:nvSpPr>
          <p:spPr>
            <a:xfrm rot="10800000" flipH="1">
              <a:off x="4081754" y="2587575"/>
              <a:ext cx="33630" cy="134174"/>
            </a:xfrm>
            <a:custGeom>
              <a:avLst/>
              <a:gdLst/>
              <a:ahLst/>
              <a:cxnLst/>
              <a:rect l="l" t="t" r="r" b="b"/>
              <a:pathLst>
                <a:path w="195" h="778" extrusionOk="0">
                  <a:moveTo>
                    <a:pt x="1" y="0"/>
                  </a:moveTo>
                  <a:lnTo>
                    <a:pt x="1" y="0"/>
                  </a:lnTo>
                  <a:cubicBezTo>
                    <a:pt x="1" y="44"/>
                    <a:pt x="13" y="88"/>
                    <a:pt x="26" y="125"/>
                  </a:cubicBezTo>
                  <a:cubicBezTo>
                    <a:pt x="58" y="220"/>
                    <a:pt x="82" y="307"/>
                    <a:pt x="113" y="396"/>
                  </a:cubicBezTo>
                  <a:cubicBezTo>
                    <a:pt x="151" y="521"/>
                    <a:pt x="171" y="646"/>
                    <a:pt x="189" y="778"/>
                  </a:cubicBezTo>
                  <a:cubicBezTo>
                    <a:pt x="195" y="689"/>
                    <a:pt x="183" y="608"/>
                    <a:pt x="163" y="521"/>
                  </a:cubicBezTo>
                  <a:cubicBezTo>
                    <a:pt x="125" y="345"/>
                    <a:pt x="44" y="176"/>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33"/>
            <p:cNvSpPr/>
            <p:nvPr/>
          </p:nvSpPr>
          <p:spPr>
            <a:xfrm rot="10800000" flipH="1">
              <a:off x="4211449" y="2938710"/>
              <a:ext cx="24145" cy="141762"/>
            </a:xfrm>
            <a:custGeom>
              <a:avLst/>
              <a:gdLst/>
              <a:ahLst/>
              <a:cxnLst/>
              <a:rect l="l" t="t" r="r" b="b"/>
              <a:pathLst>
                <a:path w="140" h="822" extrusionOk="0">
                  <a:moveTo>
                    <a:pt x="139" y="0"/>
                  </a:moveTo>
                  <a:cubicBezTo>
                    <a:pt x="101" y="263"/>
                    <a:pt x="58" y="527"/>
                    <a:pt x="7" y="790"/>
                  </a:cubicBezTo>
                  <a:cubicBezTo>
                    <a:pt x="1" y="796"/>
                    <a:pt x="1" y="808"/>
                    <a:pt x="7" y="821"/>
                  </a:cubicBezTo>
                  <a:cubicBezTo>
                    <a:pt x="76" y="545"/>
                    <a:pt x="120" y="275"/>
                    <a:pt x="13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33"/>
            <p:cNvSpPr/>
            <p:nvPr/>
          </p:nvSpPr>
          <p:spPr>
            <a:xfrm rot="10800000" flipH="1">
              <a:off x="4434102" y="2648109"/>
              <a:ext cx="71399" cy="106063"/>
            </a:xfrm>
            <a:custGeom>
              <a:avLst/>
              <a:gdLst/>
              <a:ahLst/>
              <a:cxnLst/>
              <a:rect l="l" t="t" r="r" b="b"/>
              <a:pathLst>
                <a:path w="414" h="615" extrusionOk="0">
                  <a:moveTo>
                    <a:pt x="414" y="0"/>
                  </a:moveTo>
                  <a:lnTo>
                    <a:pt x="414" y="0"/>
                  </a:lnTo>
                  <a:cubicBezTo>
                    <a:pt x="233" y="119"/>
                    <a:pt x="0" y="471"/>
                    <a:pt x="0" y="614"/>
                  </a:cubicBezTo>
                  <a:cubicBezTo>
                    <a:pt x="8" y="602"/>
                    <a:pt x="14" y="596"/>
                    <a:pt x="14" y="590"/>
                  </a:cubicBezTo>
                  <a:cubicBezTo>
                    <a:pt x="63" y="458"/>
                    <a:pt x="133" y="333"/>
                    <a:pt x="220" y="220"/>
                  </a:cubicBezTo>
                  <a:cubicBezTo>
                    <a:pt x="271" y="157"/>
                    <a:pt x="327" y="95"/>
                    <a:pt x="390" y="38"/>
                  </a:cubicBezTo>
                  <a:cubicBezTo>
                    <a:pt x="396" y="26"/>
                    <a:pt x="414" y="12"/>
                    <a:pt x="41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33"/>
            <p:cNvSpPr/>
            <p:nvPr/>
          </p:nvSpPr>
          <p:spPr>
            <a:xfrm rot="10800000" flipH="1">
              <a:off x="4245942" y="2992001"/>
              <a:ext cx="28456" cy="121929"/>
            </a:xfrm>
            <a:custGeom>
              <a:avLst/>
              <a:gdLst/>
              <a:ahLst/>
              <a:cxnLst/>
              <a:rect l="l" t="t" r="r" b="b"/>
              <a:pathLst>
                <a:path w="165" h="707" extrusionOk="0">
                  <a:moveTo>
                    <a:pt x="139" y="0"/>
                  </a:moveTo>
                  <a:lnTo>
                    <a:pt x="139" y="0"/>
                  </a:lnTo>
                  <a:cubicBezTo>
                    <a:pt x="121" y="238"/>
                    <a:pt x="70" y="475"/>
                    <a:pt x="1" y="707"/>
                  </a:cubicBezTo>
                  <a:cubicBezTo>
                    <a:pt x="76" y="602"/>
                    <a:pt x="165" y="131"/>
                    <a:pt x="13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33"/>
            <p:cNvSpPr/>
            <p:nvPr/>
          </p:nvSpPr>
          <p:spPr>
            <a:xfrm rot="10800000" flipH="1">
              <a:off x="3782354" y="2783148"/>
              <a:ext cx="80195" cy="94336"/>
            </a:xfrm>
            <a:custGeom>
              <a:avLst/>
              <a:gdLst/>
              <a:ahLst/>
              <a:cxnLst/>
              <a:rect l="l" t="t" r="r" b="b"/>
              <a:pathLst>
                <a:path w="465" h="547" extrusionOk="0">
                  <a:moveTo>
                    <a:pt x="1" y="1"/>
                  </a:moveTo>
                  <a:cubicBezTo>
                    <a:pt x="94" y="108"/>
                    <a:pt x="163" y="220"/>
                    <a:pt x="244" y="327"/>
                  </a:cubicBezTo>
                  <a:cubicBezTo>
                    <a:pt x="308" y="414"/>
                    <a:pt x="377" y="490"/>
                    <a:pt x="464" y="547"/>
                  </a:cubicBezTo>
                  <a:cubicBezTo>
                    <a:pt x="458" y="539"/>
                    <a:pt x="446" y="527"/>
                    <a:pt x="440" y="521"/>
                  </a:cubicBezTo>
                  <a:cubicBezTo>
                    <a:pt x="351" y="440"/>
                    <a:pt x="282" y="345"/>
                    <a:pt x="214" y="252"/>
                  </a:cubicBezTo>
                  <a:cubicBezTo>
                    <a:pt x="163" y="183"/>
                    <a:pt x="114" y="114"/>
                    <a:pt x="56" y="44"/>
                  </a:cubicBezTo>
                  <a:cubicBezTo>
                    <a:pt x="50" y="38"/>
                    <a:pt x="44" y="26"/>
                    <a:pt x="32" y="20"/>
                  </a:cubicBezTo>
                  <a:cubicBezTo>
                    <a:pt x="26" y="13"/>
                    <a:pt x="19" y="1"/>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33"/>
            <p:cNvSpPr/>
            <p:nvPr/>
          </p:nvSpPr>
          <p:spPr>
            <a:xfrm rot="10800000" flipH="1">
              <a:off x="3958614" y="2765728"/>
              <a:ext cx="108306" cy="70881"/>
            </a:xfrm>
            <a:custGeom>
              <a:avLst/>
              <a:gdLst/>
              <a:ahLst/>
              <a:cxnLst/>
              <a:rect l="l" t="t" r="r" b="b"/>
              <a:pathLst>
                <a:path w="628" h="411" extrusionOk="0">
                  <a:moveTo>
                    <a:pt x="7" y="0"/>
                  </a:moveTo>
                  <a:cubicBezTo>
                    <a:pt x="5" y="0"/>
                    <a:pt x="3" y="1"/>
                    <a:pt x="0" y="1"/>
                  </a:cubicBezTo>
                  <a:cubicBezTo>
                    <a:pt x="44" y="65"/>
                    <a:pt x="95" y="114"/>
                    <a:pt x="151" y="165"/>
                  </a:cubicBezTo>
                  <a:cubicBezTo>
                    <a:pt x="269" y="278"/>
                    <a:pt x="408" y="359"/>
                    <a:pt x="570" y="403"/>
                  </a:cubicBezTo>
                  <a:cubicBezTo>
                    <a:pt x="582" y="407"/>
                    <a:pt x="592" y="410"/>
                    <a:pt x="603" y="410"/>
                  </a:cubicBezTo>
                  <a:cubicBezTo>
                    <a:pt x="611" y="410"/>
                    <a:pt x="619" y="408"/>
                    <a:pt x="627" y="403"/>
                  </a:cubicBezTo>
                  <a:cubicBezTo>
                    <a:pt x="614" y="385"/>
                    <a:pt x="596" y="391"/>
                    <a:pt x="584" y="385"/>
                  </a:cubicBezTo>
                  <a:cubicBezTo>
                    <a:pt x="495" y="366"/>
                    <a:pt x="420" y="328"/>
                    <a:pt x="339" y="284"/>
                  </a:cubicBezTo>
                  <a:cubicBezTo>
                    <a:pt x="232" y="221"/>
                    <a:pt x="133" y="140"/>
                    <a:pt x="50" y="47"/>
                  </a:cubicBezTo>
                  <a:cubicBezTo>
                    <a:pt x="44" y="33"/>
                    <a:pt x="38" y="27"/>
                    <a:pt x="26" y="21"/>
                  </a:cubicBezTo>
                  <a:cubicBezTo>
                    <a:pt x="20" y="16"/>
                    <a:pt x="20" y="0"/>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33"/>
            <p:cNvSpPr/>
            <p:nvPr/>
          </p:nvSpPr>
          <p:spPr>
            <a:xfrm rot="10800000" flipH="1">
              <a:off x="4386674" y="2893352"/>
              <a:ext cx="46565" cy="102441"/>
            </a:xfrm>
            <a:custGeom>
              <a:avLst/>
              <a:gdLst/>
              <a:ahLst/>
              <a:cxnLst/>
              <a:rect l="l" t="t" r="r" b="b"/>
              <a:pathLst>
                <a:path w="270" h="594" extrusionOk="0">
                  <a:moveTo>
                    <a:pt x="268" y="0"/>
                  </a:moveTo>
                  <a:cubicBezTo>
                    <a:pt x="267" y="0"/>
                    <a:pt x="266" y="1"/>
                    <a:pt x="263" y="4"/>
                  </a:cubicBezTo>
                  <a:cubicBezTo>
                    <a:pt x="156" y="111"/>
                    <a:pt x="0" y="487"/>
                    <a:pt x="20" y="594"/>
                  </a:cubicBezTo>
                  <a:cubicBezTo>
                    <a:pt x="69" y="386"/>
                    <a:pt x="156" y="186"/>
                    <a:pt x="269" y="10"/>
                  </a:cubicBezTo>
                  <a:cubicBezTo>
                    <a:pt x="269" y="3"/>
                    <a:pt x="269" y="0"/>
                    <a:pt x="26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33"/>
            <p:cNvSpPr/>
            <p:nvPr/>
          </p:nvSpPr>
          <p:spPr>
            <a:xfrm rot="10800000" flipH="1">
              <a:off x="4248356" y="3051329"/>
              <a:ext cx="9658" cy="114513"/>
            </a:xfrm>
            <a:custGeom>
              <a:avLst/>
              <a:gdLst/>
              <a:ahLst/>
              <a:cxnLst/>
              <a:rect l="l" t="t" r="r" b="b"/>
              <a:pathLst>
                <a:path w="56" h="664" extrusionOk="0">
                  <a:moveTo>
                    <a:pt x="24" y="0"/>
                  </a:moveTo>
                  <a:cubicBezTo>
                    <a:pt x="56" y="226"/>
                    <a:pt x="12" y="444"/>
                    <a:pt x="0" y="664"/>
                  </a:cubicBezTo>
                  <a:cubicBezTo>
                    <a:pt x="12" y="594"/>
                    <a:pt x="24" y="527"/>
                    <a:pt x="38" y="451"/>
                  </a:cubicBezTo>
                  <a:cubicBezTo>
                    <a:pt x="50" y="339"/>
                    <a:pt x="56" y="218"/>
                    <a:pt x="56" y="106"/>
                  </a:cubicBezTo>
                  <a:cubicBezTo>
                    <a:pt x="50" y="68"/>
                    <a:pt x="44" y="30"/>
                    <a:pt x="2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33"/>
            <p:cNvSpPr/>
            <p:nvPr/>
          </p:nvSpPr>
          <p:spPr>
            <a:xfrm rot="10800000" flipH="1">
              <a:off x="4082789" y="2767969"/>
              <a:ext cx="68468" cy="30181"/>
            </a:xfrm>
            <a:custGeom>
              <a:avLst/>
              <a:gdLst/>
              <a:ahLst/>
              <a:cxnLst/>
              <a:rect l="l" t="t" r="r" b="b"/>
              <a:pathLst>
                <a:path w="397" h="175" extrusionOk="0">
                  <a:moveTo>
                    <a:pt x="216" y="1"/>
                  </a:moveTo>
                  <a:cubicBezTo>
                    <a:pt x="179" y="1"/>
                    <a:pt x="145" y="29"/>
                    <a:pt x="107" y="87"/>
                  </a:cubicBezTo>
                  <a:lnTo>
                    <a:pt x="82" y="87"/>
                  </a:lnTo>
                  <a:cubicBezTo>
                    <a:pt x="44" y="87"/>
                    <a:pt x="20" y="111"/>
                    <a:pt x="7" y="149"/>
                  </a:cubicBezTo>
                  <a:cubicBezTo>
                    <a:pt x="1" y="155"/>
                    <a:pt x="1" y="168"/>
                    <a:pt x="20" y="174"/>
                  </a:cubicBezTo>
                  <a:cubicBezTo>
                    <a:pt x="32" y="149"/>
                    <a:pt x="44" y="124"/>
                    <a:pt x="76" y="111"/>
                  </a:cubicBezTo>
                  <a:cubicBezTo>
                    <a:pt x="82" y="109"/>
                    <a:pt x="87" y="108"/>
                    <a:pt x="93" y="108"/>
                  </a:cubicBezTo>
                  <a:cubicBezTo>
                    <a:pt x="117" y="108"/>
                    <a:pt x="139" y="126"/>
                    <a:pt x="165" y="130"/>
                  </a:cubicBezTo>
                  <a:cubicBezTo>
                    <a:pt x="165" y="105"/>
                    <a:pt x="145" y="99"/>
                    <a:pt x="145" y="79"/>
                  </a:cubicBezTo>
                  <a:cubicBezTo>
                    <a:pt x="165" y="41"/>
                    <a:pt x="188" y="25"/>
                    <a:pt x="220" y="25"/>
                  </a:cubicBezTo>
                  <a:cubicBezTo>
                    <a:pt x="230" y="25"/>
                    <a:pt x="240" y="27"/>
                    <a:pt x="252" y="30"/>
                  </a:cubicBezTo>
                  <a:cubicBezTo>
                    <a:pt x="258" y="49"/>
                    <a:pt x="232" y="55"/>
                    <a:pt x="246" y="73"/>
                  </a:cubicBezTo>
                  <a:cubicBezTo>
                    <a:pt x="270" y="49"/>
                    <a:pt x="296" y="40"/>
                    <a:pt x="323" y="40"/>
                  </a:cubicBezTo>
                  <a:cubicBezTo>
                    <a:pt x="346" y="40"/>
                    <a:pt x="370" y="46"/>
                    <a:pt x="396" y="55"/>
                  </a:cubicBezTo>
                  <a:cubicBezTo>
                    <a:pt x="373" y="24"/>
                    <a:pt x="351" y="15"/>
                    <a:pt x="327" y="15"/>
                  </a:cubicBezTo>
                  <a:cubicBezTo>
                    <a:pt x="311" y="15"/>
                    <a:pt x="295" y="19"/>
                    <a:pt x="277" y="24"/>
                  </a:cubicBezTo>
                  <a:cubicBezTo>
                    <a:pt x="256" y="9"/>
                    <a:pt x="235" y="1"/>
                    <a:pt x="21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33"/>
            <p:cNvSpPr/>
            <p:nvPr/>
          </p:nvSpPr>
          <p:spPr>
            <a:xfrm rot="10800000" flipH="1">
              <a:off x="4340108" y="2648109"/>
              <a:ext cx="59672" cy="95198"/>
            </a:xfrm>
            <a:custGeom>
              <a:avLst/>
              <a:gdLst/>
              <a:ahLst/>
              <a:cxnLst/>
              <a:rect l="l" t="t" r="r" b="b"/>
              <a:pathLst>
                <a:path w="346" h="552" extrusionOk="0">
                  <a:moveTo>
                    <a:pt x="333" y="0"/>
                  </a:moveTo>
                  <a:cubicBezTo>
                    <a:pt x="327" y="13"/>
                    <a:pt x="327" y="19"/>
                    <a:pt x="320" y="32"/>
                  </a:cubicBezTo>
                  <a:cubicBezTo>
                    <a:pt x="276" y="119"/>
                    <a:pt x="238" y="207"/>
                    <a:pt x="195" y="288"/>
                  </a:cubicBezTo>
                  <a:cubicBezTo>
                    <a:pt x="151" y="383"/>
                    <a:pt x="94" y="464"/>
                    <a:pt x="13" y="533"/>
                  </a:cubicBezTo>
                  <a:cubicBezTo>
                    <a:pt x="7" y="539"/>
                    <a:pt x="1" y="545"/>
                    <a:pt x="13" y="551"/>
                  </a:cubicBezTo>
                  <a:cubicBezTo>
                    <a:pt x="32" y="539"/>
                    <a:pt x="50" y="527"/>
                    <a:pt x="64" y="513"/>
                  </a:cubicBezTo>
                  <a:cubicBezTo>
                    <a:pt x="94" y="483"/>
                    <a:pt x="120" y="452"/>
                    <a:pt x="157" y="426"/>
                  </a:cubicBezTo>
                  <a:cubicBezTo>
                    <a:pt x="157" y="414"/>
                    <a:pt x="157" y="408"/>
                    <a:pt x="163" y="401"/>
                  </a:cubicBezTo>
                  <a:cubicBezTo>
                    <a:pt x="169" y="395"/>
                    <a:pt x="169" y="383"/>
                    <a:pt x="177" y="377"/>
                  </a:cubicBezTo>
                  <a:cubicBezTo>
                    <a:pt x="238" y="270"/>
                    <a:pt x="282" y="157"/>
                    <a:pt x="327" y="44"/>
                  </a:cubicBezTo>
                  <a:cubicBezTo>
                    <a:pt x="333" y="32"/>
                    <a:pt x="345" y="19"/>
                    <a:pt x="33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33"/>
            <p:cNvSpPr/>
            <p:nvPr/>
          </p:nvSpPr>
          <p:spPr>
            <a:xfrm rot="10800000" flipH="1">
              <a:off x="4185579" y="2589988"/>
              <a:ext cx="34665" cy="91921"/>
            </a:xfrm>
            <a:custGeom>
              <a:avLst/>
              <a:gdLst/>
              <a:ahLst/>
              <a:cxnLst/>
              <a:rect l="l" t="t" r="r" b="b"/>
              <a:pathLst>
                <a:path w="201" h="533" extrusionOk="0">
                  <a:moveTo>
                    <a:pt x="170" y="1"/>
                  </a:moveTo>
                  <a:cubicBezTo>
                    <a:pt x="163" y="7"/>
                    <a:pt x="163" y="15"/>
                    <a:pt x="163" y="21"/>
                  </a:cubicBezTo>
                  <a:cubicBezTo>
                    <a:pt x="163" y="33"/>
                    <a:pt x="170" y="45"/>
                    <a:pt x="170" y="52"/>
                  </a:cubicBezTo>
                  <a:cubicBezTo>
                    <a:pt x="182" y="139"/>
                    <a:pt x="182" y="227"/>
                    <a:pt x="157" y="308"/>
                  </a:cubicBezTo>
                  <a:cubicBezTo>
                    <a:pt x="133" y="403"/>
                    <a:pt x="82" y="472"/>
                    <a:pt x="0" y="527"/>
                  </a:cubicBezTo>
                  <a:cubicBezTo>
                    <a:pt x="7" y="531"/>
                    <a:pt x="12" y="532"/>
                    <a:pt x="18" y="532"/>
                  </a:cubicBezTo>
                  <a:cubicBezTo>
                    <a:pt x="35" y="532"/>
                    <a:pt x="47" y="520"/>
                    <a:pt x="57" y="515"/>
                  </a:cubicBezTo>
                  <a:cubicBezTo>
                    <a:pt x="113" y="466"/>
                    <a:pt x="151" y="415"/>
                    <a:pt x="176" y="345"/>
                  </a:cubicBezTo>
                  <a:cubicBezTo>
                    <a:pt x="188" y="308"/>
                    <a:pt x="194" y="264"/>
                    <a:pt x="194" y="221"/>
                  </a:cubicBezTo>
                  <a:cubicBezTo>
                    <a:pt x="200" y="145"/>
                    <a:pt x="188" y="76"/>
                    <a:pt x="17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33"/>
            <p:cNvSpPr/>
            <p:nvPr/>
          </p:nvSpPr>
          <p:spPr>
            <a:xfrm rot="10800000" flipH="1">
              <a:off x="3892732" y="2736583"/>
              <a:ext cx="63984" cy="109512"/>
            </a:xfrm>
            <a:custGeom>
              <a:avLst/>
              <a:gdLst/>
              <a:ahLst/>
              <a:cxnLst/>
              <a:rect l="l" t="t" r="r" b="b"/>
              <a:pathLst>
                <a:path w="371" h="635" extrusionOk="0">
                  <a:moveTo>
                    <a:pt x="0" y="1"/>
                  </a:moveTo>
                  <a:cubicBezTo>
                    <a:pt x="0" y="13"/>
                    <a:pt x="6" y="26"/>
                    <a:pt x="12" y="38"/>
                  </a:cubicBezTo>
                  <a:cubicBezTo>
                    <a:pt x="38" y="114"/>
                    <a:pt x="63" y="189"/>
                    <a:pt x="93" y="258"/>
                  </a:cubicBezTo>
                  <a:cubicBezTo>
                    <a:pt x="157" y="395"/>
                    <a:pt x="232" y="521"/>
                    <a:pt x="345" y="621"/>
                  </a:cubicBezTo>
                  <a:cubicBezTo>
                    <a:pt x="351" y="628"/>
                    <a:pt x="357" y="634"/>
                    <a:pt x="370" y="634"/>
                  </a:cubicBezTo>
                  <a:cubicBezTo>
                    <a:pt x="339" y="596"/>
                    <a:pt x="307" y="565"/>
                    <a:pt x="275" y="527"/>
                  </a:cubicBezTo>
                  <a:cubicBezTo>
                    <a:pt x="194" y="427"/>
                    <a:pt x="131" y="308"/>
                    <a:pt x="81" y="189"/>
                  </a:cubicBezTo>
                  <a:cubicBezTo>
                    <a:pt x="56" y="126"/>
                    <a:pt x="32" y="64"/>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33"/>
            <p:cNvSpPr/>
            <p:nvPr/>
          </p:nvSpPr>
          <p:spPr>
            <a:xfrm rot="10800000" flipH="1">
              <a:off x="4095724" y="2837301"/>
              <a:ext cx="24145" cy="113479"/>
            </a:xfrm>
            <a:custGeom>
              <a:avLst/>
              <a:gdLst/>
              <a:ahLst/>
              <a:cxnLst/>
              <a:rect l="l" t="t" r="r" b="b"/>
              <a:pathLst>
                <a:path w="140" h="658" extrusionOk="0">
                  <a:moveTo>
                    <a:pt x="1" y="0"/>
                  </a:moveTo>
                  <a:lnTo>
                    <a:pt x="1" y="0"/>
                  </a:lnTo>
                  <a:cubicBezTo>
                    <a:pt x="14" y="50"/>
                    <a:pt x="32" y="107"/>
                    <a:pt x="44" y="157"/>
                  </a:cubicBezTo>
                  <a:cubicBezTo>
                    <a:pt x="58" y="212"/>
                    <a:pt x="76" y="269"/>
                    <a:pt x="82" y="325"/>
                  </a:cubicBezTo>
                  <a:cubicBezTo>
                    <a:pt x="90" y="382"/>
                    <a:pt x="102" y="432"/>
                    <a:pt x="102" y="489"/>
                  </a:cubicBezTo>
                  <a:cubicBezTo>
                    <a:pt x="108" y="545"/>
                    <a:pt x="102" y="602"/>
                    <a:pt x="114" y="657"/>
                  </a:cubicBezTo>
                  <a:cubicBezTo>
                    <a:pt x="139" y="426"/>
                    <a:pt x="90" y="206"/>
                    <a:pt x="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33"/>
            <p:cNvSpPr/>
            <p:nvPr/>
          </p:nvSpPr>
          <p:spPr>
            <a:xfrm rot="10800000" flipH="1">
              <a:off x="4279745" y="2687085"/>
              <a:ext cx="83127" cy="75710"/>
            </a:xfrm>
            <a:custGeom>
              <a:avLst/>
              <a:gdLst/>
              <a:ahLst/>
              <a:cxnLst/>
              <a:rect l="l" t="t" r="r" b="b"/>
              <a:pathLst>
                <a:path w="482" h="439" extrusionOk="0">
                  <a:moveTo>
                    <a:pt x="482" y="1"/>
                  </a:moveTo>
                  <a:cubicBezTo>
                    <a:pt x="476" y="1"/>
                    <a:pt x="476" y="7"/>
                    <a:pt x="470" y="13"/>
                  </a:cubicBezTo>
                  <a:cubicBezTo>
                    <a:pt x="426" y="94"/>
                    <a:pt x="369" y="169"/>
                    <a:pt x="313" y="244"/>
                  </a:cubicBezTo>
                  <a:cubicBezTo>
                    <a:pt x="282" y="276"/>
                    <a:pt x="256" y="302"/>
                    <a:pt x="218" y="326"/>
                  </a:cubicBezTo>
                  <a:cubicBezTo>
                    <a:pt x="188" y="351"/>
                    <a:pt x="151" y="377"/>
                    <a:pt x="113" y="395"/>
                  </a:cubicBezTo>
                  <a:cubicBezTo>
                    <a:pt x="82" y="414"/>
                    <a:pt x="44" y="432"/>
                    <a:pt x="0" y="438"/>
                  </a:cubicBezTo>
                  <a:cubicBezTo>
                    <a:pt x="206" y="420"/>
                    <a:pt x="414" y="207"/>
                    <a:pt x="482"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33"/>
            <p:cNvSpPr/>
            <p:nvPr/>
          </p:nvSpPr>
          <p:spPr>
            <a:xfrm rot="10800000" flipH="1">
              <a:off x="3858239" y="2598611"/>
              <a:ext cx="103822" cy="78814"/>
            </a:xfrm>
            <a:custGeom>
              <a:avLst/>
              <a:gdLst/>
              <a:ahLst/>
              <a:cxnLst/>
              <a:rect l="l" t="t" r="r" b="b"/>
              <a:pathLst>
                <a:path w="602" h="457" extrusionOk="0">
                  <a:moveTo>
                    <a:pt x="0" y="1"/>
                  </a:moveTo>
                  <a:lnTo>
                    <a:pt x="0" y="1"/>
                  </a:lnTo>
                  <a:cubicBezTo>
                    <a:pt x="56" y="64"/>
                    <a:pt x="105" y="113"/>
                    <a:pt x="162" y="169"/>
                  </a:cubicBezTo>
                  <a:cubicBezTo>
                    <a:pt x="275" y="295"/>
                    <a:pt x="420" y="389"/>
                    <a:pt x="582" y="452"/>
                  </a:cubicBezTo>
                  <a:cubicBezTo>
                    <a:pt x="585" y="455"/>
                    <a:pt x="588" y="456"/>
                    <a:pt x="591" y="456"/>
                  </a:cubicBezTo>
                  <a:cubicBezTo>
                    <a:pt x="595" y="456"/>
                    <a:pt x="598" y="455"/>
                    <a:pt x="602" y="452"/>
                  </a:cubicBezTo>
                  <a:cubicBezTo>
                    <a:pt x="570" y="432"/>
                    <a:pt x="533" y="420"/>
                    <a:pt x="501" y="402"/>
                  </a:cubicBezTo>
                  <a:cubicBezTo>
                    <a:pt x="394" y="345"/>
                    <a:pt x="293" y="276"/>
                    <a:pt x="212" y="195"/>
                  </a:cubicBezTo>
                  <a:cubicBezTo>
                    <a:pt x="150" y="139"/>
                    <a:pt x="93" y="82"/>
                    <a:pt x="30" y="19"/>
                  </a:cubicBezTo>
                  <a:cubicBezTo>
                    <a:pt x="24" y="13"/>
                    <a:pt x="18" y="7"/>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33"/>
            <p:cNvSpPr/>
            <p:nvPr/>
          </p:nvSpPr>
          <p:spPr>
            <a:xfrm rot="10800000" flipH="1">
              <a:off x="4184544" y="2598439"/>
              <a:ext cx="17591" cy="108305"/>
            </a:xfrm>
            <a:custGeom>
              <a:avLst/>
              <a:gdLst/>
              <a:ahLst/>
              <a:cxnLst/>
              <a:rect l="l" t="t" r="r" b="b"/>
              <a:pathLst>
                <a:path w="102" h="628" extrusionOk="0">
                  <a:moveTo>
                    <a:pt x="6" y="1"/>
                  </a:moveTo>
                  <a:lnTo>
                    <a:pt x="6" y="1"/>
                  </a:lnTo>
                  <a:cubicBezTo>
                    <a:pt x="0" y="20"/>
                    <a:pt x="6" y="32"/>
                    <a:pt x="12" y="38"/>
                  </a:cubicBezTo>
                  <a:cubicBezTo>
                    <a:pt x="26" y="76"/>
                    <a:pt x="38" y="113"/>
                    <a:pt x="50" y="151"/>
                  </a:cubicBezTo>
                  <a:cubicBezTo>
                    <a:pt x="63" y="220"/>
                    <a:pt x="69" y="289"/>
                    <a:pt x="75" y="353"/>
                  </a:cubicBezTo>
                  <a:cubicBezTo>
                    <a:pt x="75" y="428"/>
                    <a:pt x="69" y="503"/>
                    <a:pt x="32" y="572"/>
                  </a:cubicBezTo>
                  <a:cubicBezTo>
                    <a:pt x="26" y="584"/>
                    <a:pt x="12" y="602"/>
                    <a:pt x="6" y="628"/>
                  </a:cubicBezTo>
                  <a:cubicBezTo>
                    <a:pt x="81" y="541"/>
                    <a:pt x="101" y="446"/>
                    <a:pt x="94" y="339"/>
                  </a:cubicBezTo>
                  <a:cubicBezTo>
                    <a:pt x="88" y="289"/>
                    <a:pt x="88" y="240"/>
                    <a:pt x="75" y="189"/>
                  </a:cubicBezTo>
                  <a:cubicBezTo>
                    <a:pt x="63" y="127"/>
                    <a:pt x="44" y="64"/>
                    <a:pt x="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33"/>
            <p:cNvSpPr/>
            <p:nvPr/>
          </p:nvSpPr>
          <p:spPr>
            <a:xfrm rot="10800000" flipH="1">
              <a:off x="4187648" y="3048914"/>
              <a:ext cx="38977" cy="111754"/>
            </a:xfrm>
            <a:custGeom>
              <a:avLst/>
              <a:gdLst/>
              <a:ahLst/>
              <a:cxnLst/>
              <a:rect l="l" t="t" r="r" b="b"/>
              <a:pathLst>
                <a:path w="226" h="648" extrusionOk="0">
                  <a:moveTo>
                    <a:pt x="226" y="0"/>
                  </a:moveTo>
                  <a:cubicBezTo>
                    <a:pt x="208" y="20"/>
                    <a:pt x="196" y="51"/>
                    <a:pt x="182" y="76"/>
                  </a:cubicBezTo>
                  <a:cubicBezTo>
                    <a:pt x="176" y="95"/>
                    <a:pt x="170" y="121"/>
                    <a:pt x="151" y="139"/>
                  </a:cubicBezTo>
                  <a:lnTo>
                    <a:pt x="151" y="133"/>
                  </a:lnTo>
                  <a:cubicBezTo>
                    <a:pt x="151" y="145"/>
                    <a:pt x="151" y="151"/>
                    <a:pt x="145" y="164"/>
                  </a:cubicBezTo>
                  <a:cubicBezTo>
                    <a:pt x="101" y="277"/>
                    <a:pt x="70" y="390"/>
                    <a:pt x="32" y="503"/>
                  </a:cubicBezTo>
                  <a:cubicBezTo>
                    <a:pt x="20" y="546"/>
                    <a:pt x="8" y="596"/>
                    <a:pt x="0" y="647"/>
                  </a:cubicBezTo>
                  <a:cubicBezTo>
                    <a:pt x="76" y="434"/>
                    <a:pt x="139" y="214"/>
                    <a:pt x="22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33"/>
            <p:cNvSpPr/>
            <p:nvPr/>
          </p:nvSpPr>
          <p:spPr>
            <a:xfrm rot="10800000" flipH="1">
              <a:off x="4005007" y="2665355"/>
              <a:ext cx="16556" cy="96405"/>
            </a:xfrm>
            <a:custGeom>
              <a:avLst/>
              <a:gdLst/>
              <a:ahLst/>
              <a:cxnLst/>
              <a:rect l="l" t="t" r="r" b="b"/>
              <a:pathLst>
                <a:path w="96" h="559" extrusionOk="0">
                  <a:moveTo>
                    <a:pt x="70" y="1"/>
                  </a:moveTo>
                  <a:lnTo>
                    <a:pt x="70" y="1"/>
                  </a:lnTo>
                  <a:cubicBezTo>
                    <a:pt x="44" y="13"/>
                    <a:pt x="38" y="38"/>
                    <a:pt x="32" y="56"/>
                  </a:cubicBezTo>
                  <a:cubicBezTo>
                    <a:pt x="6" y="114"/>
                    <a:pt x="0" y="177"/>
                    <a:pt x="6" y="232"/>
                  </a:cubicBezTo>
                  <a:cubicBezTo>
                    <a:pt x="14" y="270"/>
                    <a:pt x="20" y="308"/>
                    <a:pt x="26" y="339"/>
                  </a:cubicBezTo>
                  <a:cubicBezTo>
                    <a:pt x="38" y="414"/>
                    <a:pt x="58" y="490"/>
                    <a:pt x="95" y="559"/>
                  </a:cubicBezTo>
                  <a:cubicBezTo>
                    <a:pt x="89" y="521"/>
                    <a:pt x="76" y="484"/>
                    <a:pt x="70" y="446"/>
                  </a:cubicBezTo>
                  <a:cubicBezTo>
                    <a:pt x="44" y="351"/>
                    <a:pt x="26" y="252"/>
                    <a:pt x="32" y="145"/>
                  </a:cubicBezTo>
                  <a:cubicBezTo>
                    <a:pt x="38" y="107"/>
                    <a:pt x="44" y="70"/>
                    <a:pt x="64" y="38"/>
                  </a:cubicBezTo>
                  <a:cubicBezTo>
                    <a:pt x="70" y="26"/>
                    <a:pt x="76" y="19"/>
                    <a:pt x="7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33"/>
            <p:cNvSpPr/>
            <p:nvPr/>
          </p:nvSpPr>
          <p:spPr>
            <a:xfrm rot="10800000" flipH="1">
              <a:off x="4426514" y="2885763"/>
              <a:ext cx="73814" cy="65017"/>
            </a:xfrm>
            <a:custGeom>
              <a:avLst/>
              <a:gdLst/>
              <a:ahLst/>
              <a:cxnLst/>
              <a:rect l="l" t="t" r="r" b="b"/>
              <a:pathLst>
                <a:path w="428" h="377" extrusionOk="0">
                  <a:moveTo>
                    <a:pt x="428" y="0"/>
                  </a:moveTo>
                  <a:cubicBezTo>
                    <a:pt x="307" y="18"/>
                    <a:pt x="64" y="238"/>
                    <a:pt x="1" y="376"/>
                  </a:cubicBezTo>
                  <a:cubicBezTo>
                    <a:pt x="44" y="325"/>
                    <a:pt x="89" y="281"/>
                    <a:pt x="133" y="238"/>
                  </a:cubicBezTo>
                  <a:cubicBezTo>
                    <a:pt x="177" y="188"/>
                    <a:pt x="220" y="145"/>
                    <a:pt x="270" y="107"/>
                  </a:cubicBezTo>
                  <a:cubicBezTo>
                    <a:pt x="321" y="62"/>
                    <a:pt x="377" y="32"/>
                    <a:pt x="42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33"/>
            <p:cNvSpPr/>
            <p:nvPr/>
          </p:nvSpPr>
          <p:spPr>
            <a:xfrm rot="10800000" flipH="1">
              <a:off x="4247322" y="2514104"/>
              <a:ext cx="58465" cy="67087"/>
            </a:xfrm>
            <a:custGeom>
              <a:avLst/>
              <a:gdLst/>
              <a:ahLst/>
              <a:cxnLst/>
              <a:rect l="l" t="t" r="r" b="b"/>
              <a:pathLst>
                <a:path w="339" h="389" extrusionOk="0">
                  <a:moveTo>
                    <a:pt x="331" y="1"/>
                  </a:moveTo>
                  <a:cubicBezTo>
                    <a:pt x="319" y="32"/>
                    <a:pt x="313" y="56"/>
                    <a:pt x="307" y="82"/>
                  </a:cubicBezTo>
                  <a:cubicBezTo>
                    <a:pt x="282" y="137"/>
                    <a:pt x="256" y="195"/>
                    <a:pt x="226" y="244"/>
                  </a:cubicBezTo>
                  <a:cubicBezTo>
                    <a:pt x="169" y="319"/>
                    <a:pt x="100" y="363"/>
                    <a:pt x="0" y="377"/>
                  </a:cubicBezTo>
                  <a:cubicBezTo>
                    <a:pt x="12" y="386"/>
                    <a:pt x="23" y="389"/>
                    <a:pt x="33" y="389"/>
                  </a:cubicBezTo>
                  <a:cubicBezTo>
                    <a:pt x="44" y="389"/>
                    <a:pt x="53" y="386"/>
                    <a:pt x="62" y="383"/>
                  </a:cubicBezTo>
                  <a:cubicBezTo>
                    <a:pt x="131" y="363"/>
                    <a:pt x="194" y="325"/>
                    <a:pt x="238" y="270"/>
                  </a:cubicBezTo>
                  <a:cubicBezTo>
                    <a:pt x="270" y="213"/>
                    <a:pt x="301" y="157"/>
                    <a:pt x="313" y="100"/>
                  </a:cubicBezTo>
                  <a:cubicBezTo>
                    <a:pt x="325" y="70"/>
                    <a:pt x="339" y="38"/>
                    <a:pt x="33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33"/>
            <p:cNvSpPr/>
            <p:nvPr/>
          </p:nvSpPr>
          <p:spPr>
            <a:xfrm rot="10800000" flipH="1">
              <a:off x="4158502" y="2571363"/>
              <a:ext cx="28284" cy="99509"/>
            </a:xfrm>
            <a:custGeom>
              <a:avLst/>
              <a:gdLst/>
              <a:ahLst/>
              <a:cxnLst/>
              <a:rect l="l" t="t" r="r" b="b"/>
              <a:pathLst>
                <a:path w="164" h="577" extrusionOk="0">
                  <a:moveTo>
                    <a:pt x="120" y="0"/>
                  </a:moveTo>
                  <a:lnTo>
                    <a:pt x="120" y="26"/>
                  </a:lnTo>
                  <a:lnTo>
                    <a:pt x="120" y="50"/>
                  </a:lnTo>
                  <a:cubicBezTo>
                    <a:pt x="139" y="145"/>
                    <a:pt x="139" y="244"/>
                    <a:pt x="114" y="339"/>
                  </a:cubicBezTo>
                  <a:cubicBezTo>
                    <a:pt x="102" y="408"/>
                    <a:pt x="82" y="469"/>
                    <a:pt x="44" y="521"/>
                  </a:cubicBezTo>
                  <a:cubicBezTo>
                    <a:pt x="32" y="539"/>
                    <a:pt x="13" y="558"/>
                    <a:pt x="1" y="576"/>
                  </a:cubicBezTo>
                  <a:cubicBezTo>
                    <a:pt x="50" y="558"/>
                    <a:pt x="82" y="515"/>
                    <a:pt x="102" y="463"/>
                  </a:cubicBezTo>
                  <a:cubicBezTo>
                    <a:pt x="151" y="339"/>
                    <a:pt x="163" y="214"/>
                    <a:pt x="139" y="75"/>
                  </a:cubicBezTo>
                  <a:cubicBezTo>
                    <a:pt x="132" y="50"/>
                    <a:pt x="139" y="26"/>
                    <a:pt x="12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33"/>
            <p:cNvSpPr/>
            <p:nvPr/>
          </p:nvSpPr>
          <p:spPr>
            <a:xfrm rot="10800000" flipH="1">
              <a:off x="4288196" y="2522555"/>
              <a:ext cx="55188" cy="67432"/>
            </a:xfrm>
            <a:custGeom>
              <a:avLst/>
              <a:gdLst/>
              <a:ahLst/>
              <a:cxnLst/>
              <a:rect l="l" t="t" r="r" b="b"/>
              <a:pathLst>
                <a:path w="320" h="391" extrusionOk="0">
                  <a:moveTo>
                    <a:pt x="308" y="0"/>
                  </a:moveTo>
                  <a:cubicBezTo>
                    <a:pt x="270" y="182"/>
                    <a:pt x="183" y="321"/>
                    <a:pt x="1" y="390"/>
                  </a:cubicBezTo>
                  <a:cubicBezTo>
                    <a:pt x="3" y="390"/>
                    <a:pt x="5" y="390"/>
                    <a:pt x="8" y="390"/>
                  </a:cubicBezTo>
                  <a:cubicBezTo>
                    <a:pt x="162" y="390"/>
                    <a:pt x="320" y="186"/>
                    <a:pt x="30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33"/>
            <p:cNvSpPr/>
            <p:nvPr/>
          </p:nvSpPr>
          <p:spPr>
            <a:xfrm rot="10800000" flipH="1">
              <a:off x="4396505" y="2851270"/>
              <a:ext cx="72434" cy="86575"/>
            </a:xfrm>
            <a:custGeom>
              <a:avLst/>
              <a:gdLst/>
              <a:ahLst/>
              <a:cxnLst/>
              <a:rect l="l" t="t" r="r" b="b"/>
              <a:pathLst>
                <a:path w="420" h="502" extrusionOk="0">
                  <a:moveTo>
                    <a:pt x="420" y="0"/>
                  </a:moveTo>
                  <a:cubicBezTo>
                    <a:pt x="263" y="62"/>
                    <a:pt x="62" y="345"/>
                    <a:pt x="0" y="501"/>
                  </a:cubicBezTo>
                  <a:cubicBezTo>
                    <a:pt x="113" y="313"/>
                    <a:pt x="238" y="131"/>
                    <a:pt x="42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33"/>
            <p:cNvSpPr/>
            <p:nvPr/>
          </p:nvSpPr>
          <p:spPr>
            <a:xfrm rot="10800000" flipH="1">
              <a:off x="4226453" y="2661559"/>
              <a:ext cx="92267" cy="19316"/>
            </a:xfrm>
            <a:custGeom>
              <a:avLst/>
              <a:gdLst/>
              <a:ahLst/>
              <a:cxnLst/>
              <a:rect l="l" t="t" r="r" b="b"/>
              <a:pathLst>
                <a:path w="535" h="112" extrusionOk="0">
                  <a:moveTo>
                    <a:pt x="535" y="1"/>
                  </a:moveTo>
                  <a:cubicBezTo>
                    <a:pt x="446" y="39"/>
                    <a:pt x="371" y="90"/>
                    <a:pt x="272" y="90"/>
                  </a:cubicBezTo>
                  <a:cubicBezTo>
                    <a:pt x="264" y="90"/>
                    <a:pt x="256" y="90"/>
                    <a:pt x="249" y="90"/>
                  </a:cubicBezTo>
                  <a:cubicBezTo>
                    <a:pt x="163" y="90"/>
                    <a:pt x="82" y="60"/>
                    <a:pt x="1" y="15"/>
                  </a:cubicBezTo>
                  <a:lnTo>
                    <a:pt x="1" y="15"/>
                  </a:lnTo>
                  <a:cubicBezTo>
                    <a:pt x="60" y="78"/>
                    <a:pt x="152" y="111"/>
                    <a:pt x="249" y="111"/>
                  </a:cubicBezTo>
                  <a:cubicBezTo>
                    <a:pt x="351" y="111"/>
                    <a:pt x="458" y="75"/>
                    <a:pt x="53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33"/>
            <p:cNvSpPr/>
            <p:nvPr/>
          </p:nvSpPr>
          <p:spPr>
            <a:xfrm rot="10800000" flipH="1">
              <a:off x="4222314" y="2513931"/>
              <a:ext cx="61742" cy="59671"/>
            </a:xfrm>
            <a:custGeom>
              <a:avLst/>
              <a:gdLst/>
              <a:ahLst/>
              <a:cxnLst/>
              <a:rect l="l" t="t" r="r" b="b"/>
              <a:pathLst>
                <a:path w="358" h="346" extrusionOk="0">
                  <a:moveTo>
                    <a:pt x="351" y="0"/>
                  </a:moveTo>
                  <a:cubicBezTo>
                    <a:pt x="320" y="75"/>
                    <a:pt x="282" y="157"/>
                    <a:pt x="226" y="220"/>
                  </a:cubicBezTo>
                  <a:cubicBezTo>
                    <a:pt x="163" y="281"/>
                    <a:pt x="88" y="313"/>
                    <a:pt x="1" y="345"/>
                  </a:cubicBezTo>
                  <a:cubicBezTo>
                    <a:pt x="6" y="345"/>
                    <a:pt x="11" y="345"/>
                    <a:pt x="16" y="345"/>
                  </a:cubicBezTo>
                  <a:cubicBezTo>
                    <a:pt x="93" y="345"/>
                    <a:pt x="174" y="302"/>
                    <a:pt x="245" y="232"/>
                  </a:cubicBezTo>
                  <a:cubicBezTo>
                    <a:pt x="302" y="169"/>
                    <a:pt x="357" y="56"/>
                    <a:pt x="351"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33"/>
            <p:cNvSpPr/>
            <p:nvPr/>
          </p:nvSpPr>
          <p:spPr>
            <a:xfrm rot="10800000" flipH="1">
              <a:off x="4586562" y="2392863"/>
              <a:ext cx="26214" cy="80366"/>
            </a:xfrm>
            <a:custGeom>
              <a:avLst/>
              <a:gdLst/>
              <a:ahLst/>
              <a:cxnLst/>
              <a:rect l="l" t="t" r="r" b="b"/>
              <a:pathLst>
                <a:path w="152" h="466" extrusionOk="0">
                  <a:moveTo>
                    <a:pt x="139" y="0"/>
                  </a:moveTo>
                  <a:lnTo>
                    <a:pt x="139" y="0"/>
                  </a:lnTo>
                  <a:cubicBezTo>
                    <a:pt x="120" y="26"/>
                    <a:pt x="120" y="51"/>
                    <a:pt x="120" y="70"/>
                  </a:cubicBezTo>
                  <a:cubicBezTo>
                    <a:pt x="114" y="127"/>
                    <a:pt x="101" y="182"/>
                    <a:pt x="88" y="239"/>
                  </a:cubicBezTo>
                  <a:cubicBezTo>
                    <a:pt x="70" y="309"/>
                    <a:pt x="44" y="370"/>
                    <a:pt x="19" y="434"/>
                  </a:cubicBezTo>
                  <a:cubicBezTo>
                    <a:pt x="13" y="440"/>
                    <a:pt x="1" y="452"/>
                    <a:pt x="13" y="465"/>
                  </a:cubicBezTo>
                  <a:cubicBezTo>
                    <a:pt x="101" y="352"/>
                    <a:pt x="151" y="127"/>
                    <a:pt x="13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33"/>
            <p:cNvSpPr/>
            <p:nvPr/>
          </p:nvSpPr>
          <p:spPr>
            <a:xfrm rot="10800000" flipH="1">
              <a:off x="4049331" y="2618963"/>
              <a:ext cx="23972" cy="108305"/>
            </a:xfrm>
            <a:custGeom>
              <a:avLst/>
              <a:gdLst/>
              <a:ahLst/>
              <a:cxnLst/>
              <a:rect l="l" t="t" r="r" b="b"/>
              <a:pathLst>
                <a:path w="139" h="628" extrusionOk="0">
                  <a:moveTo>
                    <a:pt x="20" y="1"/>
                  </a:moveTo>
                  <a:cubicBezTo>
                    <a:pt x="1" y="220"/>
                    <a:pt x="20" y="434"/>
                    <a:pt x="139" y="628"/>
                  </a:cubicBezTo>
                  <a:cubicBezTo>
                    <a:pt x="44" y="428"/>
                    <a:pt x="20" y="220"/>
                    <a:pt x="2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33"/>
            <p:cNvSpPr/>
            <p:nvPr/>
          </p:nvSpPr>
          <p:spPr>
            <a:xfrm rot="10800000" flipH="1">
              <a:off x="4340108" y="2544458"/>
              <a:ext cx="40184" cy="74675"/>
            </a:xfrm>
            <a:custGeom>
              <a:avLst/>
              <a:gdLst/>
              <a:ahLst/>
              <a:cxnLst/>
              <a:rect l="l" t="t" r="r" b="b"/>
              <a:pathLst>
                <a:path w="233" h="433" extrusionOk="0">
                  <a:moveTo>
                    <a:pt x="220" y="1"/>
                  </a:moveTo>
                  <a:cubicBezTo>
                    <a:pt x="201" y="27"/>
                    <a:pt x="201" y="57"/>
                    <a:pt x="195" y="82"/>
                  </a:cubicBezTo>
                  <a:cubicBezTo>
                    <a:pt x="163" y="215"/>
                    <a:pt x="114" y="333"/>
                    <a:pt x="1" y="433"/>
                  </a:cubicBezTo>
                  <a:cubicBezTo>
                    <a:pt x="114" y="395"/>
                    <a:pt x="232" y="157"/>
                    <a:pt x="22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33"/>
            <p:cNvSpPr/>
            <p:nvPr/>
          </p:nvSpPr>
          <p:spPr>
            <a:xfrm rot="10800000" flipH="1">
              <a:off x="3893767" y="2528246"/>
              <a:ext cx="78988" cy="43805"/>
            </a:xfrm>
            <a:custGeom>
              <a:avLst/>
              <a:gdLst/>
              <a:ahLst/>
              <a:cxnLst/>
              <a:rect l="l" t="t" r="r" b="b"/>
              <a:pathLst>
                <a:path w="458" h="254" extrusionOk="0">
                  <a:moveTo>
                    <a:pt x="20" y="1"/>
                  </a:moveTo>
                  <a:cubicBezTo>
                    <a:pt x="14" y="1"/>
                    <a:pt x="8" y="1"/>
                    <a:pt x="0" y="3"/>
                  </a:cubicBezTo>
                  <a:cubicBezTo>
                    <a:pt x="6" y="9"/>
                    <a:pt x="12" y="17"/>
                    <a:pt x="20" y="17"/>
                  </a:cubicBezTo>
                  <a:cubicBezTo>
                    <a:pt x="107" y="41"/>
                    <a:pt x="182" y="78"/>
                    <a:pt x="257" y="130"/>
                  </a:cubicBezTo>
                  <a:cubicBezTo>
                    <a:pt x="313" y="167"/>
                    <a:pt x="370" y="205"/>
                    <a:pt x="433" y="242"/>
                  </a:cubicBezTo>
                  <a:cubicBezTo>
                    <a:pt x="437" y="247"/>
                    <a:pt x="442" y="254"/>
                    <a:pt x="448" y="254"/>
                  </a:cubicBezTo>
                  <a:cubicBezTo>
                    <a:pt x="450" y="254"/>
                    <a:pt x="454" y="252"/>
                    <a:pt x="457" y="248"/>
                  </a:cubicBezTo>
                  <a:cubicBezTo>
                    <a:pt x="388" y="191"/>
                    <a:pt x="320" y="142"/>
                    <a:pt x="245" y="92"/>
                  </a:cubicBezTo>
                  <a:cubicBezTo>
                    <a:pt x="182" y="60"/>
                    <a:pt x="125" y="29"/>
                    <a:pt x="57" y="9"/>
                  </a:cubicBezTo>
                  <a:cubicBezTo>
                    <a:pt x="43" y="5"/>
                    <a:pt x="33" y="1"/>
                    <a:pt x="2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33"/>
            <p:cNvSpPr/>
            <p:nvPr/>
          </p:nvSpPr>
          <p:spPr>
            <a:xfrm rot="10800000" flipH="1">
              <a:off x="4120732" y="2626378"/>
              <a:ext cx="25007" cy="86920"/>
            </a:xfrm>
            <a:custGeom>
              <a:avLst/>
              <a:gdLst/>
              <a:ahLst/>
              <a:cxnLst/>
              <a:rect l="l" t="t" r="r" b="b"/>
              <a:pathLst>
                <a:path w="145" h="504" extrusionOk="0">
                  <a:moveTo>
                    <a:pt x="0" y="1"/>
                  </a:moveTo>
                  <a:lnTo>
                    <a:pt x="0" y="1"/>
                  </a:lnTo>
                  <a:cubicBezTo>
                    <a:pt x="87" y="165"/>
                    <a:pt x="113" y="333"/>
                    <a:pt x="139" y="503"/>
                  </a:cubicBezTo>
                  <a:cubicBezTo>
                    <a:pt x="145" y="403"/>
                    <a:pt x="125" y="309"/>
                    <a:pt x="101" y="209"/>
                  </a:cubicBezTo>
                  <a:cubicBezTo>
                    <a:pt x="87" y="151"/>
                    <a:pt x="69" y="96"/>
                    <a:pt x="38" y="39"/>
                  </a:cubicBezTo>
                  <a:cubicBezTo>
                    <a:pt x="32" y="27"/>
                    <a:pt x="26" y="8"/>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33"/>
            <p:cNvSpPr/>
            <p:nvPr/>
          </p:nvSpPr>
          <p:spPr>
            <a:xfrm rot="10800000" flipH="1">
              <a:off x="4186614" y="2519450"/>
              <a:ext cx="40011" cy="51048"/>
            </a:xfrm>
            <a:custGeom>
              <a:avLst/>
              <a:gdLst/>
              <a:ahLst/>
              <a:cxnLst/>
              <a:rect l="l" t="t" r="r" b="b"/>
              <a:pathLst>
                <a:path w="232" h="296" extrusionOk="0">
                  <a:moveTo>
                    <a:pt x="232" y="0"/>
                  </a:moveTo>
                  <a:cubicBezTo>
                    <a:pt x="226" y="32"/>
                    <a:pt x="214" y="57"/>
                    <a:pt x="208" y="89"/>
                  </a:cubicBezTo>
                  <a:cubicBezTo>
                    <a:pt x="182" y="145"/>
                    <a:pt x="151" y="202"/>
                    <a:pt x="107" y="245"/>
                  </a:cubicBezTo>
                  <a:cubicBezTo>
                    <a:pt x="89" y="263"/>
                    <a:pt x="69" y="277"/>
                    <a:pt x="38" y="277"/>
                  </a:cubicBezTo>
                  <a:cubicBezTo>
                    <a:pt x="95" y="233"/>
                    <a:pt x="127" y="182"/>
                    <a:pt x="139" y="113"/>
                  </a:cubicBezTo>
                  <a:lnTo>
                    <a:pt x="139" y="113"/>
                  </a:lnTo>
                  <a:cubicBezTo>
                    <a:pt x="113" y="151"/>
                    <a:pt x="101" y="182"/>
                    <a:pt x="82" y="214"/>
                  </a:cubicBezTo>
                  <a:cubicBezTo>
                    <a:pt x="57" y="245"/>
                    <a:pt x="26" y="263"/>
                    <a:pt x="0" y="283"/>
                  </a:cubicBezTo>
                  <a:cubicBezTo>
                    <a:pt x="4" y="281"/>
                    <a:pt x="8" y="280"/>
                    <a:pt x="12" y="280"/>
                  </a:cubicBezTo>
                  <a:cubicBezTo>
                    <a:pt x="27" y="280"/>
                    <a:pt x="42" y="295"/>
                    <a:pt x="57" y="295"/>
                  </a:cubicBezTo>
                  <a:cubicBezTo>
                    <a:pt x="82" y="289"/>
                    <a:pt x="101" y="277"/>
                    <a:pt x="119" y="257"/>
                  </a:cubicBezTo>
                  <a:cubicBezTo>
                    <a:pt x="182" y="208"/>
                    <a:pt x="232" y="83"/>
                    <a:pt x="23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33"/>
            <p:cNvSpPr/>
            <p:nvPr/>
          </p:nvSpPr>
          <p:spPr>
            <a:xfrm rot="10800000" flipH="1">
              <a:off x="4658998" y="2438392"/>
              <a:ext cx="35872" cy="60878"/>
            </a:xfrm>
            <a:custGeom>
              <a:avLst/>
              <a:gdLst/>
              <a:ahLst/>
              <a:cxnLst/>
              <a:rect l="l" t="t" r="r" b="b"/>
              <a:pathLst>
                <a:path w="208" h="353" extrusionOk="0">
                  <a:moveTo>
                    <a:pt x="208" y="1"/>
                  </a:moveTo>
                  <a:lnTo>
                    <a:pt x="208" y="1"/>
                  </a:lnTo>
                  <a:cubicBezTo>
                    <a:pt x="170" y="58"/>
                    <a:pt x="151" y="121"/>
                    <a:pt x="119" y="183"/>
                  </a:cubicBezTo>
                  <a:cubicBezTo>
                    <a:pt x="82" y="240"/>
                    <a:pt x="44" y="290"/>
                    <a:pt x="0" y="353"/>
                  </a:cubicBezTo>
                  <a:cubicBezTo>
                    <a:pt x="82" y="315"/>
                    <a:pt x="200" y="114"/>
                    <a:pt x="20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33"/>
            <p:cNvSpPr/>
            <p:nvPr/>
          </p:nvSpPr>
          <p:spPr>
            <a:xfrm rot="10800000" flipH="1">
              <a:off x="4121767" y="2572397"/>
              <a:ext cx="17591" cy="91231"/>
            </a:xfrm>
            <a:custGeom>
              <a:avLst/>
              <a:gdLst/>
              <a:ahLst/>
              <a:cxnLst/>
              <a:rect l="l" t="t" r="r" b="b"/>
              <a:pathLst>
                <a:path w="102" h="529" extrusionOk="0">
                  <a:moveTo>
                    <a:pt x="7" y="0"/>
                  </a:moveTo>
                  <a:cubicBezTo>
                    <a:pt x="5" y="0"/>
                    <a:pt x="3" y="1"/>
                    <a:pt x="0" y="2"/>
                  </a:cubicBezTo>
                  <a:cubicBezTo>
                    <a:pt x="51" y="178"/>
                    <a:pt x="101" y="346"/>
                    <a:pt x="69" y="528"/>
                  </a:cubicBezTo>
                  <a:cubicBezTo>
                    <a:pt x="89" y="497"/>
                    <a:pt x="101" y="435"/>
                    <a:pt x="101" y="397"/>
                  </a:cubicBezTo>
                  <a:cubicBezTo>
                    <a:pt x="95" y="291"/>
                    <a:pt x="69" y="190"/>
                    <a:pt x="38" y="89"/>
                  </a:cubicBezTo>
                  <a:cubicBezTo>
                    <a:pt x="32" y="65"/>
                    <a:pt x="20" y="33"/>
                    <a:pt x="14" y="8"/>
                  </a:cubicBezTo>
                  <a:cubicBezTo>
                    <a:pt x="14" y="8"/>
                    <a:pt x="14" y="0"/>
                    <a:pt x="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33"/>
            <p:cNvSpPr/>
            <p:nvPr/>
          </p:nvSpPr>
          <p:spPr>
            <a:xfrm rot="10800000" flipH="1">
              <a:off x="4273192" y="3033909"/>
              <a:ext cx="13107" cy="92094"/>
            </a:xfrm>
            <a:custGeom>
              <a:avLst/>
              <a:gdLst/>
              <a:ahLst/>
              <a:cxnLst/>
              <a:rect l="l" t="t" r="r" b="b"/>
              <a:pathLst>
                <a:path w="76" h="534" extrusionOk="0">
                  <a:moveTo>
                    <a:pt x="31" y="1"/>
                  </a:moveTo>
                  <a:lnTo>
                    <a:pt x="31" y="1"/>
                  </a:lnTo>
                  <a:cubicBezTo>
                    <a:pt x="44" y="51"/>
                    <a:pt x="44" y="100"/>
                    <a:pt x="44" y="157"/>
                  </a:cubicBezTo>
                  <a:cubicBezTo>
                    <a:pt x="50" y="264"/>
                    <a:pt x="31" y="371"/>
                    <a:pt x="7" y="476"/>
                  </a:cubicBezTo>
                  <a:cubicBezTo>
                    <a:pt x="7" y="496"/>
                    <a:pt x="1" y="508"/>
                    <a:pt x="7" y="533"/>
                  </a:cubicBezTo>
                  <a:cubicBezTo>
                    <a:pt x="50" y="383"/>
                    <a:pt x="76" y="239"/>
                    <a:pt x="62" y="94"/>
                  </a:cubicBezTo>
                  <a:cubicBezTo>
                    <a:pt x="56" y="63"/>
                    <a:pt x="56" y="25"/>
                    <a:pt x="3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33"/>
            <p:cNvSpPr/>
            <p:nvPr/>
          </p:nvSpPr>
          <p:spPr>
            <a:xfrm rot="10800000" flipH="1">
              <a:off x="4057954" y="2658801"/>
              <a:ext cx="12072" cy="87955"/>
            </a:xfrm>
            <a:custGeom>
              <a:avLst/>
              <a:gdLst/>
              <a:ahLst/>
              <a:cxnLst/>
              <a:rect l="l" t="t" r="r" b="b"/>
              <a:pathLst>
                <a:path w="70" h="510" extrusionOk="0">
                  <a:moveTo>
                    <a:pt x="45" y="1"/>
                  </a:moveTo>
                  <a:cubicBezTo>
                    <a:pt x="0" y="96"/>
                    <a:pt x="20" y="345"/>
                    <a:pt x="69" y="509"/>
                  </a:cubicBezTo>
                  <a:cubicBezTo>
                    <a:pt x="63" y="428"/>
                    <a:pt x="51" y="345"/>
                    <a:pt x="38" y="264"/>
                  </a:cubicBezTo>
                  <a:cubicBezTo>
                    <a:pt x="32" y="177"/>
                    <a:pt x="45" y="96"/>
                    <a:pt x="4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33"/>
            <p:cNvSpPr/>
            <p:nvPr/>
          </p:nvSpPr>
          <p:spPr>
            <a:xfrm rot="10800000" flipH="1">
              <a:off x="4704356" y="2449258"/>
              <a:ext cx="34665" cy="54152"/>
            </a:xfrm>
            <a:custGeom>
              <a:avLst/>
              <a:gdLst/>
              <a:ahLst/>
              <a:cxnLst/>
              <a:rect l="l" t="t" r="r" b="b"/>
              <a:pathLst>
                <a:path w="201" h="314" extrusionOk="0">
                  <a:moveTo>
                    <a:pt x="201" y="1"/>
                  </a:moveTo>
                  <a:lnTo>
                    <a:pt x="201" y="1"/>
                  </a:lnTo>
                  <a:cubicBezTo>
                    <a:pt x="171" y="32"/>
                    <a:pt x="157" y="70"/>
                    <a:pt x="139" y="100"/>
                  </a:cubicBezTo>
                  <a:cubicBezTo>
                    <a:pt x="113" y="138"/>
                    <a:pt x="88" y="169"/>
                    <a:pt x="64" y="207"/>
                  </a:cubicBezTo>
                  <a:cubicBezTo>
                    <a:pt x="44" y="238"/>
                    <a:pt x="13" y="264"/>
                    <a:pt x="1" y="314"/>
                  </a:cubicBezTo>
                  <a:cubicBezTo>
                    <a:pt x="82" y="258"/>
                    <a:pt x="195" y="82"/>
                    <a:pt x="20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33"/>
            <p:cNvSpPr/>
            <p:nvPr/>
          </p:nvSpPr>
          <p:spPr>
            <a:xfrm rot="10800000" flipH="1">
              <a:off x="3828919" y="2762624"/>
              <a:ext cx="67088" cy="67259"/>
            </a:xfrm>
            <a:custGeom>
              <a:avLst/>
              <a:gdLst/>
              <a:ahLst/>
              <a:cxnLst/>
              <a:rect l="l" t="t" r="r" b="b"/>
              <a:pathLst>
                <a:path w="389" h="390" extrusionOk="0">
                  <a:moveTo>
                    <a:pt x="0" y="0"/>
                  </a:moveTo>
                  <a:lnTo>
                    <a:pt x="0" y="0"/>
                  </a:lnTo>
                  <a:cubicBezTo>
                    <a:pt x="75" y="145"/>
                    <a:pt x="232" y="301"/>
                    <a:pt x="388" y="390"/>
                  </a:cubicBezTo>
                  <a:cubicBezTo>
                    <a:pt x="313" y="333"/>
                    <a:pt x="245" y="271"/>
                    <a:pt x="182" y="208"/>
                  </a:cubicBezTo>
                  <a:cubicBezTo>
                    <a:pt x="113" y="145"/>
                    <a:pt x="63" y="69"/>
                    <a:pt x="0"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33"/>
            <p:cNvSpPr/>
            <p:nvPr/>
          </p:nvSpPr>
          <p:spPr>
            <a:xfrm rot="10800000" flipH="1">
              <a:off x="4627609" y="2422181"/>
              <a:ext cx="22938" cy="69156"/>
            </a:xfrm>
            <a:custGeom>
              <a:avLst/>
              <a:gdLst/>
              <a:ahLst/>
              <a:cxnLst/>
              <a:rect l="l" t="t" r="r" b="b"/>
              <a:pathLst>
                <a:path w="133" h="401" extrusionOk="0">
                  <a:moveTo>
                    <a:pt x="113" y="0"/>
                  </a:moveTo>
                  <a:lnTo>
                    <a:pt x="113" y="0"/>
                  </a:lnTo>
                  <a:cubicBezTo>
                    <a:pt x="95" y="75"/>
                    <a:pt x="89" y="137"/>
                    <a:pt x="70" y="206"/>
                  </a:cubicBezTo>
                  <a:cubicBezTo>
                    <a:pt x="52" y="269"/>
                    <a:pt x="26" y="331"/>
                    <a:pt x="0" y="400"/>
                  </a:cubicBezTo>
                  <a:cubicBezTo>
                    <a:pt x="70" y="338"/>
                    <a:pt x="133" y="105"/>
                    <a:pt x="11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33"/>
            <p:cNvSpPr/>
            <p:nvPr/>
          </p:nvSpPr>
          <p:spPr>
            <a:xfrm rot="10800000" flipH="1">
              <a:off x="4409440" y="2615685"/>
              <a:ext cx="35700" cy="88644"/>
            </a:xfrm>
            <a:custGeom>
              <a:avLst/>
              <a:gdLst/>
              <a:ahLst/>
              <a:cxnLst/>
              <a:rect l="l" t="t" r="r" b="b"/>
              <a:pathLst>
                <a:path w="207" h="514" extrusionOk="0">
                  <a:moveTo>
                    <a:pt x="206" y="0"/>
                  </a:moveTo>
                  <a:lnTo>
                    <a:pt x="206" y="0"/>
                  </a:lnTo>
                  <a:cubicBezTo>
                    <a:pt x="188" y="18"/>
                    <a:pt x="175" y="44"/>
                    <a:pt x="169" y="69"/>
                  </a:cubicBezTo>
                  <a:cubicBezTo>
                    <a:pt x="143" y="125"/>
                    <a:pt x="125" y="182"/>
                    <a:pt x="100" y="238"/>
                  </a:cubicBezTo>
                  <a:cubicBezTo>
                    <a:pt x="76" y="313"/>
                    <a:pt x="56" y="394"/>
                    <a:pt x="18" y="469"/>
                  </a:cubicBezTo>
                  <a:cubicBezTo>
                    <a:pt x="12" y="483"/>
                    <a:pt x="0" y="495"/>
                    <a:pt x="6" y="513"/>
                  </a:cubicBezTo>
                  <a:cubicBezTo>
                    <a:pt x="100" y="351"/>
                    <a:pt x="131" y="169"/>
                    <a:pt x="20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33"/>
            <p:cNvSpPr/>
            <p:nvPr/>
          </p:nvSpPr>
          <p:spPr>
            <a:xfrm rot="10800000" flipH="1">
              <a:off x="4412544" y="2976651"/>
              <a:ext cx="52084" cy="63983"/>
            </a:xfrm>
            <a:custGeom>
              <a:avLst/>
              <a:gdLst/>
              <a:ahLst/>
              <a:cxnLst/>
              <a:rect l="l" t="t" r="r" b="b"/>
              <a:pathLst>
                <a:path w="302" h="371" extrusionOk="0">
                  <a:moveTo>
                    <a:pt x="289" y="1"/>
                  </a:moveTo>
                  <a:lnTo>
                    <a:pt x="289" y="1"/>
                  </a:lnTo>
                  <a:cubicBezTo>
                    <a:pt x="157" y="102"/>
                    <a:pt x="64" y="226"/>
                    <a:pt x="0" y="371"/>
                  </a:cubicBezTo>
                  <a:lnTo>
                    <a:pt x="6" y="365"/>
                  </a:lnTo>
                  <a:cubicBezTo>
                    <a:pt x="88" y="238"/>
                    <a:pt x="170" y="120"/>
                    <a:pt x="283" y="26"/>
                  </a:cubicBezTo>
                  <a:cubicBezTo>
                    <a:pt x="289" y="19"/>
                    <a:pt x="301" y="13"/>
                    <a:pt x="289"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33"/>
            <p:cNvSpPr/>
            <p:nvPr/>
          </p:nvSpPr>
          <p:spPr>
            <a:xfrm rot="10800000" flipH="1">
              <a:off x="4201963" y="2961647"/>
              <a:ext cx="15177" cy="101751"/>
            </a:xfrm>
            <a:custGeom>
              <a:avLst/>
              <a:gdLst/>
              <a:ahLst/>
              <a:cxnLst/>
              <a:rect l="l" t="t" r="r" b="b"/>
              <a:pathLst>
                <a:path w="88" h="590" extrusionOk="0">
                  <a:moveTo>
                    <a:pt x="87" y="0"/>
                  </a:moveTo>
                  <a:cubicBezTo>
                    <a:pt x="56" y="89"/>
                    <a:pt x="44" y="176"/>
                    <a:pt x="30" y="264"/>
                  </a:cubicBezTo>
                  <a:cubicBezTo>
                    <a:pt x="18" y="333"/>
                    <a:pt x="18" y="396"/>
                    <a:pt x="6" y="459"/>
                  </a:cubicBezTo>
                  <a:cubicBezTo>
                    <a:pt x="0" y="503"/>
                    <a:pt x="0" y="546"/>
                    <a:pt x="0" y="590"/>
                  </a:cubicBezTo>
                  <a:cubicBezTo>
                    <a:pt x="24" y="390"/>
                    <a:pt x="56" y="196"/>
                    <a:pt x="8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33"/>
            <p:cNvSpPr/>
            <p:nvPr/>
          </p:nvSpPr>
          <p:spPr>
            <a:xfrm rot="10800000" flipH="1">
              <a:off x="4205068" y="2516174"/>
              <a:ext cx="44495" cy="63983"/>
            </a:xfrm>
            <a:custGeom>
              <a:avLst/>
              <a:gdLst/>
              <a:ahLst/>
              <a:cxnLst/>
              <a:rect l="l" t="t" r="r" b="b"/>
              <a:pathLst>
                <a:path w="258" h="371" extrusionOk="0">
                  <a:moveTo>
                    <a:pt x="251" y="1"/>
                  </a:moveTo>
                  <a:lnTo>
                    <a:pt x="251" y="1"/>
                  </a:lnTo>
                  <a:cubicBezTo>
                    <a:pt x="251" y="26"/>
                    <a:pt x="238" y="50"/>
                    <a:pt x="232" y="76"/>
                  </a:cubicBezTo>
                  <a:cubicBezTo>
                    <a:pt x="214" y="169"/>
                    <a:pt x="163" y="244"/>
                    <a:pt x="101" y="313"/>
                  </a:cubicBezTo>
                  <a:cubicBezTo>
                    <a:pt x="69" y="339"/>
                    <a:pt x="32" y="351"/>
                    <a:pt x="0" y="371"/>
                  </a:cubicBezTo>
                  <a:cubicBezTo>
                    <a:pt x="50" y="371"/>
                    <a:pt x="95" y="351"/>
                    <a:pt x="125" y="313"/>
                  </a:cubicBezTo>
                  <a:cubicBezTo>
                    <a:pt x="176" y="258"/>
                    <a:pt x="214" y="201"/>
                    <a:pt x="232" y="131"/>
                  </a:cubicBezTo>
                  <a:cubicBezTo>
                    <a:pt x="245" y="88"/>
                    <a:pt x="257" y="44"/>
                    <a:pt x="25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33"/>
            <p:cNvSpPr/>
            <p:nvPr/>
          </p:nvSpPr>
          <p:spPr>
            <a:xfrm rot="10800000" flipH="1">
              <a:off x="4156432" y="2629827"/>
              <a:ext cx="17419" cy="80021"/>
            </a:xfrm>
            <a:custGeom>
              <a:avLst/>
              <a:gdLst/>
              <a:ahLst/>
              <a:cxnLst/>
              <a:rect l="l" t="t" r="r" b="b"/>
              <a:pathLst>
                <a:path w="101" h="464" extrusionOk="0">
                  <a:moveTo>
                    <a:pt x="1" y="1"/>
                  </a:moveTo>
                  <a:lnTo>
                    <a:pt x="1" y="1"/>
                  </a:lnTo>
                  <a:cubicBezTo>
                    <a:pt x="56" y="151"/>
                    <a:pt x="82" y="307"/>
                    <a:pt x="100" y="464"/>
                  </a:cubicBezTo>
                  <a:cubicBezTo>
                    <a:pt x="100" y="301"/>
                    <a:pt x="82" y="145"/>
                    <a:pt x="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33"/>
            <p:cNvSpPr/>
            <p:nvPr/>
          </p:nvSpPr>
          <p:spPr>
            <a:xfrm rot="10800000" flipH="1">
              <a:off x="4747645" y="2455638"/>
              <a:ext cx="36735" cy="45702"/>
            </a:xfrm>
            <a:custGeom>
              <a:avLst/>
              <a:gdLst/>
              <a:ahLst/>
              <a:cxnLst/>
              <a:rect l="l" t="t" r="r" b="b"/>
              <a:pathLst>
                <a:path w="213" h="265" extrusionOk="0">
                  <a:moveTo>
                    <a:pt x="213" y="1"/>
                  </a:moveTo>
                  <a:cubicBezTo>
                    <a:pt x="175" y="44"/>
                    <a:pt x="145" y="88"/>
                    <a:pt x="114" y="133"/>
                  </a:cubicBezTo>
                  <a:cubicBezTo>
                    <a:pt x="82" y="177"/>
                    <a:pt x="38" y="214"/>
                    <a:pt x="1" y="264"/>
                  </a:cubicBezTo>
                  <a:cubicBezTo>
                    <a:pt x="70" y="246"/>
                    <a:pt x="195" y="96"/>
                    <a:pt x="213"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33"/>
            <p:cNvSpPr/>
            <p:nvPr/>
          </p:nvSpPr>
          <p:spPr>
            <a:xfrm rot="10800000" flipH="1">
              <a:off x="4719361" y="2452362"/>
              <a:ext cx="32595" cy="53290"/>
            </a:xfrm>
            <a:custGeom>
              <a:avLst/>
              <a:gdLst/>
              <a:ahLst/>
              <a:cxnLst/>
              <a:rect l="l" t="t" r="r" b="b"/>
              <a:pathLst>
                <a:path w="189" h="309" extrusionOk="0">
                  <a:moveTo>
                    <a:pt x="177" y="0"/>
                  </a:moveTo>
                  <a:cubicBezTo>
                    <a:pt x="151" y="63"/>
                    <a:pt x="127" y="113"/>
                    <a:pt x="96" y="158"/>
                  </a:cubicBezTo>
                  <a:cubicBezTo>
                    <a:pt x="64" y="208"/>
                    <a:pt x="32" y="251"/>
                    <a:pt x="1" y="295"/>
                  </a:cubicBezTo>
                  <a:cubicBezTo>
                    <a:pt x="1" y="301"/>
                    <a:pt x="1" y="301"/>
                    <a:pt x="8" y="309"/>
                  </a:cubicBezTo>
                  <a:cubicBezTo>
                    <a:pt x="38" y="283"/>
                    <a:pt x="64" y="251"/>
                    <a:pt x="84" y="220"/>
                  </a:cubicBezTo>
                  <a:cubicBezTo>
                    <a:pt x="108" y="188"/>
                    <a:pt x="133" y="151"/>
                    <a:pt x="145" y="121"/>
                  </a:cubicBezTo>
                  <a:cubicBezTo>
                    <a:pt x="165" y="83"/>
                    <a:pt x="189" y="51"/>
                    <a:pt x="17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33"/>
            <p:cNvSpPr/>
            <p:nvPr/>
          </p:nvSpPr>
          <p:spPr>
            <a:xfrm rot="10800000" flipH="1">
              <a:off x="4797315" y="2455638"/>
              <a:ext cx="36907" cy="38114"/>
            </a:xfrm>
            <a:custGeom>
              <a:avLst/>
              <a:gdLst/>
              <a:ahLst/>
              <a:cxnLst/>
              <a:rect l="l" t="t" r="r" b="b"/>
              <a:pathLst>
                <a:path w="214" h="221" extrusionOk="0">
                  <a:moveTo>
                    <a:pt x="214" y="0"/>
                  </a:moveTo>
                  <a:cubicBezTo>
                    <a:pt x="208" y="0"/>
                    <a:pt x="202" y="0"/>
                    <a:pt x="202" y="6"/>
                  </a:cubicBezTo>
                  <a:cubicBezTo>
                    <a:pt x="138" y="82"/>
                    <a:pt x="69" y="151"/>
                    <a:pt x="0" y="220"/>
                  </a:cubicBezTo>
                  <a:cubicBezTo>
                    <a:pt x="69" y="202"/>
                    <a:pt x="208" y="52"/>
                    <a:pt x="21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33"/>
            <p:cNvSpPr/>
            <p:nvPr/>
          </p:nvSpPr>
          <p:spPr>
            <a:xfrm rot="10800000" flipH="1">
              <a:off x="4239561" y="2530143"/>
              <a:ext cx="25007" cy="62948"/>
            </a:xfrm>
            <a:custGeom>
              <a:avLst/>
              <a:gdLst/>
              <a:ahLst/>
              <a:cxnLst/>
              <a:rect l="l" t="t" r="r" b="b"/>
              <a:pathLst>
                <a:path w="145" h="365" extrusionOk="0">
                  <a:moveTo>
                    <a:pt x="139" y="0"/>
                  </a:moveTo>
                  <a:lnTo>
                    <a:pt x="139" y="0"/>
                  </a:lnTo>
                  <a:cubicBezTo>
                    <a:pt x="126" y="64"/>
                    <a:pt x="107" y="125"/>
                    <a:pt x="89" y="188"/>
                  </a:cubicBezTo>
                  <a:cubicBezTo>
                    <a:pt x="63" y="252"/>
                    <a:pt x="26" y="301"/>
                    <a:pt x="0" y="364"/>
                  </a:cubicBezTo>
                  <a:cubicBezTo>
                    <a:pt x="89" y="258"/>
                    <a:pt x="145" y="139"/>
                    <a:pt x="13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33"/>
            <p:cNvSpPr/>
            <p:nvPr/>
          </p:nvSpPr>
          <p:spPr>
            <a:xfrm rot="10800000" flipH="1">
              <a:off x="3971549" y="2529108"/>
              <a:ext cx="58465" cy="52083"/>
            </a:xfrm>
            <a:custGeom>
              <a:avLst/>
              <a:gdLst/>
              <a:ahLst/>
              <a:cxnLst/>
              <a:rect l="l" t="t" r="r" b="b"/>
              <a:pathLst>
                <a:path w="339" h="302" extrusionOk="0">
                  <a:moveTo>
                    <a:pt x="0" y="1"/>
                  </a:moveTo>
                  <a:lnTo>
                    <a:pt x="0" y="1"/>
                  </a:lnTo>
                  <a:cubicBezTo>
                    <a:pt x="82" y="131"/>
                    <a:pt x="200" y="232"/>
                    <a:pt x="339" y="301"/>
                  </a:cubicBezTo>
                  <a:cubicBezTo>
                    <a:pt x="295" y="270"/>
                    <a:pt x="258" y="244"/>
                    <a:pt x="220" y="213"/>
                  </a:cubicBezTo>
                  <a:cubicBezTo>
                    <a:pt x="176" y="175"/>
                    <a:pt x="139" y="145"/>
                    <a:pt x="101" y="107"/>
                  </a:cubicBezTo>
                  <a:cubicBezTo>
                    <a:pt x="70" y="70"/>
                    <a:pt x="38" y="25"/>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33"/>
            <p:cNvSpPr/>
            <p:nvPr/>
          </p:nvSpPr>
          <p:spPr>
            <a:xfrm rot="10800000" flipH="1">
              <a:off x="4097276" y="2804876"/>
              <a:ext cx="47427" cy="19833"/>
            </a:xfrm>
            <a:custGeom>
              <a:avLst/>
              <a:gdLst/>
              <a:ahLst/>
              <a:cxnLst/>
              <a:rect l="l" t="t" r="r" b="b"/>
              <a:pathLst>
                <a:path w="275" h="115" extrusionOk="0">
                  <a:moveTo>
                    <a:pt x="226" y="1"/>
                  </a:moveTo>
                  <a:cubicBezTo>
                    <a:pt x="193" y="1"/>
                    <a:pt x="165" y="24"/>
                    <a:pt x="142" y="45"/>
                  </a:cubicBezTo>
                  <a:cubicBezTo>
                    <a:pt x="126" y="42"/>
                    <a:pt x="110" y="40"/>
                    <a:pt x="96" y="40"/>
                  </a:cubicBezTo>
                  <a:cubicBezTo>
                    <a:pt x="36" y="40"/>
                    <a:pt x="0" y="69"/>
                    <a:pt x="11" y="115"/>
                  </a:cubicBezTo>
                  <a:cubicBezTo>
                    <a:pt x="29" y="96"/>
                    <a:pt x="49" y="71"/>
                    <a:pt x="73" y="59"/>
                  </a:cubicBezTo>
                  <a:cubicBezTo>
                    <a:pt x="75" y="58"/>
                    <a:pt x="78" y="58"/>
                    <a:pt x="80" y="58"/>
                  </a:cubicBezTo>
                  <a:cubicBezTo>
                    <a:pt x="99" y="58"/>
                    <a:pt x="118" y="74"/>
                    <a:pt x="140" y="74"/>
                  </a:cubicBezTo>
                  <a:cubicBezTo>
                    <a:pt x="145" y="74"/>
                    <a:pt x="150" y="73"/>
                    <a:pt x="156" y="71"/>
                  </a:cubicBezTo>
                  <a:cubicBezTo>
                    <a:pt x="173" y="43"/>
                    <a:pt x="202" y="26"/>
                    <a:pt x="236" y="26"/>
                  </a:cubicBezTo>
                  <a:cubicBezTo>
                    <a:pt x="248" y="26"/>
                    <a:pt x="261" y="28"/>
                    <a:pt x="275" y="33"/>
                  </a:cubicBezTo>
                  <a:cubicBezTo>
                    <a:pt x="275" y="2"/>
                    <a:pt x="255" y="2"/>
                    <a:pt x="237" y="2"/>
                  </a:cubicBezTo>
                  <a:cubicBezTo>
                    <a:pt x="233" y="1"/>
                    <a:pt x="230" y="1"/>
                    <a:pt x="22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33"/>
            <p:cNvSpPr/>
            <p:nvPr/>
          </p:nvSpPr>
          <p:spPr>
            <a:xfrm rot="10800000" flipH="1">
              <a:off x="4850435" y="2448222"/>
              <a:ext cx="45530" cy="29146"/>
            </a:xfrm>
            <a:custGeom>
              <a:avLst/>
              <a:gdLst/>
              <a:ahLst/>
              <a:cxnLst/>
              <a:rect l="l" t="t" r="r" b="b"/>
              <a:pathLst>
                <a:path w="264" h="169" extrusionOk="0">
                  <a:moveTo>
                    <a:pt x="264" y="0"/>
                  </a:moveTo>
                  <a:lnTo>
                    <a:pt x="264" y="0"/>
                  </a:lnTo>
                  <a:cubicBezTo>
                    <a:pt x="169" y="50"/>
                    <a:pt x="88" y="100"/>
                    <a:pt x="0" y="157"/>
                  </a:cubicBezTo>
                  <a:lnTo>
                    <a:pt x="0" y="169"/>
                  </a:lnTo>
                  <a:cubicBezTo>
                    <a:pt x="62" y="163"/>
                    <a:pt x="232" y="56"/>
                    <a:pt x="264"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33"/>
            <p:cNvSpPr/>
            <p:nvPr/>
          </p:nvSpPr>
          <p:spPr>
            <a:xfrm rot="10800000" flipH="1">
              <a:off x="4252496" y="2648797"/>
              <a:ext cx="70365" cy="25524"/>
            </a:xfrm>
            <a:custGeom>
              <a:avLst/>
              <a:gdLst/>
              <a:ahLst/>
              <a:cxnLst/>
              <a:rect l="l" t="t" r="r" b="b"/>
              <a:pathLst>
                <a:path w="408" h="148" extrusionOk="0">
                  <a:moveTo>
                    <a:pt x="408" y="1"/>
                  </a:moveTo>
                  <a:lnTo>
                    <a:pt x="408" y="1"/>
                  </a:lnTo>
                  <a:cubicBezTo>
                    <a:pt x="364" y="38"/>
                    <a:pt x="327" y="70"/>
                    <a:pt x="283" y="95"/>
                  </a:cubicBezTo>
                  <a:cubicBezTo>
                    <a:pt x="240" y="121"/>
                    <a:pt x="188" y="127"/>
                    <a:pt x="139" y="133"/>
                  </a:cubicBezTo>
                  <a:cubicBezTo>
                    <a:pt x="130" y="134"/>
                    <a:pt x="121" y="135"/>
                    <a:pt x="112" y="135"/>
                  </a:cubicBezTo>
                  <a:cubicBezTo>
                    <a:pt x="75" y="135"/>
                    <a:pt x="36" y="127"/>
                    <a:pt x="0" y="127"/>
                  </a:cubicBezTo>
                  <a:cubicBezTo>
                    <a:pt x="39" y="141"/>
                    <a:pt x="81" y="148"/>
                    <a:pt x="124" y="148"/>
                  </a:cubicBezTo>
                  <a:cubicBezTo>
                    <a:pt x="235" y="148"/>
                    <a:pt x="349" y="100"/>
                    <a:pt x="408"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33"/>
            <p:cNvSpPr/>
            <p:nvPr/>
          </p:nvSpPr>
          <p:spPr>
            <a:xfrm rot="10800000" flipH="1">
              <a:off x="4221279" y="2532557"/>
              <a:ext cx="23800" cy="61568"/>
            </a:xfrm>
            <a:custGeom>
              <a:avLst/>
              <a:gdLst/>
              <a:ahLst/>
              <a:cxnLst/>
              <a:rect l="l" t="t" r="r" b="b"/>
              <a:pathLst>
                <a:path w="138" h="357" extrusionOk="0">
                  <a:moveTo>
                    <a:pt x="126" y="0"/>
                  </a:moveTo>
                  <a:cubicBezTo>
                    <a:pt x="114" y="76"/>
                    <a:pt x="100" y="137"/>
                    <a:pt x="82" y="194"/>
                  </a:cubicBezTo>
                  <a:cubicBezTo>
                    <a:pt x="63" y="250"/>
                    <a:pt x="25" y="301"/>
                    <a:pt x="1" y="357"/>
                  </a:cubicBezTo>
                  <a:cubicBezTo>
                    <a:pt x="25" y="339"/>
                    <a:pt x="38" y="313"/>
                    <a:pt x="50" y="295"/>
                  </a:cubicBezTo>
                  <a:cubicBezTo>
                    <a:pt x="94" y="226"/>
                    <a:pt x="126" y="151"/>
                    <a:pt x="138" y="76"/>
                  </a:cubicBezTo>
                  <a:cubicBezTo>
                    <a:pt x="138" y="50"/>
                    <a:pt x="138" y="32"/>
                    <a:pt x="12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33"/>
            <p:cNvSpPr/>
            <p:nvPr/>
          </p:nvSpPr>
          <p:spPr>
            <a:xfrm rot="10800000" flipH="1">
              <a:off x="4207137" y="2722266"/>
              <a:ext cx="59844" cy="7243"/>
            </a:xfrm>
            <a:custGeom>
              <a:avLst/>
              <a:gdLst/>
              <a:ahLst/>
              <a:cxnLst/>
              <a:rect l="l" t="t" r="r" b="b"/>
              <a:pathLst>
                <a:path w="347" h="42" extrusionOk="0">
                  <a:moveTo>
                    <a:pt x="16" y="0"/>
                  </a:moveTo>
                  <a:cubicBezTo>
                    <a:pt x="11" y="0"/>
                    <a:pt x="6" y="1"/>
                    <a:pt x="0" y="2"/>
                  </a:cubicBezTo>
                  <a:cubicBezTo>
                    <a:pt x="22" y="29"/>
                    <a:pt x="83" y="41"/>
                    <a:pt x="151" y="41"/>
                  </a:cubicBezTo>
                  <a:cubicBezTo>
                    <a:pt x="222" y="41"/>
                    <a:pt x="300" y="27"/>
                    <a:pt x="346" y="2"/>
                  </a:cubicBezTo>
                  <a:lnTo>
                    <a:pt x="346" y="2"/>
                  </a:lnTo>
                  <a:cubicBezTo>
                    <a:pt x="295" y="8"/>
                    <a:pt x="263" y="14"/>
                    <a:pt x="226" y="20"/>
                  </a:cubicBezTo>
                  <a:cubicBezTo>
                    <a:pt x="182" y="20"/>
                    <a:pt x="145" y="20"/>
                    <a:pt x="107" y="14"/>
                  </a:cubicBezTo>
                  <a:cubicBezTo>
                    <a:pt x="75" y="14"/>
                    <a:pt x="47" y="0"/>
                    <a:pt x="1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33"/>
            <p:cNvSpPr/>
            <p:nvPr/>
          </p:nvSpPr>
          <p:spPr>
            <a:xfrm rot="10800000" flipH="1">
              <a:off x="4292680" y="2532557"/>
              <a:ext cx="21730" cy="59499"/>
            </a:xfrm>
            <a:custGeom>
              <a:avLst/>
              <a:gdLst/>
              <a:ahLst/>
              <a:cxnLst/>
              <a:rect l="l" t="t" r="r" b="b"/>
              <a:pathLst>
                <a:path w="126" h="345" extrusionOk="0">
                  <a:moveTo>
                    <a:pt x="106" y="0"/>
                  </a:moveTo>
                  <a:cubicBezTo>
                    <a:pt x="100" y="32"/>
                    <a:pt x="106" y="64"/>
                    <a:pt x="100" y="95"/>
                  </a:cubicBezTo>
                  <a:cubicBezTo>
                    <a:pt x="88" y="157"/>
                    <a:pt x="62" y="220"/>
                    <a:pt x="31" y="276"/>
                  </a:cubicBezTo>
                  <a:cubicBezTo>
                    <a:pt x="19" y="295"/>
                    <a:pt x="1" y="321"/>
                    <a:pt x="1" y="345"/>
                  </a:cubicBezTo>
                  <a:cubicBezTo>
                    <a:pt x="56" y="270"/>
                    <a:pt x="100" y="194"/>
                    <a:pt x="119" y="101"/>
                  </a:cubicBezTo>
                  <a:cubicBezTo>
                    <a:pt x="125" y="70"/>
                    <a:pt x="125" y="32"/>
                    <a:pt x="10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33"/>
            <p:cNvSpPr/>
            <p:nvPr/>
          </p:nvSpPr>
          <p:spPr>
            <a:xfrm rot="10800000" flipH="1">
              <a:off x="4875097" y="2439772"/>
              <a:ext cx="43461" cy="28111"/>
            </a:xfrm>
            <a:custGeom>
              <a:avLst/>
              <a:gdLst/>
              <a:ahLst/>
              <a:cxnLst/>
              <a:rect l="l" t="t" r="r" b="b"/>
              <a:pathLst>
                <a:path w="252" h="163" extrusionOk="0">
                  <a:moveTo>
                    <a:pt x="240" y="1"/>
                  </a:moveTo>
                  <a:cubicBezTo>
                    <a:pt x="164" y="39"/>
                    <a:pt x="101" y="102"/>
                    <a:pt x="20" y="139"/>
                  </a:cubicBezTo>
                  <a:cubicBezTo>
                    <a:pt x="14" y="139"/>
                    <a:pt x="0" y="145"/>
                    <a:pt x="0" y="157"/>
                  </a:cubicBezTo>
                  <a:cubicBezTo>
                    <a:pt x="6" y="161"/>
                    <a:pt x="12" y="163"/>
                    <a:pt x="17" y="163"/>
                  </a:cubicBezTo>
                  <a:cubicBezTo>
                    <a:pt x="31" y="163"/>
                    <a:pt x="44" y="154"/>
                    <a:pt x="58" y="145"/>
                  </a:cubicBezTo>
                  <a:cubicBezTo>
                    <a:pt x="127" y="108"/>
                    <a:pt x="188" y="64"/>
                    <a:pt x="252" y="7"/>
                  </a:cubicBezTo>
                  <a:cubicBezTo>
                    <a:pt x="246" y="1"/>
                    <a:pt x="240" y="1"/>
                    <a:pt x="24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33"/>
            <p:cNvSpPr/>
            <p:nvPr/>
          </p:nvSpPr>
          <p:spPr>
            <a:xfrm rot="10800000" flipH="1">
              <a:off x="4125043" y="2741065"/>
              <a:ext cx="44668" cy="12072"/>
            </a:xfrm>
            <a:custGeom>
              <a:avLst/>
              <a:gdLst/>
              <a:ahLst/>
              <a:cxnLst/>
              <a:rect l="l" t="t" r="r" b="b"/>
              <a:pathLst>
                <a:path w="259" h="70" extrusionOk="0">
                  <a:moveTo>
                    <a:pt x="77" y="0"/>
                  </a:moveTo>
                  <a:cubicBezTo>
                    <a:pt x="42" y="0"/>
                    <a:pt x="10" y="24"/>
                    <a:pt x="1" y="57"/>
                  </a:cubicBezTo>
                  <a:cubicBezTo>
                    <a:pt x="25" y="57"/>
                    <a:pt x="44" y="32"/>
                    <a:pt x="62" y="32"/>
                  </a:cubicBezTo>
                  <a:cubicBezTo>
                    <a:pt x="69" y="31"/>
                    <a:pt x="74" y="30"/>
                    <a:pt x="79" y="30"/>
                  </a:cubicBezTo>
                  <a:cubicBezTo>
                    <a:pt x="101" y="30"/>
                    <a:pt x="117" y="39"/>
                    <a:pt x="132" y="44"/>
                  </a:cubicBezTo>
                  <a:cubicBezTo>
                    <a:pt x="157" y="40"/>
                    <a:pt x="173" y="37"/>
                    <a:pt x="186" y="37"/>
                  </a:cubicBezTo>
                  <a:cubicBezTo>
                    <a:pt x="208" y="37"/>
                    <a:pt x="222" y="46"/>
                    <a:pt x="258" y="70"/>
                  </a:cubicBezTo>
                  <a:cubicBezTo>
                    <a:pt x="244" y="32"/>
                    <a:pt x="226" y="20"/>
                    <a:pt x="189" y="20"/>
                  </a:cubicBezTo>
                  <a:cubicBezTo>
                    <a:pt x="157" y="20"/>
                    <a:pt x="132" y="20"/>
                    <a:pt x="108" y="6"/>
                  </a:cubicBezTo>
                  <a:cubicBezTo>
                    <a:pt x="98" y="2"/>
                    <a:pt x="87" y="0"/>
                    <a:pt x="7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33"/>
            <p:cNvSpPr/>
            <p:nvPr/>
          </p:nvSpPr>
          <p:spPr>
            <a:xfrm rot="10800000" flipH="1">
              <a:off x="4171609" y="2527039"/>
              <a:ext cx="14142" cy="54152"/>
            </a:xfrm>
            <a:custGeom>
              <a:avLst/>
              <a:gdLst/>
              <a:ahLst/>
              <a:cxnLst/>
              <a:rect l="l" t="t" r="r" b="b"/>
              <a:pathLst>
                <a:path w="82" h="314" extrusionOk="0">
                  <a:moveTo>
                    <a:pt x="81" y="1"/>
                  </a:moveTo>
                  <a:lnTo>
                    <a:pt x="81" y="1"/>
                  </a:lnTo>
                  <a:cubicBezTo>
                    <a:pt x="50" y="50"/>
                    <a:pt x="26" y="107"/>
                    <a:pt x="12" y="163"/>
                  </a:cubicBezTo>
                  <a:cubicBezTo>
                    <a:pt x="6" y="201"/>
                    <a:pt x="0" y="238"/>
                    <a:pt x="12" y="276"/>
                  </a:cubicBezTo>
                  <a:cubicBezTo>
                    <a:pt x="12" y="288"/>
                    <a:pt x="18" y="307"/>
                    <a:pt x="38" y="313"/>
                  </a:cubicBezTo>
                  <a:cubicBezTo>
                    <a:pt x="32" y="220"/>
                    <a:pt x="0" y="264"/>
                    <a:pt x="8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33"/>
            <p:cNvSpPr/>
            <p:nvPr/>
          </p:nvSpPr>
          <p:spPr>
            <a:xfrm rot="10800000" flipH="1">
              <a:off x="4428928" y="2833851"/>
              <a:ext cx="27077" cy="57602"/>
            </a:xfrm>
            <a:custGeom>
              <a:avLst/>
              <a:gdLst/>
              <a:ahLst/>
              <a:cxnLst/>
              <a:rect l="l" t="t" r="r" b="b"/>
              <a:pathLst>
                <a:path w="157" h="334" extrusionOk="0">
                  <a:moveTo>
                    <a:pt x="157" y="1"/>
                  </a:moveTo>
                  <a:cubicBezTo>
                    <a:pt x="75" y="94"/>
                    <a:pt x="38" y="214"/>
                    <a:pt x="0" y="333"/>
                  </a:cubicBezTo>
                  <a:cubicBezTo>
                    <a:pt x="56" y="226"/>
                    <a:pt x="93" y="107"/>
                    <a:pt x="15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33"/>
            <p:cNvSpPr/>
            <p:nvPr/>
          </p:nvSpPr>
          <p:spPr>
            <a:xfrm rot="10800000" flipH="1">
              <a:off x="4160571" y="2755034"/>
              <a:ext cx="43633" cy="12935"/>
            </a:xfrm>
            <a:custGeom>
              <a:avLst/>
              <a:gdLst/>
              <a:ahLst/>
              <a:cxnLst/>
              <a:rect l="l" t="t" r="r" b="b"/>
              <a:pathLst>
                <a:path w="253" h="75" extrusionOk="0">
                  <a:moveTo>
                    <a:pt x="49" y="0"/>
                  </a:moveTo>
                  <a:cubicBezTo>
                    <a:pt x="32" y="0"/>
                    <a:pt x="17" y="8"/>
                    <a:pt x="1" y="25"/>
                  </a:cubicBezTo>
                  <a:cubicBezTo>
                    <a:pt x="14" y="25"/>
                    <a:pt x="28" y="23"/>
                    <a:pt x="40" y="23"/>
                  </a:cubicBezTo>
                  <a:cubicBezTo>
                    <a:pt x="51" y="23"/>
                    <a:pt x="62" y="24"/>
                    <a:pt x="70" y="31"/>
                  </a:cubicBezTo>
                  <a:cubicBezTo>
                    <a:pt x="96" y="43"/>
                    <a:pt x="102" y="68"/>
                    <a:pt x="127" y="74"/>
                  </a:cubicBezTo>
                  <a:cubicBezTo>
                    <a:pt x="152" y="62"/>
                    <a:pt x="179" y="47"/>
                    <a:pt x="207" y="47"/>
                  </a:cubicBezTo>
                  <a:cubicBezTo>
                    <a:pt x="222" y="47"/>
                    <a:pt x="237" y="51"/>
                    <a:pt x="252" y="62"/>
                  </a:cubicBezTo>
                  <a:cubicBezTo>
                    <a:pt x="237" y="35"/>
                    <a:pt x="218" y="26"/>
                    <a:pt x="198" y="26"/>
                  </a:cubicBezTo>
                  <a:cubicBezTo>
                    <a:pt x="176" y="26"/>
                    <a:pt x="153" y="36"/>
                    <a:pt x="133" y="43"/>
                  </a:cubicBezTo>
                  <a:cubicBezTo>
                    <a:pt x="97" y="14"/>
                    <a:pt x="72" y="0"/>
                    <a:pt x="4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33"/>
            <p:cNvSpPr/>
            <p:nvPr/>
          </p:nvSpPr>
          <p:spPr>
            <a:xfrm rot="10800000" flipH="1">
              <a:off x="4463421" y="2897662"/>
              <a:ext cx="54153" cy="45702"/>
            </a:xfrm>
            <a:custGeom>
              <a:avLst/>
              <a:gdLst/>
              <a:ahLst/>
              <a:cxnLst/>
              <a:rect l="l" t="t" r="r" b="b"/>
              <a:pathLst>
                <a:path w="314" h="265" extrusionOk="0">
                  <a:moveTo>
                    <a:pt x="307" y="1"/>
                  </a:moveTo>
                  <a:lnTo>
                    <a:pt x="307" y="1"/>
                  </a:lnTo>
                  <a:cubicBezTo>
                    <a:pt x="232" y="44"/>
                    <a:pt x="38" y="207"/>
                    <a:pt x="0" y="264"/>
                  </a:cubicBezTo>
                  <a:cubicBezTo>
                    <a:pt x="32" y="252"/>
                    <a:pt x="44" y="214"/>
                    <a:pt x="75" y="214"/>
                  </a:cubicBezTo>
                  <a:cubicBezTo>
                    <a:pt x="81" y="207"/>
                    <a:pt x="87" y="201"/>
                    <a:pt x="93" y="195"/>
                  </a:cubicBezTo>
                  <a:cubicBezTo>
                    <a:pt x="93" y="183"/>
                    <a:pt x="101" y="177"/>
                    <a:pt x="107" y="177"/>
                  </a:cubicBezTo>
                  <a:cubicBezTo>
                    <a:pt x="169" y="126"/>
                    <a:pt x="232" y="76"/>
                    <a:pt x="289" y="26"/>
                  </a:cubicBezTo>
                  <a:cubicBezTo>
                    <a:pt x="301" y="19"/>
                    <a:pt x="313" y="19"/>
                    <a:pt x="307"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33"/>
            <p:cNvSpPr/>
            <p:nvPr/>
          </p:nvSpPr>
          <p:spPr>
            <a:xfrm rot="10800000" flipH="1">
              <a:off x="4236456" y="2622410"/>
              <a:ext cx="55016" cy="9658"/>
            </a:xfrm>
            <a:custGeom>
              <a:avLst/>
              <a:gdLst/>
              <a:ahLst/>
              <a:cxnLst/>
              <a:rect l="l" t="t" r="r" b="b"/>
              <a:pathLst>
                <a:path w="319" h="56" extrusionOk="0">
                  <a:moveTo>
                    <a:pt x="0" y="1"/>
                  </a:moveTo>
                  <a:lnTo>
                    <a:pt x="0" y="1"/>
                  </a:lnTo>
                  <a:cubicBezTo>
                    <a:pt x="36" y="37"/>
                    <a:pt x="101" y="56"/>
                    <a:pt x="165" y="56"/>
                  </a:cubicBezTo>
                  <a:cubicBezTo>
                    <a:pt x="224" y="56"/>
                    <a:pt x="283" y="40"/>
                    <a:pt x="319" y="7"/>
                  </a:cubicBezTo>
                  <a:lnTo>
                    <a:pt x="319" y="7"/>
                  </a:lnTo>
                  <a:cubicBezTo>
                    <a:pt x="238" y="26"/>
                    <a:pt x="187" y="33"/>
                    <a:pt x="149" y="33"/>
                  </a:cubicBezTo>
                  <a:cubicBezTo>
                    <a:pt x="90" y="33"/>
                    <a:pt x="61" y="16"/>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33"/>
            <p:cNvSpPr/>
            <p:nvPr/>
          </p:nvSpPr>
          <p:spPr>
            <a:xfrm rot="10800000" flipH="1">
              <a:off x="4809216" y="2454604"/>
              <a:ext cx="34837" cy="35699"/>
            </a:xfrm>
            <a:custGeom>
              <a:avLst/>
              <a:gdLst/>
              <a:ahLst/>
              <a:cxnLst/>
              <a:rect l="l" t="t" r="r" b="b"/>
              <a:pathLst>
                <a:path w="202" h="207" extrusionOk="0">
                  <a:moveTo>
                    <a:pt x="202" y="0"/>
                  </a:moveTo>
                  <a:cubicBezTo>
                    <a:pt x="164" y="38"/>
                    <a:pt x="127" y="69"/>
                    <a:pt x="95" y="99"/>
                  </a:cubicBezTo>
                  <a:cubicBezTo>
                    <a:pt x="63" y="137"/>
                    <a:pt x="26" y="162"/>
                    <a:pt x="0" y="206"/>
                  </a:cubicBezTo>
                  <a:cubicBezTo>
                    <a:pt x="75" y="169"/>
                    <a:pt x="176" y="62"/>
                    <a:pt x="20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33"/>
            <p:cNvSpPr/>
            <p:nvPr/>
          </p:nvSpPr>
          <p:spPr>
            <a:xfrm rot="10800000" flipH="1">
              <a:off x="4234387" y="2636724"/>
              <a:ext cx="63639" cy="13797"/>
            </a:xfrm>
            <a:custGeom>
              <a:avLst/>
              <a:gdLst/>
              <a:ahLst/>
              <a:cxnLst/>
              <a:rect l="l" t="t" r="r" b="b"/>
              <a:pathLst>
                <a:path w="369" h="80" extrusionOk="0">
                  <a:moveTo>
                    <a:pt x="0" y="1"/>
                  </a:moveTo>
                  <a:cubicBezTo>
                    <a:pt x="50" y="47"/>
                    <a:pt x="139" y="80"/>
                    <a:pt x="224" y="80"/>
                  </a:cubicBezTo>
                  <a:cubicBezTo>
                    <a:pt x="277" y="80"/>
                    <a:pt x="328" y="67"/>
                    <a:pt x="369" y="39"/>
                  </a:cubicBezTo>
                  <a:lnTo>
                    <a:pt x="369" y="39"/>
                  </a:lnTo>
                  <a:cubicBezTo>
                    <a:pt x="323" y="61"/>
                    <a:pt x="279" y="70"/>
                    <a:pt x="235" y="70"/>
                  </a:cubicBezTo>
                  <a:cubicBezTo>
                    <a:pt x="155" y="70"/>
                    <a:pt x="77" y="38"/>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33"/>
            <p:cNvSpPr/>
            <p:nvPr/>
          </p:nvSpPr>
          <p:spPr>
            <a:xfrm rot="10800000" flipH="1">
              <a:off x="4905451" y="2431838"/>
              <a:ext cx="41046" cy="22937"/>
            </a:xfrm>
            <a:custGeom>
              <a:avLst/>
              <a:gdLst/>
              <a:ahLst/>
              <a:cxnLst/>
              <a:rect l="l" t="t" r="r" b="b"/>
              <a:pathLst>
                <a:path w="238" h="133" extrusionOk="0">
                  <a:moveTo>
                    <a:pt x="238" y="0"/>
                  </a:moveTo>
                  <a:lnTo>
                    <a:pt x="238" y="0"/>
                  </a:lnTo>
                  <a:cubicBezTo>
                    <a:pt x="157" y="51"/>
                    <a:pt x="82" y="101"/>
                    <a:pt x="0" y="132"/>
                  </a:cubicBezTo>
                  <a:cubicBezTo>
                    <a:pt x="5" y="133"/>
                    <a:pt x="9" y="133"/>
                    <a:pt x="14" y="133"/>
                  </a:cubicBezTo>
                  <a:cubicBezTo>
                    <a:pt x="88" y="133"/>
                    <a:pt x="142" y="87"/>
                    <a:pt x="200" y="51"/>
                  </a:cubicBezTo>
                  <a:cubicBezTo>
                    <a:pt x="214" y="38"/>
                    <a:pt x="232" y="32"/>
                    <a:pt x="23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33"/>
            <p:cNvSpPr/>
            <p:nvPr/>
          </p:nvSpPr>
          <p:spPr>
            <a:xfrm rot="10800000" flipH="1">
              <a:off x="4374601" y="2576880"/>
              <a:ext cx="19661" cy="53118"/>
            </a:xfrm>
            <a:custGeom>
              <a:avLst/>
              <a:gdLst/>
              <a:ahLst/>
              <a:cxnLst/>
              <a:rect l="l" t="t" r="r" b="b"/>
              <a:pathLst>
                <a:path w="114" h="308" extrusionOk="0">
                  <a:moveTo>
                    <a:pt x="96" y="1"/>
                  </a:moveTo>
                  <a:cubicBezTo>
                    <a:pt x="82" y="108"/>
                    <a:pt x="52" y="208"/>
                    <a:pt x="1" y="308"/>
                  </a:cubicBezTo>
                  <a:cubicBezTo>
                    <a:pt x="58" y="214"/>
                    <a:pt x="114" y="120"/>
                    <a:pt x="9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33"/>
            <p:cNvSpPr/>
            <p:nvPr/>
          </p:nvSpPr>
          <p:spPr>
            <a:xfrm rot="10800000" flipH="1">
              <a:off x="4286126" y="3035978"/>
              <a:ext cx="14314" cy="54497"/>
            </a:xfrm>
            <a:custGeom>
              <a:avLst/>
              <a:gdLst/>
              <a:ahLst/>
              <a:cxnLst/>
              <a:rect l="l" t="t" r="r" b="b"/>
              <a:pathLst>
                <a:path w="83" h="316" extrusionOk="0">
                  <a:moveTo>
                    <a:pt x="76" y="1"/>
                  </a:moveTo>
                  <a:cubicBezTo>
                    <a:pt x="63" y="58"/>
                    <a:pt x="57" y="108"/>
                    <a:pt x="45" y="157"/>
                  </a:cubicBezTo>
                  <a:cubicBezTo>
                    <a:pt x="31" y="209"/>
                    <a:pt x="19" y="258"/>
                    <a:pt x="1" y="315"/>
                  </a:cubicBezTo>
                  <a:cubicBezTo>
                    <a:pt x="51" y="258"/>
                    <a:pt x="82" y="120"/>
                    <a:pt x="76"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33"/>
            <p:cNvSpPr/>
            <p:nvPr/>
          </p:nvSpPr>
          <p:spPr>
            <a:xfrm rot="10800000" flipH="1">
              <a:off x="4190925" y="2543078"/>
              <a:ext cx="18626" cy="48979"/>
            </a:xfrm>
            <a:custGeom>
              <a:avLst/>
              <a:gdLst/>
              <a:ahLst/>
              <a:cxnLst/>
              <a:rect l="l" t="t" r="r" b="b"/>
              <a:pathLst>
                <a:path w="108" h="284" extrusionOk="0">
                  <a:moveTo>
                    <a:pt x="88" y="0"/>
                  </a:moveTo>
                  <a:lnTo>
                    <a:pt x="88" y="0"/>
                  </a:lnTo>
                  <a:cubicBezTo>
                    <a:pt x="70" y="50"/>
                    <a:pt x="70" y="101"/>
                    <a:pt x="57" y="145"/>
                  </a:cubicBezTo>
                  <a:cubicBezTo>
                    <a:pt x="44" y="194"/>
                    <a:pt x="19" y="238"/>
                    <a:pt x="1" y="283"/>
                  </a:cubicBezTo>
                  <a:cubicBezTo>
                    <a:pt x="70" y="214"/>
                    <a:pt x="108" y="88"/>
                    <a:pt x="8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33"/>
            <p:cNvSpPr/>
            <p:nvPr/>
          </p:nvSpPr>
          <p:spPr>
            <a:xfrm rot="10800000" flipH="1">
              <a:off x="4196444" y="2776592"/>
              <a:ext cx="33630" cy="13452"/>
            </a:xfrm>
            <a:custGeom>
              <a:avLst/>
              <a:gdLst/>
              <a:ahLst/>
              <a:cxnLst/>
              <a:rect l="l" t="t" r="r" b="b"/>
              <a:pathLst>
                <a:path w="195" h="78" extrusionOk="0">
                  <a:moveTo>
                    <a:pt x="162" y="0"/>
                  </a:moveTo>
                  <a:cubicBezTo>
                    <a:pt x="137" y="0"/>
                    <a:pt x="118" y="17"/>
                    <a:pt x="100" y="40"/>
                  </a:cubicBezTo>
                  <a:cubicBezTo>
                    <a:pt x="69" y="19"/>
                    <a:pt x="53" y="10"/>
                    <a:pt x="39" y="10"/>
                  </a:cubicBezTo>
                  <a:cubicBezTo>
                    <a:pt x="28" y="10"/>
                    <a:pt x="17" y="16"/>
                    <a:pt x="0" y="26"/>
                  </a:cubicBezTo>
                  <a:cubicBezTo>
                    <a:pt x="5" y="25"/>
                    <a:pt x="10" y="24"/>
                    <a:pt x="14" y="24"/>
                  </a:cubicBezTo>
                  <a:cubicBezTo>
                    <a:pt x="50" y="24"/>
                    <a:pt x="74" y="65"/>
                    <a:pt x="113" y="77"/>
                  </a:cubicBezTo>
                  <a:cubicBezTo>
                    <a:pt x="119" y="32"/>
                    <a:pt x="151" y="20"/>
                    <a:pt x="194" y="8"/>
                  </a:cubicBezTo>
                  <a:cubicBezTo>
                    <a:pt x="182" y="3"/>
                    <a:pt x="172" y="0"/>
                    <a:pt x="16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33"/>
            <p:cNvSpPr/>
            <p:nvPr/>
          </p:nvSpPr>
          <p:spPr>
            <a:xfrm rot="10800000" flipH="1">
              <a:off x="4390986" y="2588608"/>
              <a:ext cx="14142" cy="48806"/>
            </a:xfrm>
            <a:custGeom>
              <a:avLst/>
              <a:gdLst/>
              <a:ahLst/>
              <a:cxnLst/>
              <a:rect l="l" t="t" r="r" b="b"/>
              <a:pathLst>
                <a:path w="82" h="283" extrusionOk="0">
                  <a:moveTo>
                    <a:pt x="62" y="0"/>
                  </a:moveTo>
                  <a:lnTo>
                    <a:pt x="62" y="0"/>
                  </a:lnTo>
                  <a:cubicBezTo>
                    <a:pt x="56" y="95"/>
                    <a:pt x="25" y="188"/>
                    <a:pt x="1" y="283"/>
                  </a:cubicBezTo>
                  <a:cubicBezTo>
                    <a:pt x="50" y="188"/>
                    <a:pt x="82" y="57"/>
                    <a:pt x="62"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33"/>
            <p:cNvSpPr/>
            <p:nvPr/>
          </p:nvSpPr>
          <p:spPr>
            <a:xfrm rot="10800000" flipH="1">
              <a:off x="4943222" y="2415454"/>
              <a:ext cx="41219" cy="7933"/>
            </a:xfrm>
            <a:custGeom>
              <a:avLst/>
              <a:gdLst/>
              <a:ahLst/>
              <a:cxnLst/>
              <a:rect l="l" t="t" r="r" b="b"/>
              <a:pathLst>
                <a:path w="239" h="46" extrusionOk="0">
                  <a:moveTo>
                    <a:pt x="233" y="0"/>
                  </a:moveTo>
                  <a:cubicBezTo>
                    <a:pt x="163" y="12"/>
                    <a:pt x="88" y="20"/>
                    <a:pt x="13" y="32"/>
                  </a:cubicBezTo>
                  <a:lnTo>
                    <a:pt x="1" y="44"/>
                  </a:lnTo>
                  <a:cubicBezTo>
                    <a:pt x="20" y="45"/>
                    <a:pt x="39" y="46"/>
                    <a:pt x="57" y="46"/>
                  </a:cubicBezTo>
                  <a:cubicBezTo>
                    <a:pt x="122" y="46"/>
                    <a:pt x="180" y="37"/>
                    <a:pt x="239" y="12"/>
                  </a:cubicBezTo>
                  <a:cubicBezTo>
                    <a:pt x="239" y="6"/>
                    <a:pt x="239" y="0"/>
                    <a:pt x="233"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33"/>
            <p:cNvSpPr/>
            <p:nvPr/>
          </p:nvSpPr>
          <p:spPr>
            <a:xfrm rot="10800000" flipH="1">
              <a:off x="4099173" y="2575501"/>
              <a:ext cx="12072" cy="56567"/>
            </a:xfrm>
            <a:custGeom>
              <a:avLst/>
              <a:gdLst/>
              <a:ahLst/>
              <a:cxnLst/>
              <a:rect l="l" t="t" r="r" b="b"/>
              <a:pathLst>
                <a:path w="70" h="328" extrusionOk="0">
                  <a:moveTo>
                    <a:pt x="0" y="1"/>
                  </a:moveTo>
                  <a:cubicBezTo>
                    <a:pt x="24" y="108"/>
                    <a:pt x="44" y="220"/>
                    <a:pt x="70" y="327"/>
                  </a:cubicBezTo>
                  <a:cubicBezTo>
                    <a:pt x="62" y="214"/>
                    <a:pt x="44" y="108"/>
                    <a:pt x="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33"/>
            <p:cNvSpPr/>
            <p:nvPr/>
          </p:nvSpPr>
          <p:spPr>
            <a:xfrm rot="10800000" flipH="1">
              <a:off x="4240768" y="3112724"/>
              <a:ext cx="6726" cy="52083"/>
            </a:xfrm>
            <a:custGeom>
              <a:avLst/>
              <a:gdLst/>
              <a:ahLst/>
              <a:cxnLst/>
              <a:rect l="l" t="t" r="r" b="b"/>
              <a:pathLst>
                <a:path w="39" h="302" extrusionOk="0">
                  <a:moveTo>
                    <a:pt x="25" y="0"/>
                  </a:moveTo>
                  <a:cubicBezTo>
                    <a:pt x="25" y="100"/>
                    <a:pt x="1" y="194"/>
                    <a:pt x="13" y="301"/>
                  </a:cubicBezTo>
                  <a:cubicBezTo>
                    <a:pt x="19" y="244"/>
                    <a:pt x="25" y="194"/>
                    <a:pt x="31" y="145"/>
                  </a:cubicBezTo>
                  <a:cubicBezTo>
                    <a:pt x="38" y="93"/>
                    <a:pt x="38" y="50"/>
                    <a:pt x="25"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33"/>
            <p:cNvSpPr/>
            <p:nvPr/>
          </p:nvSpPr>
          <p:spPr>
            <a:xfrm rot="10800000" flipH="1">
              <a:off x="4382190" y="2923704"/>
              <a:ext cx="19661" cy="50013"/>
            </a:xfrm>
            <a:custGeom>
              <a:avLst/>
              <a:gdLst/>
              <a:ahLst/>
              <a:cxnLst/>
              <a:rect l="l" t="t" r="r" b="b"/>
              <a:pathLst>
                <a:path w="114" h="290" extrusionOk="0">
                  <a:moveTo>
                    <a:pt x="113" y="1"/>
                  </a:moveTo>
                  <a:cubicBezTo>
                    <a:pt x="52" y="82"/>
                    <a:pt x="8" y="189"/>
                    <a:pt x="0" y="290"/>
                  </a:cubicBezTo>
                  <a:cubicBezTo>
                    <a:pt x="20" y="240"/>
                    <a:pt x="32" y="189"/>
                    <a:pt x="52" y="139"/>
                  </a:cubicBezTo>
                  <a:cubicBezTo>
                    <a:pt x="70" y="90"/>
                    <a:pt x="95" y="44"/>
                    <a:pt x="113"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33"/>
            <p:cNvSpPr/>
            <p:nvPr/>
          </p:nvSpPr>
          <p:spPr>
            <a:xfrm rot="10800000" flipH="1">
              <a:off x="4954259" y="2408728"/>
              <a:ext cx="32595" cy="8278"/>
            </a:xfrm>
            <a:custGeom>
              <a:avLst/>
              <a:gdLst/>
              <a:ahLst/>
              <a:cxnLst/>
              <a:rect l="l" t="t" r="r" b="b"/>
              <a:pathLst>
                <a:path w="189" h="48" extrusionOk="0">
                  <a:moveTo>
                    <a:pt x="181" y="1"/>
                  </a:moveTo>
                  <a:cubicBezTo>
                    <a:pt x="119" y="13"/>
                    <a:pt x="62" y="26"/>
                    <a:pt x="0" y="38"/>
                  </a:cubicBezTo>
                  <a:cubicBezTo>
                    <a:pt x="14" y="44"/>
                    <a:pt x="31" y="47"/>
                    <a:pt x="51" y="47"/>
                  </a:cubicBezTo>
                  <a:cubicBezTo>
                    <a:pt x="95" y="47"/>
                    <a:pt x="149" y="33"/>
                    <a:pt x="188" y="7"/>
                  </a:cubicBezTo>
                  <a:cubicBezTo>
                    <a:pt x="181" y="7"/>
                    <a:pt x="181" y="1"/>
                    <a:pt x="181"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33"/>
            <p:cNvSpPr/>
            <p:nvPr/>
          </p:nvSpPr>
          <p:spPr>
            <a:xfrm rot="10800000" flipH="1">
              <a:off x="4159537" y="2803841"/>
              <a:ext cx="24145" cy="10865"/>
            </a:xfrm>
            <a:custGeom>
              <a:avLst/>
              <a:gdLst/>
              <a:ahLst/>
              <a:cxnLst/>
              <a:rect l="l" t="t" r="r" b="b"/>
              <a:pathLst>
                <a:path w="140" h="63" extrusionOk="0">
                  <a:moveTo>
                    <a:pt x="64" y="1"/>
                  </a:moveTo>
                  <a:cubicBezTo>
                    <a:pt x="38" y="1"/>
                    <a:pt x="13" y="13"/>
                    <a:pt x="1" y="44"/>
                  </a:cubicBezTo>
                  <a:cubicBezTo>
                    <a:pt x="32" y="36"/>
                    <a:pt x="51" y="32"/>
                    <a:pt x="66" y="32"/>
                  </a:cubicBezTo>
                  <a:cubicBezTo>
                    <a:pt x="87" y="32"/>
                    <a:pt x="103" y="41"/>
                    <a:pt x="139" y="63"/>
                  </a:cubicBezTo>
                  <a:cubicBezTo>
                    <a:pt x="126" y="19"/>
                    <a:pt x="96" y="1"/>
                    <a:pt x="64"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33"/>
            <p:cNvSpPr/>
            <p:nvPr/>
          </p:nvSpPr>
          <p:spPr>
            <a:xfrm rot="10800000" flipH="1">
              <a:off x="4101243" y="2751930"/>
              <a:ext cx="23972" cy="12417"/>
            </a:xfrm>
            <a:custGeom>
              <a:avLst/>
              <a:gdLst/>
              <a:ahLst/>
              <a:cxnLst/>
              <a:rect l="l" t="t" r="r" b="b"/>
              <a:pathLst>
                <a:path w="139" h="72" extrusionOk="0">
                  <a:moveTo>
                    <a:pt x="85" y="1"/>
                  </a:moveTo>
                  <a:cubicBezTo>
                    <a:pt x="78" y="1"/>
                    <a:pt x="71" y="2"/>
                    <a:pt x="64" y="4"/>
                  </a:cubicBezTo>
                  <a:cubicBezTo>
                    <a:pt x="32" y="16"/>
                    <a:pt x="6" y="28"/>
                    <a:pt x="0" y="71"/>
                  </a:cubicBezTo>
                  <a:cubicBezTo>
                    <a:pt x="51" y="40"/>
                    <a:pt x="65" y="31"/>
                    <a:pt x="95" y="31"/>
                  </a:cubicBezTo>
                  <a:cubicBezTo>
                    <a:pt x="106" y="31"/>
                    <a:pt x="120" y="32"/>
                    <a:pt x="139" y="34"/>
                  </a:cubicBezTo>
                  <a:cubicBezTo>
                    <a:pt x="124" y="11"/>
                    <a:pt x="106" y="1"/>
                    <a:pt x="85"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33"/>
            <p:cNvSpPr/>
            <p:nvPr/>
          </p:nvSpPr>
          <p:spPr>
            <a:xfrm rot="10800000" flipH="1">
              <a:off x="4511884" y="2736581"/>
              <a:ext cx="30526" cy="33630"/>
            </a:xfrm>
            <a:custGeom>
              <a:avLst/>
              <a:gdLst/>
              <a:ahLst/>
              <a:cxnLst/>
              <a:rect l="l" t="t" r="r" b="b"/>
              <a:pathLst>
                <a:path w="177" h="195" extrusionOk="0">
                  <a:moveTo>
                    <a:pt x="177" y="0"/>
                  </a:moveTo>
                  <a:lnTo>
                    <a:pt x="177" y="0"/>
                  </a:lnTo>
                  <a:cubicBezTo>
                    <a:pt x="107" y="62"/>
                    <a:pt x="46" y="119"/>
                    <a:pt x="1" y="194"/>
                  </a:cubicBezTo>
                  <a:cubicBezTo>
                    <a:pt x="58" y="150"/>
                    <a:pt x="158" y="38"/>
                    <a:pt x="177"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33"/>
            <p:cNvSpPr/>
            <p:nvPr/>
          </p:nvSpPr>
          <p:spPr>
            <a:xfrm rot="10800000" flipH="1">
              <a:off x="4167125" y="2556184"/>
              <a:ext cx="13107" cy="27249"/>
            </a:xfrm>
            <a:custGeom>
              <a:avLst/>
              <a:gdLst/>
              <a:ahLst/>
              <a:cxnLst/>
              <a:rect l="l" t="t" r="r" b="b"/>
              <a:pathLst>
                <a:path w="76" h="158" extrusionOk="0">
                  <a:moveTo>
                    <a:pt x="76" y="0"/>
                  </a:moveTo>
                  <a:lnTo>
                    <a:pt x="76" y="0"/>
                  </a:lnTo>
                  <a:cubicBezTo>
                    <a:pt x="20" y="26"/>
                    <a:pt x="0" y="75"/>
                    <a:pt x="14" y="158"/>
                  </a:cubicBezTo>
                  <a:cubicBezTo>
                    <a:pt x="20" y="126"/>
                    <a:pt x="32" y="101"/>
                    <a:pt x="38" y="75"/>
                  </a:cubicBezTo>
                  <a:cubicBezTo>
                    <a:pt x="44" y="45"/>
                    <a:pt x="64" y="26"/>
                    <a:pt x="76"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26354514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206"/>
        <p:cNvGrpSpPr/>
        <p:nvPr/>
      </p:nvGrpSpPr>
      <p:grpSpPr>
        <a:xfrm>
          <a:off x="0" y="0"/>
          <a:ext cx="0" cy="0"/>
          <a:chOff x="0" y="0"/>
          <a:chExt cx="0" cy="0"/>
        </a:xfrm>
      </p:grpSpPr>
      <p:sp>
        <p:nvSpPr>
          <p:cNvPr id="1207" name="Google Shape;1207;p34"/>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8" name="Google Shape;1208;p34"/>
          <p:cNvSpPr txBox="1">
            <a:spLocks noGrp="1"/>
          </p:cNvSpPr>
          <p:nvPr>
            <p:ph type="subTitle" idx="1"/>
          </p:nvPr>
        </p:nvSpPr>
        <p:spPr>
          <a:xfrm>
            <a:off x="1865136" y="2916108"/>
            <a:ext cx="2479600" cy="9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209" name="Google Shape;1209;p34"/>
          <p:cNvSpPr txBox="1">
            <a:spLocks noGrp="1"/>
          </p:cNvSpPr>
          <p:nvPr>
            <p:ph type="title" idx="2"/>
          </p:nvPr>
        </p:nvSpPr>
        <p:spPr>
          <a:xfrm>
            <a:off x="1855867" y="2320797"/>
            <a:ext cx="2479600" cy="56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210" name="Google Shape;1210;p34"/>
          <p:cNvSpPr txBox="1">
            <a:spLocks noGrp="1"/>
          </p:cNvSpPr>
          <p:nvPr>
            <p:ph type="title" idx="3"/>
          </p:nvPr>
        </p:nvSpPr>
        <p:spPr>
          <a:xfrm>
            <a:off x="7839213" y="2320797"/>
            <a:ext cx="2479600" cy="56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211" name="Google Shape;1211;p34"/>
          <p:cNvSpPr txBox="1">
            <a:spLocks noGrp="1"/>
          </p:cNvSpPr>
          <p:nvPr>
            <p:ph type="subTitle" idx="4"/>
          </p:nvPr>
        </p:nvSpPr>
        <p:spPr>
          <a:xfrm>
            <a:off x="1865132" y="5138441"/>
            <a:ext cx="2479600" cy="9316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212" name="Google Shape;1212;p34"/>
          <p:cNvSpPr txBox="1">
            <a:spLocks noGrp="1"/>
          </p:cNvSpPr>
          <p:nvPr>
            <p:ph type="title" idx="5"/>
          </p:nvPr>
        </p:nvSpPr>
        <p:spPr>
          <a:xfrm>
            <a:off x="1855860" y="4543131"/>
            <a:ext cx="2479600" cy="56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213" name="Google Shape;1213;p34"/>
          <p:cNvSpPr txBox="1">
            <a:spLocks noGrp="1"/>
          </p:cNvSpPr>
          <p:nvPr>
            <p:ph type="title" idx="6"/>
          </p:nvPr>
        </p:nvSpPr>
        <p:spPr>
          <a:xfrm>
            <a:off x="7839213" y="4543131"/>
            <a:ext cx="2479600" cy="56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32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214" name="Google Shape;1214;p34"/>
          <p:cNvSpPr txBox="1">
            <a:spLocks noGrp="1"/>
          </p:cNvSpPr>
          <p:nvPr>
            <p:ph type="subTitle" idx="7"/>
          </p:nvPr>
        </p:nvSpPr>
        <p:spPr>
          <a:xfrm>
            <a:off x="7662480" y="5138441"/>
            <a:ext cx="2665600" cy="931600"/>
          </a:xfrm>
          <a:prstGeom prst="rect">
            <a:avLst/>
          </a:prstGeom>
        </p:spPr>
        <p:txBody>
          <a:bodyPr spcFirstLastPara="1" wrap="square" lIns="91425" tIns="91425" rIns="91425" bIns="91425" anchor="t" anchorCtr="0">
            <a:noAutofit/>
          </a:bodyPr>
          <a:lstStyle>
            <a:lvl1pPr marR="98100" lvl="0" algn="r"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1215" name="Google Shape;1215;p34"/>
          <p:cNvSpPr txBox="1">
            <a:spLocks noGrp="1"/>
          </p:cNvSpPr>
          <p:nvPr>
            <p:ph type="subTitle" idx="8"/>
          </p:nvPr>
        </p:nvSpPr>
        <p:spPr>
          <a:xfrm>
            <a:off x="7662480" y="2916108"/>
            <a:ext cx="2665600" cy="931600"/>
          </a:xfrm>
          <a:prstGeom prst="rect">
            <a:avLst/>
          </a:prstGeom>
        </p:spPr>
        <p:txBody>
          <a:bodyPr spcFirstLastPara="1" wrap="square" lIns="91425" tIns="91425" rIns="91425" bIns="91425" anchor="t" anchorCtr="0">
            <a:noAutofit/>
          </a:bodyPr>
          <a:lstStyle>
            <a:lvl1pPr marR="98100" lvl="0" algn="r"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grpSp>
        <p:nvGrpSpPr>
          <p:cNvPr id="1216" name="Google Shape;1216;p34"/>
          <p:cNvGrpSpPr/>
          <p:nvPr/>
        </p:nvGrpSpPr>
        <p:grpSpPr>
          <a:xfrm>
            <a:off x="-46329" y="-63528"/>
            <a:ext cx="2120991" cy="1567067"/>
            <a:chOff x="-34747" y="-47646"/>
            <a:chExt cx="1590743" cy="1175300"/>
          </a:xfrm>
        </p:grpSpPr>
        <p:sp>
          <p:nvSpPr>
            <p:cNvPr id="1217" name="Google Shape;1217;p34"/>
            <p:cNvSpPr/>
            <p:nvPr/>
          </p:nvSpPr>
          <p:spPr>
            <a:xfrm rot="5400000" flipH="1">
              <a:off x="648610" y="220268"/>
              <a:ext cx="817743" cy="997028"/>
            </a:xfrm>
            <a:custGeom>
              <a:avLst/>
              <a:gdLst/>
              <a:ahLst/>
              <a:cxnLst/>
              <a:rect l="l" t="t" r="r" b="b"/>
              <a:pathLst>
                <a:path w="2358" h="2875" extrusionOk="0">
                  <a:moveTo>
                    <a:pt x="189" y="125"/>
                  </a:moveTo>
                  <a:cubicBezTo>
                    <a:pt x="232" y="131"/>
                    <a:pt x="270" y="131"/>
                    <a:pt x="314" y="143"/>
                  </a:cubicBezTo>
                  <a:cubicBezTo>
                    <a:pt x="327" y="157"/>
                    <a:pt x="333" y="169"/>
                    <a:pt x="345" y="181"/>
                  </a:cubicBezTo>
                  <a:cubicBezTo>
                    <a:pt x="383" y="226"/>
                    <a:pt x="420" y="270"/>
                    <a:pt x="446" y="319"/>
                  </a:cubicBezTo>
                  <a:cubicBezTo>
                    <a:pt x="371" y="313"/>
                    <a:pt x="302" y="313"/>
                    <a:pt x="232" y="307"/>
                  </a:cubicBezTo>
                  <a:cubicBezTo>
                    <a:pt x="214" y="307"/>
                    <a:pt x="214" y="325"/>
                    <a:pt x="220" y="331"/>
                  </a:cubicBezTo>
                  <a:cubicBezTo>
                    <a:pt x="264" y="383"/>
                    <a:pt x="276" y="444"/>
                    <a:pt x="276" y="507"/>
                  </a:cubicBezTo>
                  <a:cubicBezTo>
                    <a:pt x="232" y="464"/>
                    <a:pt x="183" y="414"/>
                    <a:pt x="126" y="377"/>
                  </a:cubicBezTo>
                  <a:cubicBezTo>
                    <a:pt x="120" y="339"/>
                    <a:pt x="114" y="294"/>
                    <a:pt x="108" y="256"/>
                  </a:cubicBezTo>
                  <a:cubicBezTo>
                    <a:pt x="101" y="238"/>
                    <a:pt x="95" y="213"/>
                    <a:pt x="88" y="195"/>
                  </a:cubicBezTo>
                  <a:cubicBezTo>
                    <a:pt x="82" y="175"/>
                    <a:pt x="70" y="157"/>
                    <a:pt x="70" y="137"/>
                  </a:cubicBezTo>
                  <a:lnTo>
                    <a:pt x="70" y="131"/>
                  </a:lnTo>
                  <a:lnTo>
                    <a:pt x="120" y="131"/>
                  </a:lnTo>
                  <a:cubicBezTo>
                    <a:pt x="145" y="125"/>
                    <a:pt x="163" y="125"/>
                    <a:pt x="189" y="125"/>
                  </a:cubicBezTo>
                  <a:close/>
                  <a:moveTo>
                    <a:pt x="258" y="31"/>
                  </a:moveTo>
                  <a:lnTo>
                    <a:pt x="258" y="31"/>
                  </a:lnTo>
                  <a:cubicBezTo>
                    <a:pt x="383" y="44"/>
                    <a:pt x="515" y="50"/>
                    <a:pt x="640" y="62"/>
                  </a:cubicBezTo>
                  <a:cubicBezTo>
                    <a:pt x="772" y="82"/>
                    <a:pt x="891" y="119"/>
                    <a:pt x="1004" y="181"/>
                  </a:cubicBezTo>
                  <a:cubicBezTo>
                    <a:pt x="1054" y="207"/>
                    <a:pt x="1103" y="238"/>
                    <a:pt x="1148" y="270"/>
                  </a:cubicBezTo>
                  <a:cubicBezTo>
                    <a:pt x="1117" y="270"/>
                    <a:pt x="1091" y="270"/>
                    <a:pt x="1060" y="264"/>
                  </a:cubicBezTo>
                  <a:cubicBezTo>
                    <a:pt x="1048" y="264"/>
                    <a:pt x="1042" y="282"/>
                    <a:pt x="1054" y="288"/>
                  </a:cubicBezTo>
                  <a:cubicBezTo>
                    <a:pt x="1178" y="351"/>
                    <a:pt x="1305" y="407"/>
                    <a:pt x="1412" y="495"/>
                  </a:cubicBezTo>
                  <a:cubicBezTo>
                    <a:pt x="1461" y="539"/>
                    <a:pt x="1505" y="583"/>
                    <a:pt x="1536" y="632"/>
                  </a:cubicBezTo>
                  <a:cubicBezTo>
                    <a:pt x="1548" y="652"/>
                    <a:pt x="1555" y="670"/>
                    <a:pt x="1562" y="689"/>
                  </a:cubicBezTo>
                  <a:cubicBezTo>
                    <a:pt x="1449" y="577"/>
                    <a:pt x="1305" y="501"/>
                    <a:pt x="1160" y="438"/>
                  </a:cubicBezTo>
                  <a:cubicBezTo>
                    <a:pt x="1073" y="401"/>
                    <a:pt x="978" y="369"/>
                    <a:pt x="885" y="351"/>
                  </a:cubicBezTo>
                  <a:cubicBezTo>
                    <a:pt x="784" y="331"/>
                    <a:pt x="684" y="331"/>
                    <a:pt x="584" y="325"/>
                  </a:cubicBezTo>
                  <a:lnTo>
                    <a:pt x="478" y="319"/>
                  </a:lnTo>
                  <a:cubicBezTo>
                    <a:pt x="452" y="264"/>
                    <a:pt x="408" y="213"/>
                    <a:pt x="371" y="169"/>
                  </a:cubicBezTo>
                  <a:cubicBezTo>
                    <a:pt x="359" y="157"/>
                    <a:pt x="351" y="143"/>
                    <a:pt x="339" y="131"/>
                  </a:cubicBezTo>
                  <a:cubicBezTo>
                    <a:pt x="339" y="125"/>
                    <a:pt x="339" y="119"/>
                    <a:pt x="333" y="119"/>
                  </a:cubicBezTo>
                  <a:lnTo>
                    <a:pt x="327" y="119"/>
                  </a:lnTo>
                  <a:cubicBezTo>
                    <a:pt x="302" y="88"/>
                    <a:pt x="283" y="62"/>
                    <a:pt x="258" y="31"/>
                  </a:cubicBezTo>
                  <a:close/>
                  <a:moveTo>
                    <a:pt x="1570" y="288"/>
                  </a:moveTo>
                  <a:cubicBezTo>
                    <a:pt x="1702" y="288"/>
                    <a:pt x="1832" y="301"/>
                    <a:pt x="1956" y="357"/>
                  </a:cubicBezTo>
                  <a:cubicBezTo>
                    <a:pt x="2019" y="383"/>
                    <a:pt x="2075" y="420"/>
                    <a:pt x="2119" y="470"/>
                  </a:cubicBezTo>
                  <a:cubicBezTo>
                    <a:pt x="2164" y="519"/>
                    <a:pt x="2201" y="577"/>
                    <a:pt x="2225" y="640"/>
                  </a:cubicBezTo>
                  <a:cubicBezTo>
                    <a:pt x="2251" y="701"/>
                    <a:pt x="2269" y="771"/>
                    <a:pt x="2289" y="834"/>
                  </a:cubicBezTo>
                  <a:cubicBezTo>
                    <a:pt x="2301" y="903"/>
                    <a:pt x="2314" y="978"/>
                    <a:pt x="2320" y="1046"/>
                  </a:cubicBezTo>
                  <a:cubicBezTo>
                    <a:pt x="2332" y="1190"/>
                    <a:pt x="2320" y="1347"/>
                    <a:pt x="2251" y="1479"/>
                  </a:cubicBezTo>
                  <a:cubicBezTo>
                    <a:pt x="2207" y="1360"/>
                    <a:pt x="2126" y="1254"/>
                    <a:pt x="2019" y="1184"/>
                  </a:cubicBezTo>
                  <a:cubicBezTo>
                    <a:pt x="1944" y="1135"/>
                    <a:pt x="1855" y="1097"/>
                    <a:pt x="1768" y="1072"/>
                  </a:cubicBezTo>
                  <a:cubicBezTo>
                    <a:pt x="1730" y="1059"/>
                    <a:pt x="1693" y="1046"/>
                    <a:pt x="1655" y="1034"/>
                  </a:cubicBezTo>
                  <a:cubicBezTo>
                    <a:pt x="1630" y="896"/>
                    <a:pt x="1637" y="759"/>
                    <a:pt x="1568" y="640"/>
                  </a:cubicBezTo>
                  <a:cubicBezTo>
                    <a:pt x="1505" y="519"/>
                    <a:pt x="1398" y="444"/>
                    <a:pt x="1285" y="377"/>
                  </a:cubicBezTo>
                  <a:cubicBezTo>
                    <a:pt x="1236" y="351"/>
                    <a:pt x="1178" y="325"/>
                    <a:pt x="1129" y="294"/>
                  </a:cubicBezTo>
                  <a:lnTo>
                    <a:pt x="1129" y="294"/>
                  </a:lnTo>
                  <a:cubicBezTo>
                    <a:pt x="1164" y="296"/>
                    <a:pt x="1200" y="297"/>
                    <a:pt x="1235" y="297"/>
                  </a:cubicBezTo>
                  <a:cubicBezTo>
                    <a:pt x="1346" y="297"/>
                    <a:pt x="1459" y="288"/>
                    <a:pt x="1570" y="288"/>
                  </a:cubicBezTo>
                  <a:close/>
                  <a:moveTo>
                    <a:pt x="38" y="345"/>
                  </a:moveTo>
                  <a:lnTo>
                    <a:pt x="38" y="345"/>
                  </a:lnTo>
                  <a:cubicBezTo>
                    <a:pt x="126" y="407"/>
                    <a:pt x="208" y="470"/>
                    <a:pt x="283" y="551"/>
                  </a:cubicBezTo>
                  <a:lnTo>
                    <a:pt x="283" y="589"/>
                  </a:lnTo>
                  <a:lnTo>
                    <a:pt x="283" y="909"/>
                  </a:lnTo>
                  <a:cubicBezTo>
                    <a:pt x="283" y="1022"/>
                    <a:pt x="283" y="1129"/>
                    <a:pt x="290" y="1234"/>
                  </a:cubicBezTo>
                  <a:cubicBezTo>
                    <a:pt x="296" y="1335"/>
                    <a:pt x="308" y="1436"/>
                    <a:pt x="345" y="1523"/>
                  </a:cubicBezTo>
                  <a:cubicBezTo>
                    <a:pt x="383" y="1610"/>
                    <a:pt x="446" y="1685"/>
                    <a:pt x="515" y="1754"/>
                  </a:cubicBezTo>
                  <a:cubicBezTo>
                    <a:pt x="478" y="1754"/>
                    <a:pt x="446" y="1754"/>
                    <a:pt x="408" y="1742"/>
                  </a:cubicBezTo>
                  <a:cubicBezTo>
                    <a:pt x="396" y="1742"/>
                    <a:pt x="383" y="1736"/>
                    <a:pt x="371" y="1730"/>
                  </a:cubicBezTo>
                  <a:cubicBezTo>
                    <a:pt x="252" y="1586"/>
                    <a:pt x="151" y="1422"/>
                    <a:pt x="108" y="1241"/>
                  </a:cubicBezTo>
                  <a:cubicBezTo>
                    <a:pt x="58" y="1046"/>
                    <a:pt x="76" y="840"/>
                    <a:pt x="70" y="640"/>
                  </a:cubicBezTo>
                  <a:cubicBezTo>
                    <a:pt x="70" y="539"/>
                    <a:pt x="64" y="444"/>
                    <a:pt x="38" y="345"/>
                  </a:cubicBezTo>
                  <a:close/>
                  <a:moveTo>
                    <a:pt x="258" y="339"/>
                  </a:moveTo>
                  <a:lnTo>
                    <a:pt x="258" y="339"/>
                  </a:lnTo>
                  <a:cubicBezTo>
                    <a:pt x="351" y="345"/>
                    <a:pt x="446" y="345"/>
                    <a:pt x="533" y="351"/>
                  </a:cubicBezTo>
                  <a:cubicBezTo>
                    <a:pt x="634" y="357"/>
                    <a:pt x="735" y="357"/>
                    <a:pt x="834" y="369"/>
                  </a:cubicBezTo>
                  <a:cubicBezTo>
                    <a:pt x="935" y="383"/>
                    <a:pt x="1022" y="414"/>
                    <a:pt x="1111" y="452"/>
                  </a:cubicBezTo>
                  <a:cubicBezTo>
                    <a:pt x="1192" y="482"/>
                    <a:pt x="1273" y="519"/>
                    <a:pt x="1348" y="565"/>
                  </a:cubicBezTo>
                  <a:cubicBezTo>
                    <a:pt x="1436" y="614"/>
                    <a:pt x="1511" y="670"/>
                    <a:pt x="1580" y="745"/>
                  </a:cubicBezTo>
                  <a:lnTo>
                    <a:pt x="1586" y="745"/>
                  </a:lnTo>
                  <a:cubicBezTo>
                    <a:pt x="1592" y="771"/>
                    <a:pt x="1592" y="790"/>
                    <a:pt x="1600" y="814"/>
                  </a:cubicBezTo>
                  <a:cubicBezTo>
                    <a:pt x="1612" y="883"/>
                    <a:pt x="1612" y="953"/>
                    <a:pt x="1630" y="1022"/>
                  </a:cubicBezTo>
                  <a:cubicBezTo>
                    <a:pt x="1580" y="1008"/>
                    <a:pt x="1530" y="990"/>
                    <a:pt x="1487" y="984"/>
                  </a:cubicBezTo>
                  <a:cubicBezTo>
                    <a:pt x="1484" y="983"/>
                    <a:pt x="1482" y="983"/>
                    <a:pt x="1480" y="983"/>
                  </a:cubicBezTo>
                  <a:cubicBezTo>
                    <a:pt x="1469" y="983"/>
                    <a:pt x="1462" y="992"/>
                    <a:pt x="1467" y="1002"/>
                  </a:cubicBezTo>
                  <a:cubicBezTo>
                    <a:pt x="1542" y="1153"/>
                    <a:pt x="1574" y="1317"/>
                    <a:pt x="1568" y="1485"/>
                  </a:cubicBezTo>
                  <a:cubicBezTo>
                    <a:pt x="1555" y="1655"/>
                    <a:pt x="1487" y="1818"/>
                    <a:pt x="1473" y="1986"/>
                  </a:cubicBezTo>
                  <a:cubicBezTo>
                    <a:pt x="1467" y="2000"/>
                    <a:pt x="1467" y="2006"/>
                    <a:pt x="1467" y="2018"/>
                  </a:cubicBezTo>
                  <a:cubicBezTo>
                    <a:pt x="1317" y="1918"/>
                    <a:pt x="1148" y="1843"/>
                    <a:pt x="972" y="1792"/>
                  </a:cubicBezTo>
                  <a:cubicBezTo>
                    <a:pt x="885" y="1768"/>
                    <a:pt x="790" y="1754"/>
                    <a:pt x="697" y="1748"/>
                  </a:cubicBezTo>
                  <a:lnTo>
                    <a:pt x="547" y="1748"/>
                  </a:lnTo>
                  <a:cubicBezTo>
                    <a:pt x="484" y="1685"/>
                    <a:pt x="420" y="1618"/>
                    <a:pt x="377" y="1529"/>
                  </a:cubicBezTo>
                  <a:cubicBezTo>
                    <a:pt x="333" y="1442"/>
                    <a:pt x="321" y="1335"/>
                    <a:pt x="314" y="1234"/>
                  </a:cubicBezTo>
                  <a:cubicBezTo>
                    <a:pt x="302" y="1022"/>
                    <a:pt x="314" y="802"/>
                    <a:pt x="308" y="589"/>
                  </a:cubicBezTo>
                  <a:lnTo>
                    <a:pt x="308" y="545"/>
                  </a:lnTo>
                  <a:lnTo>
                    <a:pt x="308" y="539"/>
                  </a:lnTo>
                  <a:cubicBezTo>
                    <a:pt x="302" y="470"/>
                    <a:pt x="296" y="395"/>
                    <a:pt x="258" y="339"/>
                  </a:cubicBezTo>
                  <a:close/>
                  <a:moveTo>
                    <a:pt x="1505" y="1016"/>
                  </a:moveTo>
                  <a:cubicBezTo>
                    <a:pt x="1574" y="1034"/>
                    <a:pt x="1649" y="1059"/>
                    <a:pt x="1718" y="1078"/>
                  </a:cubicBezTo>
                  <a:cubicBezTo>
                    <a:pt x="1794" y="1109"/>
                    <a:pt x="1869" y="1135"/>
                    <a:pt x="1938" y="1166"/>
                  </a:cubicBezTo>
                  <a:cubicBezTo>
                    <a:pt x="2063" y="1234"/>
                    <a:pt x="2164" y="1335"/>
                    <a:pt x="2219" y="1473"/>
                  </a:cubicBezTo>
                  <a:cubicBezTo>
                    <a:pt x="2225" y="1485"/>
                    <a:pt x="2231" y="1497"/>
                    <a:pt x="2239" y="1511"/>
                  </a:cubicBezTo>
                  <a:lnTo>
                    <a:pt x="2239" y="1529"/>
                  </a:lnTo>
                  <a:cubicBezTo>
                    <a:pt x="2277" y="1642"/>
                    <a:pt x="2277" y="1760"/>
                    <a:pt x="2239" y="1873"/>
                  </a:cubicBezTo>
                  <a:cubicBezTo>
                    <a:pt x="2194" y="2006"/>
                    <a:pt x="2101" y="2124"/>
                    <a:pt x="1982" y="2194"/>
                  </a:cubicBezTo>
                  <a:cubicBezTo>
                    <a:pt x="1890" y="2244"/>
                    <a:pt x="1787" y="2272"/>
                    <a:pt x="1685" y="2272"/>
                  </a:cubicBezTo>
                  <a:cubicBezTo>
                    <a:pt x="1633" y="2272"/>
                    <a:pt x="1581" y="2264"/>
                    <a:pt x="1530" y="2249"/>
                  </a:cubicBezTo>
                  <a:lnTo>
                    <a:pt x="1530" y="2237"/>
                  </a:lnTo>
                  <a:cubicBezTo>
                    <a:pt x="1455" y="2075"/>
                    <a:pt x="1511" y="1899"/>
                    <a:pt x="1548" y="1736"/>
                  </a:cubicBezTo>
                  <a:cubicBezTo>
                    <a:pt x="1574" y="1655"/>
                    <a:pt x="1586" y="1572"/>
                    <a:pt x="1592" y="1491"/>
                  </a:cubicBezTo>
                  <a:cubicBezTo>
                    <a:pt x="1600" y="1410"/>
                    <a:pt x="1592" y="1329"/>
                    <a:pt x="1574" y="1247"/>
                  </a:cubicBezTo>
                  <a:cubicBezTo>
                    <a:pt x="1562" y="1166"/>
                    <a:pt x="1536" y="1091"/>
                    <a:pt x="1505" y="1016"/>
                  </a:cubicBezTo>
                  <a:close/>
                  <a:moveTo>
                    <a:pt x="163" y="1610"/>
                  </a:moveTo>
                  <a:cubicBezTo>
                    <a:pt x="220" y="1667"/>
                    <a:pt x="290" y="1717"/>
                    <a:pt x="359" y="1748"/>
                  </a:cubicBezTo>
                  <a:cubicBezTo>
                    <a:pt x="390" y="1770"/>
                    <a:pt x="425" y="1781"/>
                    <a:pt x="461" y="1781"/>
                  </a:cubicBezTo>
                  <a:cubicBezTo>
                    <a:pt x="469" y="1781"/>
                    <a:pt x="476" y="1781"/>
                    <a:pt x="484" y="1780"/>
                  </a:cubicBezTo>
                  <a:cubicBezTo>
                    <a:pt x="533" y="1780"/>
                    <a:pt x="584" y="1774"/>
                    <a:pt x="634" y="1774"/>
                  </a:cubicBezTo>
                  <a:cubicBezTo>
                    <a:pt x="822" y="1774"/>
                    <a:pt x="1016" y="1824"/>
                    <a:pt x="1186" y="1899"/>
                  </a:cubicBezTo>
                  <a:cubicBezTo>
                    <a:pt x="1285" y="1942"/>
                    <a:pt x="1380" y="1994"/>
                    <a:pt x="1467" y="2049"/>
                  </a:cubicBezTo>
                  <a:cubicBezTo>
                    <a:pt x="1467" y="2118"/>
                    <a:pt x="1473" y="2188"/>
                    <a:pt x="1505" y="2249"/>
                  </a:cubicBezTo>
                  <a:lnTo>
                    <a:pt x="1505" y="2257"/>
                  </a:lnTo>
                  <a:cubicBezTo>
                    <a:pt x="1412" y="2338"/>
                    <a:pt x="1291" y="2382"/>
                    <a:pt x="1178" y="2413"/>
                  </a:cubicBezTo>
                  <a:cubicBezTo>
                    <a:pt x="1104" y="2433"/>
                    <a:pt x="1025" y="2445"/>
                    <a:pt x="947" y="2445"/>
                  </a:cubicBezTo>
                  <a:cubicBezTo>
                    <a:pt x="900" y="2445"/>
                    <a:pt x="854" y="2441"/>
                    <a:pt x="810" y="2431"/>
                  </a:cubicBezTo>
                  <a:cubicBezTo>
                    <a:pt x="690" y="2413"/>
                    <a:pt x="590" y="2356"/>
                    <a:pt x="502" y="2275"/>
                  </a:cubicBezTo>
                  <a:cubicBezTo>
                    <a:pt x="420" y="2194"/>
                    <a:pt x="359" y="2093"/>
                    <a:pt x="308" y="1986"/>
                  </a:cubicBezTo>
                  <a:cubicBezTo>
                    <a:pt x="252" y="1867"/>
                    <a:pt x="208" y="1736"/>
                    <a:pt x="163" y="1610"/>
                  </a:cubicBezTo>
                  <a:close/>
                  <a:moveTo>
                    <a:pt x="1524" y="2275"/>
                  </a:moveTo>
                  <a:cubicBezTo>
                    <a:pt x="1555" y="2287"/>
                    <a:pt x="1586" y="2294"/>
                    <a:pt x="1624" y="2294"/>
                  </a:cubicBezTo>
                  <a:cubicBezTo>
                    <a:pt x="1606" y="2344"/>
                    <a:pt x="1574" y="2382"/>
                    <a:pt x="1536" y="2413"/>
                  </a:cubicBezTo>
                  <a:cubicBezTo>
                    <a:pt x="1493" y="2451"/>
                    <a:pt x="1449" y="2475"/>
                    <a:pt x="1398" y="2506"/>
                  </a:cubicBezTo>
                  <a:cubicBezTo>
                    <a:pt x="1311" y="2564"/>
                    <a:pt x="1216" y="2619"/>
                    <a:pt x="1154" y="2708"/>
                  </a:cubicBezTo>
                  <a:cubicBezTo>
                    <a:pt x="1129" y="2746"/>
                    <a:pt x="1103" y="2789"/>
                    <a:pt x="1091" y="2833"/>
                  </a:cubicBezTo>
                  <a:cubicBezTo>
                    <a:pt x="1054" y="2783"/>
                    <a:pt x="1016" y="2732"/>
                    <a:pt x="990" y="2676"/>
                  </a:cubicBezTo>
                  <a:cubicBezTo>
                    <a:pt x="966" y="2613"/>
                    <a:pt x="941" y="2532"/>
                    <a:pt x="978" y="2475"/>
                  </a:cubicBezTo>
                  <a:lnTo>
                    <a:pt x="978" y="2469"/>
                  </a:lnTo>
                  <a:cubicBezTo>
                    <a:pt x="1036" y="2469"/>
                    <a:pt x="1085" y="2463"/>
                    <a:pt x="1141" y="2451"/>
                  </a:cubicBezTo>
                  <a:cubicBezTo>
                    <a:pt x="1210" y="2437"/>
                    <a:pt x="1279" y="2413"/>
                    <a:pt x="1348" y="2382"/>
                  </a:cubicBezTo>
                  <a:cubicBezTo>
                    <a:pt x="1412" y="2356"/>
                    <a:pt x="1473" y="2318"/>
                    <a:pt x="1524" y="2275"/>
                  </a:cubicBezTo>
                  <a:close/>
                  <a:moveTo>
                    <a:pt x="226" y="1"/>
                  </a:moveTo>
                  <a:cubicBezTo>
                    <a:pt x="214" y="1"/>
                    <a:pt x="208" y="19"/>
                    <a:pt x="214" y="25"/>
                  </a:cubicBezTo>
                  <a:cubicBezTo>
                    <a:pt x="238" y="50"/>
                    <a:pt x="264" y="82"/>
                    <a:pt x="290" y="113"/>
                  </a:cubicBezTo>
                  <a:cubicBezTo>
                    <a:pt x="252" y="106"/>
                    <a:pt x="220" y="100"/>
                    <a:pt x="183" y="100"/>
                  </a:cubicBezTo>
                  <a:lnTo>
                    <a:pt x="108" y="100"/>
                  </a:lnTo>
                  <a:cubicBezTo>
                    <a:pt x="95" y="106"/>
                    <a:pt x="82" y="106"/>
                    <a:pt x="70" y="106"/>
                  </a:cubicBezTo>
                  <a:cubicBezTo>
                    <a:pt x="64" y="106"/>
                    <a:pt x="50" y="106"/>
                    <a:pt x="44" y="119"/>
                  </a:cubicBezTo>
                  <a:cubicBezTo>
                    <a:pt x="32" y="131"/>
                    <a:pt x="44" y="151"/>
                    <a:pt x="50" y="169"/>
                  </a:cubicBezTo>
                  <a:cubicBezTo>
                    <a:pt x="58" y="195"/>
                    <a:pt x="70" y="213"/>
                    <a:pt x="76" y="238"/>
                  </a:cubicBezTo>
                  <a:cubicBezTo>
                    <a:pt x="82" y="276"/>
                    <a:pt x="95" y="313"/>
                    <a:pt x="95" y="351"/>
                  </a:cubicBezTo>
                  <a:cubicBezTo>
                    <a:pt x="70" y="331"/>
                    <a:pt x="50" y="319"/>
                    <a:pt x="26" y="301"/>
                  </a:cubicBezTo>
                  <a:cubicBezTo>
                    <a:pt x="24" y="300"/>
                    <a:pt x="21" y="299"/>
                    <a:pt x="18" y="299"/>
                  </a:cubicBezTo>
                  <a:cubicBezTo>
                    <a:pt x="8" y="299"/>
                    <a:pt x="1" y="310"/>
                    <a:pt x="1" y="319"/>
                  </a:cubicBezTo>
                  <a:cubicBezTo>
                    <a:pt x="64" y="519"/>
                    <a:pt x="44" y="727"/>
                    <a:pt x="44" y="933"/>
                  </a:cubicBezTo>
                  <a:cubicBezTo>
                    <a:pt x="44" y="1034"/>
                    <a:pt x="50" y="1135"/>
                    <a:pt x="76" y="1228"/>
                  </a:cubicBezTo>
                  <a:cubicBezTo>
                    <a:pt x="101" y="1323"/>
                    <a:pt x="133" y="1410"/>
                    <a:pt x="177" y="1491"/>
                  </a:cubicBezTo>
                  <a:cubicBezTo>
                    <a:pt x="214" y="1560"/>
                    <a:pt x="252" y="1624"/>
                    <a:pt x="302" y="1685"/>
                  </a:cubicBezTo>
                  <a:cubicBezTo>
                    <a:pt x="290" y="1679"/>
                    <a:pt x="283" y="1673"/>
                    <a:pt x="270" y="1667"/>
                  </a:cubicBezTo>
                  <a:cubicBezTo>
                    <a:pt x="226" y="1630"/>
                    <a:pt x="183" y="1598"/>
                    <a:pt x="139" y="1554"/>
                  </a:cubicBezTo>
                  <a:cubicBezTo>
                    <a:pt x="137" y="1553"/>
                    <a:pt x="135" y="1552"/>
                    <a:pt x="132" y="1552"/>
                  </a:cubicBezTo>
                  <a:cubicBezTo>
                    <a:pt x="124" y="1552"/>
                    <a:pt x="115" y="1558"/>
                    <a:pt x="120" y="1566"/>
                  </a:cubicBezTo>
                  <a:cubicBezTo>
                    <a:pt x="208" y="1812"/>
                    <a:pt x="283" y="2075"/>
                    <a:pt x="464" y="2269"/>
                  </a:cubicBezTo>
                  <a:cubicBezTo>
                    <a:pt x="547" y="2356"/>
                    <a:pt x="646" y="2419"/>
                    <a:pt x="765" y="2451"/>
                  </a:cubicBezTo>
                  <a:cubicBezTo>
                    <a:pt x="828" y="2469"/>
                    <a:pt x="885" y="2475"/>
                    <a:pt x="947" y="2475"/>
                  </a:cubicBezTo>
                  <a:cubicBezTo>
                    <a:pt x="915" y="2532"/>
                    <a:pt x="935" y="2613"/>
                    <a:pt x="960" y="2676"/>
                  </a:cubicBezTo>
                  <a:cubicBezTo>
                    <a:pt x="990" y="2752"/>
                    <a:pt x="1036" y="2813"/>
                    <a:pt x="1091" y="2870"/>
                  </a:cubicBezTo>
                  <a:cubicBezTo>
                    <a:pt x="1094" y="2873"/>
                    <a:pt x="1099" y="2874"/>
                    <a:pt x="1103" y="2874"/>
                  </a:cubicBezTo>
                  <a:cubicBezTo>
                    <a:pt x="1110" y="2874"/>
                    <a:pt x="1117" y="2872"/>
                    <a:pt x="1117" y="2864"/>
                  </a:cubicBezTo>
                  <a:cubicBezTo>
                    <a:pt x="1148" y="2639"/>
                    <a:pt x="1404" y="2564"/>
                    <a:pt x="1555" y="2431"/>
                  </a:cubicBezTo>
                  <a:cubicBezTo>
                    <a:pt x="1592" y="2394"/>
                    <a:pt x="1637" y="2350"/>
                    <a:pt x="1649" y="2294"/>
                  </a:cubicBezTo>
                  <a:cubicBezTo>
                    <a:pt x="1661" y="2295"/>
                    <a:pt x="1673" y="2295"/>
                    <a:pt x="1685" y="2295"/>
                  </a:cubicBezTo>
                  <a:cubicBezTo>
                    <a:pt x="1774" y="2295"/>
                    <a:pt x="1861" y="2276"/>
                    <a:pt x="1944" y="2243"/>
                  </a:cubicBezTo>
                  <a:cubicBezTo>
                    <a:pt x="2075" y="2182"/>
                    <a:pt x="2182" y="2075"/>
                    <a:pt x="2239" y="1936"/>
                  </a:cubicBezTo>
                  <a:cubicBezTo>
                    <a:pt x="2301" y="1806"/>
                    <a:pt x="2307" y="1661"/>
                    <a:pt x="2269" y="1517"/>
                  </a:cubicBezTo>
                  <a:lnTo>
                    <a:pt x="2263" y="1517"/>
                  </a:lnTo>
                  <a:cubicBezTo>
                    <a:pt x="2338" y="1392"/>
                    <a:pt x="2358" y="1247"/>
                    <a:pt x="2352" y="1103"/>
                  </a:cubicBezTo>
                  <a:cubicBezTo>
                    <a:pt x="2344" y="959"/>
                    <a:pt x="2320" y="814"/>
                    <a:pt x="2269" y="677"/>
                  </a:cubicBezTo>
                  <a:cubicBezTo>
                    <a:pt x="2225" y="545"/>
                    <a:pt x="2144" y="432"/>
                    <a:pt x="2025" y="363"/>
                  </a:cubicBezTo>
                  <a:cubicBezTo>
                    <a:pt x="1906" y="294"/>
                    <a:pt x="1768" y="270"/>
                    <a:pt x="1630" y="264"/>
                  </a:cubicBezTo>
                  <a:cubicBezTo>
                    <a:pt x="1607" y="263"/>
                    <a:pt x="1584" y="262"/>
                    <a:pt x="1560" y="262"/>
                  </a:cubicBezTo>
                  <a:cubicBezTo>
                    <a:pt x="1440" y="262"/>
                    <a:pt x="1318" y="276"/>
                    <a:pt x="1192" y="276"/>
                  </a:cubicBezTo>
                  <a:lnTo>
                    <a:pt x="1192" y="270"/>
                  </a:lnTo>
                  <a:cubicBezTo>
                    <a:pt x="1091" y="195"/>
                    <a:pt x="984" y="131"/>
                    <a:pt x="866" y="88"/>
                  </a:cubicBezTo>
                  <a:cubicBezTo>
                    <a:pt x="735" y="44"/>
                    <a:pt x="602" y="31"/>
                    <a:pt x="472" y="25"/>
                  </a:cubicBezTo>
                  <a:lnTo>
                    <a:pt x="226" y="1"/>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34"/>
            <p:cNvSpPr/>
            <p:nvPr/>
          </p:nvSpPr>
          <p:spPr>
            <a:xfrm rot="5400000" flipH="1">
              <a:off x="149571" y="-173702"/>
              <a:ext cx="453261" cy="821898"/>
            </a:xfrm>
            <a:custGeom>
              <a:avLst/>
              <a:gdLst/>
              <a:ahLst/>
              <a:cxnLst/>
              <a:rect l="l" t="t" r="r" b="b"/>
              <a:pathLst>
                <a:path w="1307" h="2370" extrusionOk="0">
                  <a:moveTo>
                    <a:pt x="23" y="0"/>
                  </a:moveTo>
                  <a:cubicBezTo>
                    <a:pt x="12" y="0"/>
                    <a:pt x="0" y="15"/>
                    <a:pt x="11" y="20"/>
                  </a:cubicBezTo>
                  <a:cubicBezTo>
                    <a:pt x="268" y="234"/>
                    <a:pt x="481" y="497"/>
                    <a:pt x="656" y="778"/>
                  </a:cubicBezTo>
                  <a:cubicBezTo>
                    <a:pt x="844" y="1085"/>
                    <a:pt x="982" y="1418"/>
                    <a:pt x="1095" y="1756"/>
                  </a:cubicBezTo>
                  <a:cubicBezTo>
                    <a:pt x="1164" y="1958"/>
                    <a:pt x="1220" y="2158"/>
                    <a:pt x="1277" y="2358"/>
                  </a:cubicBezTo>
                  <a:cubicBezTo>
                    <a:pt x="1277" y="2366"/>
                    <a:pt x="1283" y="2370"/>
                    <a:pt x="1289" y="2370"/>
                  </a:cubicBezTo>
                  <a:cubicBezTo>
                    <a:pt x="1297" y="2370"/>
                    <a:pt x="1306" y="2363"/>
                    <a:pt x="1303" y="2352"/>
                  </a:cubicBezTo>
                  <a:cubicBezTo>
                    <a:pt x="1208" y="1988"/>
                    <a:pt x="1095" y="1631"/>
                    <a:pt x="951" y="1287"/>
                  </a:cubicBezTo>
                  <a:cubicBezTo>
                    <a:pt x="814" y="972"/>
                    <a:pt x="644" y="672"/>
                    <a:pt x="430" y="408"/>
                  </a:cubicBezTo>
                  <a:cubicBezTo>
                    <a:pt x="311" y="258"/>
                    <a:pt x="174" y="121"/>
                    <a:pt x="30" y="2"/>
                  </a:cubicBezTo>
                  <a:cubicBezTo>
                    <a:pt x="28" y="1"/>
                    <a:pt x="26" y="0"/>
                    <a:pt x="23"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34"/>
            <p:cNvSpPr/>
            <p:nvPr/>
          </p:nvSpPr>
          <p:spPr>
            <a:xfrm rot="5400000" flipH="1">
              <a:off x="186505" y="-231791"/>
              <a:ext cx="452221" cy="820511"/>
            </a:xfrm>
            <a:custGeom>
              <a:avLst/>
              <a:gdLst/>
              <a:ahLst/>
              <a:cxnLst/>
              <a:rect l="l" t="t" r="r" b="b"/>
              <a:pathLst>
                <a:path w="1304" h="2366" extrusionOk="0">
                  <a:moveTo>
                    <a:pt x="24" y="0"/>
                  </a:moveTo>
                  <a:cubicBezTo>
                    <a:pt x="12" y="0"/>
                    <a:pt x="1" y="13"/>
                    <a:pt x="16" y="22"/>
                  </a:cubicBezTo>
                  <a:cubicBezTo>
                    <a:pt x="273" y="230"/>
                    <a:pt x="485" y="493"/>
                    <a:pt x="661" y="775"/>
                  </a:cubicBezTo>
                  <a:cubicBezTo>
                    <a:pt x="843" y="1083"/>
                    <a:pt x="987" y="1414"/>
                    <a:pt x="1100" y="1752"/>
                  </a:cubicBezTo>
                  <a:cubicBezTo>
                    <a:pt x="1162" y="1954"/>
                    <a:pt x="1225" y="2154"/>
                    <a:pt x="1275" y="2354"/>
                  </a:cubicBezTo>
                  <a:cubicBezTo>
                    <a:pt x="1278" y="2362"/>
                    <a:pt x="1284" y="2366"/>
                    <a:pt x="1289" y="2366"/>
                  </a:cubicBezTo>
                  <a:cubicBezTo>
                    <a:pt x="1297" y="2366"/>
                    <a:pt x="1304" y="2359"/>
                    <a:pt x="1300" y="2348"/>
                  </a:cubicBezTo>
                  <a:cubicBezTo>
                    <a:pt x="1207" y="1991"/>
                    <a:pt x="1100" y="1627"/>
                    <a:pt x="950" y="1289"/>
                  </a:cubicBezTo>
                  <a:cubicBezTo>
                    <a:pt x="811" y="970"/>
                    <a:pt x="643" y="669"/>
                    <a:pt x="429" y="406"/>
                  </a:cubicBezTo>
                  <a:cubicBezTo>
                    <a:pt x="310" y="256"/>
                    <a:pt x="178" y="123"/>
                    <a:pt x="34" y="4"/>
                  </a:cubicBezTo>
                  <a:cubicBezTo>
                    <a:pt x="31" y="2"/>
                    <a:pt x="27" y="0"/>
                    <a:pt x="24"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34"/>
            <p:cNvSpPr/>
            <p:nvPr/>
          </p:nvSpPr>
          <p:spPr>
            <a:xfrm rot="5400000" flipH="1">
              <a:off x="854431" y="262741"/>
              <a:ext cx="267726" cy="444588"/>
            </a:xfrm>
            <a:custGeom>
              <a:avLst/>
              <a:gdLst/>
              <a:ahLst/>
              <a:cxnLst/>
              <a:rect l="l" t="t" r="r" b="b"/>
              <a:pathLst>
                <a:path w="772" h="1282" extrusionOk="0">
                  <a:moveTo>
                    <a:pt x="12" y="0"/>
                  </a:moveTo>
                  <a:cubicBezTo>
                    <a:pt x="6" y="0"/>
                    <a:pt x="0" y="6"/>
                    <a:pt x="6" y="6"/>
                  </a:cubicBezTo>
                  <a:cubicBezTo>
                    <a:pt x="107" y="139"/>
                    <a:pt x="139" y="313"/>
                    <a:pt x="145" y="477"/>
                  </a:cubicBezTo>
                  <a:cubicBezTo>
                    <a:pt x="145" y="570"/>
                    <a:pt x="139" y="671"/>
                    <a:pt x="139" y="764"/>
                  </a:cubicBezTo>
                  <a:cubicBezTo>
                    <a:pt x="133" y="859"/>
                    <a:pt x="125" y="952"/>
                    <a:pt x="139" y="1047"/>
                  </a:cubicBezTo>
                  <a:cubicBezTo>
                    <a:pt x="145" y="1128"/>
                    <a:pt x="170" y="1216"/>
                    <a:pt x="226" y="1279"/>
                  </a:cubicBezTo>
                  <a:cubicBezTo>
                    <a:pt x="228" y="1281"/>
                    <a:pt x="230" y="1281"/>
                    <a:pt x="232" y="1281"/>
                  </a:cubicBezTo>
                  <a:cubicBezTo>
                    <a:pt x="238" y="1281"/>
                    <a:pt x="243" y="1277"/>
                    <a:pt x="238" y="1273"/>
                  </a:cubicBezTo>
                  <a:cubicBezTo>
                    <a:pt x="182" y="1216"/>
                    <a:pt x="163" y="1134"/>
                    <a:pt x="151" y="1059"/>
                  </a:cubicBezTo>
                  <a:cubicBezTo>
                    <a:pt x="139" y="972"/>
                    <a:pt x="145" y="877"/>
                    <a:pt x="151" y="784"/>
                  </a:cubicBezTo>
                  <a:cubicBezTo>
                    <a:pt x="157" y="608"/>
                    <a:pt x="170" y="426"/>
                    <a:pt x="133" y="245"/>
                  </a:cubicBezTo>
                  <a:cubicBezTo>
                    <a:pt x="113" y="170"/>
                    <a:pt x="75" y="88"/>
                    <a:pt x="32" y="20"/>
                  </a:cubicBezTo>
                  <a:lnTo>
                    <a:pt x="32" y="20"/>
                  </a:lnTo>
                  <a:cubicBezTo>
                    <a:pt x="157" y="133"/>
                    <a:pt x="208" y="301"/>
                    <a:pt x="238" y="464"/>
                  </a:cubicBezTo>
                  <a:cubicBezTo>
                    <a:pt x="270" y="640"/>
                    <a:pt x="295" y="822"/>
                    <a:pt x="339" y="990"/>
                  </a:cubicBezTo>
                  <a:cubicBezTo>
                    <a:pt x="351" y="1041"/>
                    <a:pt x="370" y="1091"/>
                    <a:pt x="388" y="1134"/>
                  </a:cubicBezTo>
                  <a:cubicBezTo>
                    <a:pt x="396" y="1154"/>
                    <a:pt x="402" y="1178"/>
                    <a:pt x="414" y="1198"/>
                  </a:cubicBezTo>
                  <a:cubicBezTo>
                    <a:pt x="420" y="1216"/>
                    <a:pt x="439" y="1229"/>
                    <a:pt x="452" y="1241"/>
                  </a:cubicBezTo>
                  <a:cubicBezTo>
                    <a:pt x="464" y="1241"/>
                    <a:pt x="471" y="1229"/>
                    <a:pt x="464" y="1229"/>
                  </a:cubicBezTo>
                  <a:cubicBezTo>
                    <a:pt x="445" y="1216"/>
                    <a:pt x="433" y="1204"/>
                    <a:pt x="426" y="1186"/>
                  </a:cubicBezTo>
                  <a:cubicBezTo>
                    <a:pt x="414" y="1166"/>
                    <a:pt x="408" y="1148"/>
                    <a:pt x="402" y="1128"/>
                  </a:cubicBezTo>
                  <a:cubicBezTo>
                    <a:pt x="382" y="1091"/>
                    <a:pt x="370" y="1047"/>
                    <a:pt x="358" y="1004"/>
                  </a:cubicBezTo>
                  <a:cubicBezTo>
                    <a:pt x="333" y="915"/>
                    <a:pt x="313" y="828"/>
                    <a:pt x="301" y="740"/>
                  </a:cubicBezTo>
                  <a:cubicBezTo>
                    <a:pt x="283" y="652"/>
                    <a:pt x="270" y="564"/>
                    <a:pt x="257" y="477"/>
                  </a:cubicBezTo>
                  <a:cubicBezTo>
                    <a:pt x="238" y="388"/>
                    <a:pt x="220" y="301"/>
                    <a:pt x="182" y="220"/>
                  </a:cubicBezTo>
                  <a:cubicBezTo>
                    <a:pt x="163" y="163"/>
                    <a:pt x="133" y="113"/>
                    <a:pt x="95" y="69"/>
                  </a:cubicBezTo>
                  <a:lnTo>
                    <a:pt x="95" y="69"/>
                  </a:lnTo>
                  <a:cubicBezTo>
                    <a:pt x="194" y="151"/>
                    <a:pt x="270" y="258"/>
                    <a:pt x="327" y="376"/>
                  </a:cubicBezTo>
                  <a:cubicBezTo>
                    <a:pt x="364" y="458"/>
                    <a:pt x="396" y="539"/>
                    <a:pt x="420" y="622"/>
                  </a:cubicBezTo>
                  <a:cubicBezTo>
                    <a:pt x="452" y="709"/>
                    <a:pt x="477" y="790"/>
                    <a:pt x="495" y="877"/>
                  </a:cubicBezTo>
                  <a:cubicBezTo>
                    <a:pt x="521" y="978"/>
                    <a:pt x="539" y="1079"/>
                    <a:pt x="546" y="1186"/>
                  </a:cubicBezTo>
                  <a:cubicBezTo>
                    <a:pt x="546" y="1189"/>
                    <a:pt x="549" y="1190"/>
                    <a:pt x="552" y="1190"/>
                  </a:cubicBezTo>
                  <a:cubicBezTo>
                    <a:pt x="555" y="1190"/>
                    <a:pt x="558" y="1189"/>
                    <a:pt x="558" y="1186"/>
                  </a:cubicBezTo>
                  <a:cubicBezTo>
                    <a:pt x="552" y="1091"/>
                    <a:pt x="539" y="1004"/>
                    <a:pt x="515" y="909"/>
                  </a:cubicBezTo>
                  <a:cubicBezTo>
                    <a:pt x="495" y="822"/>
                    <a:pt x="471" y="734"/>
                    <a:pt x="445" y="646"/>
                  </a:cubicBezTo>
                  <a:cubicBezTo>
                    <a:pt x="396" y="483"/>
                    <a:pt x="333" y="321"/>
                    <a:pt x="226" y="188"/>
                  </a:cubicBezTo>
                  <a:cubicBezTo>
                    <a:pt x="176" y="125"/>
                    <a:pt x="119" y="69"/>
                    <a:pt x="57" y="20"/>
                  </a:cubicBezTo>
                  <a:lnTo>
                    <a:pt x="57" y="20"/>
                  </a:lnTo>
                  <a:cubicBezTo>
                    <a:pt x="133" y="44"/>
                    <a:pt x="200" y="76"/>
                    <a:pt x="270" y="119"/>
                  </a:cubicBezTo>
                  <a:cubicBezTo>
                    <a:pt x="339" y="170"/>
                    <a:pt x="396" y="220"/>
                    <a:pt x="452" y="283"/>
                  </a:cubicBezTo>
                  <a:cubicBezTo>
                    <a:pt x="564" y="414"/>
                    <a:pt x="640" y="576"/>
                    <a:pt x="665" y="746"/>
                  </a:cubicBezTo>
                  <a:cubicBezTo>
                    <a:pt x="683" y="847"/>
                    <a:pt x="689" y="952"/>
                    <a:pt x="677" y="1053"/>
                  </a:cubicBezTo>
                  <a:cubicBezTo>
                    <a:pt x="677" y="1059"/>
                    <a:pt x="680" y="1062"/>
                    <a:pt x="683" y="1062"/>
                  </a:cubicBezTo>
                  <a:cubicBezTo>
                    <a:pt x="686" y="1062"/>
                    <a:pt x="689" y="1059"/>
                    <a:pt x="689" y="1053"/>
                  </a:cubicBezTo>
                  <a:cubicBezTo>
                    <a:pt x="709" y="871"/>
                    <a:pt x="683" y="677"/>
                    <a:pt x="608" y="509"/>
                  </a:cubicBezTo>
                  <a:cubicBezTo>
                    <a:pt x="539" y="358"/>
                    <a:pt x="433" y="226"/>
                    <a:pt x="301" y="125"/>
                  </a:cubicBezTo>
                  <a:lnTo>
                    <a:pt x="301" y="125"/>
                  </a:lnTo>
                  <a:cubicBezTo>
                    <a:pt x="370" y="163"/>
                    <a:pt x="439" y="208"/>
                    <a:pt x="495" y="258"/>
                  </a:cubicBezTo>
                  <a:cubicBezTo>
                    <a:pt x="608" y="364"/>
                    <a:pt x="689" y="509"/>
                    <a:pt x="727" y="659"/>
                  </a:cubicBezTo>
                  <a:cubicBezTo>
                    <a:pt x="746" y="746"/>
                    <a:pt x="758" y="840"/>
                    <a:pt x="758" y="928"/>
                  </a:cubicBezTo>
                  <a:cubicBezTo>
                    <a:pt x="758" y="931"/>
                    <a:pt x="762" y="933"/>
                    <a:pt x="765" y="933"/>
                  </a:cubicBezTo>
                  <a:cubicBezTo>
                    <a:pt x="769" y="933"/>
                    <a:pt x="772" y="931"/>
                    <a:pt x="772" y="928"/>
                  </a:cubicBezTo>
                  <a:cubicBezTo>
                    <a:pt x="772" y="764"/>
                    <a:pt x="740" y="602"/>
                    <a:pt x="665" y="458"/>
                  </a:cubicBezTo>
                  <a:cubicBezTo>
                    <a:pt x="628" y="388"/>
                    <a:pt x="576" y="321"/>
                    <a:pt x="521" y="264"/>
                  </a:cubicBezTo>
                  <a:cubicBezTo>
                    <a:pt x="458" y="200"/>
                    <a:pt x="382" y="157"/>
                    <a:pt x="307" y="113"/>
                  </a:cubicBezTo>
                  <a:cubicBezTo>
                    <a:pt x="257" y="88"/>
                    <a:pt x="208" y="69"/>
                    <a:pt x="163" y="44"/>
                  </a:cubicBezTo>
                  <a:cubicBezTo>
                    <a:pt x="113" y="26"/>
                    <a:pt x="63" y="0"/>
                    <a:pt x="12"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34"/>
            <p:cNvSpPr/>
            <p:nvPr/>
          </p:nvSpPr>
          <p:spPr>
            <a:xfrm rot="5400000" flipH="1">
              <a:off x="626586" y="706645"/>
              <a:ext cx="480311" cy="264603"/>
            </a:xfrm>
            <a:custGeom>
              <a:avLst/>
              <a:gdLst/>
              <a:ahLst/>
              <a:cxnLst/>
              <a:rect l="l" t="t" r="r" b="b"/>
              <a:pathLst>
                <a:path w="1385" h="763" extrusionOk="0">
                  <a:moveTo>
                    <a:pt x="21" y="0"/>
                  </a:moveTo>
                  <a:cubicBezTo>
                    <a:pt x="16" y="0"/>
                    <a:pt x="14" y="3"/>
                    <a:pt x="17" y="12"/>
                  </a:cubicBezTo>
                  <a:cubicBezTo>
                    <a:pt x="15" y="9"/>
                    <a:pt x="13" y="8"/>
                    <a:pt x="11" y="8"/>
                  </a:cubicBezTo>
                  <a:cubicBezTo>
                    <a:pt x="6" y="8"/>
                    <a:pt x="1" y="13"/>
                    <a:pt x="5" y="18"/>
                  </a:cubicBezTo>
                  <a:cubicBezTo>
                    <a:pt x="55" y="124"/>
                    <a:pt x="106" y="230"/>
                    <a:pt x="168" y="330"/>
                  </a:cubicBezTo>
                  <a:cubicBezTo>
                    <a:pt x="225" y="425"/>
                    <a:pt x="294" y="506"/>
                    <a:pt x="375" y="582"/>
                  </a:cubicBezTo>
                  <a:cubicBezTo>
                    <a:pt x="456" y="651"/>
                    <a:pt x="550" y="700"/>
                    <a:pt x="656" y="732"/>
                  </a:cubicBezTo>
                  <a:cubicBezTo>
                    <a:pt x="728" y="753"/>
                    <a:pt x="805" y="763"/>
                    <a:pt x="882" y="763"/>
                  </a:cubicBezTo>
                  <a:cubicBezTo>
                    <a:pt x="920" y="763"/>
                    <a:pt x="958" y="761"/>
                    <a:pt x="995" y="756"/>
                  </a:cubicBezTo>
                  <a:cubicBezTo>
                    <a:pt x="1108" y="744"/>
                    <a:pt x="1226" y="712"/>
                    <a:pt x="1339" y="669"/>
                  </a:cubicBezTo>
                  <a:cubicBezTo>
                    <a:pt x="1353" y="663"/>
                    <a:pt x="1365" y="663"/>
                    <a:pt x="1377" y="657"/>
                  </a:cubicBezTo>
                  <a:cubicBezTo>
                    <a:pt x="1383" y="652"/>
                    <a:pt x="1384" y="642"/>
                    <a:pt x="1380" y="642"/>
                  </a:cubicBezTo>
                  <a:lnTo>
                    <a:pt x="1380" y="642"/>
                  </a:lnTo>
                  <a:cubicBezTo>
                    <a:pt x="1379" y="642"/>
                    <a:pt x="1378" y="642"/>
                    <a:pt x="1377" y="643"/>
                  </a:cubicBezTo>
                  <a:cubicBezTo>
                    <a:pt x="1264" y="688"/>
                    <a:pt x="1151" y="718"/>
                    <a:pt x="1038" y="738"/>
                  </a:cubicBezTo>
                  <a:cubicBezTo>
                    <a:pt x="986" y="746"/>
                    <a:pt x="932" y="751"/>
                    <a:pt x="879" y="751"/>
                  </a:cubicBezTo>
                  <a:cubicBezTo>
                    <a:pt x="818" y="751"/>
                    <a:pt x="757" y="745"/>
                    <a:pt x="700" y="732"/>
                  </a:cubicBezTo>
                  <a:cubicBezTo>
                    <a:pt x="595" y="706"/>
                    <a:pt x="494" y="657"/>
                    <a:pt x="407" y="588"/>
                  </a:cubicBezTo>
                  <a:cubicBezTo>
                    <a:pt x="324" y="524"/>
                    <a:pt x="256" y="443"/>
                    <a:pt x="199" y="356"/>
                  </a:cubicBezTo>
                  <a:cubicBezTo>
                    <a:pt x="156" y="287"/>
                    <a:pt x="118" y="218"/>
                    <a:pt x="80" y="148"/>
                  </a:cubicBezTo>
                  <a:lnTo>
                    <a:pt x="80" y="148"/>
                  </a:lnTo>
                  <a:cubicBezTo>
                    <a:pt x="98" y="180"/>
                    <a:pt x="124" y="218"/>
                    <a:pt x="156" y="249"/>
                  </a:cubicBezTo>
                  <a:cubicBezTo>
                    <a:pt x="211" y="318"/>
                    <a:pt x="286" y="380"/>
                    <a:pt x="362" y="431"/>
                  </a:cubicBezTo>
                  <a:cubicBezTo>
                    <a:pt x="444" y="481"/>
                    <a:pt x="538" y="524"/>
                    <a:pt x="625" y="556"/>
                  </a:cubicBezTo>
                  <a:cubicBezTo>
                    <a:pt x="738" y="588"/>
                    <a:pt x="850" y="606"/>
                    <a:pt x="963" y="619"/>
                  </a:cubicBezTo>
                  <a:cubicBezTo>
                    <a:pt x="1034" y="626"/>
                    <a:pt x="1102" y="629"/>
                    <a:pt x="1170" y="629"/>
                  </a:cubicBezTo>
                  <a:cubicBezTo>
                    <a:pt x="1218" y="629"/>
                    <a:pt x="1266" y="628"/>
                    <a:pt x="1315" y="625"/>
                  </a:cubicBezTo>
                  <a:lnTo>
                    <a:pt x="1359" y="625"/>
                  </a:lnTo>
                  <a:cubicBezTo>
                    <a:pt x="1365" y="625"/>
                    <a:pt x="1365" y="613"/>
                    <a:pt x="1359" y="613"/>
                  </a:cubicBezTo>
                  <a:cubicBezTo>
                    <a:pt x="1299" y="616"/>
                    <a:pt x="1242" y="618"/>
                    <a:pt x="1184" y="618"/>
                  </a:cubicBezTo>
                  <a:cubicBezTo>
                    <a:pt x="1127" y="618"/>
                    <a:pt x="1071" y="616"/>
                    <a:pt x="1014" y="613"/>
                  </a:cubicBezTo>
                  <a:cubicBezTo>
                    <a:pt x="902" y="600"/>
                    <a:pt x="789" y="588"/>
                    <a:pt x="682" y="556"/>
                  </a:cubicBezTo>
                  <a:cubicBezTo>
                    <a:pt x="581" y="530"/>
                    <a:pt x="488" y="493"/>
                    <a:pt x="407" y="437"/>
                  </a:cubicBezTo>
                  <a:cubicBezTo>
                    <a:pt x="324" y="394"/>
                    <a:pt x="249" y="336"/>
                    <a:pt x="187" y="267"/>
                  </a:cubicBezTo>
                  <a:cubicBezTo>
                    <a:pt x="168" y="243"/>
                    <a:pt x="143" y="218"/>
                    <a:pt x="124" y="186"/>
                  </a:cubicBezTo>
                  <a:lnTo>
                    <a:pt x="124" y="186"/>
                  </a:lnTo>
                  <a:cubicBezTo>
                    <a:pt x="211" y="287"/>
                    <a:pt x="332" y="350"/>
                    <a:pt x="450" y="394"/>
                  </a:cubicBezTo>
                  <a:cubicBezTo>
                    <a:pt x="538" y="431"/>
                    <a:pt x="632" y="455"/>
                    <a:pt x="726" y="475"/>
                  </a:cubicBezTo>
                  <a:cubicBezTo>
                    <a:pt x="820" y="500"/>
                    <a:pt x="920" y="524"/>
                    <a:pt x="1014" y="544"/>
                  </a:cubicBezTo>
                  <a:cubicBezTo>
                    <a:pt x="1127" y="568"/>
                    <a:pt x="1240" y="582"/>
                    <a:pt x="1353" y="588"/>
                  </a:cubicBezTo>
                  <a:cubicBezTo>
                    <a:pt x="1359" y="588"/>
                    <a:pt x="1359" y="576"/>
                    <a:pt x="1353" y="576"/>
                  </a:cubicBezTo>
                  <a:cubicBezTo>
                    <a:pt x="1151" y="562"/>
                    <a:pt x="957" y="524"/>
                    <a:pt x="763" y="475"/>
                  </a:cubicBezTo>
                  <a:cubicBezTo>
                    <a:pt x="587" y="431"/>
                    <a:pt x="407" y="388"/>
                    <a:pt x="249" y="281"/>
                  </a:cubicBezTo>
                  <a:cubicBezTo>
                    <a:pt x="187" y="237"/>
                    <a:pt x="130" y="180"/>
                    <a:pt x="86" y="117"/>
                  </a:cubicBezTo>
                  <a:lnTo>
                    <a:pt x="86" y="117"/>
                  </a:lnTo>
                  <a:cubicBezTo>
                    <a:pt x="118" y="148"/>
                    <a:pt x="150" y="174"/>
                    <a:pt x="187" y="200"/>
                  </a:cubicBezTo>
                  <a:cubicBezTo>
                    <a:pt x="262" y="243"/>
                    <a:pt x="350" y="281"/>
                    <a:pt x="437" y="299"/>
                  </a:cubicBezTo>
                  <a:cubicBezTo>
                    <a:pt x="538" y="324"/>
                    <a:pt x="644" y="342"/>
                    <a:pt x="751" y="356"/>
                  </a:cubicBezTo>
                  <a:cubicBezTo>
                    <a:pt x="850" y="368"/>
                    <a:pt x="957" y="380"/>
                    <a:pt x="1052" y="406"/>
                  </a:cubicBezTo>
                  <a:cubicBezTo>
                    <a:pt x="1145" y="431"/>
                    <a:pt x="1234" y="469"/>
                    <a:pt x="1315" y="524"/>
                  </a:cubicBezTo>
                  <a:cubicBezTo>
                    <a:pt x="1321" y="530"/>
                    <a:pt x="1333" y="538"/>
                    <a:pt x="1339" y="544"/>
                  </a:cubicBezTo>
                  <a:cubicBezTo>
                    <a:pt x="1342" y="546"/>
                    <a:pt x="1344" y="546"/>
                    <a:pt x="1347" y="546"/>
                  </a:cubicBezTo>
                  <a:cubicBezTo>
                    <a:pt x="1352" y="546"/>
                    <a:pt x="1357" y="542"/>
                    <a:pt x="1353" y="538"/>
                  </a:cubicBezTo>
                  <a:cubicBezTo>
                    <a:pt x="1278" y="475"/>
                    <a:pt x="1189" y="437"/>
                    <a:pt x="1102" y="406"/>
                  </a:cubicBezTo>
                  <a:cubicBezTo>
                    <a:pt x="1008" y="380"/>
                    <a:pt x="914" y="362"/>
                    <a:pt x="813" y="350"/>
                  </a:cubicBezTo>
                  <a:cubicBezTo>
                    <a:pt x="708" y="336"/>
                    <a:pt x="601" y="324"/>
                    <a:pt x="494" y="299"/>
                  </a:cubicBezTo>
                  <a:cubicBezTo>
                    <a:pt x="399" y="281"/>
                    <a:pt x="312" y="249"/>
                    <a:pt x="231" y="206"/>
                  </a:cubicBezTo>
                  <a:cubicBezTo>
                    <a:pt x="162" y="168"/>
                    <a:pt x="98" y="117"/>
                    <a:pt x="49" y="61"/>
                  </a:cubicBezTo>
                  <a:cubicBezTo>
                    <a:pt x="49" y="49"/>
                    <a:pt x="43" y="42"/>
                    <a:pt x="43" y="36"/>
                  </a:cubicBezTo>
                  <a:cubicBezTo>
                    <a:pt x="37" y="30"/>
                    <a:pt x="31" y="18"/>
                    <a:pt x="31" y="4"/>
                  </a:cubicBezTo>
                  <a:cubicBezTo>
                    <a:pt x="28" y="2"/>
                    <a:pt x="24" y="0"/>
                    <a:pt x="2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34"/>
            <p:cNvSpPr/>
            <p:nvPr/>
          </p:nvSpPr>
          <p:spPr>
            <a:xfrm rot="5400000" flipH="1">
              <a:off x="558961" y="572777"/>
              <a:ext cx="217787" cy="213624"/>
            </a:xfrm>
            <a:custGeom>
              <a:avLst/>
              <a:gdLst/>
              <a:ahLst/>
              <a:cxnLst/>
              <a:rect l="l" t="t" r="r" b="b"/>
              <a:pathLst>
                <a:path w="628" h="616" extrusionOk="0">
                  <a:moveTo>
                    <a:pt x="539" y="34"/>
                  </a:moveTo>
                  <a:cubicBezTo>
                    <a:pt x="533" y="47"/>
                    <a:pt x="527" y="59"/>
                    <a:pt x="521" y="71"/>
                  </a:cubicBezTo>
                  <a:cubicBezTo>
                    <a:pt x="509" y="91"/>
                    <a:pt x="489" y="109"/>
                    <a:pt x="477" y="129"/>
                  </a:cubicBezTo>
                  <a:cubicBezTo>
                    <a:pt x="446" y="166"/>
                    <a:pt x="414" y="204"/>
                    <a:pt x="382" y="235"/>
                  </a:cubicBezTo>
                  <a:cubicBezTo>
                    <a:pt x="345" y="273"/>
                    <a:pt x="313" y="305"/>
                    <a:pt x="276" y="329"/>
                  </a:cubicBezTo>
                  <a:cubicBezTo>
                    <a:pt x="238" y="360"/>
                    <a:pt x="208" y="392"/>
                    <a:pt x="182" y="429"/>
                  </a:cubicBezTo>
                  <a:cubicBezTo>
                    <a:pt x="170" y="441"/>
                    <a:pt x="163" y="455"/>
                    <a:pt x="157" y="473"/>
                  </a:cubicBezTo>
                  <a:lnTo>
                    <a:pt x="157" y="461"/>
                  </a:lnTo>
                  <a:cubicBezTo>
                    <a:pt x="163" y="435"/>
                    <a:pt x="176" y="417"/>
                    <a:pt x="188" y="398"/>
                  </a:cubicBezTo>
                  <a:cubicBezTo>
                    <a:pt x="200" y="380"/>
                    <a:pt x="214" y="360"/>
                    <a:pt x="232" y="342"/>
                  </a:cubicBezTo>
                  <a:cubicBezTo>
                    <a:pt x="289" y="267"/>
                    <a:pt x="358" y="198"/>
                    <a:pt x="426" y="135"/>
                  </a:cubicBezTo>
                  <a:cubicBezTo>
                    <a:pt x="464" y="103"/>
                    <a:pt x="501" y="79"/>
                    <a:pt x="533" y="41"/>
                  </a:cubicBezTo>
                  <a:lnTo>
                    <a:pt x="539" y="34"/>
                  </a:lnTo>
                  <a:close/>
                  <a:moveTo>
                    <a:pt x="264" y="354"/>
                  </a:moveTo>
                  <a:lnTo>
                    <a:pt x="264" y="354"/>
                  </a:lnTo>
                  <a:cubicBezTo>
                    <a:pt x="246" y="380"/>
                    <a:pt x="220" y="404"/>
                    <a:pt x="200" y="429"/>
                  </a:cubicBezTo>
                  <a:cubicBezTo>
                    <a:pt x="188" y="448"/>
                    <a:pt x="176" y="473"/>
                    <a:pt x="163" y="493"/>
                  </a:cubicBezTo>
                  <a:cubicBezTo>
                    <a:pt x="170" y="479"/>
                    <a:pt x="176" y="461"/>
                    <a:pt x="188" y="441"/>
                  </a:cubicBezTo>
                  <a:cubicBezTo>
                    <a:pt x="208" y="410"/>
                    <a:pt x="238" y="386"/>
                    <a:pt x="264" y="354"/>
                  </a:cubicBezTo>
                  <a:close/>
                  <a:moveTo>
                    <a:pt x="391" y="154"/>
                  </a:moveTo>
                  <a:cubicBezTo>
                    <a:pt x="364" y="172"/>
                    <a:pt x="342" y="195"/>
                    <a:pt x="321" y="216"/>
                  </a:cubicBezTo>
                  <a:cubicBezTo>
                    <a:pt x="289" y="253"/>
                    <a:pt x="258" y="291"/>
                    <a:pt x="226" y="323"/>
                  </a:cubicBezTo>
                  <a:cubicBezTo>
                    <a:pt x="194" y="360"/>
                    <a:pt x="170" y="398"/>
                    <a:pt x="151" y="448"/>
                  </a:cubicBezTo>
                  <a:cubicBezTo>
                    <a:pt x="139" y="473"/>
                    <a:pt x="133" y="505"/>
                    <a:pt x="125" y="530"/>
                  </a:cubicBezTo>
                  <a:cubicBezTo>
                    <a:pt x="125" y="499"/>
                    <a:pt x="133" y="461"/>
                    <a:pt x="145" y="429"/>
                  </a:cubicBezTo>
                  <a:cubicBezTo>
                    <a:pt x="157" y="386"/>
                    <a:pt x="182" y="342"/>
                    <a:pt x="214" y="305"/>
                  </a:cubicBezTo>
                  <a:cubicBezTo>
                    <a:pt x="261" y="245"/>
                    <a:pt x="325" y="197"/>
                    <a:pt x="391" y="154"/>
                  </a:cubicBezTo>
                  <a:close/>
                  <a:moveTo>
                    <a:pt x="558" y="1"/>
                  </a:moveTo>
                  <a:cubicBezTo>
                    <a:pt x="556" y="1"/>
                    <a:pt x="554" y="2"/>
                    <a:pt x="552" y="4"/>
                  </a:cubicBezTo>
                  <a:cubicBezTo>
                    <a:pt x="546" y="10"/>
                    <a:pt x="539" y="16"/>
                    <a:pt x="533" y="22"/>
                  </a:cubicBezTo>
                  <a:lnTo>
                    <a:pt x="527" y="22"/>
                  </a:lnTo>
                  <a:cubicBezTo>
                    <a:pt x="527" y="28"/>
                    <a:pt x="527" y="28"/>
                    <a:pt x="521" y="34"/>
                  </a:cubicBezTo>
                  <a:cubicBezTo>
                    <a:pt x="458" y="91"/>
                    <a:pt x="382" y="141"/>
                    <a:pt x="307" y="192"/>
                  </a:cubicBezTo>
                  <a:cubicBezTo>
                    <a:pt x="238" y="247"/>
                    <a:pt x="170" y="317"/>
                    <a:pt x="139" y="404"/>
                  </a:cubicBezTo>
                  <a:cubicBezTo>
                    <a:pt x="119" y="448"/>
                    <a:pt x="113" y="493"/>
                    <a:pt x="113" y="530"/>
                  </a:cubicBezTo>
                  <a:cubicBezTo>
                    <a:pt x="101" y="435"/>
                    <a:pt x="125" y="342"/>
                    <a:pt x="182" y="259"/>
                  </a:cubicBezTo>
                  <a:cubicBezTo>
                    <a:pt x="200" y="229"/>
                    <a:pt x="220" y="204"/>
                    <a:pt x="246" y="178"/>
                  </a:cubicBezTo>
                  <a:cubicBezTo>
                    <a:pt x="250" y="174"/>
                    <a:pt x="244" y="170"/>
                    <a:pt x="239" y="170"/>
                  </a:cubicBezTo>
                  <a:cubicBezTo>
                    <a:pt x="236" y="170"/>
                    <a:pt x="234" y="170"/>
                    <a:pt x="232" y="172"/>
                  </a:cubicBezTo>
                  <a:cubicBezTo>
                    <a:pt x="145" y="259"/>
                    <a:pt x="88" y="380"/>
                    <a:pt x="95" y="505"/>
                  </a:cubicBezTo>
                  <a:cubicBezTo>
                    <a:pt x="101" y="521"/>
                    <a:pt x="101" y="538"/>
                    <a:pt x="101" y="554"/>
                  </a:cubicBezTo>
                  <a:lnTo>
                    <a:pt x="101" y="554"/>
                  </a:lnTo>
                  <a:cubicBezTo>
                    <a:pt x="95" y="536"/>
                    <a:pt x="88" y="523"/>
                    <a:pt x="88" y="511"/>
                  </a:cubicBezTo>
                  <a:cubicBezTo>
                    <a:pt x="82" y="485"/>
                    <a:pt x="82" y="455"/>
                    <a:pt x="88" y="429"/>
                  </a:cubicBezTo>
                  <a:cubicBezTo>
                    <a:pt x="88" y="380"/>
                    <a:pt x="101" y="323"/>
                    <a:pt x="125" y="273"/>
                  </a:cubicBezTo>
                  <a:cubicBezTo>
                    <a:pt x="139" y="241"/>
                    <a:pt x="157" y="216"/>
                    <a:pt x="176" y="192"/>
                  </a:cubicBezTo>
                  <a:cubicBezTo>
                    <a:pt x="181" y="186"/>
                    <a:pt x="176" y="182"/>
                    <a:pt x="170" y="182"/>
                  </a:cubicBezTo>
                  <a:cubicBezTo>
                    <a:pt x="168" y="182"/>
                    <a:pt x="165" y="183"/>
                    <a:pt x="163" y="184"/>
                  </a:cubicBezTo>
                  <a:cubicBezTo>
                    <a:pt x="95" y="273"/>
                    <a:pt x="64" y="392"/>
                    <a:pt x="76" y="505"/>
                  </a:cubicBezTo>
                  <a:cubicBezTo>
                    <a:pt x="44" y="435"/>
                    <a:pt x="38" y="354"/>
                    <a:pt x="58" y="285"/>
                  </a:cubicBezTo>
                  <a:cubicBezTo>
                    <a:pt x="70" y="253"/>
                    <a:pt x="82" y="222"/>
                    <a:pt x="95" y="198"/>
                  </a:cubicBezTo>
                  <a:cubicBezTo>
                    <a:pt x="99" y="194"/>
                    <a:pt x="94" y="189"/>
                    <a:pt x="88" y="189"/>
                  </a:cubicBezTo>
                  <a:cubicBezTo>
                    <a:pt x="86" y="189"/>
                    <a:pt x="83" y="190"/>
                    <a:pt x="82" y="192"/>
                  </a:cubicBezTo>
                  <a:cubicBezTo>
                    <a:pt x="32" y="285"/>
                    <a:pt x="20" y="398"/>
                    <a:pt x="58" y="493"/>
                  </a:cubicBezTo>
                  <a:cubicBezTo>
                    <a:pt x="50" y="485"/>
                    <a:pt x="50" y="473"/>
                    <a:pt x="44" y="467"/>
                  </a:cubicBezTo>
                  <a:cubicBezTo>
                    <a:pt x="32" y="435"/>
                    <a:pt x="26" y="410"/>
                    <a:pt x="20" y="386"/>
                  </a:cubicBezTo>
                  <a:cubicBezTo>
                    <a:pt x="12" y="354"/>
                    <a:pt x="12" y="329"/>
                    <a:pt x="12" y="305"/>
                  </a:cubicBezTo>
                  <a:cubicBezTo>
                    <a:pt x="12" y="285"/>
                    <a:pt x="12" y="273"/>
                    <a:pt x="20" y="259"/>
                  </a:cubicBezTo>
                  <a:cubicBezTo>
                    <a:pt x="20" y="253"/>
                    <a:pt x="32" y="222"/>
                    <a:pt x="38" y="222"/>
                  </a:cubicBezTo>
                  <a:cubicBezTo>
                    <a:pt x="39" y="223"/>
                    <a:pt x="41" y="224"/>
                    <a:pt x="42" y="224"/>
                  </a:cubicBezTo>
                  <a:cubicBezTo>
                    <a:pt x="46" y="224"/>
                    <a:pt x="48" y="215"/>
                    <a:pt x="38" y="210"/>
                  </a:cubicBezTo>
                  <a:cubicBezTo>
                    <a:pt x="37" y="209"/>
                    <a:pt x="36" y="208"/>
                    <a:pt x="35" y="208"/>
                  </a:cubicBezTo>
                  <a:cubicBezTo>
                    <a:pt x="30" y="208"/>
                    <a:pt x="25" y="217"/>
                    <a:pt x="20" y="222"/>
                  </a:cubicBezTo>
                  <a:cubicBezTo>
                    <a:pt x="12" y="235"/>
                    <a:pt x="12" y="247"/>
                    <a:pt x="6" y="253"/>
                  </a:cubicBezTo>
                  <a:cubicBezTo>
                    <a:pt x="0" y="279"/>
                    <a:pt x="0" y="305"/>
                    <a:pt x="0" y="329"/>
                  </a:cubicBezTo>
                  <a:cubicBezTo>
                    <a:pt x="0" y="380"/>
                    <a:pt x="20" y="429"/>
                    <a:pt x="38" y="479"/>
                  </a:cubicBezTo>
                  <a:cubicBezTo>
                    <a:pt x="44" y="505"/>
                    <a:pt x="58" y="523"/>
                    <a:pt x="76" y="536"/>
                  </a:cubicBezTo>
                  <a:cubicBezTo>
                    <a:pt x="82" y="542"/>
                    <a:pt x="82" y="548"/>
                    <a:pt x="88" y="554"/>
                  </a:cubicBezTo>
                  <a:cubicBezTo>
                    <a:pt x="95" y="568"/>
                    <a:pt x="101" y="580"/>
                    <a:pt x="107" y="586"/>
                  </a:cubicBezTo>
                  <a:lnTo>
                    <a:pt x="113" y="592"/>
                  </a:lnTo>
                  <a:cubicBezTo>
                    <a:pt x="113" y="598"/>
                    <a:pt x="113" y="605"/>
                    <a:pt x="119" y="611"/>
                  </a:cubicBezTo>
                  <a:cubicBezTo>
                    <a:pt x="119" y="614"/>
                    <a:pt x="123" y="616"/>
                    <a:pt x="126" y="616"/>
                  </a:cubicBezTo>
                  <a:cubicBezTo>
                    <a:pt x="129" y="616"/>
                    <a:pt x="133" y="614"/>
                    <a:pt x="133" y="611"/>
                  </a:cubicBezTo>
                  <a:lnTo>
                    <a:pt x="133" y="574"/>
                  </a:lnTo>
                  <a:cubicBezTo>
                    <a:pt x="139" y="574"/>
                    <a:pt x="139" y="574"/>
                    <a:pt x="139" y="568"/>
                  </a:cubicBezTo>
                  <a:cubicBezTo>
                    <a:pt x="176" y="479"/>
                    <a:pt x="232" y="404"/>
                    <a:pt x="301" y="342"/>
                  </a:cubicBezTo>
                  <a:cubicBezTo>
                    <a:pt x="339" y="311"/>
                    <a:pt x="376" y="285"/>
                    <a:pt x="420" y="259"/>
                  </a:cubicBezTo>
                  <a:cubicBezTo>
                    <a:pt x="464" y="235"/>
                    <a:pt x="501" y="204"/>
                    <a:pt x="533" y="166"/>
                  </a:cubicBezTo>
                  <a:cubicBezTo>
                    <a:pt x="570" y="123"/>
                    <a:pt x="596" y="79"/>
                    <a:pt x="628" y="28"/>
                  </a:cubicBezTo>
                  <a:cubicBezTo>
                    <a:pt x="628" y="24"/>
                    <a:pt x="621" y="19"/>
                    <a:pt x="617" y="19"/>
                  </a:cubicBezTo>
                  <a:cubicBezTo>
                    <a:pt x="615" y="19"/>
                    <a:pt x="614" y="20"/>
                    <a:pt x="614" y="22"/>
                  </a:cubicBezTo>
                  <a:cubicBezTo>
                    <a:pt x="590" y="65"/>
                    <a:pt x="564" y="109"/>
                    <a:pt x="533" y="147"/>
                  </a:cubicBezTo>
                  <a:cubicBezTo>
                    <a:pt x="501" y="184"/>
                    <a:pt x="464" y="222"/>
                    <a:pt x="420" y="247"/>
                  </a:cubicBezTo>
                  <a:cubicBezTo>
                    <a:pt x="388" y="259"/>
                    <a:pt x="364" y="279"/>
                    <a:pt x="339" y="297"/>
                  </a:cubicBezTo>
                  <a:lnTo>
                    <a:pt x="388" y="247"/>
                  </a:lnTo>
                  <a:cubicBezTo>
                    <a:pt x="420" y="216"/>
                    <a:pt x="452" y="178"/>
                    <a:pt x="483" y="141"/>
                  </a:cubicBezTo>
                  <a:cubicBezTo>
                    <a:pt x="495" y="123"/>
                    <a:pt x="515" y="97"/>
                    <a:pt x="527" y="79"/>
                  </a:cubicBezTo>
                  <a:cubicBezTo>
                    <a:pt x="546" y="59"/>
                    <a:pt x="558" y="34"/>
                    <a:pt x="564" y="10"/>
                  </a:cubicBezTo>
                  <a:cubicBezTo>
                    <a:pt x="564" y="6"/>
                    <a:pt x="562" y="1"/>
                    <a:pt x="55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34"/>
            <p:cNvSpPr/>
            <p:nvPr/>
          </p:nvSpPr>
          <p:spPr>
            <a:xfrm rot="5400000" flipH="1">
              <a:off x="913907" y="517122"/>
              <a:ext cx="471294" cy="593015"/>
            </a:xfrm>
            <a:custGeom>
              <a:avLst/>
              <a:gdLst/>
              <a:ahLst/>
              <a:cxnLst/>
              <a:rect l="l" t="t" r="r" b="b"/>
              <a:pathLst>
                <a:path w="1359" h="1710" extrusionOk="0">
                  <a:moveTo>
                    <a:pt x="17" y="0"/>
                  </a:moveTo>
                  <a:cubicBezTo>
                    <a:pt x="14" y="0"/>
                    <a:pt x="6" y="6"/>
                    <a:pt x="6" y="14"/>
                  </a:cubicBezTo>
                  <a:lnTo>
                    <a:pt x="12" y="14"/>
                  </a:lnTo>
                  <a:cubicBezTo>
                    <a:pt x="6" y="22"/>
                    <a:pt x="0" y="22"/>
                    <a:pt x="6" y="28"/>
                  </a:cubicBezTo>
                  <a:cubicBezTo>
                    <a:pt x="12" y="34"/>
                    <a:pt x="20" y="34"/>
                    <a:pt x="20" y="40"/>
                  </a:cubicBezTo>
                  <a:cubicBezTo>
                    <a:pt x="95" y="216"/>
                    <a:pt x="119" y="404"/>
                    <a:pt x="133" y="592"/>
                  </a:cubicBezTo>
                  <a:cubicBezTo>
                    <a:pt x="133" y="699"/>
                    <a:pt x="133" y="798"/>
                    <a:pt x="145" y="899"/>
                  </a:cubicBezTo>
                  <a:cubicBezTo>
                    <a:pt x="157" y="992"/>
                    <a:pt x="182" y="1081"/>
                    <a:pt x="214" y="1168"/>
                  </a:cubicBezTo>
                  <a:cubicBezTo>
                    <a:pt x="252" y="1269"/>
                    <a:pt x="307" y="1356"/>
                    <a:pt x="370" y="1443"/>
                  </a:cubicBezTo>
                  <a:cubicBezTo>
                    <a:pt x="372" y="1446"/>
                    <a:pt x="374" y="1447"/>
                    <a:pt x="377" y="1447"/>
                  </a:cubicBezTo>
                  <a:cubicBezTo>
                    <a:pt x="382" y="1447"/>
                    <a:pt x="387" y="1442"/>
                    <a:pt x="382" y="1437"/>
                  </a:cubicBezTo>
                  <a:cubicBezTo>
                    <a:pt x="264" y="1287"/>
                    <a:pt x="188" y="1112"/>
                    <a:pt x="163" y="924"/>
                  </a:cubicBezTo>
                  <a:cubicBezTo>
                    <a:pt x="145" y="824"/>
                    <a:pt x="145" y="717"/>
                    <a:pt x="145" y="616"/>
                  </a:cubicBezTo>
                  <a:cubicBezTo>
                    <a:pt x="139" y="517"/>
                    <a:pt x="133" y="422"/>
                    <a:pt x="113" y="323"/>
                  </a:cubicBezTo>
                  <a:cubicBezTo>
                    <a:pt x="101" y="240"/>
                    <a:pt x="82" y="159"/>
                    <a:pt x="50" y="78"/>
                  </a:cubicBezTo>
                  <a:lnTo>
                    <a:pt x="50" y="78"/>
                  </a:lnTo>
                  <a:cubicBezTo>
                    <a:pt x="157" y="222"/>
                    <a:pt x="220" y="398"/>
                    <a:pt x="258" y="573"/>
                  </a:cubicBezTo>
                  <a:cubicBezTo>
                    <a:pt x="301" y="761"/>
                    <a:pt x="327" y="955"/>
                    <a:pt x="370" y="1143"/>
                  </a:cubicBezTo>
                  <a:cubicBezTo>
                    <a:pt x="396" y="1243"/>
                    <a:pt x="434" y="1350"/>
                    <a:pt x="483" y="1443"/>
                  </a:cubicBezTo>
                  <a:cubicBezTo>
                    <a:pt x="485" y="1448"/>
                    <a:pt x="488" y="1449"/>
                    <a:pt x="490" y="1449"/>
                  </a:cubicBezTo>
                  <a:cubicBezTo>
                    <a:pt x="495" y="1449"/>
                    <a:pt x="499" y="1442"/>
                    <a:pt x="495" y="1437"/>
                  </a:cubicBezTo>
                  <a:cubicBezTo>
                    <a:pt x="402" y="1263"/>
                    <a:pt x="364" y="1067"/>
                    <a:pt x="333" y="873"/>
                  </a:cubicBezTo>
                  <a:cubicBezTo>
                    <a:pt x="295" y="691"/>
                    <a:pt x="270" y="503"/>
                    <a:pt x="200" y="329"/>
                  </a:cubicBezTo>
                  <a:cubicBezTo>
                    <a:pt x="176" y="260"/>
                    <a:pt x="139" y="190"/>
                    <a:pt x="101" y="121"/>
                  </a:cubicBezTo>
                  <a:lnTo>
                    <a:pt x="101" y="121"/>
                  </a:lnTo>
                  <a:cubicBezTo>
                    <a:pt x="139" y="172"/>
                    <a:pt x="176" y="228"/>
                    <a:pt x="200" y="278"/>
                  </a:cubicBezTo>
                  <a:cubicBezTo>
                    <a:pt x="252" y="372"/>
                    <a:pt x="289" y="466"/>
                    <a:pt x="327" y="566"/>
                  </a:cubicBezTo>
                  <a:cubicBezTo>
                    <a:pt x="358" y="667"/>
                    <a:pt x="388" y="767"/>
                    <a:pt x="420" y="867"/>
                  </a:cubicBezTo>
                  <a:cubicBezTo>
                    <a:pt x="446" y="974"/>
                    <a:pt x="483" y="1075"/>
                    <a:pt x="521" y="1174"/>
                  </a:cubicBezTo>
                  <a:cubicBezTo>
                    <a:pt x="564" y="1275"/>
                    <a:pt x="608" y="1368"/>
                    <a:pt x="671" y="1451"/>
                  </a:cubicBezTo>
                  <a:cubicBezTo>
                    <a:pt x="683" y="1463"/>
                    <a:pt x="689" y="1475"/>
                    <a:pt x="697" y="1481"/>
                  </a:cubicBezTo>
                  <a:cubicBezTo>
                    <a:pt x="699" y="1483"/>
                    <a:pt x="701" y="1484"/>
                    <a:pt x="703" y="1484"/>
                  </a:cubicBezTo>
                  <a:cubicBezTo>
                    <a:pt x="708" y="1484"/>
                    <a:pt x="713" y="1479"/>
                    <a:pt x="709" y="1475"/>
                  </a:cubicBezTo>
                  <a:cubicBezTo>
                    <a:pt x="640" y="1388"/>
                    <a:pt x="590" y="1293"/>
                    <a:pt x="546" y="1200"/>
                  </a:cubicBezTo>
                  <a:cubicBezTo>
                    <a:pt x="501" y="1099"/>
                    <a:pt x="471" y="992"/>
                    <a:pt x="440" y="893"/>
                  </a:cubicBezTo>
                  <a:cubicBezTo>
                    <a:pt x="408" y="792"/>
                    <a:pt x="382" y="685"/>
                    <a:pt x="345" y="586"/>
                  </a:cubicBezTo>
                  <a:cubicBezTo>
                    <a:pt x="313" y="491"/>
                    <a:pt x="276" y="391"/>
                    <a:pt x="232" y="303"/>
                  </a:cubicBezTo>
                  <a:cubicBezTo>
                    <a:pt x="200" y="240"/>
                    <a:pt x="163" y="184"/>
                    <a:pt x="125" y="135"/>
                  </a:cubicBezTo>
                  <a:lnTo>
                    <a:pt x="125" y="135"/>
                  </a:lnTo>
                  <a:cubicBezTo>
                    <a:pt x="182" y="190"/>
                    <a:pt x="232" y="248"/>
                    <a:pt x="283" y="309"/>
                  </a:cubicBezTo>
                  <a:cubicBezTo>
                    <a:pt x="358" y="404"/>
                    <a:pt x="420" y="511"/>
                    <a:pt x="483" y="616"/>
                  </a:cubicBezTo>
                  <a:cubicBezTo>
                    <a:pt x="539" y="723"/>
                    <a:pt x="596" y="836"/>
                    <a:pt x="646" y="943"/>
                  </a:cubicBezTo>
                  <a:cubicBezTo>
                    <a:pt x="703" y="1055"/>
                    <a:pt x="752" y="1162"/>
                    <a:pt x="816" y="1275"/>
                  </a:cubicBezTo>
                  <a:cubicBezTo>
                    <a:pt x="871" y="1382"/>
                    <a:pt x="934" y="1481"/>
                    <a:pt x="1010" y="1576"/>
                  </a:cubicBezTo>
                  <a:cubicBezTo>
                    <a:pt x="1016" y="1588"/>
                    <a:pt x="1028" y="1601"/>
                    <a:pt x="1035" y="1613"/>
                  </a:cubicBezTo>
                  <a:cubicBezTo>
                    <a:pt x="1036" y="1615"/>
                    <a:pt x="1038" y="1615"/>
                    <a:pt x="1039" y="1615"/>
                  </a:cubicBezTo>
                  <a:cubicBezTo>
                    <a:pt x="1045" y="1615"/>
                    <a:pt x="1052" y="1606"/>
                    <a:pt x="1047" y="1601"/>
                  </a:cubicBezTo>
                  <a:cubicBezTo>
                    <a:pt x="972" y="1507"/>
                    <a:pt x="903" y="1406"/>
                    <a:pt x="847" y="1301"/>
                  </a:cubicBezTo>
                  <a:cubicBezTo>
                    <a:pt x="784" y="1194"/>
                    <a:pt x="727" y="1081"/>
                    <a:pt x="677" y="974"/>
                  </a:cubicBezTo>
                  <a:cubicBezTo>
                    <a:pt x="622" y="861"/>
                    <a:pt x="570" y="755"/>
                    <a:pt x="515" y="648"/>
                  </a:cubicBezTo>
                  <a:cubicBezTo>
                    <a:pt x="452" y="541"/>
                    <a:pt x="388" y="436"/>
                    <a:pt x="321" y="335"/>
                  </a:cubicBezTo>
                  <a:cubicBezTo>
                    <a:pt x="238" y="234"/>
                    <a:pt x="151" y="135"/>
                    <a:pt x="57" y="52"/>
                  </a:cubicBezTo>
                  <a:cubicBezTo>
                    <a:pt x="50" y="46"/>
                    <a:pt x="44" y="40"/>
                    <a:pt x="38" y="40"/>
                  </a:cubicBezTo>
                  <a:lnTo>
                    <a:pt x="32" y="34"/>
                  </a:lnTo>
                  <a:lnTo>
                    <a:pt x="32" y="34"/>
                  </a:lnTo>
                  <a:cubicBezTo>
                    <a:pt x="145" y="90"/>
                    <a:pt x="238" y="178"/>
                    <a:pt x="321" y="272"/>
                  </a:cubicBezTo>
                  <a:cubicBezTo>
                    <a:pt x="408" y="366"/>
                    <a:pt x="495" y="466"/>
                    <a:pt x="570" y="573"/>
                  </a:cubicBezTo>
                  <a:cubicBezTo>
                    <a:pt x="646" y="679"/>
                    <a:pt x="715" y="792"/>
                    <a:pt x="784" y="905"/>
                  </a:cubicBezTo>
                  <a:cubicBezTo>
                    <a:pt x="859" y="1030"/>
                    <a:pt x="928" y="1156"/>
                    <a:pt x="998" y="1281"/>
                  </a:cubicBezTo>
                  <a:cubicBezTo>
                    <a:pt x="1059" y="1406"/>
                    <a:pt x="1128" y="1532"/>
                    <a:pt x="1204" y="1657"/>
                  </a:cubicBezTo>
                  <a:cubicBezTo>
                    <a:pt x="1210" y="1677"/>
                    <a:pt x="1216" y="1689"/>
                    <a:pt x="1229" y="1707"/>
                  </a:cubicBezTo>
                  <a:cubicBezTo>
                    <a:pt x="1229" y="1709"/>
                    <a:pt x="1230" y="1710"/>
                    <a:pt x="1231" y="1710"/>
                  </a:cubicBezTo>
                  <a:cubicBezTo>
                    <a:pt x="1235" y="1710"/>
                    <a:pt x="1241" y="1703"/>
                    <a:pt x="1241" y="1695"/>
                  </a:cubicBezTo>
                  <a:cubicBezTo>
                    <a:pt x="1166" y="1570"/>
                    <a:pt x="1097" y="1443"/>
                    <a:pt x="1028" y="1319"/>
                  </a:cubicBezTo>
                  <a:cubicBezTo>
                    <a:pt x="960" y="1194"/>
                    <a:pt x="891" y="1067"/>
                    <a:pt x="822" y="943"/>
                  </a:cubicBezTo>
                  <a:cubicBezTo>
                    <a:pt x="752" y="824"/>
                    <a:pt x="683" y="711"/>
                    <a:pt x="608" y="604"/>
                  </a:cubicBezTo>
                  <a:cubicBezTo>
                    <a:pt x="533" y="491"/>
                    <a:pt x="452" y="391"/>
                    <a:pt x="358" y="291"/>
                  </a:cubicBezTo>
                  <a:cubicBezTo>
                    <a:pt x="313" y="248"/>
                    <a:pt x="270" y="196"/>
                    <a:pt x="220" y="153"/>
                  </a:cubicBezTo>
                  <a:cubicBezTo>
                    <a:pt x="176" y="109"/>
                    <a:pt x="125" y="66"/>
                    <a:pt x="70" y="34"/>
                  </a:cubicBezTo>
                  <a:cubicBezTo>
                    <a:pt x="65" y="34"/>
                    <a:pt x="60" y="30"/>
                    <a:pt x="55" y="29"/>
                  </a:cubicBezTo>
                  <a:lnTo>
                    <a:pt x="55" y="29"/>
                  </a:lnTo>
                  <a:cubicBezTo>
                    <a:pt x="166" y="48"/>
                    <a:pt x="265" y="104"/>
                    <a:pt x="351" y="172"/>
                  </a:cubicBezTo>
                  <a:cubicBezTo>
                    <a:pt x="452" y="248"/>
                    <a:pt x="539" y="341"/>
                    <a:pt x="628" y="436"/>
                  </a:cubicBezTo>
                  <a:cubicBezTo>
                    <a:pt x="715" y="535"/>
                    <a:pt x="802" y="636"/>
                    <a:pt x="877" y="742"/>
                  </a:cubicBezTo>
                  <a:cubicBezTo>
                    <a:pt x="960" y="849"/>
                    <a:pt x="1035" y="955"/>
                    <a:pt x="1097" y="1067"/>
                  </a:cubicBezTo>
                  <a:cubicBezTo>
                    <a:pt x="1160" y="1180"/>
                    <a:pt x="1223" y="1301"/>
                    <a:pt x="1267" y="1419"/>
                  </a:cubicBezTo>
                  <a:cubicBezTo>
                    <a:pt x="1273" y="1437"/>
                    <a:pt x="1279" y="1451"/>
                    <a:pt x="1285" y="1469"/>
                  </a:cubicBezTo>
                  <a:cubicBezTo>
                    <a:pt x="1287" y="1471"/>
                    <a:pt x="1289" y="1471"/>
                    <a:pt x="1291" y="1471"/>
                  </a:cubicBezTo>
                  <a:cubicBezTo>
                    <a:pt x="1297" y="1471"/>
                    <a:pt x="1303" y="1467"/>
                    <a:pt x="1298" y="1463"/>
                  </a:cubicBezTo>
                  <a:cubicBezTo>
                    <a:pt x="1253" y="1338"/>
                    <a:pt x="1198" y="1218"/>
                    <a:pt x="1134" y="1105"/>
                  </a:cubicBezTo>
                  <a:cubicBezTo>
                    <a:pt x="1065" y="986"/>
                    <a:pt x="998" y="873"/>
                    <a:pt x="915" y="767"/>
                  </a:cubicBezTo>
                  <a:cubicBezTo>
                    <a:pt x="840" y="661"/>
                    <a:pt x="758" y="560"/>
                    <a:pt x="671" y="460"/>
                  </a:cubicBezTo>
                  <a:cubicBezTo>
                    <a:pt x="584" y="366"/>
                    <a:pt x="495" y="272"/>
                    <a:pt x="396" y="190"/>
                  </a:cubicBezTo>
                  <a:cubicBezTo>
                    <a:pt x="321" y="127"/>
                    <a:pt x="246" y="78"/>
                    <a:pt x="157" y="46"/>
                  </a:cubicBezTo>
                  <a:lnTo>
                    <a:pt x="157" y="46"/>
                  </a:lnTo>
                  <a:cubicBezTo>
                    <a:pt x="232" y="60"/>
                    <a:pt x="301" y="84"/>
                    <a:pt x="370" y="115"/>
                  </a:cubicBezTo>
                  <a:cubicBezTo>
                    <a:pt x="477" y="159"/>
                    <a:pt x="576" y="216"/>
                    <a:pt x="665" y="285"/>
                  </a:cubicBezTo>
                  <a:cubicBezTo>
                    <a:pt x="758" y="360"/>
                    <a:pt x="834" y="448"/>
                    <a:pt x="903" y="541"/>
                  </a:cubicBezTo>
                  <a:cubicBezTo>
                    <a:pt x="972" y="642"/>
                    <a:pt x="1041" y="748"/>
                    <a:pt x="1110" y="855"/>
                  </a:cubicBezTo>
                  <a:cubicBezTo>
                    <a:pt x="1178" y="962"/>
                    <a:pt x="1241" y="1067"/>
                    <a:pt x="1310" y="1180"/>
                  </a:cubicBezTo>
                  <a:cubicBezTo>
                    <a:pt x="1316" y="1194"/>
                    <a:pt x="1322" y="1206"/>
                    <a:pt x="1336" y="1218"/>
                  </a:cubicBezTo>
                  <a:cubicBezTo>
                    <a:pt x="1336" y="1222"/>
                    <a:pt x="1337" y="1224"/>
                    <a:pt x="1339" y="1224"/>
                  </a:cubicBezTo>
                  <a:cubicBezTo>
                    <a:pt x="1342" y="1224"/>
                    <a:pt x="1348" y="1216"/>
                    <a:pt x="1348" y="1212"/>
                  </a:cubicBezTo>
                  <a:cubicBezTo>
                    <a:pt x="1279" y="1105"/>
                    <a:pt x="1210" y="992"/>
                    <a:pt x="1140" y="887"/>
                  </a:cubicBezTo>
                  <a:cubicBezTo>
                    <a:pt x="1073" y="774"/>
                    <a:pt x="1004" y="667"/>
                    <a:pt x="934" y="566"/>
                  </a:cubicBezTo>
                  <a:cubicBezTo>
                    <a:pt x="865" y="466"/>
                    <a:pt x="796" y="372"/>
                    <a:pt x="703" y="297"/>
                  </a:cubicBezTo>
                  <a:cubicBezTo>
                    <a:pt x="614" y="222"/>
                    <a:pt x="521" y="165"/>
                    <a:pt x="414" y="115"/>
                  </a:cubicBezTo>
                  <a:cubicBezTo>
                    <a:pt x="351" y="90"/>
                    <a:pt x="289" y="66"/>
                    <a:pt x="220" y="46"/>
                  </a:cubicBezTo>
                  <a:cubicBezTo>
                    <a:pt x="232" y="46"/>
                    <a:pt x="252" y="46"/>
                    <a:pt x="270" y="52"/>
                  </a:cubicBezTo>
                  <a:cubicBezTo>
                    <a:pt x="321" y="52"/>
                    <a:pt x="376" y="66"/>
                    <a:pt x="426" y="78"/>
                  </a:cubicBezTo>
                  <a:cubicBezTo>
                    <a:pt x="533" y="103"/>
                    <a:pt x="634" y="141"/>
                    <a:pt x="721" y="202"/>
                  </a:cubicBezTo>
                  <a:cubicBezTo>
                    <a:pt x="816" y="260"/>
                    <a:pt x="891" y="341"/>
                    <a:pt x="952" y="428"/>
                  </a:cubicBezTo>
                  <a:cubicBezTo>
                    <a:pt x="1022" y="517"/>
                    <a:pt x="1079" y="610"/>
                    <a:pt x="1134" y="705"/>
                  </a:cubicBezTo>
                  <a:cubicBezTo>
                    <a:pt x="1198" y="804"/>
                    <a:pt x="1253" y="905"/>
                    <a:pt x="1322" y="1000"/>
                  </a:cubicBezTo>
                  <a:cubicBezTo>
                    <a:pt x="1329" y="1006"/>
                    <a:pt x="1342" y="1018"/>
                    <a:pt x="1348" y="1030"/>
                  </a:cubicBezTo>
                  <a:cubicBezTo>
                    <a:pt x="1349" y="1031"/>
                    <a:pt x="1351" y="1032"/>
                    <a:pt x="1352" y="1032"/>
                  </a:cubicBezTo>
                  <a:cubicBezTo>
                    <a:pt x="1356" y="1032"/>
                    <a:pt x="1359" y="1022"/>
                    <a:pt x="1354" y="1018"/>
                  </a:cubicBezTo>
                  <a:cubicBezTo>
                    <a:pt x="1285" y="930"/>
                    <a:pt x="1223" y="830"/>
                    <a:pt x="1166" y="729"/>
                  </a:cubicBezTo>
                  <a:cubicBezTo>
                    <a:pt x="1110" y="630"/>
                    <a:pt x="1053" y="535"/>
                    <a:pt x="984" y="442"/>
                  </a:cubicBezTo>
                  <a:cubicBezTo>
                    <a:pt x="922" y="360"/>
                    <a:pt x="847" y="278"/>
                    <a:pt x="764" y="216"/>
                  </a:cubicBezTo>
                  <a:cubicBezTo>
                    <a:pt x="677" y="147"/>
                    <a:pt x="576" y="103"/>
                    <a:pt x="477" y="72"/>
                  </a:cubicBezTo>
                  <a:cubicBezTo>
                    <a:pt x="458" y="66"/>
                    <a:pt x="440" y="66"/>
                    <a:pt x="420" y="60"/>
                  </a:cubicBezTo>
                  <a:lnTo>
                    <a:pt x="446" y="60"/>
                  </a:lnTo>
                  <a:cubicBezTo>
                    <a:pt x="552" y="72"/>
                    <a:pt x="659" y="84"/>
                    <a:pt x="758" y="115"/>
                  </a:cubicBezTo>
                  <a:cubicBezTo>
                    <a:pt x="840" y="147"/>
                    <a:pt x="922" y="190"/>
                    <a:pt x="990" y="240"/>
                  </a:cubicBezTo>
                  <a:cubicBezTo>
                    <a:pt x="1059" y="291"/>
                    <a:pt x="1116" y="353"/>
                    <a:pt x="1172" y="428"/>
                  </a:cubicBezTo>
                  <a:cubicBezTo>
                    <a:pt x="1216" y="497"/>
                    <a:pt x="1261" y="573"/>
                    <a:pt x="1285" y="661"/>
                  </a:cubicBezTo>
                  <a:cubicBezTo>
                    <a:pt x="1285" y="667"/>
                    <a:pt x="1291" y="679"/>
                    <a:pt x="1291" y="691"/>
                  </a:cubicBezTo>
                  <a:cubicBezTo>
                    <a:pt x="1293" y="694"/>
                    <a:pt x="1296" y="694"/>
                    <a:pt x="1298" y="694"/>
                  </a:cubicBezTo>
                  <a:cubicBezTo>
                    <a:pt x="1304" y="694"/>
                    <a:pt x="1309" y="690"/>
                    <a:pt x="1304" y="685"/>
                  </a:cubicBezTo>
                  <a:cubicBezTo>
                    <a:pt x="1285" y="598"/>
                    <a:pt x="1247" y="523"/>
                    <a:pt x="1198" y="448"/>
                  </a:cubicBezTo>
                  <a:cubicBezTo>
                    <a:pt x="1154" y="372"/>
                    <a:pt x="1091" y="309"/>
                    <a:pt x="1022" y="254"/>
                  </a:cubicBezTo>
                  <a:cubicBezTo>
                    <a:pt x="960" y="196"/>
                    <a:pt x="877" y="153"/>
                    <a:pt x="802" y="115"/>
                  </a:cubicBezTo>
                  <a:cubicBezTo>
                    <a:pt x="703" y="78"/>
                    <a:pt x="596" y="66"/>
                    <a:pt x="495" y="52"/>
                  </a:cubicBezTo>
                  <a:cubicBezTo>
                    <a:pt x="376" y="40"/>
                    <a:pt x="258" y="28"/>
                    <a:pt x="139" y="22"/>
                  </a:cubicBezTo>
                  <a:cubicBezTo>
                    <a:pt x="119" y="14"/>
                    <a:pt x="107" y="14"/>
                    <a:pt x="95" y="14"/>
                  </a:cubicBezTo>
                  <a:lnTo>
                    <a:pt x="70" y="14"/>
                  </a:lnTo>
                  <a:cubicBezTo>
                    <a:pt x="57" y="8"/>
                    <a:pt x="38" y="8"/>
                    <a:pt x="26" y="8"/>
                  </a:cubicBezTo>
                  <a:lnTo>
                    <a:pt x="20" y="8"/>
                  </a:lnTo>
                  <a:lnTo>
                    <a:pt x="20" y="2"/>
                  </a:lnTo>
                  <a:cubicBezTo>
                    <a:pt x="20" y="1"/>
                    <a:pt x="19" y="0"/>
                    <a:pt x="17"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34"/>
            <p:cNvSpPr/>
            <p:nvPr/>
          </p:nvSpPr>
          <p:spPr>
            <a:xfrm rot="5400000" flipH="1">
              <a:off x="1104297" y="781728"/>
              <a:ext cx="179293" cy="498688"/>
            </a:xfrm>
            <a:custGeom>
              <a:avLst/>
              <a:gdLst/>
              <a:ahLst/>
              <a:cxnLst/>
              <a:rect l="l" t="t" r="r" b="b"/>
              <a:pathLst>
                <a:path w="517" h="1438" extrusionOk="0">
                  <a:moveTo>
                    <a:pt x="12" y="0"/>
                  </a:moveTo>
                  <a:cubicBezTo>
                    <a:pt x="6" y="0"/>
                    <a:pt x="0" y="6"/>
                    <a:pt x="6" y="6"/>
                  </a:cubicBezTo>
                  <a:cubicBezTo>
                    <a:pt x="6" y="14"/>
                    <a:pt x="12" y="20"/>
                    <a:pt x="18" y="26"/>
                  </a:cubicBezTo>
                  <a:cubicBezTo>
                    <a:pt x="106" y="208"/>
                    <a:pt x="125" y="414"/>
                    <a:pt x="143" y="608"/>
                  </a:cubicBezTo>
                  <a:cubicBezTo>
                    <a:pt x="157" y="715"/>
                    <a:pt x="169" y="822"/>
                    <a:pt x="188" y="929"/>
                  </a:cubicBezTo>
                  <a:cubicBezTo>
                    <a:pt x="206" y="1022"/>
                    <a:pt x="232" y="1123"/>
                    <a:pt x="270" y="1217"/>
                  </a:cubicBezTo>
                  <a:cubicBezTo>
                    <a:pt x="307" y="1305"/>
                    <a:pt x="351" y="1386"/>
                    <a:pt x="432" y="1435"/>
                  </a:cubicBezTo>
                  <a:cubicBezTo>
                    <a:pt x="433" y="1437"/>
                    <a:pt x="435" y="1438"/>
                    <a:pt x="436" y="1438"/>
                  </a:cubicBezTo>
                  <a:cubicBezTo>
                    <a:pt x="442" y="1438"/>
                    <a:pt x="449" y="1428"/>
                    <a:pt x="438" y="1423"/>
                  </a:cubicBezTo>
                  <a:cubicBezTo>
                    <a:pt x="369" y="1380"/>
                    <a:pt x="319" y="1305"/>
                    <a:pt x="288" y="1229"/>
                  </a:cubicBezTo>
                  <a:cubicBezTo>
                    <a:pt x="250" y="1135"/>
                    <a:pt x="226" y="1041"/>
                    <a:pt x="206" y="947"/>
                  </a:cubicBezTo>
                  <a:cubicBezTo>
                    <a:pt x="163" y="740"/>
                    <a:pt x="157" y="527"/>
                    <a:pt x="119" y="315"/>
                  </a:cubicBezTo>
                  <a:cubicBezTo>
                    <a:pt x="106" y="246"/>
                    <a:pt x="88" y="170"/>
                    <a:pt x="62" y="101"/>
                  </a:cubicBezTo>
                  <a:lnTo>
                    <a:pt x="62" y="101"/>
                  </a:lnTo>
                  <a:cubicBezTo>
                    <a:pt x="94" y="157"/>
                    <a:pt x="125" y="220"/>
                    <a:pt x="151" y="283"/>
                  </a:cubicBezTo>
                  <a:cubicBezTo>
                    <a:pt x="188" y="376"/>
                    <a:pt x="212" y="483"/>
                    <a:pt x="226" y="584"/>
                  </a:cubicBezTo>
                  <a:cubicBezTo>
                    <a:pt x="238" y="703"/>
                    <a:pt x="238" y="816"/>
                    <a:pt x="250" y="929"/>
                  </a:cubicBezTo>
                  <a:cubicBezTo>
                    <a:pt x="263" y="1022"/>
                    <a:pt x="282" y="1117"/>
                    <a:pt x="319" y="1204"/>
                  </a:cubicBezTo>
                  <a:cubicBezTo>
                    <a:pt x="357" y="1285"/>
                    <a:pt x="406" y="1360"/>
                    <a:pt x="476" y="1417"/>
                  </a:cubicBezTo>
                  <a:cubicBezTo>
                    <a:pt x="482" y="1423"/>
                    <a:pt x="495" y="1429"/>
                    <a:pt x="501" y="1435"/>
                  </a:cubicBezTo>
                  <a:cubicBezTo>
                    <a:pt x="502" y="1437"/>
                    <a:pt x="504" y="1438"/>
                    <a:pt x="505" y="1438"/>
                  </a:cubicBezTo>
                  <a:cubicBezTo>
                    <a:pt x="511" y="1438"/>
                    <a:pt x="517" y="1428"/>
                    <a:pt x="507" y="1423"/>
                  </a:cubicBezTo>
                  <a:cubicBezTo>
                    <a:pt x="432" y="1374"/>
                    <a:pt x="382" y="1305"/>
                    <a:pt x="345" y="1223"/>
                  </a:cubicBezTo>
                  <a:cubicBezTo>
                    <a:pt x="301" y="1135"/>
                    <a:pt x="282" y="1041"/>
                    <a:pt x="270" y="947"/>
                  </a:cubicBezTo>
                  <a:cubicBezTo>
                    <a:pt x="250" y="834"/>
                    <a:pt x="250" y="721"/>
                    <a:pt x="238" y="608"/>
                  </a:cubicBezTo>
                  <a:cubicBezTo>
                    <a:pt x="226" y="509"/>
                    <a:pt x="206" y="408"/>
                    <a:pt x="169" y="307"/>
                  </a:cubicBezTo>
                  <a:cubicBezTo>
                    <a:pt x="143" y="232"/>
                    <a:pt x="113" y="157"/>
                    <a:pt x="68" y="89"/>
                  </a:cubicBezTo>
                  <a:lnTo>
                    <a:pt x="68" y="89"/>
                  </a:lnTo>
                  <a:cubicBezTo>
                    <a:pt x="137" y="182"/>
                    <a:pt x="194" y="283"/>
                    <a:pt x="232" y="390"/>
                  </a:cubicBezTo>
                  <a:cubicBezTo>
                    <a:pt x="244" y="434"/>
                    <a:pt x="256" y="471"/>
                    <a:pt x="263" y="515"/>
                  </a:cubicBezTo>
                  <a:cubicBezTo>
                    <a:pt x="265" y="517"/>
                    <a:pt x="268" y="517"/>
                    <a:pt x="270" y="517"/>
                  </a:cubicBezTo>
                  <a:cubicBezTo>
                    <a:pt x="275" y="517"/>
                    <a:pt x="280" y="513"/>
                    <a:pt x="276" y="509"/>
                  </a:cubicBezTo>
                  <a:cubicBezTo>
                    <a:pt x="250" y="376"/>
                    <a:pt x="194" y="246"/>
                    <a:pt x="119" y="133"/>
                  </a:cubicBezTo>
                  <a:lnTo>
                    <a:pt x="119" y="133"/>
                  </a:lnTo>
                  <a:cubicBezTo>
                    <a:pt x="157" y="176"/>
                    <a:pt x="194" y="214"/>
                    <a:pt x="226" y="264"/>
                  </a:cubicBezTo>
                  <a:cubicBezTo>
                    <a:pt x="244" y="289"/>
                    <a:pt x="256" y="307"/>
                    <a:pt x="270" y="333"/>
                  </a:cubicBezTo>
                  <a:cubicBezTo>
                    <a:pt x="272" y="337"/>
                    <a:pt x="275" y="339"/>
                    <a:pt x="278" y="339"/>
                  </a:cubicBezTo>
                  <a:cubicBezTo>
                    <a:pt x="282" y="339"/>
                    <a:pt x="285" y="334"/>
                    <a:pt x="282" y="327"/>
                  </a:cubicBezTo>
                  <a:cubicBezTo>
                    <a:pt x="232" y="240"/>
                    <a:pt x="163" y="164"/>
                    <a:pt x="94" y="89"/>
                  </a:cubicBezTo>
                  <a:cubicBezTo>
                    <a:pt x="81" y="70"/>
                    <a:pt x="62" y="58"/>
                    <a:pt x="50" y="38"/>
                  </a:cubicBezTo>
                  <a:cubicBezTo>
                    <a:pt x="38" y="32"/>
                    <a:pt x="30" y="20"/>
                    <a:pt x="24" y="14"/>
                  </a:cubicBezTo>
                  <a:cubicBezTo>
                    <a:pt x="18" y="6"/>
                    <a:pt x="18" y="6"/>
                    <a:pt x="18"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34"/>
            <p:cNvSpPr/>
            <p:nvPr/>
          </p:nvSpPr>
          <p:spPr>
            <a:xfrm rot="5400000" flipH="1">
              <a:off x="1101696" y="785022"/>
              <a:ext cx="172010" cy="499381"/>
            </a:xfrm>
            <a:custGeom>
              <a:avLst/>
              <a:gdLst/>
              <a:ahLst/>
              <a:cxnLst/>
              <a:rect l="l" t="t" r="r" b="b"/>
              <a:pathLst>
                <a:path w="496" h="1440" extrusionOk="0">
                  <a:moveTo>
                    <a:pt x="12" y="27"/>
                  </a:moveTo>
                  <a:lnTo>
                    <a:pt x="18" y="35"/>
                  </a:lnTo>
                  <a:cubicBezTo>
                    <a:pt x="12" y="35"/>
                    <a:pt x="12" y="35"/>
                    <a:pt x="12" y="27"/>
                  </a:cubicBezTo>
                  <a:close/>
                  <a:moveTo>
                    <a:pt x="50" y="223"/>
                  </a:moveTo>
                  <a:lnTo>
                    <a:pt x="50" y="223"/>
                  </a:lnTo>
                  <a:cubicBezTo>
                    <a:pt x="75" y="366"/>
                    <a:pt x="81" y="516"/>
                    <a:pt x="106" y="660"/>
                  </a:cubicBezTo>
                  <a:cubicBezTo>
                    <a:pt x="119" y="761"/>
                    <a:pt x="137" y="868"/>
                    <a:pt x="169" y="967"/>
                  </a:cubicBezTo>
                  <a:cubicBezTo>
                    <a:pt x="198" y="1050"/>
                    <a:pt x="228" y="1138"/>
                    <a:pt x="268" y="1221"/>
                  </a:cubicBezTo>
                  <a:lnTo>
                    <a:pt x="268" y="1221"/>
                  </a:lnTo>
                  <a:cubicBezTo>
                    <a:pt x="258" y="1201"/>
                    <a:pt x="247" y="1182"/>
                    <a:pt x="238" y="1163"/>
                  </a:cubicBezTo>
                  <a:cubicBezTo>
                    <a:pt x="194" y="1074"/>
                    <a:pt x="157" y="987"/>
                    <a:pt x="131" y="892"/>
                  </a:cubicBezTo>
                  <a:cubicBezTo>
                    <a:pt x="75" y="711"/>
                    <a:pt x="50" y="523"/>
                    <a:pt x="50" y="335"/>
                  </a:cubicBezTo>
                  <a:cubicBezTo>
                    <a:pt x="56" y="298"/>
                    <a:pt x="56" y="260"/>
                    <a:pt x="50" y="223"/>
                  </a:cubicBezTo>
                  <a:close/>
                  <a:moveTo>
                    <a:pt x="30" y="53"/>
                  </a:moveTo>
                  <a:cubicBezTo>
                    <a:pt x="38" y="53"/>
                    <a:pt x="38" y="59"/>
                    <a:pt x="44" y="59"/>
                  </a:cubicBezTo>
                  <a:cubicBezTo>
                    <a:pt x="75" y="147"/>
                    <a:pt x="113" y="235"/>
                    <a:pt x="137" y="322"/>
                  </a:cubicBezTo>
                  <a:cubicBezTo>
                    <a:pt x="151" y="373"/>
                    <a:pt x="163" y="423"/>
                    <a:pt x="169" y="472"/>
                  </a:cubicBezTo>
                  <a:cubicBezTo>
                    <a:pt x="175" y="523"/>
                    <a:pt x="181" y="573"/>
                    <a:pt x="181" y="629"/>
                  </a:cubicBezTo>
                  <a:cubicBezTo>
                    <a:pt x="194" y="730"/>
                    <a:pt x="206" y="836"/>
                    <a:pt x="232" y="937"/>
                  </a:cubicBezTo>
                  <a:cubicBezTo>
                    <a:pt x="250" y="1024"/>
                    <a:pt x="276" y="1112"/>
                    <a:pt x="313" y="1200"/>
                  </a:cubicBezTo>
                  <a:cubicBezTo>
                    <a:pt x="351" y="1282"/>
                    <a:pt x="400" y="1363"/>
                    <a:pt x="470" y="1426"/>
                  </a:cubicBezTo>
                  <a:cubicBezTo>
                    <a:pt x="452" y="1426"/>
                    <a:pt x="432" y="1418"/>
                    <a:pt x="420" y="1406"/>
                  </a:cubicBezTo>
                  <a:cubicBezTo>
                    <a:pt x="400" y="1394"/>
                    <a:pt x="388" y="1375"/>
                    <a:pt x="369" y="1363"/>
                  </a:cubicBezTo>
                  <a:cubicBezTo>
                    <a:pt x="339" y="1325"/>
                    <a:pt x="319" y="1288"/>
                    <a:pt x="294" y="1250"/>
                  </a:cubicBezTo>
                  <a:cubicBezTo>
                    <a:pt x="250" y="1163"/>
                    <a:pt x="212" y="1068"/>
                    <a:pt x="188" y="975"/>
                  </a:cubicBezTo>
                  <a:cubicBezTo>
                    <a:pt x="157" y="880"/>
                    <a:pt x="137" y="779"/>
                    <a:pt x="119" y="674"/>
                  </a:cubicBezTo>
                  <a:cubicBezTo>
                    <a:pt x="106" y="573"/>
                    <a:pt x="94" y="472"/>
                    <a:pt x="81" y="366"/>
                  </a:cubicBezTo>
                  <a:cubicBezTo>
                    <a:pt x="75" y="260"/>
                    <a:pt x="56" y="153"/>
                    <a:pt x="30" y="53"/>
                  </a:cubicBezTo>
                  <a:close/>
                  <a:moveTo>
                    <a:pt x="12" y="1"/>
                  </a:moveTo>
                  <a:cubicBezTo>
                    <a:pt x="7" y="1"/>
                    <a:pt x="2" y="5"/>
                    <a:pt x="6" y="9"/>
                  </a:cubicBezTo>
                  <a:cubicBezTo>
                    <a:pt x="6" y="15"/>
                    <a:pt x="12" y="21"/>
                    <a:pt x="12" y="27"/>
                  </a:cubicBezTo>
                  <a:cubicBezTo>
                    <a:pt x="11" y="25"/>
                    <a:pt x="9" y="25"/>
                    <a:pt x="7" y="25"/>
                  </a:cubicBezTo>
                  <a:cubicBezTo>
                    <a:pt x="3" y="25"/>
                    <a:pt x="0" y="29"/>
                    <a:pt x="0" y="35"/>
                  </a:cubicBezTo>
                  <a:cubicBezTo>
                    <a:pt x="44" y="122"/>
                    <a:pt x="38" y="223"/>
                    <a:pt x="38" y="316"/>
                  </a:cubicBezTo>
                  <a:cubicBezTo>
                    <a:pt x="38" y="411"/>
                    <a:pt x="44" y="504"/>
                    <a:pt x="56" y="599"/>
                  </a:cubicBezTo>
                  <a:cubicBezTo>
                    <a:pt x="81" y="787"/>
                    <a:pt x="131" y="967"/>
                    <a:pt x="212" y="1137"/>
                  </a:cubicBezTo>
                  <a:cubicBezTo>
                    <a:pt x="232" y="1187"/>
                    <a:pt x="256" y="1238"/>
                    <a:pt x="288" y="1282"/>
                  </a:cubicBezTo>
                  <a:cubicBezTo>
                    <a:pt x="313" y="1331"/>
                    <a:pt x="345" y="1375"/>
                    <a:pt x="388" y="1412"/>
                  </a:cubicBezTo>
                  <a:cubicBezTo>
                    <a:pt x="388" y="1412"/>
                    <a:pt x="394" y="1412"/>
                    <a:pt x="394" y="1406"/>
                  </a:cubicBezTo>
                  <a:cubicBezTo>
                    <a:pt x="417" y="1425"/>
                    <a:pt x="440" y="1439"/>
                    <a:pt x="462" y="1439"/>
                  </a:cubicBezTo>
                  <a:cubicBezTo>
                    <a:pt x="471" y="1439"/>
                    <a:pt x="480" y="1437"/>
                    <a:pt x="489" y="1432"/>
                  </a:cubicBezTo>
                  <a:cubicBezTo>
                    <a:pt x="489" y="1432"/>
                    <a:pt x="495" y="1426"/>
                    <a:pt x="489" y="1418"/>
                  </a:cubicBezTo>
                  <a:cubicBezTo>
                    <a:pt x="351" y="1306"/>
                    <a:pt x="288" y="1125"/>
                    <a:pt x="250" y="955"/>
                  </a:cubicBezTo>
                  <a:cubicBezTo>
                    <a:pt x="226" y="854"/>
                    <a:pt x="206" y="755"/>
                    <a:pt x="200" y="648"/>
                  </a:cubicBezTo>
                  <a:cubicBezTo>
                    <a:pt x="194" y="599"/>
                    <a:pt x="194" y="548"/>
                    <a:pt x="188" y="498"/>
                  </a:cubicBezTo>
                  <a:cubicBezTo>
                    <a:pt x="181" y="441"/>
                    <a:pt x="169" y="391"/>
                    <a:pt x="157" y="347"/>
                  </a:cubicBezTo>
                  <a:cubicBezTo>
                    <a:pt x="138" y="263"/>
                    <a:pt x="108" y="190"/>
                    <a:pt x="78" y="110"/>
                  </a:cubicBezTo>
                  <a:lnTo>
                    <a:pt x="78" y="110"/>
                  </a:lnTo>
                  <a:cubicBezTo>
                    <a:pt x="85" y="125"/>
                    <a:pt x="94" y="136"/>
                    <a:pt x="100" y="147"/>
                  </a:cubicBezTo>
                  <a:cubicBezTo>
                    <a:pt x="125" y="185"/>
                    <a:pt x="151" y="223"/>
                    <a:pt x="169" y="260"/>
                  </a:cubicBezTo>
                  <a:cubicBezTo>
                    <a:pt x="206" y="328"/>
                    <a:pt x="218" y="403"/>
                    <a:pt x="232" y="478"/>
                  </a:cubicBezTo>
                  <a:cubicBezTo>
                    <a:pt x="244" y="516"/>
                    <a:pt x="256" y="561"/>
                    <a:pt x="276" y="599"/>
                  </a:cubicBezTo>
                  <a:cubicBezTo>
                    <a:pt x="276" y="600"/>
                    <a:pt x="277" y="601"/>
                    <a:pt x="278" y="601"/>
                  </a:cubicBezTo>
                  <a:cubicBezTo>
                    <a:pt x="281" y="601"/>
                    <a:pt x="288" y="596"/>
                    <a:pt x="288" y="591"/>
                  </a:cubicBezTo>
                  <a:cubicBezTo>
                    <a:pt x="250" y="523"/>
                    <a:pt x="244" y="448"/>
                    <a:pt x="226" y="373"/>
                  </a:cubicBezTo>
                  <a:cubicBezTo>
                    <a:pt x="212" y="335"/>
                    <a:pt x="206" y="298"/>
                    <a:pt x="188" y="266"/>
                  </a:cubicBezTo>
                  <a:cubicBezTo>
                    <a:pt x="169" y="229"/>
                    <a:pt x="151" y="197"/>
                    <a:pt x="131" y="165"/>
                  </a:cubicBezTo>
                  <a:lnTo>
                    <a:pt x="131" y="165"/>
                  </a:lnTo>
                  <a:cubicBezTo>
                    <a:pt x="163" y="203"/>
                    <a:pt x="200" y="247"/>
                    <a:pt x="232" y="290"/>
                  </a:cubicBezTo>
                  <a:cubicBezTo>
                    <a:pt x="250" y="316"/>
                    <a:pt x="263" y="347"/>
                    <a:pt x="282" y="379"/>
                  </a:cubicBezTo>
                  <a:cubicBezTo>
                    <a:pt x="282" y="381"/>
                    <a:pt x="283" y="382"/>
                    <a:pt x="284" y="382"/>
                  </a:cubicBezTo>
                  <a:cubicBezTo>
                    <a:pt x="287" y="382"/>
                    <a:pt x="292" y="377"/>
                    <a:pt x="288" y="373"/>
                  </a:cubicBezTo>
                  <a:cubicBezTo>
                    <a:pt x="244" y="260"/>
                    <a:pt x="157" y="177"/>
                    <a:pt x="81" y="90"/>
                  </a:cubicBezTo>
                  <a:cubicBezTo>
                    <a:pt x="68" y="72"/>
                    <a:pt x="56" y="47"/>
                    <a:pt x="44" y="27"/>
                  </a:cubicBezTo>
                  <a:lnTo>
                    <a:pt x="30" y="27"/>
                  </a:lnTo>
                  <a:cubicBezTo>
                    <a:pt x="24" y="21"/>
                    <a:pt x="24" y="9"/>
                    <a:pt x="18" y="3"/>
                  </a:cubicBezTo>
                  <a:cubicBezTo>
                    <a:pt x="17" y="1"/>
                    <a:pt x="14" y="1"/>
                    <a:pt x="12"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34"/>
            <p:cNvSpPr/>
            <p:nvPr/>
          </p:nvSpPr>
          <p:spPr>
            <a:xfrm rot="5400000" flipH="1">
              <a:off x="1197064" y="691385"/>
              <a:ext cx="464359" cy="238246"/>
            </a:xfrm>
            <a:custGeom>
              <a:avLst/>
              <a:gdLst/>
              <a:ahLst/>
              <a:cxnLst/>
              <a:rect l="l" t="t" r="r" b="b"/>
              <a:pathLst>
                <a:path w="1339" h="687" extrusionOk="0">
                  <a:moveTo>
                    <a:pt x="76" y="66"/>
                  </a:moveTo>
                  <a:cubicBezTo>
                    <a:pt x="189" y="135"/>
                    <a:pt x="308" y="191"/>
                    <a:pt x="421" y="254"/>
                  </a:cubicBezTo>
                  <a:cubicBezTo>
                    <a:pt x="452" y="272"/>
                    <a:pt x="482" y="291"/>
                    <a:pt x="508" y="309"/>
                  </a:cubicBezTo>
                  <a:cubicBezTo>
                    <a:pt x="496" y="309"/>
                    <a:pt x="490" y="303"/>
                    <a:pt x="476" y="303"/>
                  </a:cubicBezTo>
                  <a:cubicBezTo>
                    <a:pt x="458" y="297"/>
                    <a:pt x="439" y="291"/>
                    <a:pt x="421" y="279"/>
                  </a:cubicBezTo>
                  <a:cubicBezTo>
                    <a:pt x="383" y="266"/>
                    <a:pt x="351" y="254"/>
                    <a:pt x="314" y="234"/>
                  </a:cubicBezTo>
                  <a:cubicBezTo>
                    <a:pt x="251" y="197"/>
                    <a:pt x="181" y="153"/>
                    <a:pt x="126" y="103"/>
                  </a:cubicBezTo>
                  <a:cubicBezTo>
                    <a:pt x="106" y="91"/>
                    <a:pt x="94" y="78"/>
                    <a:pt x="76" y="66"/>
                  </a:cubicBezTo>
                  <a:close/>
                  <a:moveTo>
                    <a:pt x="138" y="40"/>
                  </a:moveTo>
                  <a:lnTo>
                    <a:pt x="138" y="40"/>
                  </a:lnTo>
                  <a:cubicBezTo>
                    <a:pt x="294" y="72"/>
                    <a:pt x="439" y="141"/>
                    <a:pt x="577" y="216"/>
                  </a:cubicBezTo>
                  <a:cubicBezTo>
                    <a:pt x="658" y="260"/>
                    <a:pt x="733" y="297"/>
                    <a:pt x="815" y="341"/>
                  </a:cubicBezTo>
                  <a:cubicBezTo>
                    <a:pt x="858" y="361"/>
                    <a:pt x="896" y="373"/>
                    <a:pt x="941" y="392"/>
                  </a:cubicBezTo>
                  <a:cubicBezTo>
                    <a:pt x="979" y="410"/>
                    <a:pt x="1022" y="422"/>
                    <a:pt x="1060" y="448"/>
                  </a:cubicBezTo>
                  <a:cubicBezTo>
                    <a:pt x="1078" y="454"/>
                    <a:pt x="1097" y="467"/>
                    <a:pt x="1115" y="479"/>
                  </a:cubicBezTo>
                  <a:cubicBezTo>
                    <a:pt x="1040" y="442"/>
                    <a:pt x="965" y="410"/>
                    <a:pt x="890" y="379"/>
                  </a:cubicBezTo>
                  <a:cubicBezTo>
                    <a:pt x="797" y="335"/>
                    <a:pt x="702" y="297"/>
                    <a:pt x="609" y="254"/>
                  </a:cubicBezTo>
                  <a:cubicBezTo>
                    <a:pt x="514" y="210"/>
                    <a:pt x="427" y="159"/>
                    <a:pt x="332" y="121"/>
                  </a:cubicBezTo>
                  <a:cubicBezTo>
                    <a:pt x="270" y="91"/>
                    <a:pt x="201" y="66"/>
                    <a:pt x="138" y="40"/>
                  </a:cubicBezTo>
                  <a:close/>
                  <a:moveTo>
                    <a:pt x="195" y="34"/>
                  </a:moveTo>
                  <a:lnTo>
                    <a:pt x="201" y="40"/>
                  </a:lnTo>
                  <a:cubicBezTo>
                    <a:pt x="251" y="46"/>
                    <a:pt x="294" y="60"/>
                    <a:pt x="345" y="72"/>
                  </a:cubicBezTo>
                  <a:cubicBezTo>
                    <a:pt x="433" y="103"/>
                    <a:pt x="520" y="147"/>
                    <a:pt x="609" y="197"/>
                  </a:cubicBezTo>
                  <a:cubicBezTo>
                    <a:pt x="690" y="242"/>
                    <a:pt x="777" y="291"/>
                    <a:pt x="866" y="329"/>
                  </a:cubicBezTo>
                  <a:cubicBezTo>
                    <a:pt x="959" y="373"/>
                    <a:pt x="1046" y="410"/>
                    <a:pt x="1135" y="467"/>
                  </a:cubicBezTo>
                  <a:cubicBezTo>
                    <a:pt x="1191" y="505"/>
                    <a:pt x="1248" y="555"/>
                    <a:pt x="1285" y="610"/>
                  </a:cubicBezTo>
                  <a:cubicBezTo>
                    <a:pt x="1222" y="555"/>
                    <a:pt x="1167" y="497"/>
                    <a:pt x="1091" y="454"/>
                  </a:cubicBezTo>
                  <a:cubicBezTo>
                    <a:pt x="1016" y="404"/>
                    <a:pt x="933" y="379"/>
                    <a:pt x="852" y="341"/>
                  </a:cubicBezTo>
                  <a:cubicBezTo>
                    <a:pt x="690" y="266"/>
                    <a:pt x="533" y="173"/>
                    <a:pt x="369" y="103"/>
                  </a:cubicBezTo>
                  <a:cubicBezTo>
                    <a:pt x="294" y="72"/>
                    <a:pt x="227" y="46"/>
                    <a:pt x="151" y="34"/>
                  </a:cubicBezTo>
                  <a:close/>
                  <a:moveTo>
                    <a:pt x="3" y="0"/>
                  </a:moveTo>
                  <a:cubicBezTo>
                    <a:pt x="1" y="0"/>
                    <a:pt x="1" y="4"/>
                    <a:pt x="1" y="9"/>
                  </a:cubicBezTo>
                  <a:lnTo>
                    <a:pt x="1" y="16"/>
                  </a:lnTo>
                  <a:cubicBezTo>
                    <a:pt x="7" y="22"/>
                    <a:pt x="13" y="28"/>
                    <a:pt x="19" y="28"/>
                  </a:cubicBezTo>
                  <a:cubicBezTo>
                    <a:pt x="88" y="121"/>
                    <a:pt x="181" y="197"/>
                    <a:pt x="270" y="260"/>
                  </a:cubicBezTo>
                  <a:cubicBezTo>
                    <a:pt x="288" y="272"/>
                    <a:pt x="308" y="285"/>
                    <a:pt x="320" y="297"/>
                  </a:cubicBezTo>
                  <a:cubicBezTo>
                    <a:pt x="264" y="279"/>
                    <a:pt x="207" y="242"/>
                    <a:pt x="163" y="197"/>
                  </a:cubicBezTo>
                  <a:cubicBezTo>
                    <a:pt x="162" y="196"/>
                    <a:pt x="161" y="195"/>
                    <a:pt x="160" y="195"/>
                  </a:cubicBezTo>
                  <a:cubicBezTo>
                    <a:pt x="156" y="195"/>
                    <a:pt x="152" y="205"/>
                    <a:pt x="157" y="210"/>
                  </a:cubicBezTo>
                  <a:cubicBezTo>
                    <a:pt x="213" y="260"/>
                    <a:pt x="276" y="303"/>
                    <a:pt x="357" y="323"/>
                  </a:cubicBezTo>
                  <a:cubicBezTo>
                    <a:pt x="363" y="323"/>
                    <a:pt x="363" y="309"/>
                    <a:pt x="357" y="309"/>
                  </a:cubicBezTo>
                  <a:cubicBezTo>
                    <a:pt x="276" y="248"/>
                    <a:pt x="189" y="185"/>
                    <a:pt x="114" y="109"/>
                  </a:cubicBezTo>
                  <a:lnTo>
                    <a:pt x="114" y="109"/>
                  </a:lnTo>
                  <a:cubicBezTo>
                    <a:pt x="201" y="185"/>
                    <a:pt x="302" y="248"/>
                    <a:pt x="407" y="291"/>
                  </a:cubicBezTo>
                  <a:cubicBezTo>
                    <a:pt x="427" y="297"/>
                    <a:pt x="445" y="303"/>
                    <a:pt x="464" y="317"/>
                  </a:cubicBezTo>
                  <a:cubicBezTo>
                    <a:pt x="490" y="323"/>
                    <a:pt x="514" y="329"/>
                    <a:pt x="539" y="329"/>
                  </a:cubicBezTo>
                  <a:cubicBezTo>
                    <a:pt x="545" y="329"/>
                    <a:pt x="545" y="317"/>
                    <a:pt x="539" y="317"/>
                  </a:cubicBezTo>
                  <a:cubicBezTo>
                    <a:pt x="421" y="234"/>
                    <a:pt x="288" y="173"/>
                    <a:pt x="163" y="97"/>
                  </a:cubicBezTo>
                  <a:lnTo>
                    <a:pt x="163" y="97"/>
                  </a:lnTo>
                  <a:cubicBezTo>
                    <a:pt x="213" y="121"/>
                    <a:pt x="264" y="147"/>
                    <a:pt x="308" y="173"/>
                  </a:cubicBezTo>
                  <a:cubicBezTo>
                    <a:pt x="415" y="222"/>
                    <a:pt x="520" y="272"/>
                    <a:pt x="621" y="317"/>
                  </a:cubicBezTo>
                  <a:cubicBezTo>
                    <a:pt x="684" y="341"/>
                    <a:pt x="739" y="367"/>
                    <a:pt x="803" y="385"/>
                  </a:cubicBezTo>
                  <a:cubicBezTo>
                    <a:pt x="804" y="386"/>
                    <a:pt x="805" y="387"/>
                    <a:pt x="806" y="387"/>
                  </a:cubicBezTo>
                  <a:cubicBezTo>
                    <a:pt x="810" y="387"/>
                    <a:pt x="812" y="377"/>
                    <a:pt x="803" y="373"/>
                  </a:cubicBezTo>
                  <a:cubicBezTo>
                    <a:pt x="696" y="335"/>
                    <a:pt x="595" y="291"/>
                    <a:pt x="490" y="242"/>
                  </a:cubicBezTo>
                  <a:cubicBezTo>
                    <a:pt x="389" y="191"/>
                    <a:pt x="282" y="141"/>
                    <a:pt x="181" y="91"/>
                  </a:cubicBezTo>
                  <a:cubicBezTo>
                    <a:pt x="138" y="72"/>
                    <a:pt x="100" y="54"/>
                    <a:pt x="57" y="28"/>
                  </a:cubicBezTo>
                  <a:lnTo>
                    <a:pt x="57" y="28"/>
                  </a:lnTo>
                  <a:cubicBezTo>
                    <a:pt x="138" y="54"/>
                    <a:pt x="213" y="84"/>
                    <a:pt x="294" y="115"/>
                  </a:cubicBezTo>
                  <a:cubicBezTo>
                    <a:pt x="383" y="159"/>
                    <a:pt x="476" y="204"/>
                    <a:pt x="565" y="248"/>
                  </a:cubicBezTo>
                  <a:cubicBezTo>
                    <a:pt x="658" y="291"/>
                    <a:pt x="745" y="335"/>
                    <a:pt x="840" y="373"/>
                  </a:cubicBezTo>
                  <a:cubicBezTo>
                    <a:pt x="933" y="410"/>
                    <a:pt x="1022" y="442"/>
                    <a:pt x="1109" y="491"/>
                  </a:cubicBezTo>
                  <a:cubicBezTo>
                    <a:pt x="1159" y="523"/>
                    <a:pt x="1210" y="555"/>
                    <a:pt x="1248" y="598"/>
                  </a:cubicBezTo>
                  <a:cubicBezTo>
                    <a:pt x="1254" y="598"/>
                    <a:pt x="1254" y="598"/>
                    <a:pt x="1260" y="604"/>
                  </a:cubicBezTo>
                  <a:cubicBezTo>
                    <a:pt x="1285" y="630"/>
                    <a:pt x="1303" y="655"/>
                    <a:pt x="1329" y="679"/>
                  </a:cubicBezTo>
                  <a:cubicBezTo>
                    <a:pt x="1329" y="685"/>
                    <a:pt x="1331" y="687"/>
                    <a:pt x="1333" y="687"/>
                  </a:cubicBezTo>
                  <a:cubicBezTo>
                    <a:pt x="1336" y="687"/>
                    <a:pt x="1339" y="681"/>
                    <a:pt x="1335" y="673"/>
                  </a:cubicBezTo>
                  <a:cubicBezTo>
                    <a:pt x="1260" y="497"/>
                    <a:pt x="1078" y="410"/>
                    <a:pt x="909" y="335"/>
                  </a:cubicBezTo>
                  <a:cubicBezTo>
                    <a:pt x="866" y="309"/>
                    <a:pt x="815" y="291"/>
                    <a:pt x="771" y="266"/>
                  </a:cubicBezTo>
                  <a:cubicBezTo>
                    <a:pt x="727" y="248"/>
                    <a:pt x="684" y="222"/>
                    <a:pt x="640" y="197"/>
                  </a:cubicBezTo>
                  <a:cubicBezTo>
                    <a:pt x="557" y="153"/>
                    <a:pt x="470" y="109"/>
                    <a:pt x="383" y="72"/>
                  </a:cubicBezTo>
                  <a:cubicBezTo>
                    <a:pt x="363" y="66"/>
                    <a:pt x="351" y="60"/>
                    <a:pt x="332" y="54"/>
                  </a:cubicBezTo>
                  <a:lnTo>
                    <a:pt x="332" y="54"/>
                  </a:lnTo>
                  <a:cubicBezTo>
                    <a:pt x="351" y="60"/>
                    <a:pt x="369" y="66"/>
                    <a:pt x="389" y="66"/>
                  </a:cubicBezTo>
                  <a:cubicBezTo>
                    <a:pt x="496" y="91"/>
                    <a:pt x="595" y="121"/>
                    <a:pt x="690" y="167"/>
                  </a:cubicBezTo>
                  <a:cubicBezTo>
                    <a:pt x="745" y="197"/>
                    <a:pt x="797" y="228"/>
                    <a:pt x="840" y="266"/>
                  </a:cubicBezTo>
                  <a:cubicBezTo>
                    <a:pt x="841" y="267"/>
                    <a:pt x="843" y="267"/>
                    <a:pt x="844" y="267"/>
                  </a:cubicBezTo>
                  <a:cubicBezTo>
                    <a:pt x="848" y="267"/>
                    <a:pt x="851" y="259"/>
                    <a:pt x="846" y="254"/>
                  </a:cubicBezTo>
                  <a:cubicBezTo>
                    <a:pt x="765" y="191"/>
                    <a:pt x="678" y="141"/>
                    <a:pt x="577" y="103"/>
                  </a:cubicBezTo>
                  <a:cubicBezTo>
                    <a:pt x="470" y="66"/>
                    <a:pt x="357" y="46"/>
                    <a:pt x="245" y="28"/>
                  </a:cubicBezTo>
                  <a:cubicBezTo>
                    <a:pt x="227" y="28"/>
                    <a:pt x="207" y="22"/>
                    <a:pt x="195" y="22"/>
                  </a:cubicBezTo>
                  <a:cubicBezTo>
                    <a:pt x="144" y="16"/>
                    <a:pt x="94" y="9"/>
                    <a:pt x="45" y="9"/>
                  </a:cubicBezTo>
                  <a:lnTo>
                    <a:pt x="38" y="9"/>
                  </a:lnTo>
                  <a:cubicBezTo>
                    <a:pt x="25" y="9"/>
                    <a:pt x="19" y="3"/>
                    <a:pt x="7" y="3"/>
                  </a:cubicBezTo>
                  <a:cubicBezTo>
                    <a:pt x="5" y="1"/>
                    <a:pt x="4" y="0"/>
                    <a:pt x="3"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34"/>
            <p:cNvSpPr/>
            <p:nvPr/>
          </p:nvSpPr>
          <p:spPr>
            <a:xfrm rot="5400000" flipH="1">
              <a:off x="1441033" y="1037661"/>
              <a:ext cx="71440" cy="73173"/>
            </a:xfrm>
            <a:custGeom>
              <a:avLst/>
              <a:gdLst/>
              <a:ahLst/>
              <a:cxnLst/>
              <a:rect l="l" t="t" r="r" b="b"/>
              <a:pathLst>
                <a:path w="206" h="211" extrusionOk="0">
                  <a:moveTo>
                    <a:pt x="9" y="1"/>
                  </a:moveTo>
                  <a:cubicBezTo>
                    <a:pt x="5" y="1"/>
                    <a:pt x="1" y="10"/>
                    <a:pt x="7" y="14"/>
                  </a:cubicBezTo>
                  <a:cubicBezTo>
                    <a:pt x="82" y="66"/>
                    <a:pt x="126" y="147"/>
                    <a:pt x="195" y="208"/>
                  </a:cubicBezTo>
                  <a:cubicBezTo>
                    <a:pt x="196" y="210"/>
                    <a:pt x="197" y="211"/>
                    <a:pt x="199" y="211"/>
                  </a:cubicBezTo>
                  <a:cubicBezTo>
                    <a:pt x="203" y="211"/>
                    <a:pt x="206" y="201"/>
                    <a:pt x="201" y="196"/>
                  </a:cubicBezTo>
                  <a:cubicBezTo>
                    <a:pt x="132" y="141"/>
                    <a:pt x="88" y="58"/>
                    <a:pt x="13" y="2"/>
                  </a:cubicBezTo>
                  <a:cubicBezTo>
                    <a:pt x="12" y="1"/>
                    <a:pt x="11" y="1"/>
                    <a:pt x="9"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34"/>
            <p:cNvSpPr/>
            <p:nvPr/>
          </p:nvSpPr>
          <p:spPr>
            <a:xfrm rot="5400000" flipH="1">
              <a:off x="1442941" y="1023962"/>
              <a:ext cx="71787" cy="78028"/>
            </a:xfrm>
            <a:custGeom>
              <a:avLst/>
              <a:gdLst/>
              <a:ahLst/>
              <a:cxnLst/>
              <a:rect l="l" t="t" r="r" b="b"/>
              <a:pathLst>
                <a:path w="207" h="225" extrusionOk="0">
                  <a:moveTo>
                    <a:pt x="6" y="0"/>
                  </a:moveTo>
                  <a:cubicBezTo>
                    <a:pt x="2" y="0"/>
                    <a:pt x="1" y="5"/>
                    <a:pt x="5" y="9"/>
                  </a:cubicBezTo>
                  <a:cubicBezTo>
                    <a:pt x="74" y="71"/>
                    <a:pt x="137" y="140"/>
                    <a:pt x="193" y="221"/>
                  </a:cubicBezTo>
                  <a:cubicBezTo>
                    <a:pt x="193" y="224"/>
                    <a:pt x="194" y="225"/>
                    <a:pt x="196" y="225"/>
                  </a:cubicBezTo>
                  <a:cubicBezTo>
                    <a:pt x="200" y="225"/>
                    <a:pt x="207" y="220"/>
                    <a:pt x="207" y="215"/>
                  </a:cubicBezTo>
                  <a:cubicBezTo>
                    <a:pt x="149" y="134"/>
                    <a:pt x="88" y="59"/>
                    <a:pt x="12" y="3"/>
                  </a:cubicBezTo>
                  <a:cubicBezTo>
                    <a:pt x="10" y="1"/>
                    <a:pt x="8" y="0"/>
                    <a:pt x="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34"/>
            <p:cNvSpPr/>
            <p:nvPr/>
          </p:nvSpPr>
          <p:spPr>
            <a:xfrm rot="5400000" flipH="1">
              <a:off x="1445368" y="1002460"/>
              <a:ext cx="64504" cy="80456"/>
            </a:xfrm>
            <a:custGeom>
              <a:avLst/>
              <a:gdLst/>
              <a:ahLst/>
              <a:cxnLst/>
              <a:rect l="l" t="t" r="r" b="b"/>
              <a:pathLst>
                <a:path w="186" h="232" extrusionOk="0">
                  <a:moveTo>
                    <a:pt x="11" y="0"/>
                  </a:moveTo>
                  <a:cubicBezTo>
                    <a:pt x="6" y="0"/>
                    <a:pt x="1" y="5"/>
                    <a:pt x="5" y="9"/>
                  </a:cubicBezTo>
                  <a:cubicBezTo>
                    <a:pt x="74" y="71"/>
                    <a:pt x="124" y="146"/>
                    <a:pt x="175" y="229"/>
                  </a:cubicBezTo>
                  <a:cubicBezTo>
                    <a:pt x="175" y="231"/>
                    <a:pt x="176" y="231"/>
                    <a:pt x="177" y="231"/>
                  </a:cubicBezTo>
                  <a:cubicBezTo>
                    <a:pt x="181" y="231"/>
                    <a:pt x="185" y="227"/>
                    <a:pt x="181" y="221"/>
                  </a:cubicBezTo>
                  <a:cubicBezTo>
                    <a:pt x="138" y="140"/>
                    <a:pt x="86" y="65"/>
                    <a:pt x="19" y="3"/>
                  </a:cubicBezTo>
                  <a:cubicBezTo>
                    <a:pt x="16" y="1"/>
                    <a:pt x="14" y="0"/>
                    <a:pt x="1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34"/>
            <p:cNvSpPr/>
            <p:nvPr/>
          </p:nvSpPr>
          <p:spPr>
            <a:xfrm rot="5400000" flipH="1">
              <a:off x="1449877" y="989976"/>
              <a:ext cx="62423" cy="77682"/>
            </a:xfrm>
            <a:custGeom>
              <a:avLst/>
              <a:gdLst/>
              <a:ahLst/>
              <a:cxnLst/>
              <a:rect l="l" t="t" r="r" b="b"/>
              <a:pathLst>
                <a:path w="180" h="224" extrusionOk="0">
                  <a:moveTo>
                    <a:pt x="16" y="0"/>
                  </a:moveTo>
                  <a:cubicBezTo>
                    <a:pt x="9" y="0"/>
                    <a:pt x="1" y="10"/>
                    <a:pt x="6" y="15"/>
                  </a:cubicBezTo>
                  <a:cubicBezTo>
                    <a:pt x="69" y="71"/>
                    <a:pt x="126" y="146"/>
                    <a:pt x="164" y="221"/>
                  </a:cubicBezTo>
                  <a:cubicBezTo>
                    <a:pt x="165" y="223"/>
                    <a:pt x="168" y="224"/>
                    <a:pt x="170" y="224"/>
                  </a:cubicBezTo>
                  <a:cubicBezTo>
                    <a:pt x="175" y="224"/>
                    <a:pt x="180" y="220"/>
                    <a:pt x="176" y="215"/>
                  </a:cubicBezTo>
                  <a:cubicBezTo>
                    <a:pt x="138" y="134"/>
                    <a:pt x="81" y="65"/>
                    <a:pt x="19" y="2"/>
                  </a:cubicBezTo>
                  <a:cubicBezTo>
                    <a:pt x="18" y="1"/>
                    <a:pt x="17" y="0"/>
                    <a:pt x="1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34"/>
            <p:cNvSpPr/>
            <p:nvPr/>
          </p:nvSpPr>
          <p:spPr>
            <a:xfrm rot="5400000" flipH="1">
              <a:off x="1449703" y="968647"/>
              <a:ext cx="50979" cy="74214"/>
            </a:xfrm>
            <a:custGeom>
              <a:avLst/>
              <a:gdLst/>
              <a:ahLst/>
              <a:cxnLst/>
              <a:rect l="l" t="t" r="r" b="b"/>
              <a:pathLst>
                <a:path w="147" h="214" extrusionOk="0">
                  <a:moveTo>
                    <a:pt x="9" y="0"/>
                  </a:moveTo>
                  <a:cubicBezTo>
                    <a:pt x="5" y="0"/>
                    <a:pt x="0" y="7"/>
                    <a:pt x="5" y="11"/>
                  </a:cubicBezTo>
                  <a:cubicBezTo>
                    <a:pt x="49" y="75"/>
                    <a:pt x="93" y="138"/>
                    <a:pt x="136" y="205"/>
                  </a:cubicBezTo>
                  <a:cubicBezTo>
                    <a:pt x="136" y="211"/>
                    <a:pt x="138" y="213"/>
                    <a:pt x="140" y="213"/>
                  </a:cubicBezTo>
                  <a:cubicBezTo>
                    <a:pt x="143" y="213"/>
                    <a:pt x="146" y="208"/>
                    <a:pt x="142" y="199"/>
                  </a:cubicBezTo>
                  <a:cubicBezTo>
                    <a:pt x="105" y="130"/>
                    <a:pt x="61" y="69"/>
                    <a:pt x="12" y="5"/>
                  </a:cubicBezTo>
                  <a:cubicBezTo>
                    <a:pt x="12" y="2"/>
                    <a:pt x="10" y="0"/>
                    <a:pt x="9"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34"/>
            <p:cNvSpPr/>
            <p:nvPr/>
          </p:nvSpPr>
          <p:spPr>
            <a:xfrm rot="5400000" flipH="1">
              <a:off x="1419532" y="1041475"/>
              <a:ext cx="57915" cy="52019"/>
            </a:xfrm>
            <a:custGeom>
              <a:avLst/>
              <a:gdLst/>
              <a:ahLst/>
              <a:cxnLst/>
              <a:rect l="l" t="t" r="r" b="b"/>
              <a:pathLst>
                <a:path w="167" h="150" extrusionOk="0">
                  <a:moveTo>
                    <a:pt x="6" y="1"/>
                  </a:moveTo>
                  <a:cubicBezTo>
                    <a:pt x="2" y="1"/>
                    <a:pt x="0" y="5"/>
                    <a:pt x="5" y="9"/>
                  </a:cubicBezTo>
                  <a:cubicBezTo>
                    <a:pt x="55" y="53"/>
                    <a:pt x="105" y="96"/>
                    <a:pt x="156" y="148"/>
                  </a:cubicBezTo>
                  <a:cubicBezTo>
                    <a:pt x="157" y="149"/>
                    <a:pt x="158" y="149"/>
                    <a:pt x="159" y="149"/>
                  </a:cubicBezTo>
                  <a:cubicBezTo>
                    <a:pt x="164" y="149"/>
                    <a:pt x="167" y="140"/>
                    <a:pt x="162" y="134"/>
                  </a:cubicBezTo>
                  <a:cubicBezTo>
                    <a:pt x="111" y="90"/>
                    <a:pt x="61" y="47"/>
                    <a:pt x="11" y="3"/>
                  </a:cubicBezTo>
                  <a:cubicBezTo>
                    <a:pt x="10" y="1"/>
                    <a:pt x="8" y="1"/>
                    <a:pt x="6"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34"/>
            <p:cNvSpPr/>
            <p:nvPr/>
          </p:nvSpPr>
          <p:spPr>
            <a:xfrm rot="5400000" flipH="1">
              <a:off x="1386760" y="1030898"/>
              <a:ext cx="64504" cy="58261"/>
            </a:xfrm>
            <a:custGeom>
              <a:avLst/>
              <a:gdLst/>
              <a:ahLst/>
              <a:cxnLst/>
              <a:rect l="l" t="t" r="r" b="b"/>
              <a:pathLst>
                <a:path w="186" h="168" extrusionOk="0">
                  <a:moveTo>
                    <a:pt x="8" y="1"/>
                  </a:moveTo>
                  <a:cubicBezTo>
                    <a:pt x="4" y="1"/>
                    <a:pt x="1" y="10"/>
                    <a:pt x="6" y="14"/>
                  </a:cubicBezTo>
                  <a:cubicBezTo>
                    <a:pt x="61" y="58"/>
                    <a:pt x="118" y="109"/>
                    <a:pt x="174" y="165"/>
                  </a:cubicBezTo>
                  <a:cubicBezTo>
                    <a:pt x="176" y="167"/>
                    <a:pt x="178" y="167"/>
                    <a:pt x="180" y="167"/>
                  </a:cubicBezTo>
                  <a:cubicBezTo>
                    <a:pt x="184" y="167"/>
                    <a:pt x="186" y="163"/>
                    <a:pt x="181" y="159"/>
                  </a:cubicBezTo>
                  <a:cubicBezTo>
                    <a:pt x="130" y="103"/>
                    <a:pt x="75" y="52"/>
                    <a:pt x="12" y="2"/>
                  </a:cubicBezTo>
                  <a:cubicBezTo>
                    <a:pt x="10" y="1"/>
                    <a:pt x="9" y="1"/>
                    <a:pt x="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34"/>
            <p:cNvSpPr/>
            <p:nvPr/>
          </p:nvSpPr>
          <p:spPr>
            <a:xfrm rot="5400000" flipH="1">
              <a:off x="1038579" y="316496"/>
              <a:ext cx="419969" cy="424127"/>
            </a:xfrm>
            <a:custGeom>
              <a:avLst/>
              <a:gdLst/>
              <a:ahLst/>
              <a:cxnLst/>
              <a:rect l="l" t="t" r="r" b="b"/>
              <a:pathLst>
                <a:path w="1211" h="1223" extrusionOk="0">
                  <a:moveTo>
                    <a:pt x="94" y="38"/>
                  </a:moveTo>
                  <a:cubicBezTo>
                    <a:pt x="201" y="50"/>
                    <a:pt x="308" y="70"/>
                    <a:pt x="408" y="94"/>
                  </a:cubicBezTo>
                  <a:cubicBezTo>
                    <a:pt x="527" y="126"/>
                    <a:pt x="652" y="151"/>
                    <a:pt x="759" y="214"/>
                  </a:cubicBezTo>
                  <a:cubicBezTo>
                    <a:pt x="809" y="238"/>
                    <a:pt x="860" y="276"/>
                    <a:pt x="897" y="320"/>
                  </a:cubicBezTo>
                  <a:cubicBezTo>
                    <a:pt x="935" y="357"/>
                    <a:pt x="966" y="408"/>
                    <a:pt x="997" y="452"/>
                  </a:cubicBezTo>
                  <a:cubicBezTo>
                    <a:pt x="1060" y="559"/>
                    <a:pt x="1103" y="678"/>
                    <a:pt x="1129" y="797"/>
                  </a:cubicBezTo>
                  <a:cubicBezTo>
                    <a:pt x="1155" y="891"/>
                    <a:pt x="1167" y="991"/>
                    <a:pt x="1161" y="1091"/>
                  </a:cubicBezTo>
                  <a:cubicBezTo>
                    <a:pt x="1155" y="1060"/>
                    <a:pt x="1147" y="1034"/>
                    <a:pt x="1147" y="1010"/>
                  </a:cubicBezTo>
                  <a:cubicBezTo>
                    <a:pt x="1135" y="947"/>
                    <a:pt x="1123" y="884"/>
                    <a:pt x="1109" y="828"/>
                  </a:cubicBezTo>
                  <a:cubicBezTo>
                    <a:pt x="1091" y="771"/>
                    <a:pt x="1072" y="709"/>
                    <a:pt x="1048" y="658"/>
                  </a:cubicBezTo>
                  <a:cubicBezTo>
                    <a:pt x="1028" y="608"/>
                    <a:pt x="997" y="565"/>
                    <a:pt x="966" y="521"/>
                  </a:cubicBezTo>
                  <a:cubicBezTo>
                    <a:pt x="903" y="440"/>
                    <a:pt x="828" y="365"/>
                    <a:pt x="741" y="308"/>
                  </a:cubicBezTo>
                  <a:cubicBezTo>
                    <a:pt x="646" y="238"/>
                    <a:pt x="545" y="189"/>
                    <a:pt x="440" y="151"/>
                  </a:cubicBezTo>
                  <a:cubicBezTo>
                    <a:pt x="327" y="108"/>
                    <a:pt x="207" y="70"/>
                    <a:pt x="94" y="38"/>
                  </a:cubicBezTo>
                  <a:close/>
                  <a:moveTo>
                    <a:pt x="102" y="13"/>
                  </a:moveTo>
                  <a:cubicBezTo>
                    <a:pt x="139" y="19"/>
                    <a:pt x="177" y="19"/>
                    <a:pt x="207" y="26"/>
                  </a:cubicBezTo>
                  <a:cubicBezTo>
                    <a:pt x="282" y="26"/>
                    <a:pt x="351" y="32"/>
                    <a:pt x="426" y="38"/>
                  </a:cubicBezTo>
                  <a:cubicBezTo>
                    <a:pt x="565" y="44"/>
                    <a:pt x="703" y="56"/>
                    <a:pt x="828" y="126"/>
                  </a:cubicBezTo>
                  <a:cubicBezTo>
                    <a:pt x="929" y="189"/>
                    <a:pt x="1010" y="282"/>
                    <a:pt x="1060" y="389"/>
                  </a:cubicBezTo>
                  <a:cubicBezTo>
                    <a:pt x="1123" y="508"/>
                    <a:pt x="1155" y="640"/>
                    <a:pt x="1173" y="771"/>
                  </a:cubicBezTo>
                  <a:cubicBezTo>
                    <a:pt x="1192" y="897"/>
                    <a:pt x="1198" y="1022"/>
                    <a:pt x="1167" y="1147"/>
                  </a:cubicBezTo>
                  <a:cubicBezTo>
                    <a:pt x="1179" y="1048"/>
                    <a:pt x="1173" y="941"/>
                    <a:pt x="1155" y="840"/>
                  </a:cubicBezTo>
                  <a:cubicBezTo>
                    <a:pt x="1129" y="715"/>
                    <a:pt x="1085" y="596"/>
                    <a:pt x="1028" y="490"/>
                  </a:cubicBezTo>
                  <a:cubicBezTo>
                    <a:pt x="979" y="383"/>
                    <a:pt x="903" y="290"/>
                    <a:pt x="809" y="226"/>
                  </a:cubicBezTo>
                  <a:cubicBezTo>
                    <a:pt x="703" y="157"/>
                    <a:pt x="583" y="126"/>
                    <a:pt x="464" y="102"/>
                  </a:cubicBezTo>
                  <a:cubicBezTo>
                    <a:pt x="333" y="64"/>
                    <a:pt x="201" y="32"/>
                    <a:pt x="64" y="19"/>
                  </a:cubicBezTo>
                  <a:lnTo>
                    <a:pt x="38" y="19"/>
                  </a:lnTo>
                  <a:cubicBezTo>
                    <a:pt x="56" y="13"/>
                    <a:pt x="82" y="13"/>
                    <a:pt x="102" y="13"/>
                  </a:cubicBezTo>
                  <a:close/>
                  <a:moveTo>
                    <a:pt x="108" y="56"/>
                  </a:moveTo>
                  <a:lnTo>
                    <a:pt x="108" y="56"/>
                  </a:lnTo>
                  <a:cubicBezTo>
                    <a:pt x="201" y="82"/>
                    <a:pt x="296" y="114"/>
                    <a:pt x="383" y="145"/>
                  </a:cubicBezTo>
                  <a:cubicBezTo>
                    <a:pt x="490" y="183"/>
                    <a:pt x="596" y="232"/>
                    <a:pt x="696" y="296"/>
                  </a:cubicBezTo>
                  <a:cubicBezTo>
                    <a:pt x="784" y="351"/>
                    <a:pt x="866" y="414"/>
                    <a:pt x="929" y="496"/>
                  </a:cubicBezTo>
                  <a:cubicBezTo>
                    <a:pt x="1004" y="577"/>
                    <a:pt x="1054" y="678"/>
                    <a:pt x="1085" y="784"/>
                  </a:cubicBezTo>
                  <a:cubicBezTo>
                    <a:pt x="1097" y="840"/>
                    <a:pt x="1109" y="897"/>
                    <a:pt x="1123" y="959"/>
                  </a:cubicBezTo>
                  <a:cubicBezTo>
                    <a:pt x="1129" y="985"/>
                    <a:pt x="1135" y="1016"/>
                    <a:pt x="1141" y="1048"/>
                  </a:cubicBezTo>
                  <a:cubicBezTo>
                    <a:pt x="1147" y="1079"/>
                    <a:pt x="1147" y="1109"/>
                    <a:pt x="1147" y="1141"/>
                  </a:cubicBezTo>
                  <a:lnTo>
                    <a:pt x="1147" y="1161"/>
                  </a:lnTo>
                  <a:cubicBezTo>
                    <a:pt x="1135" y="1060"/>
                    <a:pt x="1117" y="966"/>
                    <a:pt x="1079" y="866"/>
                  </a:cubicBezTo>
                  <a:cubicBezTo>
                    <a:pt x="1042" y="759"/>
                    <a:pt x="991" y="658"/>
                    <a:pt x="929" y="565"/>
                  </a:cubicBezTo>
                  <a:cubicBezTo>
                    <a:pt x="866" y="478"/>
                    <a:pt x="790" y="395"/>
                    <a:pt x="709" y="333"/>
                  </a:cubicBezTo>
                  <a:cubicBezTo>
                    <a:pt x="666" y="302"/>
                    <a:pt x="621" y="270"/>
                    <a:pt x="577" y="252"/>
                  </a:cubicBezTo>
                  <a:cubicBezTo>
                    <a:pt x="521" y="220"/>
                    <a:pt x="464" y="195"/>
                    <a:pt x="402" y="177"/>
                  </a:cubicBezTo>
                  <a:cubicBezTo>
                    <a:pt x="345" y="157"/>
                    <a:pt x="290" y="132"/>
                    <a:pt x="232" y="108"/>
                  </a:cubicBezTo>
                  <a:cubicBezTo>
                    <a:pt x="189" y="94"/>
                    <a:pt x="151" y="76"/>
                    <a:pt x="108" y="56"/>
                  </a:cubicBezTo>
                  <a:close/>
                  <a:moveTo>
                    <a:pt x="44" y="1"/>
                  </a:moveTo>
                  <a:cubicBezTo>
                    <a:pt x="38" y="7"/>
                    <a:pt x="26" y="7"/>
                    <a:pt x="19" y="13"/>
                  </a:cubicBezTo>
                  <a:lnTo>
                    <a:pt x="13" y="7"/>
                  </a:lnTo>
                  <a:cubicBezTo>
                    <a:pt x="12" y="6"/>
                    <a:pt x="11" y="5"/>
                    <a:pt x="9" y="5"/>
                  </a:cubicBezTo>
                  <a:cubicBezTo>
                    <a:pt x="5" y="5"/>
                    <a:pt x="2" y="14"/>
                    <a:pt x="7" y="19"/>
                  </a:cubicBezTo>
                  <a:cubicBezTo>
                    <a:pt x="1" y="26"/>
                    <a:pt x="7" y="32"/>
                    <a:pt x="13" y="32"/>
                  </a:cubicBezTo>
                  <a:lnTo>
                    <a:pt x="32" y="32"/>
                  </a:lnTo>
                  <a:lnTo>
                    <a:pt x="38" y="38"/>
                  </a:lnTo>
                  <a:cubicBezTo>
                    <a:pt x="139" y="88"/>
                    <a:pt x="244" y="132"/>
                    <a:pt x="345" y="169"/>
                  </a:cubicBezTo>
                  <a:cubicBezTo>
                    <a:pt x="408" y="189"/>
                    <a:pt x="464" y="214"/>
                    <a:pt x="521" y="238"/>
                  </a:cubicBezTo>
                  <a:cubicBezTo>
                    <a:pt x="571" y="258"/>
                    <a:pt x="621" y="290"/>
                    <a:pt x="666" y="320"/>
                  </a:cubicBezTo>
                  <a:cubicBezTo>
                    <a:pt x="753" y="377"/>
                    <a:pt x="828" y="452"/>
                    <a:pt x="891" y="533"/>
                  </a:cubicBezTo>
                  <a:cubicBezTo>
                    <a:pt x="959" y="628"/>
                    <a:pt x="1010" y="727"/>
                    <a:pt x="1054" y="828"/>
                  </a:cubicBezTo>
                  <a:cubicBezTo>
                    <a:pt x="1091" y="929"/>
                    <a:pt x="1117" y="1034"/>
                    <a:pt x="1135" y="1141"/>
                  </a:cubicBezTo>
                  <a:cubicBezTo>
                    <a:pt x="1103" y="1072"/>
                    <a:pt x="1072" y="997"/>
                    <a:pt x="1042" y="929"/>
                  </a:cubicBezTo>
                  <a:cubicBezTo>
                    <a:pt x="991" y="834"/>
                    <a:pt x="941" y="747"/>
                    <a:pt x="884" y="658"/>
                  </a:cubicBezTo>
                  <a:cubicBezTo>
                    <a:pt x="834" y="571"/>
                    <a:pt x="778" y="490"/>
                    <a:pt x="703" y="420"/>
                  </a:cubicBezTo>
                  <a:cubicBezTo>
                    <a:pt x="634" y="357"/>
                    <a:pt x="559" y="302"/>
                    <a:pt x="478" y="258"/>
                  </a:cubicBezTo>
                  <a:cubicBezTo>
                    <a:pt x="395" y="214"/>
                    <a:pt x="314" y="177"/>
                    <a:pt x="226" y="139"/>
                  </a:cubicBezTo>
                  <a:cubicBezTo>
                    <a:pt x="214" y="132"/>
                    <a:pt x="201" y="132"/>
                    <a:pt x="195" y="126"/>
                  </a:cubicBezTo>
                  <a:cubicBezTo>
                    <a:pt x="193" y="125"/>
                    <a:pt x="191" y="124"/>
                    <a:pt x="189" y="124"/>
                  </a:cubicBezTo>
                  <a:cubicBezTo>
                    <a:pt x="183" y="124"/>
                    <a:pt x="184" y="133"/>
                    <a:pt x="189" y="139"/>
                  </a:cubicBezTo>
                  <a:cubicBezTo>
                    <a:pt x="308" y="207"/>
                    <a:pt x="408" y="296"/>
                    <a:pt x="502" y="395"/>
                  </a:cubicBezTo>
                  <a:cubicBezTo>
                    <a:pt x="596" y="496"/>
                    <a:pt x="678" y="608"/>
                    <a:pt x="759" y="721"/>
                  </a:cubicBezTo>
                  <a:cubicBezTo>
                    <a:pt x="778" y="753"/>
                    <a:pt x="803" y="784"/>
                    <a:pt x="822" y="816"/>
                  </a:cubicBezTo>
                  <a:cubicBezTo>
                    <a:pt x="846" y="840"/>
                    <a:pt x="866" y="872"/>
                    <a:pt x="878" y="909"/>
                  </a:cubicBezTo>
                  <a:cubicBezTo>
                    <a:pt x="747" y="828"/>
                    <a:pt x="634" y="715"/>
                    <a:pt x="553" y="583"/>
                  </a:cubicBezTo>
                  <a:cubicBezTo>
                    <a:pt x="527" y="545"/>
                    <a:pt x="508" y="502"/>
                    <a:pt x="490" y="464"/>
                  </a:cubicBezTo>
                  <a:cubicBezTo>
                    <a:pt x="487" y="462"/>
                    <a:pt x="485" y="460"/>
                    <a:pt x="483" y="460"/>
                  </a:cubicBezTo>
                  <a:cubicBezTo>
                    <a:pt x="480" y="460"/>
                    <a:pt x="478" y="463"/>
                    <a:pt x="478" y="470"/>
                  </a:cubicBezTo>
                  <a:cubicBezTo>
                    <a:pt x="496" y="559"/>
                    <a:pt x="515" y="658"/>
                    <a:pt x="565" y="741"/>
                  </a:cubicBezTo>
                  <a:cubicBezTo>
                    <a:pt x="577" y="765"/>
                    <a:pt x="596" y="784"/>
                    <a:pt x="615" y="803"/>
                  </a:cubicBezTo>
                  <a:cubicBezTo>
                    <a:pt x="616" y="804"/>
                    <a:pt x="618" y="805"/>
                    <a:pt x="620" y="805"/>
                  </a:cubicBezTo>
                  <a:cubicBezTo>
                    <a:pt x="624" y="805"/>
                    <a:pt x="626" y="801"/>
                    <a:pt x="621" y="797"/>
                  </a:cubicBezTo>
                  <a:cubicBezTo>
                    <a:pt x="559" y="727"/>
                    <a:pt x="527" y="634"/>
                    <a:pt x="508" y="539"/>
                  </a:cubicBezTo>
                  <a:cubicBezTo>
                    <a:pt x="508" y="533"/>
                    <a:pt x="502" y="527"/>
                    <a:pt x="502" y="521"/>
                  </a:cubicBezTo>
                  <a:lnTo>
                    <a:pt x="502" y="521"/>
                  </a:lnTo>
                  <a:cubicBezTo>
                    <a:pt x="571" y="646"/>
                    <a:pt x="666" y="759"/>
                    <a:pt x="778" y="854"/>
                  </a:cubicBezTo>
                  <a:cubicBezTo>
                    <a:pt x="809" y="878"/>
                    <a:pt x="846" y="903"/>
                    <a:pt x="884" y="929"/>
                  </a:cubicBezTo>
                  <a:cubicBezTo>
                    <a:pt x="886" y="931"/>
                    <a:pt x="888" y="931"/>
                    <a:pt x="890" y="931"/>
                  </a:cubicBezTo>
                  <a:cubicBezTo>
                    <a:pt x="894" y="931"/>
                    <a:pt x="897" y="927"/>
                    <a:pt x="897" y="921"/>
                  </a:cubicBezTo>
                  <a:cubicBezTo>
                    <a:pt x="872" y="854"/>
                    <a:pt x="828" y="797"/>
                    <a:pt x="784" y="733"/>
                  </a:cubicBezTo>
                  <a:cubicBezTo>
                    <a:pt x="747" y="678"/>
                    <a:pt x="703" y="621"/>
                    <a:pt x="666" y="565"/>
                  </a:cubicBezTo>
                  <a:cubicBezTo>
                    <a:pt x="577" y="452"/>
                    <a:pt x="490" y="351"/>
                    <a:pt x="383" y="258"/>
                  </a:cubicBezTo>
                  <a:cubicBezTo>
                    <a:pt x="345" y="226"/>
                    <a:pt x="302" y="195"/>
                    <a:pt x="264" y="169"/>
                  </a:cubicBezTo>
                  <a:lnTo>
                    <a:pt x="264" y="169"/>
                  </a:lnTo>
                  <a:cubicBezTo>
                    <a:pt x="408" y="232"/>
                    <a:pt x="553" y="302"/>
                    <a:pt x="672" y="408"/>
                  </a:cubicBezTo>
                  <a:cubicBezTo>
                    <a:pt x="747" y="478"/>
                    <a:pt x="803" y="553"/>
                    <a:pt x="860" y="634"/>
                  </a:cubicBezTo>
                  <a:cubicBezTo>
                    <a:pt x="909" y="721"/>
                    <a:pt x="959" y="809"/>
                    <a:pt x="1010" y="903"/>
                  </a:cubicBezTo>
                  <a:cubicBezTo>
                    <a:pt x="1060" y="997"/>
                    <a:pt x="1103" y="1097"/>
                    <a:pt x="1141" y="1204"/>
                  </a:cubicBezTo>
                  <a:lnTo>
                    <a:pt x="1141" y="1216"/>
                  </a:lnTo>
                  <a:cubicBezTo>
                    <a:pt x="1141" y="1222"/>
                    <a:pt x="1147" y="1222"/>
                    <a:pt x="1155" y="1222"/>
                  </a:cubicBezTo>
                  <a:lnTo>
                    <a:pt x="1161" y="1222"/>
                  </a:lnTo>
                  <a:cubicBezTo>
                    <a:pt x="1204" y="1091"/>
                    <a:pt x="1210" y="953"/>
                    <a:pt x="1192" y="816"/>
                  </a:cubicBezTo>
                  <a:cubicBezTo>
                    <a:pt x="1185" y="753"/>
                    <a:pt x="1173" y="684"/>
                    <a:pt x="1155" y="615"/>
                  </a:cubicBezTo>
                  <a:cubicBezTo>
                    <a:pt x="1141" y="553"/>
                    <a:pt x="1117" y="484"/>
                    <a:pt x="1091" y="420"/>
                  </a:cubicBezTo>
                  <a:cubicBezTo>
                    <a:pt x="1042" y="308"/>
                    <a:pt x="973" y="207"/>
                    <a:pt x="866" y="139"/>
                  </a:cubicBezTo>
                  <a:cubicBezTo>
                    <a:pt x="753" y="56"/>
                    <a:pt x="615" y="38"/>
                    <a:pt x="478" y="26"/>
                  </a:cubicBezTo>
                  <a:cubicBezTo>
                    <a:pt x="402" y="19"/>
                    <a:pt x="333" y="19"/>
                    <a:pt x="258" y="13"/>
                  </a:cubicBezTo>
                  <a:cubicBezTo>
                    <a:pt x="220" y="7"/>
                    <a:pt x="183" y="7"/>
                    <a:pt x="145" y="7"/>
                  </a:cubicBezTo>
                  <a:cubicBezTo>
                    <a:pt x="114" y="1"/>
                    <a:pt x="82" y="1"/>
                    <a:pt x="44"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2683017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dk1"/>
        </a:solidFill>
        <a:effectLst/>
      </p:bgPr>
    </p:bg>
    <p:spTree>
      <p:nvGrpSpPr>
        <p:cNvPr id="1" name="Shape 1235"/>
        <p:cNvGrpSpPr/>
        <p:nvPr/>
      </p:nvGrpSpPr>
      <p:grpSpPr>
        <a:xfrm>
          <a:off x="0" y="0"/>
          <a:ext cx="0" cy="0"/>
          <a:chOff x="0" y="0"/>
          <a:chExt cx="0" cy="0"/>
        </a:xfrm>
      </p:grpSpPr>
      <p:sp>
        <p:nvSpPr>
          <p:cNvPr id="1236" name="Google Shape;1236;p35"/>
          <p:cNvSpPr/>
          <p:nvPr/>
        </p:nvSpPr>
        <p:spPr>
          <a:xfrm rot="-5808888" flipH="1">
            <a:off x="9202844" y="52121"/>
            <a:ext cx="2978843" cy="2913848"/>
          </a:xfrm>
          <a:custGeom>
            <a:avLst/>
            <a:gdLst/>
            <a:ahLst/>
            <a:cxnLst/>
            <a:rect l="l" t="t" r="r" b="b"/>
            <a:pathLst>
              <a:path w="9620" h="9410" extrusionOk="0">
                <a:moveTo>
                  <a:pt x="1699" y="353"/>
                </a:moveTo>
                <a:cubicBezTo>
                  <a:pt x="1705" y="359"/>
                  <a:pt x="1705" y="365"/>
                  <a:pt x="1705" y="371"/>
                </a:cubicBezTo>
                <a:cubicBezTo>
                  <a:pt x="1724" y="440"/>
                  <a:pt x="1748" y="509"/>
                  <a:pt x="1774" y="578"/>
                </a:cubicBezTo>
                <a:cubicBezTo>
                  <a:pt x="1818" y="717"/>
                  <a:pt x="1849" y="854"/>
                  <a:pt x="1869" y="998"/>
                </a:cubicBezTo>
                <a:cubicBezTo>
                  <a:pt x="1906" y="1281"/>
                  <a:pt x="1893" y="1568"/>
                  <a:pt x="1906" y="1857"/>
                </a:cubicBezTo>
                <a:cubicBezTo>
                  <a:pt x="1906" y="1888"/>
                  <a:pt x="1912" y="1926"/>
                  <a:pt x="1912" y="1958"/>
                </a:cubicBezTo>
                <a:cubicBezTo>
                  <a:pt x="1906" y="1926"/>
                  <a:pt x="1899" y="1894"/>
                  <a:pt x="1893" y="1863"/>
                </a:cubicBezTo>
                <a:cubicBezTo>
                  <a:pt x="1869" y="1687"/>
                  <a:pt x="1837" y="1518"/>
                  <a:pt x="1818" y="1342"/>
                </a:cubicBezTo>
                <a:cubicBezTo>
                  <a:pt x="1794" y="1168"/>
                  <a:pt x="1768" y="992"/>
                  <a:pt x="1748" y="816"/>
                </a:cubicBezTo>
                <a:cubicBezTo>
                  <a:pt x="1736" y="723"/>
                  <a:pt x="1724" y="622"/>
                  <a:pt x="1718" y="521"/>
                </a:cubicBezTo>
                <a:cubicBezTo>
                  <a:pt x="1711" y="466"/>
                  <a:pt x="1705" y="408"/>
                  <a:pt x="1699" y="353"/>
                </a:cubicBezTo>
                <a:close/>
                <a:moveTo>
                  <a:pt x="1718" y="278"/>
                </a:moveTo>
                <a:lnTo>
                  <a:pt x="1718" y="278"/>
                </a:lnTo>
                <a:cubicBezTo>
                  <a:pt x="1730" y="309"/>
                  <a:pt x="1742" y="341"/>
                  <a:pt x="1756" y="365"/>
                </a:cubicBezTo>
                <a:cubicBezTo>
                  <a:pt x="1794" y="446"/>
                  <a:pt x="1824" y="535"/>
                  <a:pt x="1855" y="616"/>
                </a:cubicBezTo>
                <a:cubicBezTo>
                  <a:pt x="1918" y="784"/>
                  <a:pt x="1962" y="954"/>
                  <a:pt x="1982" y="1136"/>
                </a:cubicBezTo>
                <a:cubicBezTo>
                  <a:pt x="2019" y="1481"/>
                  <a:pt x="1950" y="1825"/>
                  <a:pt x="1950" y="2176"/>
                </a:cubicBezTo>
                <a:cubicBezTo>
                  <a:pt x="1944" y="2158"/>
                  <a:pt x="1944" y="2138"/>
                  <a:pt x="1936" y="2120"/>
                </a:cubicBezTo>
                <a:cubicBezTo>
                  <a:pt x="1930" y="2045"/>
                  <a:pt x="1924" y="1976"/>
                  <a:pt x="1924" y="1907"/>
                </a:cubicBezTo>
                <a:cubicBezTo>
                  <a:pt x="1918" y="1762"/>
                  <a:pt x="1918" y="1619"/>
                  <a:pt x="1918" y="1475"/>
                </a:cubicBezTo>
                <a:cubicBezTo>
                  <a:pt x="1906" y="1186"/>
                  <a:pt x="1893" y="897"/>
                  <a:pt x="1818" y="628"/>
                </a:cubicBezTo>
                <a:cubicBezTo>
                  <a:pt x="1800" y="547"/>
                  <a:pt x="1774" y="472"/>
                  <a:pt x="1748" y="396"/>
                </a:cubicBezTo>
                <a:cubicBezTo>
                  <a:pt x="1736" y="359"/>
                  <a:pt x="1724" y="321"/>
                  <a:pt x="1718" y="278"/>
                </a:cubicBezTo>
                <a:close/>
                <a:moveTo>
                  <a:pt x="1687" y="296"/>
                </a:moveTo>
                <a:cubicBezTo>
                  <a:pt x="1687" y="365"/>
                  <a:pt x="1693" y="428"/>
                  <a:pt x="1699" y="497"/>
                </a:cubicBezTo>
                <a:cubicBezTo>
                  <a:pt x="1711" y="578"/>
                  <a:pt x="1718" y="666"/>
                  <a:pt x="1730" y="754"/>
                </a:cubicBezTo>
                <a:cubicBezTo>
                  <a:pt x="1742" y="929"/>
                  <a:pt x="1762" y="1111"/>
                  <a:pt x="1786" y="1287"/>
                </a:cubicBezTo>
                <a:cubicBezTo>
                  <a:pt x="1831" y="1631"/>
                  <a:pt x="1881" y="1982"/>
                  <a:pt x="1944" y="2326"/>
                </a:cubicBezTo>
                <a:cubicBezTo>
                  <a:pt x="1944" y="2333"/>
                  <a:pt x="1944" y="2339"/>
                  <a:pt x="1945" y="2344"/>
                </a:cubicBezTo>
                <a:lnTo>
                  <a:pt x="1945" y="2344"/>
                </a:lnTo>
                <a:cubicBezTo>
                  <a:pt x="1778" y="1743"/>
                  <a:pt x="1687" y="1124"/>
                  <a:pt x="1687" y="503"/>
                </a:cubicBezTo>
                <a:cubicBezTo>
                  <a:pt x="1681" y="434"/>
                  <a:pt x="1681" y="365"/>
                  <a:pt x="1687" y="296"/>
                </a:cubicBezTo>
                <a:close/>
                <a:moveTo>
                  <a:pt x="3072" y="472"/>
                </a:moveTo>
                <a:cubicBezTo>
                  <a:pt x="2983" y="660"/>
                  <a:pt x="2877" y="848"/>
                  <a:pt x="2777" y="1030"/>
                </a:cubicBezTo>
                <a:cubicBezTo>
                  <a:pt x="2595" y="1342"/>
                  <a:pt x="2413" y="1669"/>
                  <a:pt x="2320" y="2025"/>
                </a:cubicBezTo>
                <a:cubicBezTo>
                  <a:pt x="2282" y="2170"/>
                  <a:pt x="2257" y="2320"/>
                  <a:pt x="2251" y="2471"/>
                </a:cubicBezTo>
                <a:cubicBezTo>
                  <a:pt x="2231" y="2358"/>
                  <a:pt x="2213" y="2245"/>
                  <a:pt x="2213" y="2132"/>
                </a:cubicBezTo>
                <a:cubicBezTo>
                  <a:pt x="2213" y="1944"/>
                  <a:pt x="2245" y="1750"/>
                  <a:pt x="2312" y="1574"/>
                </a:cubicBezTo>
                <a:cubicBezTo>
                  <a:pt x="2382" y="1386"/>
                  <a:pt x="2488" y="1218"/>
                  <a:pt x="2607" y="1067"/>
                </a:cubicBezTo>
                <a:cubicBezTo>
                  <a:pt x="2734" y="905"/>
                  <a:pt x="2870" y="760"/>
                  <a:pt x="2989" y="596"/>
                </a:cubicBezTo>
                <a:cubicBezTo>
                  <a:pt x="3021" y="553"/>
                  <a:pt x="3046" y="515"/>
                  <a:pt x="3072" y="472"/>
                </a:cubicBezTo>
                <a:close/>
                <a:moveTo>
                  <a:pt x="3266" y="321"/>
                </a:moveTo>
                <a:lnTo>
                  <a:pt x="3266" y="559"/>
                </a:lnTo>
                <a:cubicBezTo>
                  <a:pt x="3247" y="634"/>
                  <a:pt x="3222" y="709"/>
                  <a:pt x="3197" y="778"/>
                </a:cubicBezTo>
                <a:cubicBezTo>
                  <a:pt x="3128" y="942"/>
                  <a:pt x="3052" y="1099"/>
                  <a:pt x="2977" y="1255"/>
                </a:cubicBezTo>
                <a:cubicBezTo>
                  <a:pt x="2902" y="1418"/>
                  <a:pt x="2821" y="1574"/>
                  <a:pt x="2740" y="1725"/>
                </a:cubicBezTo>
                <a:cubicBezTo>
                  <a:pt x="2658" y="1882"/>
                  <a:pt x="2576" y="2033"/>
                  <a:pt x="2494" y="2183"/>
                </a:cubicBezTo>
                <a:cubicBezTo>
                  <a:pt x="2451" y="2265"/>
                  <a:pt x="2407" y="2346"/>
                  <a:pt x="2370" y="2427"/>
                </a:cubicBezTo>
                <a:cubicBezTo>
                  <a:pt x="2364" y="2453"/>
                  <a:pt x="2350" y="2477"/>
                  <a:pt x="2344" y="2496"/>
                </a:cubicBezTo>
                <a:cubicBezTo>
                  <a:pt x="2350" y="2453"/>
                  <a:pt x="2358" y="2409"/>
                  <a:pt x="2370" y="2371"/>
                </a:cubicBezTo>
                <a:cubicBezTo>
                  <a:pt x="2425" y="2101"/>
                  <a:pt x="2526" y="1857"/>
                  <a:pt x="2658" y="1619"/>
                </a:cubicBezTo>
                <a:cubicBezTo>
                  <a:pt x="2789" y="1374"/>
                  <a:pt x="2940" y="1142"/>
                  <a:pt x="3065" y="897"/>
                </a:cubicBezTo>
                <a:cubicBezTo>
                  <a:pt x="3153" y="717"/>
                  <a:pt x="3228" y="521"/>
                  <a:pt x="3266" y="321"/>
                </a:cubicBezTo>
                <a:close/>
                <a:moveTo>
                  <a:pt x="3253" y="108"/>
                </a:moveTo>
                <a:lnTo>
                  <a:pt x="3253" y="108"/>
                </a:lnTo>
                <a:cubicBezTo>
                  <a:pt x="3241" y="214"/>
                  <a:pt x="3228" y="321"/>
                  <a:pt x="3203" y="428"/>
                </a:cubicBezTo>
                <a:cubicBezTo>
                  <a:pt x="3165" y="559"/>
                  <a:pt x="3116" y="691"/>
                  <a:pt x="3059" y="816"/>
                </a:cubicBezTo>
                <a:cubicBezTo>
                  <a:pt x="2940" y="1067"/>
                  <a:pt x="2789" y="1299"/>
                  <a:pt x="2651" y="1537"/>
                </a:cubicBezTo>
                <a:cubicBezTo>
                  <a:pt x="2520" y="1776"/>
                  <a:pt x="2413" y="2019"/>
                  <a:pt x="2344" y="2283"/>
                </a:cubicBezTo>
                <a:cubicBezTo>
                  <a:pt x="2320" y="2389"/>
                  <a:pt x="2300" y="2496"/>
                  <a:pt x="2288" y="2609"/>
                </a:cubicBezTo>
                <a:cubicBezTo>
                  <a:pt x="2282" y="2583"/>
                  <a:pt x="2275" y="2559"/>
                  <a:pt x="2269" y="2534"/>
                </a:cubicBezTo>
                <a:cubicBezTo>
                  <a:pt x="2269" y="2471"/>
                  <a:pt x="2269" y="2409"/>
                  <a:pt x="2275" y="2346"/>
                </a:cubicBezTo>
                <a:cubicBezTo>
                  <a:pt x="2282" y="2258"/>
                  <a:pt x="2300" y="2164"/>
                  <a:pt x="2320" y="2076"/>
                </a:cubicBezTo>
                <a:cubicBezTo>
                  <a:pt x="2364" y="1901"/>
                  <a:pt x="2433" y="1725"/>
                  <a:pt x="2508" y="1562"/>
                </a:cubicBezTo>
                <a:cubicBezTo>
                  <a:pt x="2664" y="1236"/>
                  <a:pt x="2864" y="929"/>
                  <a:pt x="3034" y="610"/>
                </a:cubicBezTo>
                <a:cubicBezTo>
                  <a:pt x="3122" y="446"/>
                  <a:pt x="3197" y="284"/>
                  <a:pt x="3253" y="108"/>
                </a:cubicBezTo>
                <a:close/>
                <a:moveTo>
                  <a:pt x="3253" y="697"/>
                </a:moveTo>
                <a:lnTo>
                  <a:pt x="3253" y="703"/>
                </a:lnTo>
                <a:cubicBezTo>
                  <a:pt x="3247" y="723"/>
                  <a:pt x="3247" y="741"/>
                  <a:pt x="3247" y="760"/>
                </a:cubicBezTo>
                <a:cubicBezTo>
                  <a:pt x="3241" y="784"/>
                  <a:pt x="3234" y="810"/>
                  <a:pt x="3228" y="836"/>
                </a:cubicBezTo>
                <a:cubicBezTo>
                  <a:pt x="3209" y="905"/>
                  <a:pt x="3185" y="980"/>
                  <a:pt x="3159" y="1048"/>
                </a:cubicBezTo>
                <a:cubicBezTo>
                  <a:pt x="3110" y="1186"/>
                  <a:pt x="3052" y="1330"/>
                  <a:pt x="2989" y="1461"/>
                </a:cubicBezTo>
                <a:cubicBezTo>
                  <a:pt x="2858" y="1732"/>
                  <a:pt x="2714" y="1995"/>
                  <a:pt x="2558" y="2245"/>
                </a:cubicBezTo>
                <a:cubicBezTo>
                  <a:pt x="2482" y="2377"/>
                  <a:pt x="2407" y="2502"/>
                  <a:pt x="2326" y="2635"/>
                </a:cubicBezTo>
                <a:cubicBezTo>
                  <a:pt x="2326" y="2615"/>
                  <a:pt x="2332" y="2603"/>
                  <a:pt x="2332" y="2589"/>
                </a:cubicBezTo>
                <a:cubicBezTo>
                  <a:pt x="2344" y="2540"/>
                  <a:pt x="2358" y="2496"/>
                  <a:pt x="2376" y="2447"/>
                </a:cubicBezTo>
                <a:cubicBezTo>
                  <a:pt x="2407" y="2371"/>
                  <a:pt x="2445" y="2302"/>
                  <a:pt x="2482" y="2227"/>
                </a:cubicBezTo>
                <a:cubicBezTo>
                  <a:pt x="2564" y="2076"/>
                  <a:pt x="2651" y="1932"/>
                  <a:pt x="2734" y="1776"/>
                </a:cubicBezTo>
                <a:cubicBezTo>
                  <a:pt x="2821" y="1625"/>
                  <a:pt x="2896" y="1461"/>
                  <a:pt x="2977" y="1305"/>
                </a:cubicBezTo>
                <a:cubicBezTo>
                  <a:pt x="3052" y="1148"/>
                  <a:pt x="3128" y="986"/>
                  <a:pt x="3203" y="830"/>
                </a:cubicBezTo>
                <a:cubicBezTo>
                  <a:pt x="3215" y="784"/>
                  <a:pt x="3234" y="741"/>
                  <a:pt x="3253" y="697"/>
                </a:cubicBezTo>
                <a:close/>
                <a:moveTo>
                  <a:pt x="1448" y="596"/>
                </a:moveTo>
                <a:lnTo>
                  <a:pt x="1448" y="596"/>
                </a:lnTo>
                <a:cubicBezTo>
                  <a:pt x="1392" y="810"/>
                  <a:pt x="1372" y="1036"/>
                  <a:pt x="1392" y="1255"/>
                </a:cubicBezTo>
                <a:cubicBezTo>
                  <a:pt x="1423" y="1637"/>
                  <a:pt x="1554" y="1995"/>
                  <a:pt x="1730" y="2334"/>
                </a:cubicBezTo>
                <a:cubicBezTo>
                  <a:pt x="1774" y="2427"/>
                  <a:pt x="1831" y="2522"/>
                  <a:pt x="1887" y="2609"/>
                </a:cubicBezTo>
                <a:cubicBezTo>
                  <a:pt x="1893" y="2621"/>
                  <a:pt x="1899" y="2635"/>
                  <a:pt x="1906" y="2647"/>
                </a:cubicBezTo>
                <a:lnTo>
                  <a:pt x="1736" y="2421"/>
                </a:lnTo>
                <a:cubicBezTo>
                  <a:pt x="1612" y="2251"/>
                  <a:pt x="1499" y="2083"/>
                  <a:pt x="1417" y="1894"/>
                </a:cubicBezTo>
                <a:cubicBezTo>
                  <a:pt x="1335" y="1719"/>
                  <a:pt x="1279" y="1524"/>
                  <a:pt x="1273" y="1324"/>
                </a:cubicBezTo>
                <a:cubicBezTo>
                  <a:pt x="1273" y="1130"/>
                  <a:pt x="1317" y="935"/>
                  <a:pt x="1386" y="754"/>
                </a:cubicBezTo>
                <a:cubicBezTo>
                  <a:pt x="1404" y="703"/>
                  <a:pt x="1423" y="648"/>
                  <a:pt x="1448" y="596"/>
                </a:cubicBezTo>
                <a:close/>
                <a:moveTo>
                  <a:pt x="1630" y="258"/>
                </a:moveTo>
                <a:lnTo>
                  <a:pt x="1630" y="258"/>
                </a:lnTo>
                <a:cubicBezTo>
                  <a:pt x="1605" y="327"/>
                  <a:pt x="1586" y="396"/>
                  <a:pt x="1568" y="460"/>
                </a:cubicBezTo>
                <a:cubicBezTo>
                  <a:pt x="1548" y="547"/>
                  <a:pt x="1536" y="634"/>
                  <a:pt x="1530" y="723"/>
                </a:cubicBezTo>
                <a:cubicBezTo>
                  <a:pt x="1517" y="897"/>
                  <a:pt x="1523" y="1073"/>
                  <a:pt x="1548" y="1249"/>
                </a:cubicBezTo>
                <a:cubicBezTo>
                  <a:pt x="1586" y="1606"/>
                  <a:pt x="1673" y="1958"/>
                  <a:pt x="1800" y="2296"/>
                </a:cubicBezTo>
                <a:cubicBezTo>
                  <a:pt x="1841" y="2419"/>
                  <a:pt x="1892" y="2537"/>
                  <a:pt x="1946" y="2656"/>
                </a:cubicBezTo>
                <a:lnTo>
                  <a:pt x="1946" y="2656"/>
                </a:lnTo>
                <a:cubicBezTo>
                  <a:pt x="1940" y="2645"/>
                  <a:pt x="1932" y="2635"/>
                  <a:pt x="1924" y="2627"/>
                </a:cubicBezTo>
                <a:cubicBezTo>
                  <a:pt x="1881" y="2546"/>
                  <a:pt x="1831" y="2465"/>
                  <a:pt x="1786" y="2383"/>
                </a:cubicBezTo>
                <a:cubicBezTo>
                  <a:pt x="1693" y="2213"/>
                  <a:pt x="1612" y="2045"/>
                  <a:pt x="1548" y="1869"/>
                </a:cubicBezTo>
                <a:cubicBezTo>
                  <a:pt x="1423" y="1524"/>
                  <a:pt x="1366" y="1154"/>
                  <a:pt x="1423" y="792"/>
                </a:cubicBezTo>
                <a:cubicBezTo>
                  <a:pt x="1436" y="703"/>
                  <a:pt x="1455" y="616"/>
                  <a:pt x="1479" y="529"/>
                </a:cubicBezTo>
                <a:cubicBezTo>
                  <a:pt x="1530" y="434"/>
                  <a:pt x="1580" y="347"/>
                  <a:pt x="1630" y="258"/>
                </a:cubicBezTo>
                <a:close/>
                <a:moveTo>
                  <a:pt x="1661" y="215"/>
                </a:moveTo>
                <a:cubicBezTo>
                  <a:pt x="1624" y="1046"/>
                  <a:pt x="1749" y="1884"/>
                  <a:pt x="1993" y="2671"/>
                </a:cubicBezTo>
                <a:lnTo>
                  <a:pt x="1993" y="2671"/>
                </a:lnTo>
                <a:cubicBezTo>
                  <a:pt x="1865" y="2406"/>
                  <a:pt x="1761" y="2127"/>
                  <a:pt x="1687" y="1845"/>
                </a:cubicBezTo>
                <a:cubicBezTo>
                  <a:pt x="1592" y="1499"/>
                  <a:pt x="1530" y="1142"/>
                  <a:pt x="1548" y="792"/>
                </a:cubicBezTo>
                <a:cubicBezTo>
                  <a:pt x="1548" y="691"/>
                  <a:pt x="1560" y="596"/>
                  <a:pt x="1580" y="503"/>
                </a:cubicBezTo>
                <a:cubicBezTo>
                  <a:pt x="1598" y="403"/>
                  <a:pt x="1629" y="310"/>
                  <a:pt x="1661" y="215"/>
                </a:cubicBezTo>
                <a:close/>
                <a:moveTo>
                  <a:pt x="3209" y="980"/>
                </a:moveTo>
                <a:lnTo>
                  <a:pt x="3209" y="980"/>
                </a:lnTo>
                <a:cubicBezTo>
                  <a:pt x="3197" y="1042"/>
                  <a:pt x="3185" y="1105"/>
                  <a:pt x="3171" y="1174"/>
                </a:cubicBezTo>
                <a:cubicBezTo>
                  <a:pt x="3122" y="1356"/>
                  <a:pt x="3059" y="1530"/>
                  <a:pt x="2983" y="1706"/>
                </a:cubicBezTo>
                <a:cubicBezTo>
                  <a:pt x="2908" y="1882"/>
                  <a:pt x="2815" y="2045"/>
                  <a:pt x="2708" y="2201"/>
                </a:cubicBezTo>
                <a:cubicBezTo>
                  <a:pt x="2658" y="2283"/>
                  <a:pt x="2601" y="2358"/>
                  <a:pt x="2538" y="2427"/>
                </a:cubicBezTo>
                <a:cubicBezTo>
                  <a:pt x="2482" y="2502"/>
                  <a:pt x="2413" y="2571"/>
                  <a:pt x="2350" y="2641"/>
                </a:cubicBezTo>
                <a:cubicBezTo>
                  <a:pt x="2344" y="2653"/>
                  <a:pt x="2332" y="2665"/>
                  <a:pt x="2326" y="2672"/>
                </a:cubicBezTo>
                <a:lnTo>
                  <a:pt x="2326" y="2659"/>
                </a:lnTo>
                <a:cubicBezTo>
                  <a:pt x="2482" y="2415"/>
                  <a:pt x="2633" y="2164"/>
                  <a:pt x="2777" y="1913"/>
                </a:cubicBezTo>
                <a:cubicBezTo>
                  <a:pt x="2846" y="1782"/>
                  <a:pt x="2922" y="1643"/>
                  <a:pt x="2983" y="1512"/>
                </a:cubicBezTo>
                <a:cubicBezTo>
                  <a:pt x="3052" y="1374"/>
                  <a:pt x="3116" y="1236"/>
                  <a:pt x="3165" y="1093"/>
                </a:cubicBezTo>
                <a:cubicBezTo>
                  <a:pt x="3185" y="1055"/>
                  <a:pt x="3197" y="1018"/>
                  <a:pt x="3209" y="980"/>
                </a:cubicBezTo>
                <a:close/>
                <a:moveTo>
                  <a:pt x="1994" y="2673"/>
                </a:moveTo>
                <a:lnTo>
                  <a:pt x="1994" y="2673"/>
                </a:lnTo>
                <a:cubicBezTo>
                  <a:pt x="2000" y="2678"/>
                  <a:pt x="2000" y="2684"/>
                  <a:pt x="2000" y="2684"/>
                </a:cubicBezTo>
                <a:cubicBezTo>
                  <a:pt x="1998" y="2680"/>
                  <a:pt x="1996" y="2676"/>
                  <a:pt x="1994" y="2673"/>
                </a:cubicBezTo>
                <a:close/>
                <a:moveTo>
                  <a:pt x="458" y="2841"/>
                </a:moveTo>
                <a:cubicBezTo>
                  <a:pt x="483" y="2860"/>
                  <a:pt x="507" y="2884"/>
                  <a:pt x="533" y="2904"/>
                </a:cubicBezTo>
                <a:cubicBezTo>
                  <a:pt x="689" y="3017"/>
                  <a:pt x="840" y="3135"/>
                  <a:pt x="990" y="3254"/>
                </a:cubicBezTo>
                <a:cubicBezTo>
                  <a:pt x="1297" y="3486"/>
                  <a:pt x="1605" y="3718"/>
                  <a:pt x="1912" y="3957"/>
                </a:cubicBezTo>
                <a:cubicBezTo>
                  <a:pt x="1994" y="4018"/>
                  <a:pt x="2081" y="4082"/>
                  <a:pt x="2162" y="4151"/>
                </a:cubicBezTo>
                <a:cubicBezTo>
                  <a:pt x="2132" y="4131"/>
                  <a:pt x="2100" y="4119"/>
                  <a:pt x="2069" y="4101"/>
                </a:cubicBezTo>
                <a:cubicBezTo>
                  <a:pt x="1786" y="3975"/>
                  <a:pt x="1505" y="3856"/>
                  <a:pt x="1260" y="3662"/>
                </a:cubicBezTo>
                <a:cubicBezTo>
                  <a:pt x="1041" y="3492"/>
                  <a:pt x="859" y="3280"/>
                  <a:pt x="671" y="3066"/>
                </a:cubicBezTo>
                <a:cubicBezTo>
                  <a:pt x="602" y="2991"/>
                  <a:pt x="533" y="2916"/>
                  <a:pt x="458" y="2841"/>
                </a:cubicBezTo>
                <a:close/>
                <a:moveTo>
                  <a:pt x="244" y="2522"/>
                </a:moveTo>
                <a:cubicBezTo>
                  <a:pt x="408" y="2540"/>
                  <a:pt x="577" y="2565"/>
                  <a:pt x="741" y="2597"/>
                </a:cubicBezTo>
                <a:cubicBezTo>
                  <a:pt x="990" y="2647"/>
                  <a:pt x="1235" y="2728"/>
                  <a:pt x="1461" y="2853"/>
                </a:cubicBezTo>
                <a:cubicBezTo>
                  <a:pt x="1687" y="2979"/>
                  <a:pt x="1881" y="3161"/>
                  <a:pt x="2043" y="3367"/>
                </a:cubicBezTo>
                <a:cubicBezTo>
                  <a:pt x="2207" y="3575"/>
                  <a:pt x="2344" y="3806"/>
                  <a:pt x="2476" y="4044"/>
                </a:cubicBezTo>
                <a:cubicBezTo>
                  <a:pt x="2508" y="4094"/>
                  <a:pt x="2532" y="4145"/>
                  <a:pt x="2564" y="4200"/>
                </a:cubicBezTo>
                <a:cubicBezTo>
                  <a:pt x="2413" y="4018"/>
                  <a:pt x="2257" y="3844"/>
                  <a:pt x="2087" y="3680"/>
                </a:cubicBezTo>
                <a:cubicBezTo>
                  <a:pt x="1899" y="3486"/>
                  <a:pt x="1693" y="3311"/>
                  <a:pt x="1479" y="3147"/>
                </a:cubicBezTo>
                <a:cubicBezTo>
                  <a:pt x="1267" y="2997"/>
                  <a:pt x="1047" y="2853"/>
                  <a:pt x="808" y="2740"/>
                </a:cubicBezTo>
                <a:cubicBezTo>
                  <a:pt x="628" y="2653"/>
                  <a:pt x="440" y="2577"/>
                  <a:pt x="244" y="2522"/>
                </a:cubicBezTo>
                <a:close/>
                <a:moveTo>
                  <a:pt x="82" y="2514"/>
                </a:moveTo>
                <a:lnTo>
                  <a:pt x="82" y="2514"/>
                </a:lnTo>
                <a:cubicBezTo>
                  <a:pt x="276" y="2627"/>
                  <a:pt x="477" y="2734"/>
                  <a:pt x="665" y="2853"/>
                </a:cubicBezTo>
                <a:cubicBezTo>
                  <a:pt x="871" y="2973"/>
                  <a:pt x="1065" y="3098"/>
                  <a:pt x="1260" y="3236"/>
                </a:cubicBezTo>
                <a:cubicBezTo>
                  <a:pt x="1442" y="3373"/>
                  <a:pt x="1618" y="3523"/>
                  <a:pt x="1786" y="3680"/>
                </a:cubicBezTo>
                <a:cubicBezTo>
                  <a:pt x="1950" y="3844"/>
                  <a:pt x="2106" y="4006"/>
                  <a:pt x="2275" y="4157"/>
                </a:cubicBezTo>
                <a:cubicBezTo>
                  <a:pt x="2332" y="4206"/>
                  <a:pt x="2382" y="4251"/>
                  <a:pt x="2439" y="4295"/>
                </a:cubicBezTo>
                <a:cubicBezTo>
                  <a:pt x="2388" y="4264"/>
                  <a:pt x="2338" y="4238"/>
                  <a:pt x="2288" y="4206"/>
                </a:cubicBezTo>
                <a:cubicBezTo>
                  <a:pt x="2263" y="4188"/>
                  <a:pt x="2237" y="4169"/>
                  <a:pt x="2213" y="4151"/>
                </a:cubicBezTo>
                <a:cubicBezTo>
                  <a:pt x="2138" y="4094"/>
                  <a:pt x="2057" y="4038"/>
                  <a:pt x="1982" y="3975"/>
                </a:cubicBezTo>
                <a:cubicBezTo>
                  <a:pt x="1831" y="3862"/>
                  <a:pt x="1673" y="3743"/>
                  <a:pt x="1523" y="3630"/>
                </a:cubicBezTo>
                <a:cubicBezTo>
                  <a:pt x="1216" y="3393"/>
                  <a:pt x="909" y="3161"/>
                  <a:pt x="602" y="2928"/>
                </a:cubicBezTo>
                <a:cubicBezTo>
                  <a:pt x="521" y="2872"/>
                  <a:pt x="446" y="2809"/>
                  <a:pt x="365" y="2747"/>
                </a:cubicBezTo>
                <a:cubicBezTo>
                  <a:pt x="276" y="2665"/>
                  <a:pt x="183" y="2583"/>
                  <a:pt x="82" y="2514"/>
                </a:cubicBezTo>
                <a:close/>
                <a:moveTo>
                  <a:pt x="101" y="2508"/>
                </a:moveTo>
                <a:lnTo>
                  <a:pt x="101" y="2508"/>
                </a:lnTo>
                <a:cubicBezTo>
                  <a:pt x="307" y="2565"/>
                  <a:pt x="515" y="2641"/>
                  <a:pt x="709" y="2734"/>
                </a:cubicBezTo>
                <a:cubicBezTo>
                  <a:pt x="947" y="2841"/>
                  <a:pt x="1172" y="2979"/>
                  <a:pt x="1386" y="3129"/>
                </a:cubicBezTo>
                <a:cubicBezTo>
                  <a:pt x="1598" y="3286"/>
                  <a:pt x="1806" y="3454"/>
                  <a:pt x="1994" y="3642"/>
                </a:cubicBezTo>
                <a:cubicBezTo>
                  <a:pt x="2194" y="3838"/>
                  <a:pt x="2382" y="4044"/>
                  <a:pt x="2558" y="4258"/>
                </a:cubicBezTo>
                <a:cubicBezTo>
                  <a:pt x="2613" y="4327"/>
                  <a:pt x="2670" y="4394"/>
                  <a:pt x="2726" y="4464"/>
                </a:cubicBezTo>
                <a:lnTo>
                  <a:pt x="2734" y="4470"/>
                </a:lnTo>
                <a:cubicBezTo>
                  <a:pt x="2702" y="4452"/>
                  <a:pt x="2670" y="4426"/>
                  <a:pt x="2639" y="4408"/>
                </a:cubicBezTo>
                <a:cubicBezTo>
                  <a:pt x="2546" y="4345"/>
                  <a:pt x="2457" y="4276"/>
                  <a:pt x="2370" y="4200"/>
                </a:cubicBezTo>
                <a:cubicBezTo>
                  <a:pt x="2194" y="4056"/>
                  <a:pt x="2031" y="3887"/>
                  <a:pt x="1869" y="3731"/>
                </a:cubicBezTo>
                <a:cubicBezTo>
                  <a:pt x="1705" y="3567"/>
                  <a:pt x="1530" y="3411"/>
                  <a:pt x="1348" y="3274"/>
                </a:cubicBezTo>
                <a:cubicBezTo>
                  <a:pt x="1160" y="3129"/>
                  <a:pt x="959" y="2997"/>
                  <a:pt x="753" y="2878"/>
                </a:cubicBezTo>
                <a:cubicBezTo>
                  <a:pt x="553" y="2753"/>
                  <a:pt x="345" y="2641"/>
                  <a:pt x="139" y="2528"/>
                </a:cubicBezTo>
                <a:cubicBezTo>
                  <a:pt x="125" y="2522"/>
                  <a:pt x="113" y="2514"/>
                  <a:pt x="101" y="2508"/>
                </a:cubicBezTo>
                <a:close/>
                <a:moveTo>
                  <a:pt x="5309" y="3335"/>
                </a:moveTo>
                <a:lnTo>
                  <a:pt x="5309" y="3335"/>
                </a:lnTo>
                <a:cubicBezTo>
                  <a:pt x="5303" y="3462"/>
                  <a:pt x="5283" y="3581"/>
                  <a:pt x="5246" y="3705"/>
                </a:cubicBezTo>
                <a:cubicBezTo>
                  <a:pt x="5208" y="3838"/>
                  <a:pt x="5146" y="3963"/>
                  <a:pt x="5077" y="4082"/>
                </a:cubicBezTo>
                <a:cubicBezTo>
                  <a:pt x="4927" y="4319"/>
                  <a:pt x="4739" y="4521"/>
                  <a:pt x="4545" y="4721"/>
                </a:cubicBezTo>
                <a:cubicBezTo>
                  <a:pt x="4539" y="4727"/>
                  <a:pt x="4531" y="4733"/>
                  <a:pt x="4525" y="4740"/>
                </a:cubicBezTo>
                <a:cubicBezTo>
                  <a:pt x="4545" y="4703"/>
                  <a:pt x="4563" y="4658"/>
                  <a:pt x="4582" y="4620"/>
                </a:cubicBezTo>
                <a:cubicBezTo>
                  <a:pt x="4638" y="4507"/>
                  <a:pt x="4701" y="4402"/>
                  <a:pt x="4770" y="4301"/>
                </a:cubicBezTo>
                <a:cubicBezTo>
                  <a:pt x="4901" y="4094"/>
                  <a:pt x="5046" y="3894"/>
                  <a:pt x="5164" y="3680"/>
                </a:cubicBezTo>
                <a:cubicBezTo>
                  <a:pt x="5221" y="3567"/>
                  <a:pt x="5277" y="3454"/>
                  <a:pt x="5309" y="3335"/>
                </a:cubicBezTo>
                <a:close/>
                <a:moveTo>
                  <a:pt x="5334" y="3546"/>
                </a:moveTo>
                <a:cubicBezTo>
                  <a:pt x="5334" y="3727"/>
                  <a:pt x="5302" y="3900"/>
                  <a:pt x="5234" y="4069"/>
                </a:cubicBezTo>
                <a:cubicBezTo>
                  <a:pt x="5178" y="4200"/>
                  <a:pt x="5109" y="4319"/>
                  <a:pt x="5020" y="4426"/>
                </a:cubicBezTo>
                <a:cubicBezTo>
                  <a:pt x="4927" y="4539"/>
                  <a:pt x="4820" y="4628"/>
                  <a:pt x="4701" y="4715"/>
                </a:cubicBezTo>
                <a:cubicBezTo>
                  <a:pt x="4657" y="4752"/>
                  <a:pt x="4606" y="4790"/>
                  <a:pt x="4557" y="4828"/>
                </a:cubicBezTo>
                <a:cubicBezTo>
                  <a:pt x="4588" y="4796"/>
                  <a:pt x="4620" y="4770"/>
                  <a:pt x="4644" y="4740"/>
                </a:cubicBezTo>
                <a:cubicBezTo>
                  <a:pt x="4739" y="4652"/>
                  <a:pt x="4839" y="4564"/>
                  <a:pt x="4921" y="4464"/>
                </a:cubicBezTo>
                <a:cubicBezTo>
                  <a:pt x="5083" y="4264"/>
                  <a:pt x="5208" y="4038"/>
                  <a:pt x="5277" y="3793"/>
                </a:cubicBezTo>
                <a:cubicBezTo>
                  <a:pt x="5303" y="3725"/>
                  <a:pt x="5315" y="3656"/>
                  <a:pt x="5328" y="3581"/>
                </a:cubicBezTo>
                <a:cubicBezTo>
                  <a:pt x="5334" y="3568"/>
                  <a:pt x="5334" y="3557"/>
                  <a:pt x="5334" y="3546"/>
                </a:cubicBezTo>
                <a:close/>
                <a:moveTo>
                  <a:pt x="5309" y="3304"/>
                </a:moveTo>
                <a:cubicBezTo>
                  <a:pt x="5271" y="3417"/>
                  <a:pt x="5221" y="3530"/>
                  <a:pt x="5164" y="3630"/>
                </a:cubicBezTo>
                <a:cubicBezTo>
                  <a:pt x="5109" y="3743"/>
                  <a:pt x="5046" y="3850"/>
                  <a:pt x="4976" y="3951"/>
                </a:cubicBezTo>
                <a:cubicBezTo>
                  <a:pt x="4839" y="4157"/>
                  <a:pt x="4689" y="4351"/>
                  <a:pt x="4569" y="4570"/>
                </a:cubicBezTo>
                <a:cubicBezTo>
                  <a:pt x="4539" y="4628"/>
                  <a:pt x="4507" y="4689"/>
                  <a:pt x="4481" y="4752"/>
                </a:cubicBezTo>
                <a:cubicBezTo>
                  <a:pt x="4475" y="4770"/>
                  <a:pt x="4469" y="4790"/>
                  <a:pt x="4463" y="4808"/>
                </a:cubicBezTo>
                <a:lnTo>
                  <a:pt x="4456" y="4808"/>
                </a:lnTo>
                <a:cubicBezTo>
                  <a:pt x="4456" y="4816"/>
                  <a:pt x="4450" y="4828"/>
                  <a:pt x="4444" y="4840"/>
                </a:cubicBezTo>
                <a:cubicBezTo>
                  <a:pt x="4438" y="4846"/>
                  <a:pt x="4438" y="4853"/>
                  <a:pt x="4432" y="4859"/>
                </a:cubicBezTo>
                <a:cubicBezTo>
                  <a:pt x="4475" y="4703"/>
                  <a:pt x="4531" y="4552"/>
                  <a:pt x="4600" y="4408"/>
                </a:cubicBezTo>
                <a:cubicBezTo>
                  <a:pt x="4689" y="4214"/>
                  <a:pt x="4802" y="4026"/>
                  <a:pt x="4921" y="3844"/>
                </a:cubicBezTo>
                <a:cubicBezTo>
                  <a:pt x="5039" y="3662"/>
                  <a:pt x="5170" y="3492"/>
                  <a:pt x="5303" y="3311"/>
                </a:cubicBezTo>
                <a:lnTo>
                  <a:pt x="5309" y="3304"/>
                </a:lnTo>
                <a:close/>
                <a:moveTo>
                  <a:pt x="5265" y="3749"/>
                </a:moveTo>
                <a:lnTo>
                  <a:pt x="5265" y="3749"/>
                </a:lnTo>
                <a:cubicBezTo>
                  <a:pt x="5234" y="3868"/>
                  <a:pt x="5184" y="3988"/>
                  <a:pt x="5127" y="4101"/>
                </a:cubicBezTo>
                <a:cubicBezTo>
                  <a:pt x="5071" y="4214"/>
                  <a:pt x="5002" y="4319"/>
                  <a:pt x="4921" y="4420"/>
                </a:cubicBezTo>
                <a:cubicBezTo>
                  <a:pt x="4839" y="4527"/>
                  <a:pt x="4745" y="4614"/>
                  <a:pt x="4651" y="4703"/>
                </a:cubicBezTo>
                <a:cubicBezTo>
                  <a:pt x="4594" y="4746"/>
                  <a:pt x="4545" y="4796"/>
                  <a:pt x="4493" y="4853"/>
                </a:cubicBezTo>
                <a:cubicBezTo>
                  <a:pt x="4487" y="4859"/>
                  <a:pt x="4481" y="4871"/>
                  <a:pt x="4469" y="4883"/>
                </a:cubicBezTo>
                <a:cubicBezTo>
                  <a:pt x="4469" y="4877"/>
                  <a:pt x="4475" y="4871"/>
                  <a:pt x="4475" y="4871"/>
                </a:cubicBezTo>
                <a:cubicBezTo>
                  <a:pt x="4481" y="4846"/>
                  <a:pt x="4487" y="4828"/>
                  <a:pt x="4501" y="4808"/>
                </a:cubicBezTo>
                <a:cubicBezTo>
                  <a:pt x="4513" y="4790"/>
                  <a:pt x="4531" y="4770"/>
                  <a:pt x="4551" y="4752"/>
                </a:cubicBezTo>
                <a:cubicBezTo>
                  <a:pt x="4644" y="4652"/>
                  <a:pt x="4745" y="4552"/>
                  <a:pt x="4832" y="4452"/>
                </a:cubicBezTo>
                <a:cubicBezTo>
                  <a:pt x="5014" y="4238"/>
                  <a:pt x="5170" y="4006"/>
                  <a:pt x="5265" y="3749"/>
                </a:cubicBezTo>
                <a:close/>
                <a:moveTo>
                  <a:pt x="5265" y="3292"/>
                </a:moveTo>
                <a:lnTo>
                  <a:pt x="5265" y="3292"/>
                </a:lnTo>
                <a:cubicBezTo>
                  <a:pt x="5215" y="3355"/>
                  <a:pt x="5170" y="3424"/>
                  <a:pt x="5121" y="3492"/>
                </a:cubicBezTo>
                <a:cubicBezTo>
                  <a:pt x="5052" y="3581"/>
                  <a:pt x="4990" y="3668"/>
                  <a:pt x="4927" y="3763"/>
                </a:cubicBezTo>
                <a:cubicBezTo>
                  <a:pt x="4808" y="3943"/>
                  <a:pt x="4689" y="4131"/>
                  <a:pt x="4594" y="4327"/>
                </a:cubicBezTo>
                <a:cubicBezTo>
                  <a:pt x="4501" y="4521"/>
                  <a:pt x="4418" y="4721"/>
                  <a:pt x="4375" y="4928"/>
                </a:cubicBezTo>
                <a:cubicBezTo>
                  <a:pt x="4369" y="4940"/>
                  <a:pt x="4369" y="4958"/>
                  <a:pt x="4363" y="4972"/>
                </a:cubicBezTo>
                <a:cubicBezTo>
                  <a:pt x="4325" y="4703"/>
                  <a:pt x="4351" y="4420"/>
                  <a:pt x="4450" y="4163"/>
                </a:cubicBezTo>
                <a:cubicBezTo>
                  <a:pt x="4551" y="3906"/>
                  <a:pt x="4719" y="3674"/>
                  <a:pt x="4939" y="3499"/>
                </a:cubicBezTo>
                <a:cubicBezTo>
                  <a:pt x="5039" y="3417"/>
                  <a:pt x="5152" y="3349"/>
                  <a:pt x="5265" y="3292"/>
                </a:cubicBezTo>
                <a:close/>
                <a:moveTo>
                  <a:pt x="3498" y="2615"/>
                </a:moveTo>
                <a:cubicBezTo>
                  <a:pt x="3498" y="2747"/>
                  <a:pt x="3510" y="2878"/>
                  <a:pt x="3529" y="3011"/>
                </a:cubicBezTo>
                <a:cubicBezTo>
                  <a:pt x="3573" y="3260"/>
                  <a:pt x="3648" y="3505"/>
                  <a:pt x="3729" y="3743"/>
                </a:cubicBezTo>
                <a:cubicBezTo>
                  <a:pt x="3805" y="3988"/>
                  <a:pt x="3892" y="4226"/>
                  <a:pt x="3955" y="4470"/>
                </a:cubicBezTo>
                <a:cubicBezTo>
                  <a:pt x="4012" y="4683"/>
                  <a:pt x="4050" y="4897"/>
                  <a:pt x="4093" y="5109"/>
                </a:cubicBezTo>
                <a:cubicBezTo>
                  <a:pt x="4068" y="5053"/>
                  <a:pt x="4050" y="4996"/>
                  <a:pt x="4030" y="4946"/>
                </a:cubicBezTo>
                <a:cubicBezTo>
                  <a:pt x="3955" y="4746"/>
                  <a:pt x="3880" y="4545"/>
                  <a:pt x="3805" y="4345"/>
                </a:cubicBezTo>
                <a:cubicBezTo>
                  <a:pt x="3729" y="4151"/>
                  <a:pt x="3666" y="3943"/>
                  <a:pt x="3611" y="3743"/>
                </a:cubicBezTo>
                <a:cubicBezTo>
                  <a:pt x="3553" y="3537"/>
                  <a:pt x="3516" y="3329"/>
                  <a:pt x="3498" y="3123"/>
                </a:cubicBezTo>
                <a:cubicBezTo>
                  <a:pt x="3478" y="2953"/>
                  <a:pt x="3478" y="2785"/>
                  <a:pt x="3498" y="2615"/>
                </a:cubicBezTo>
                <a:close/>
                <a:moveTo>
                  <a:pt x="3241" y="2722"/>
                </a:moveTo>
                <a:lnTo>
                  <a:pt x="3241" y="2722"/>
                </a:lnTo>
                <a:cubicBezTo>
                  <a:pt x="3215" y="2803"/>
                  <a:pt x="3191" y="2878"/>
                  <a:pt x="3171" y="2959"/>
                </a:cubicBezTo>
                <a:cubicBezTo>
                  <a:pt x="3110" y="3211"/>
                  <a:pt x="3096" y="3474"/>
                  <a:pt x="3128" y="3725"/>
                </a:cubicBezTo>
                <a:cubicBezTo>
                  <a:pt x="3159" y="3981"/>
                  <a:pt x="3234" y="4238"/>
                  <a:pt x="3347" y="4477"/>
                </a:cubicBezTo>
                <a:cubicBezTo>
                  <a:pt x="3454" y="4715"/>
                  <a:pt x="3599" y="4934"/>
                  <a:pt x="3761" y="5140"/>
                </a:cubicBezTo>
                <a:cubicBezTo>
                  <a:pt x="3790" y="5178"/>
                  <a:pt x="3820" y="5213"/>
                  <a:pt x="3852" y="5249"/>
                </a:cubicBezTo>
                <a:lnTo>
                  <a:pt x="3852" y="5249"/>
                </a:lnTo>
                <a:cubicBezTo>
                  <a:pt x="3708" y="5097"/>
                  <a:pt x="3558" y="4949"/>
                  <a:pt x="3429" y="4790"/>
                </a:cubicBezTo>
                <a:cubicBezTo>
                  <a:pt x="3347" y="4683"/>
                  <a:pt x="3272" y="4576"/>
                  <a:pt x="3215" y="4458"/>
                </a:cubicBezTo>
                <a:cubicBezTo>
                  <a:pt x="3147" y="4327"/>
                  <a:pt x="3096" y="4182"/>
                  <a:pt x="3059" y="4038"/>
                </a:cubicBezTo>
                <a:cubicBezTo>
                  <a:pt x="2997" y="3749"/>
                  <a:pt x="3003" y="3442"/>
                  <a:pt x="3078" y="3153"/>
                </a:cubicBezTo>
                <a:cubicBezTo>
                  <a:pt x="3116" y="3003"/>
                  <a:pt x="3171" y="2860"/>
                  <a:pt x="3241" y="2722"/>
                </a:cubicBezTo>
                <a:close/>
                <a:moveTo>
                  <a:pt x="3516" y="2308"/>
                </a:moveTo>
                <a:lnTo>
                  <a:pt x="3516" y="2308"/>
                </a:lnTo>
                <a:cubicBezTo>
                  <a:pt x="3504" y="2340"/>
                  <a:pt x="3486" y="2377"/>
                  <a:pt x="3472" y="2409"/>
                </a:cubicBezTo>
                <a:cubicBezTo>
                  <a:pt x="3466" y="2447"/>
                  <a:pt x="3454" y="2484"/>
                  <a:pt x="3448" y="2514"/>
                </a:cubicBezTo>
                <a:cubicBezTo>
                  <a:pt x="3429" y="2589"/>
                  <a:pt x="3410" y="2665"/>
                  <a:pt x="3397" y="2747"/>
                </a:cubicBezTo>
                <a:cubicBezTo>
                  <a:pt x="3373" y="2898"/>
                  <a:pt x="3353" y="3048"/>
                  <a:pt x="3353" y="3199"/>
                </a:cubicBezTo>
                <a:cubicBezTo>
                  <a:pt x="3341" y="3505"/>
                  <a:pt x="3373" y="3806"/>
                  <a:pt x="3441" y="4107"/>
                </a:cubicBezTo>
                <a:cubicBezTo>
                  <a:pt x="3516" y="4408"/>
                  <a:pt x="3636" y="4695"/>
                  <a:pt x="3779" y="4972"/>
                </a:cubicBezTo>
                <a:cubicBezTo>
                  <a:pt x="3842" y="5097"/>
                  <a:pt x="3911" y="5216"/>
                  <a:pt x="3975" y="5334"/>
                </a:cubicBezTo>
                <a:cubicBezTo>
                  <a:pt x="3937" y="5291"/>
                  <a:pt x="3899" y="5253"/>
                  <a:pt x="3862" y="5210"/>
                </a:cubicBezTo>
                <a:cubicBezTo>
                  <a:pt x="3692" y="5010"/>
                  <a:pt x="3541" y="4796"/>
                  <a:pt x="3423" y="4564"/>
                </a:cubicBezTo>
                <a:cubicBezTo>
                  <a:pt x="3304" y="4333"/>
                  <a:pt x="3209" y="4088"/>
                  <a:pt x="3165" y="3830"/>
                </a:cubicBezTo>
                <a:cubicBezTo>
                  <a:pt x="3122" y="3581"/>
                  <a:pt x="3122" y="3323"/>
                  <a:pt x="3165" y="3066"/>
                </a:cubicBezTo>
                <a:cubicBezTo>
                  <a:pt x="3197" y="2898"/>
                  <a:pt x="3253" y="2728"/>
                  <a:pt x="3328" y="2571"/>
                </a:cubicBezTo>
                <a:cubicBezTo>
                  <a:pt x="3365" y="2508"/>
                  <a:pt x="3410" y="2439"/>
                  <a:pt x="3454" y="2377"/>
                </a:cubicBezTo>
                <a:cubicBezTo>
                  <a:pt x="3472" y="2352"/>
                  <a:pt x="3492" y="2326"/>
                  <a:pt x="3516" y="2308"/>
                </a:cubicBezTo>
                <a:close/>
                <a:moveTo>
                  <a:pt x="3981" y="5390"/>
                </a:moveTo>
                <a:cubicBezTo>
                  <a:pt x="3986" y="5396"/>
                  <a:pt x="3991" y="5401"/>
                  <a:pt x="3996" y="5407"/>
                </a:cubicBezTo>
                <a:lnTo>
                  <a:pt x="3996" y="5407"/>
                </a:lnTo>
                <a:cubicBezTo>
                  <a:pt x="3991" y="5401"/>
                  <a:pt x="3986" y="5396"/>
                  <a:pt x="3981" y="5390"/>
                </a:cubicBezTo>
                <a:close/>
                <a:moveTo>
                  <a:pt x="3504" y="2471"/>
                </a:moveTo>
                <a:lnTo>
                  <a:pt x="3504" y="2477"/>
                </a:lnTo>
                <a:cubicBezTo>
                  <a:pt x="3466" y="2659"/>
                  <a:pt x="3460" y="2847"/>
                  <a:pt x="3472" y="3035"/>
                </a:cubicBezTo>
                <a:cubicBezTo>
                  <a:pt x="3486" y="3248"/>
                  <a:pt x="3516" y="3454"/>
                  <a:pt x="3567" y="3662"/>
                </a:cubicBezTo>
                <a:cubicBezTo>
                  <a:pt x="3617" y="3868"/>
                  <a:pt x="3680" y="4069"/>
                  <a:pt x="3749" y="4270"/>
                </a:cubicBezTo>
                <a:cubicBezTo>
                  <a:pt x="3824" y="4470"/>
                  <a:pt x="3899" y="4671"/>
                  <a:pt x="3975" y="4871"/>
                </a:cubicBezTo>
                <a:cubicBezTo>
                  <a:pt x="4030" y="5022"/>
                  <a:pt x="4080" y="5166"/>
                  <a:pt x="4131" y="5316"/>
                </a:cubicBezTo>
                <a:cubicBezTo>
                  <a:pt x="4149" y="5386"/>
                  <a:pt x="4163" y="5447"/>
                  <a:pt x="4181" y="5510"/>
                </a:cubicBezTo>
                <a:cubicBezTo>
                  <a:pt x="4163" y="5479"/>
                  <a:pt x="4143" y="5441"/>
                  <a:pt x="4125" y="5404"/>
                </a:cubicBezTo>
                <a:cubicBezTo>
                  <a:pt x="4080" y="5310"/>
                  <a:pt x="4030" y="5210"/>
                  <a:pt x="3987" y="5109"/>
                </a:cubicBezTo>
                <a:cubicBezTo>
                  <a:pt x="3899" y="4909"/>
                  <a:pt x="3811" y="4709"/>
                  <a:pt x="3735" y="4507"/>
                </a:cubicBezTo>
                <a:cubicBezTo>
                  <a:pt x="3660" y="4307"/>
                  <a:pt x="3591" y="4101"/>
                  <a:pt x="3541" y="3894"/>
                </a:cubicBezTo>
                <a:cubicBezTo>
                  <a:pt x="3486" y="3680"/>
                  <a:pt x="3454" y="3468"/>
                  <a:pt x="3441" y="3248"/>
                </a:cubicBezTo>
                <a:cubicBezTo>
                  <a:pt x="3429" y="3029"/>
                  <a:pt x="3435" y="2809"/>
                  <a:pt x="3472" y="2597"/>
                </a:cubicBezTo>
                <a:cubicBezTo>
                  <a:pt x="3478" y="2583"/>
                  <a:pt x="3478" y="2571"/>
                  <a:pt x="3478" y="2559"/>
                </a:cubicBezTo>
                <a:cubicBezTo>
                  <a:pt x="3486" y="2534"/>
                  <a:pt x="3498" y="2502"/>
                  <a:pt x="3504" y="2471"/>
                </a:cubicBezTo>
                <a:close/>
                <a:moveTo>
                  <a:pt x="3429" y="2860"/>
                </a:moveTo>
                <a:cubicBezTo>
                  <a:pt x="3416" y="2959"/>
                  <a:pt x="3416" y="3060"/>
                  <a:pt x="3416" y="3161"/>
                </a:cubicBezTo>
                <a:cubicBezTo>
                  <a:pt x="3423" y="3379"/>
                  <a:pt x="3454" y="3599"/>
                  <a:pt x="3498" y="3812"/>
                </a:cubicBezTo>
                <a:cubicBezTo>
                  <a:pt x="3541" y="4026"/>
                  <a:pt x="3605" y="4232"/>
                  <a:pt x="3680" y="4432"/>
                </a:cubicBezTo>
                <a:cubicBezTo>
                  <a:pt x="3749" y="4640"/>
                  <a:pt x="3830" y="4840"/>
                  <a:pt x="3917" y="5041"/>
                </a:cubicBezTo>
                <a:cubicBezTo>
                  <a:pt x="3999" y="5216"/>
                  <a:pt x="4080" y="5392"/>
                  <a:pt x="4169" y="5560"/>
                </a:cubicBezTo>
                <a:cubicBezTo>
                  <a:pt x="4149" y="5542"/>
                  <a:pt x="4137" y="5523"/>
                  <a:pt x="4117" y="5498"/>
                </a:cubicBezTo>
                <a:lnTo>
                  <a:pt x="4111" y="5492"/>
                </a:lnTo>
                <a:cubicBezTo>
                  <a:pt x="4030" y="5354"/>
                  <a:pt x="3955" y="5210"/>
                  <a:pt x="3880" y="5071"/>
                </a:cubicBezTo>
                <a:cubicBezTo>
                  <a:pt x="3735" y="4796"/>
                  <a:pt x="3605" y="4515"/>
                  <a:pt x="3516" y="4214"/>
                </a:cubicBezTo>
                <a:cubicBezTo>
                  <a:pt x="3435" y="3925"/>
                  <a:pt x="3391" y="3624"/>
                  <a:pt x="3391" y="3323"/>
                </a:cubicBezTo>
                <a:cubicBezTo>
                  <a:pt x="3391" y="3167"/>
                  <a:pt x="3403" y="3011"/>
                  <a:pt x="3429" y="2860"/>
                </a:cubicBezTo>
                <a:close/>
                <a:moveTo>
                  <a:pt x="2152" y="5272"/>
                </a:moveTo>
                <a:cubicBezTo>
                  <a:pt x="2364" y="5272"/>
                  <a:pt x="2576" y="5303"/>
                  <a:pt x="2777" y="5366"/>
                </a:cubicBezTo>
                <a:cubicBezTo>
                  <a:pt x="2959" y="5423"/>
                  <a:pt x="3140" y="5504"/>
                  <a:pt x="3304" y="5611"/>
                </a:cubicBezTo>
                <a:cubicBezTo>
                  <a:pt x="3147" y="5523"/>
                  <a:pt x="2971" y="5473"/>
                  <a:pt x="2795" y="5429"/>
                </a:cubicBezTo>
                <a:cubicBezTo>
                  <a:pt x="2570" y="5380"/>
                  <a:pt x="2338" y="5348"/>
                  <a:pt x="2100" y="5348"/>
                </a:cubicBezTo>
                <a:cubicBezTo>
                  <a:pt x="1881" y="5348"/>
                  <a:pt x="1661" y="5372"/>
                  <a:pt x="1448" y="5429"/>
                </a:cubicBezTo>
                <a:cubicBezTo>
                  <a:pt x="1323" y="5461"/>
                  <a:pt x="1204" y="5504"/>
                  <a:pt x="1091" y="5560"/>
                </a:cubicBezTo>
                <a:cubicBezTo>
                  <a:pt x="1192" y="5498"/>
                  <a:pt x="1291" y="5447"/>
                  <a:pt x="1404" y="5410"/>
                </a:cubicBezTo>
                <a:cubicBezTo>
                  <a:pt x="1624" y="5328"/>
                  <a:pt x="1861" y="5285"/>
                  <a:pt x="2094" y="5273"/>
                </a:cubicBezTo>
                <a:cubicBezTo>
                  <a:pt x="2114" y="5272"/>
                  <a:pt x="2133" y="5272"/>
                  <a:pt x="2152" y="5272"/>
                </a:cubicBezTo>
                <a:close/>
                <a:moveTo>
                  <a:pt x="2019" y="5366"/>
                </a:moveTo>
                <a:cubicBezTo>
                  <a:pt x="2251" y="5366"/>
                  <a:pt x="2476" y="5392"/>
                  <a:pt x="2702" y="5441"/>
                </a:cubicBezTo>
                <a:cubicBezTo>
                  <a:pt x="2914" y="5485"/>
                  <a:pt x="3128" y="5548"/>
                  <a:pt x="3316" y="5655"/>
                </a:cubicBezTo>
                <a:cubicBezTo>
                  <a:pt x="3403" y="5705"/>
                  <a:pt x="3486" y="5768"/>
                  <a:pt x="3561" y="5837"/>
                </a:cubicBezTo>
                <a:cubicBezTo>
                  <a:pt x="3328" y="5686"/>
                  <a:pt x="3065" y="5586"/>
                  <a:pt x="2795" y="5530"/>
                </a:cubicBezTo>
                <a:cubicBezTo>
                  <a:pt x="2601" y="5486"/>
                  <a:pt x="2404" y="5468"/>
                  <a:pt x="2206" y="5468"/>
                </a:cubicBezTo>
                <a:cubicBezTo>
                  <a:pt x="2091" y="5468"/>
                  <a:pt x="1976" y="5474"/>
                  <a:pt x="1861" y="5485"/>
                </a:cubicBezTo>
                <a:cubicBezTo>
                  <a:pt x="1699" y="5504"/>
                  <a:pt x="1536" y="5530"/>
                  <a:pt x="1372" y="5568"/>
                </a:cubicBezTo>
                <a:cubicBezTo>
                  <a:pt x="1216" y="5611"/>
                  <a:pt x="1053" y="5655"/>
                  <a:pt x="903" y="5711"/>
                </a:cubicBezTo>
                <a:cubicBezTo>
                  <a:pt x="883" y="5718"/>
                  <a:pt x="859" y="5730"/>
                  <a:pt x="840" y="5736"/>
                </a:cubicBezTo>
                <a:lnTo>
                  <a:pt x="834" y="5730"/>
                </a:lnTo>
                <a:cubicBezTo>
                  <a:pt x="853" y="5711"/>
                  <a:pt x="877" y="5692"/>
                  <a:pt x="903" y="5680"/>
                </a:cubicBezTo>
                <a:cubicBezTo>
                  <a:pt x="959" y="5643"/>
                  <a:pt x="1022" y="5605"/>
                  <a:pt x="1085" y="5574"/>
                </a:cubicBezTo>
                <a:cubicBezTo>
                  <a:pt x="1178" y="5530"/>
                  <a:pt x="1279" y="5492"/>
                  <a:pt x="1380" y="5467"/>
                </a:cubicBezTo>
                <a:cubicBezTo>
                  <a:pt x="1586" y="5404"/>
                  <a:pt x="1800" y="5372"/>
                  <a:pt x="2019" y="5366"/>
                </a:cubicBezTo>
                <a:close/>
                <a:moveTo>
                  <a:pt x="3674" y="5906"/>
                </a:moveTo>
                <a:cubicBezTo>
                  <a:pt x="3686" y="5918"/>
                  <a:pt x="3698" y="5924"/>
                  <a:pt x="3704" y="5936"/>
                </a:cubicBezTo>
                <a:lnTo>
                  <a:pt x="3674" y="5906"/>
                </a:lnTo>
                <a:close/>
                <a:moveTo>
                  <a:pt x="3704" y="5936"/>
                </a:moveTo>
                <a:lnTo>
                  <a:pt x="3711" y="5944"/>
                </a:lnTo>
                <a:cubicBezTo>
                  <a:pt x="3711" y="5944"/>
                  <a:pt x="3704" y="5944"/>
                  <a:pt x="3704" y="5936"/>
                </a:cubicBezTo>
                <a:close/>
                <a:moveTo>
                  <a:pt x="966" y="5805"/>
                </a:moveTo>
                <a:cubicBezTo>
                  <a:pt x="1081" y="5845"/>
                  <a:pt x="1205" y="5857"/>
                  <a:pt x="1327" y="5857"/>
                </a:cubicBezTo>
                <a:cubicBezTo>
                  <a:pt x="1357" y="5857"/>
                  <a:pt x="1388" y="5856"/>
                  <a:pt x="1417" y="5855"/>
                </a:cubicBezTo>
                <a:cubicBezTo>
                  <a:pt x="1612" y="5855"/>
                  <a:pt x="1806" y="5831"/>
                  <a:pt x="2000" y="5817"/>
                </a:cubicBezTo>
                <a:cubicBezTo>
                  <a:pt x="2055" y="5816"/>
                  <a:pt x="2111" y="5815"/>
                  <a:pt x="2166" y="5815"/>
                </a:cubicBezTo>
                <a:cubicBezTo>
                  <a:pt x="2517" y="5815"/>
                  <a:pt x="2863" y="5848"/>
                  <a:pt x="3203" y="5918"/>
                </a:cubicBezTo>
                <a:cubicBezTo>
                  <a:pt x="3313" y="5943"/>
                  <a:pt x="3423" y="5967"/>
                  <a:pt x="3528" y="5997"/>
                </a:cubicBezTo>
                <a:lnTo>
                  <a:pt x="3528" y="5997"/>
                </a:lnTo>
                <a:cubicBezTo>
                  <a:pt x="3457" y="5986"/>
                  <a:pt x="3386" y="5973"/>
                  <a:pt x="3310" y="5968"/>
                </a:cubicBezTo>
                <a:cubicBezTo>
                  <a:pt x="3110" y="5944"/>
                  <a:pt x="2908" y="5930"/>
                  <a:pt x="2708" y="5930"/>
                </a:cubicBezTo>
                <a:cubicBezTo>
                  <a:pt x="2508" y="5930"/>
                  <a:pt x="2300" y="5944"/>
                  <a:pt x="2100" y="5956"/>
                </a:cubicBezTo>
                <a:cubicBezTo>
                  <a:pt x="1972" y="5963"/>
                  <a:pt x="1843" y="5972"/>
                  <a:pt x="1714" y="5972"/>
                </a:cubicBezTo>
                <a:cubicBezTo>
                  <a:pt x="1640" y="5972"/>
                  <a:pt x="1566" y="5969"/>
                  <a:pt x="1493" y="5962"/>
                </a:cubicBezTo>
                <a:cubicBezTo>
                  <a:pt x="1329" y="5944"/>
                  <a:pt x="1160" y="5906"/>
                  <a:pt x="1010" y="5837"/>
                </a:cubicBezTo>
                <a:cubicBezTo>
                  <a:pt x="990" y="5823"/>
                  <a:pt x="978" y="5817"/>
                  <a:pt x="966" y="5805"/>
                </a:cubicBezTo>
                <a:close/>
                <a:moveTo>
                  <a:pt x="2219" y="5514"/>
                </a:moveTo>
                <a:cubicBezTo>
                  <a:pt x="2376" y="5514"/>
                  <a:pt x="2532" y="5526"/>
                  <a:pt x="2688" y="5554"/>
                </a:cubicBezTo>
                <a:cubicBezTo>
                  <a:pt x="2977" y="5605"/>
                  <a:pt x="3266" y="5705"/>
                  <a:pt x="3516" y="5861"/>
                </a:cubicBezTo>
                <a:cubicBezTo>
                  <a:pt x="3585" y="5906"/>
                  <a:pt x="3654" y="5956"/>
                  <a:pt x="3723" y="6005"/>
                </a:cubicBezTo>
                <a:cubicBezTo>
                  <a:pt x="3723" y="6011"/>
                  <a:pt x="3723" y="6011"/>
                  <a:pt x="3729" y="6019"/>
                </a:cubicBezTo>
                <a:cubicBezTo>
                  <a:pt x="3680" y="5999"/>
                  <a:pt x="3629" y="5987"/>
                  <a:pt x="3579" y="5974"/>
                </a:cubicBezTo>
                <a:cubicBezTo>
                  <a:pt x="3486" y="5944"/>
                  <a:pt x="3385" y="5918"/>
                  <a:pt x="3284" y="5899"/>
                </a:cubicBezTo>
                <a:cubicBezTo>
                  <a:pt x="3090" y="5855"/>
                  <a:pt x="2890" y="5831"/>
                  <a:pt x="2688" y="5811"/>
                </a:cubicBezTo>
                <a:cubicBezTo>
                  <a:pt x="2545" y="5798"/>
                  <a:pt x="2398" y="5790"/>
                  <a:pt x="2250" y="5790"/>
                </a:cubicBezTo>
                <a:cubicBezTo>
                  <a:pt x="2198" y="5790"/>
                  <a:pt x="2146" y="5791"/>
                  <a:pt x="2094" y="5793"/>
                </a:cubicBezTo>
                <a:cubicBezTo>
                  <a:pt x="1893" y="5799"/>
                  <a:pt x="1699" y="5817"/>
                  <a:pt x="1505" y="5831"/>
                </a:cubicBezTo>
                <a:cubicBezTo>
                  <a:pt x="1459" y="5834"/>
                  <a:pt x="1413" y="5835"/>
                  <a:pt x="1367" y="5835"/>
                </a:cubicBezTo>
                <a:cubicBezTo>
                  <a:pt x="1206" y="5835"/>
                  <a:pt x="1047" y="5817"/>
                  <a:pt x="891" y="5768"/>
                </a:cubicBezTo>
                <a:cubicBezTo>
                  <a:pt x="891" y="5762"/>
                  <a:pt x="883" y="5762"/>
                  <a:pt x="883" y="5762"/>
                </a:cubicBezTo>
                <a:cubicBezTo>
                  <a:pt x="1010" y="5724"/>
                  <a:pt x="1141" y="5680"/>
                  <a:pt x="1273" y="5643"/>
                </a:cubicBezTo>
                <a:cubicBezTo>
                  <a:pt x="1430" y="5605"/>
                  <a:pt x="1586" y="5568"/>
                  <a:pt x="1748" y="5548"/>
                </a:cubicBezTo>
                <a:cubicBezTo>
                  <a:pt x="1906" y="5526"/>
                  <a:pt x="2062" y="5514"/>
                  <a:pt x="2219" y="5514"/>
                </a:cubicBezTo>
                <a:close/>
                <a:moveTo>
                  <a:pt x="1147" y="5906"/>
                </a:moveTo>
                <a:lnTo>
                  <a:pt x="1147" y="5906"/>
                </a:lnTo>
                <a:cubicBezTo>
                  <a:pt x="1335" y="5971"/>
                  <a:pt x="1537" y="5991"/>
                  <a:pt x="1738" y="5991"/>
                </a:cubicBezTo>
                <a:cubicBezTo>
                  <a:pt x="1826" y="5991"/>
                  <a:pt x="1914" y="5987"/>
                  <a:pt x="2000" y="5981"/>
                </a:cubicBezTo>
                <a:cubicBezTo>
                  <a:pt x="2207" y="5968"/>
                  <a:pt x="2413" y="5956"/>
                  <a:pt x="2621" y="5956"/>
                </a:cubicBezTo>
                <a:cubicBezTo>
                  <a:pt x="2821" y="5956"/>
                  <a:pt x="3021" y="5968"/>
                  <a:pt x="3228" y="5993"/>
                </a:cubicBezTo>
                <a:cubicBezTo>
                  <a:pt x="3266" y="5999"/>
                  <a:pt x="3304" y="6005"/>
                  <a:pt x="3341" y="6005"/>
                </a:cubicBezTo>
                <a:cubicBezTo>
                  <a:pt x="3147" y="6005"/>
                  <a:pt x="2952" y="6025"/>
                  <a:pt x="2758" y="6049"/>
                </a:cubicBezTo>
                <a:cubicBezTo>
                  <a:pt x="2532" y="6081"/>
                  <a:pt x="2306" y="6118"/>
                  <a:pt x="2075" y="6124"/>
                </a:cubicBezTo>
                <a:cubicBezTo>
                  <a:pt x="2054" y="6125"/>
                  <a:pt x="2033" y="6125"/>
                  <a:pt x="2012" y="6125"/>
                </a:cubicBezTo>
                <a:cubicBezTo>
                  <a:pt x="1814" y="6125"/>
                  <a:pt x="1623" y="6093"/>
                  <a:pt x="1436" y="6031"/>
                </a:cubicBezTo>
                <a:cubicBezTo>
                  <a:pt x="1335" y="5993"/>
                  <a:pt x="1241" y="5956"/>
                  <a:pt x="1147" y="5906"/>
                </a:cubicBezTo>
                <a:close/>
                <a:moveTo>
                  <a:pt x="5704" y="4853"/>
                </a:moveTo>
                <a:lnTo>
                  <a:pt x="5704" y="4853"/>
                </a:lnTo>
                <a:cubicBezTo>
                  <a:pt x="5780" y="5010"/>
                  <a:pt x="5835" y="5172"/>
                  <a:pt x="5879" y="5334"/>
                </a:cubicBezTo>
                <a:cubicBezTo>
                  <a:pt x="5942" y="5574"/>
                  <a:pt x="5986" y="5811"/>
                  <a:pt x="6029" y="6049"/>
                </a:cubicBezTo>
                <a:cubicBezTo>
                  <a:pt x="6073" y="6294"/>
                  <a:pt x="6118" y="6532"/>
                  <a:pt x="6186" y="6771"/>
                </a:cubicBezTo>
                <a:cubicBezTo>
                  <a:pt x="6249" y="7009"/>
                  <a:pt x="6336" y="7246"/>
                  <a:pt x="6443" y="7472"/>
                </a:cubicBezTo>
                <a:cubicBezTo>
                  <a:pt x="6456" y="7497"/>
                  <a:pt x="6468" y="7523"/>
                  <a:pt x="6480" y="7553"/>
                </a:cubicBezTo>
                <a:cubicBezTo>
                  <a:pt x="6393" y="7379"/>
                  <a:pt x="6312" y="7203"/>
                  <a:pt x="6243" y="7021"/>
                </a:cubicBezTo>
                <a:cubicBezTo>
                  <a:pt x="6162" y="6801"/>
                  <a:pt x="6092" y="6583"/>
                  <a:pt x="6029" y="6363"/>
                </a:cubicBezTo>
                <a:cubicBezTo>
                  <a:pt x="5968" y="6132"/>
                  <a:pt x="5910" y="5893"/>
                  <a:pt x="5861" y="5655"/>
                </a:cubicBezTo>
                <a:cubicBezTo>
                  <a:pt x="5817" y="5461"/>
                  <a:pt x="5780" y="5267"/>
                  <a:pt x="5742" y="5071"/>
                </a:cubicBezTo>
                <a:cubicBezTo>
                  <a:pt x="5734" y="4996"/>
                  <a:pt x="5722" y="4921"/>
                  <a:pt x="5704" y="4853"/>
                </a:cubicBezTo>
                <a:close/>
                <a:moveTo>
                  <a:pt x="6156" y="5410"/>
                </a:moveTo>
                <a:cubicBezTo>
                  <a:pt x="6274" y="5611"/>
                  <a:pt x="6381" y="5823"/>
                  <a:pt x="6474" y="6037"/>
                </a:cubicBezTo>
                <a:cubicBezTo>
                  <a:pt x="6587" y="6300"/>
                  <a:pt x="6688" y="6569"/>
                  <a:pt x="6763" y="6846"/>
                </a:cubicBezTo>
                <a:cubicBezTo>
                  <a:pt x="6844" y="7121"/>
                  <a:pt x="6900" y="7403"/>
                  <a:pt x="6938" y="7685"/>
                </a:cubicBezTo>
                <a:cubicBezTo>
                  <a:pt x="6945" y="7711"/>
                  <a:pt x="6945" y="7735"/>
                  <a:pt x="6951" y="7767"/>
                </a:cubicBezTo>
                <a:cubicBezTo>
                  <a:pt x="6938" y="7723"/>
                  <a:pt x="6926" y="7685"/>
                  <a:pt x="6920" y="7642"/>
                </a:cubicBezTo>
                <a:cubicBezTo>
                  <a:pt x="6863" y="7428"/>
                  <a:pt x="6801" y="7215"/>
                  <a:pt x="6738" y="7009"/>
                </a:cubicBezTo>
                <a:cubicBezTo>
                  <a:pt x="6675" y="6795"/>
                  <a:pt x="6613" y="6589"/>
                  <a:pt x="6544" y="6381"/>
                </a:cubicBezTo>
                <a:cubicBezTo>
                  <a:pt x="6468" y="6175"/>
                  <a:pt x="6393" y="5968"/>
                  <a:pt x="6312" y="5768"/>
                </a:cubicBezTo>
                <a:cubicBezTo>
                  <a:pt x="6261" y="5643"/>
                  <a:pt x="6205" y="5530"/>
                  <a:pt x="6156" y="5410"/>
                </a:cubicBezTo>
                <a:close/>
                <a:moveTo>
                  <a:pt x="3692" y="7541"/>
                </a:moveTo>
                <a:cubicBezTo>
                  <a:pt x="3937" y="7541"/>
                  <a:pt x="4181" y="7567"/>
                  <a:pt x="4426" y="7610"/>
                </a:cubicBezTo>
                <a:cubicBezTo>
                  <a:pt x="4675" y="7654"/>
                  <a:pt x="4933" y="7717"/>
                  <a:pt x="5184" y="7792"/>
                </a:cubicBezTo>
                <a:cubicBezTo>
                  <a:pt x="5202" y="7798"/>
                  <a:pt x="5221" y="7804"/>
                  <a:pt x="5240" y="7810"/>
                </a:cubicBezTo>
                <a:cubicBezTo>
                  <a:pt x="4933" y="7749"/>
                  <a:pt x="4626" y="7698"/>
                  <a:pt x="4313" y="7666"/>
                </a:cubicBezTo>
                <a:cubicBezTo>
                  <a:pt x="4112" y="7647"/>
                  <a:pt x="3906" y="7637"/>
                  <a:pt x="3701" y="7637"/>
                </a:cubicBezTo>
                <a:cubicBezTo>
                  <a:pt x="3578" y="7637"/>
                  <a:pt x="3456" y="7641"/>
                  <a:pt x="3335" y="7648"/>
                </a:cubicBezTo>
                <a:cubicBezTo>
                  <a:pt x="3171" y="7654"/>
                  <a:pt x="3009" y="7673"/>
                  <a:pt x="2846" y="7698"/>
                </a:cubicBezTo>
                <a:cubicBezTo>
                  <a:pt x="2764" y="7711"/>
                  <a:pt x="2682" y="7729"/>
                  <a:pt x="2601" y="7741"/>
                </a:cubicBezTo>
                <a:cubicBezTo>
                  <a:pt x="2726" y="7698"/>
                  <a:pt x="2852" y="7654"/>
                  <a:pt x="2983" y="7622"/>
                </a:cubicBezTo>
                <a:cubicBezTo>
                  <a:pt x="3215" y="7573"/>
                  <a:pt x="3454" y="7547"/>
                  <a:pt x="3692" y="7541"/>
                </a:cubicBezTo>
                <a:close/>
                <a:moveTo>
                  <a:pt x="5647" y="4677"/>
                </a:moveTo>
                <a:lnTo>
                  <a:pt x="5647" y="4677"/>
                </a:lnTo>
                <a:cubicBezTo>
                  <a:pt x="5653" y="4683"/>
                  <a:pt x="5659" y="4695"/>
                  <a:pt x="5667" y="4703"/>
                </a:cubicBezTo>
                <a:cubicBezTo>
                  <a:pt x="5716" y="4778"/>
                  <a:pt x="5766" y="4853"/>
                  <a:pt x="5810" y="4928"/>
                </a:cubicBezTo>
                <a:cubicBezTo>
                  <a:pt x="5885" y="5053"/>
                  <a:pt x="5954" y="5184"/>
                  <a:pt x="6017" y="5316"/>
                </a:cubicBezTo>
                <a:cubicBezTo>
                  <a:pt x="6142" y="5574"/>
                  <a:pt x="6243" y="5843"/>
                  <a:pt x="6324" y="6118"/>
                </a:cubicBezTo>
                <a:cubicBezTo>
                  <a:pt x="6405" y="6401"/>
                  <a:pt x="6462" y="6688"/>
                  <a:pt x="6500" y="6983"/>
                </a:cubicBezTo>
                <a:cubicBezTo>
                  <a:pt x="6532" y="7278"/>
                  <a:pt x="6562" y="7585"/>
                  <a:pt x="6688" y="7854"/>
                </a:cubicBezTo>
                <a:cubicBezTo>
                  <a:pt x="6694" y="7867"/>
                  <a:pt x="6700" y="7880"/>
                  <a:pt x="6706" y="7892"/>
                </a:cubicBezTo>
                <a:cubicBezTo>
                  <a:pt x="6700" y="7886"/>
                  <a:pt x="6694" y="7873"/>
                  <a:pt x="6694" y="7867"/>
                </a:cubicBezTo>
                <a:cubicBezTo>
                  <a:pt x="6625" y="7761"/>
                  <a:pt x="6562" y="7648"/>
                  <a:pt x="6506" y="7535"/>
                </a:cubicBezTo>
                <a:cubicBezTo>
                  <a:pt x="6399" y="7309"/>
                  <a:pt x="6306" y="7078"/>
                  <a:pt x="6231" y="6833"/>
                </a:cubicBezTo>
                <a:cubicBezTo>
                  <a:pt x="6162" y="6601"/>
                  <a:pt x="6110" y="6357"/>
                  <a:pt x="6067" y="6118"/>
                </a:cubicBezTo>
                <a:cubicBezTo>
                  <a:pt x="6023" y="5880"/>
                  <a:pt x="5980" y="5635"/>
                  <a:pt x="5916" y="5404"/>
                </a:cubicBezTo>
                <a:cubicBezTo>
                  <a:pt x="5861" y="5184"/>
                  <a:pt x="5786" y="4972"/>
                  <a:pt x="5679" y="4778"/>
                </a:cubicBezTo>
                <a:cubicBezTo>
                  <a:pt x="5679" y="4764"/>
                  <a:pt x="5673" y="4752"/>
                  <a:pt x="5673" y="4746"/>
                </a:cubicBezTo>
                <a:cubicBezTo>
                  <a:pt x="5667" y="4727"/>
                  <a:pt x="5659" y="4715"/>
                  <a:pt x="5653" y="4703"/>
                </a:cubicBezTo>
                <a:cubicBezTo>
                  <a:pt x="5653" y="4695"/>
                  <a:pt x="5647" y="4683"/>
                  <a:pt x="5647" y="4677"/>
                </a:cubicBezTo>
                <a:close/>
                <a:moveTo>
                  <a:pt x="5748" y="5192"/>
                </a:moveTo>
                <a:cubicBezTo>
                  <a:pt x="5772" y="5316"/>
                  <a:pt x="5798" y="5447"/>
                  <a:pt x="5823" y="5574"/>
                </a:cubicBezTo>
                <a:cubicBezTo>
                  <a:pt x="5867" y="5817"/>
                  <a:pt x="5922" y="6056"/>
                  <a:pt x="5986" y="6294"/>
                </a:cubicBezTo>
                <a:cubicBezTo>
                  <a:pt x="6043" y="6514"/>
                  <a:pt x="6110" y="6739"/>
                  <a:pt x="6186" y="6951"/>
                </a:cubicBezTo>
                <a:cubicBezTo>
                  <a:pt x="6268" y="7165"/>
                  <a:pt x="6356" y="7373"/>
                  <a:pt x="6456" y="7567"/>
                </a:cubicBezTo>
                <a:cubicBezTo>
                  <a:pt x="6512" y="7679"/>
                  <a:pt x="6575" y="7792"/>
                  <a:pt x="6644" y="7905"/>
                </a:cubicBezTo>
                <a:cubicBezTo>
                  <a:pt x="6512" y="7761"/>
                  <a:pt x="6399" y="7604"/>
                  <a:pt x="6298" y="7440"/>
                </a:cubicBezTo>
                <a:cubicBezTo>
                  <a:pt x="6136" y="7171"/>
                  <a:pt x="6017" y="6870"/>
                  <a:pt x="5930" y="6563"/>
                </a:cubicBezTo>
                <a:cubicBezTo>
                  <a:pt x="5847" y="6257"/>
                  <a:pt x="5798" y="5944"/>
                  <a:pt x="5772" y="5623"/>
                </a:cubicBezTo>
                <a:cubicBezTo>
                  <a:pt x="5766" y="5492"/>
                  <a:pt x="5760" y="5366"/>
                  <a:pt x="5748" y="5241"/>
                </a:cubicBezTo>
                <a:lnTo>
                  <a:pt x="5748" y="5192"/>
                </a:lnTo>
                <a:close/>
                <a:moveTo>
                  <a:pt x="3651" y="7682"/>
                </a:moveTo>
                <a:cubicBezTo>
                  <a:pt x="3834" y="7682"/>
                  <a:pt x="4017" y="7690"/>
                  <a:pt x="4200" y="7704"/>
                </a:cubicBezTo>
                <a:cubicBezTo>
                  <a:pt x="4531" y="7729"/>
                  <a:pt x="4857" y="7779"/>
                  <a:pt x="5178" y="7842"/>
                </a:cubicBezTo>
                <a:cubicBezTo>
                  <a:pt x="5340" y="7873"/>
                  <a:pt x="5503" y="7911"/>
                  <a:pt x="5667" y="7949"/>
                </a:cubicBezTo>
                <a:cubicBezTo>
                  <a:pt x="5704" y="7961"/>
                  <a:pt x="5742" y="7974"/>
                  <a:pt x="5772" y="7986"/>
                </a:cubicBezTo>
                <a:lnTo>
                  <a:pt x="5710" y="7986"/>
                </a:lnTo>
                <a:cubicBezTo>
                  <a:pt x="5516" y="7929"/>
                  <a:pt x="5321" y="7886"/>
                  <a:pt x="5121" y="7848"/>
                </a:cubicBezTo>
                <a:cubicBezTo>
                  <a:pt x="4895" y="7810"/>
                  <a:pt x="4669" y="7779"/>
                  <a:pt x="4444" y="7755"/>
                </a:cubicBezTo>
                <a:cubicBezTo>
                  <a:pt x="4212" y="7735"/>
                  <a:pt x="3987" y="7723"/>
                  <a:pt x="3755" y="7717"/>
                </a:cubicBezTo>
                <a:cubicBezTo>
                  <a:pt x="3529" y="7717"/>
                  <a:pt x="3298" y="7723"/>
                  <a:pt x="3072" y="7735"/>
                </a:cubicBezTo>
                <a:cubicBezTo>
                  <a:pt x="2940" y="7749"/>
                  <a:pt x="2815" y="7761"/>
                  <a:pt x="2682" y="7773"/>
                </a:cubicBezTo>
                <a:cubicBezTo>
                  <a:pt x="2858" y="7741"/>
                  <a:pt x="3040" y="7717"/>
                  <a:pt x="3222" y="7698"/>
                </a:cubicBezTo>
                <a:cubicBezTo>
                  <a:pt x="3365" y="7687"/>
                  <a:pt x="3508" y="7682"/>
                  <a:pt x="3651" y="7682"/>
                </a:cubicBezTo>
                <a:close/>
                <a:moveTo>
                  <a:pt x="3674" y="7735"/>
                </a:moveTo>
                <a:cubicBezTo>
                  <a:pt x="3899" y="7735"/>
                  <a:pt x="4131" y="7749"/>
                  <a:pt x="4357" y="7767"/>
                </a:cubicBezTo>
                <a:cubicBezTo>
                  <a:pt x="4582" y="7786"/>
                  <a:pt x="4808" y="7816"/>
                  <a:pt x="5033" y="7854"/>
                </a:cubicBezTo>
                <a:cubicBezTo>
                  <a:pt x="5240" y="7892"/>
                  <a:pt x="5447" y="7937"/>
                  <a:pt x="5653" y="7986"/>
                </a:cubicBezTo>
                <a:cubicBezTo>
                  <a:pt x="5604" y="7986"/>
                  <a:pt x="5560" y="7986"/>
                  <a:pt x="5516" y="7992"/>
                </a:cubicBezTo>
                <a:cubicBezTo>
                  <a:pt x="5215" y="7967"/>
                  <a:pt x="4907" y="7955"/>
                  <a:pt x="4600" y="7955"/>
                </a:cubicBezTo>
                <a:cubicBezTo>
                  <a:pt x="4238" y="7955"/>
                  <a:pt x="3880" y="7955"/>
                  <a:pt x="3516" y="7949"/>
                </a:cubicBezTo>
                <a:cubicBezTo>
                  <a:pt x="3153" y="7943"/>
                  <a:pt x="2795" y="7923"/>
                  <a:pt x="2439" y="7873"/>
                </a:cubicBezTo>
                <a:cubicBezTo>
                  <a:pt x="2413" y="7873"/>
                  <a:pt x="2388" y="7867"/>
                  <a:pt x="2364" y="7867"/>
                </a:cubicBezTo>
                <a:cubicBezTo>
                  <a:pt x="2364" y="7867"/>
                  <a:pt x="2358" y="7861"/>
                  <a:pt x="2350" y="7861"/>
                </a:cubicBezTo>
                <a:cubicBezTo>
                  <a:pt x="2364" y="7854"/>
                  <a:pt x="2376" y="7848"/>
                  <a:pt x="2388" y="7842"/>
                </a:cubicBezTo>
                <a:cubicBezTo>
                  <a:pt x="2476" y="7830"/>
                  <a:pt x="2558" y="7810"/>
                  <a:pt x="2645" y="7804"/>
                </a:cubicBezTo>
                <a:cubicBezTo>
                  <a:pt x="2758" y="7786"/>
                  <a:pt x="2877" y="7773"/>
                  <a:pt x="2989" y="7767"/>
                </a:cubicBezTo>
                <a:cubicBezTo>
                  <a:pt x="3215" y="7749"/>
                  <a:pt x="3448" y="7735"/>
                  <a:pt x="3674" y="7735"/>
                </a:cubicBezTo>
                <a:close/>
                <a:moveTo>
                  <a:pt x="2425" y="7892"/>
                </a:moveTo>
                <a:cubicBezTo>
                  <a:pt x="2740" y="7943"/>
                  <a:pt x="3059" y="7961"/>
                  <a:pt x="3379" y="7967"/>
                </a:cubicBezTo>
                <a:cubicBezTo>
                  <a:pt x="3735" y="7980"/>
                  <a:pt x="4093" y="7974"/>
                  <a:pt x="4450" y="7980"/>
                </a:cubicBezTo>
                <a:cubicBezTo>
                  <a:pt x="4757" y="7980"/>
                  <a:pt x="5058" y="7986"/>
                  <a:pt x="5366" y="8004"/>
                </a:cubicBezTo>
                <a:lnTo>
                  <a:pt x="5146" y="8004"/>
                </a:lnTo>
                <a:cubicBezTo>
                  <a:pt x="4915" y="8004"/>
                  <a:pt x="4675" y="8012"/>
                  <a:pt x="4438" y="8024"/>
                </a:cubicBezTo>
                <a:cubicBezTo>
                  <a:pt x="4200" y="8036"/>
                  <a:pt x="3961" y="8055"/>
                  <a:pt x="3723" y="8068"/>
                </a:cubicBezTo>
                <a:cubicBezTo>
                  <a:pt x="3605" y="8074"/>
                  <a:pt x="3487" y="8079"/>
                  <a:pt x="3369" y="8079"/>
                </a:cubicBezTo>
                <a:cubicBezTo>
                  <a:pt x="3255" y="8079"/>
                  <a:pt x="3141" y="8074"/>
                  <a:pt x="3027" y="8062"/>
                </a:cubicBezTo>
                <a:cubicBezTo>
                  <a:pt x="2821" y="8036"/>
                  <a:pt x="2613" y="7986"/>
                  <a:pt x="2425" y="7892"/>
                </a:cubicBezTo>
                <a:close/>
                <a:moveTo>
                  <a:pt x="2382" y="7886"/>
                </a:moveTo>
                <a:cubicBezTo>
                  <a:pt x="2552" y="7980"/>
                  <a:pt x="2746" y="8030"/>
                  <a:pt x="2934" y="8062"/>
                </a:cubicBezTo>
                <a:cubicBezTo>
                  <a:pt x="3095" y="8088"/>
                  <a:pt x="3256" y="8096"/>
                  <a:pt x="3419" y="8096"/>
                </a:cubicBezTo>
                <a:cubicBezTo>
                  <a:pt x="3485" y="8096"/>
                  <a:pt x="3550" y="8095"/>
                  <a:pt x="3617" y="8093"/>
                </a:cubicBezTo>
                <a:cubicBezTo>
                  <a:pt x="3854" y="8087"/>
                  <a:pt x="4093" y="8068"/>
                  <a:pt x="4331" y="8055"/>
                </a:cubicBezTo>
                <a:cubicBezTo>
                  <a:pt x="4576" y="8042"/>
                  <a:pt x="4814" y="8036"/>
                  <a:pt x="5058" y="8036"/>
                </a:cubicBezTo>
                <a:lnTo>
                  <a:pt x="5133" y="8036"/>
                </a:lnTo>
                <a:cubicBezTo>
                  <a:pt x="5065" y="8049"/>
                  <a:pt x="4996" y="8062"/>
                  <a:pt x="4921" y="8074"/>
                </a:cubicBezTo>
                <a:cubicBezTo>
                  <a:pt x="4751" y="8093"/>
                  <a:pt x="4576" y="8111"/>
                  <a:pt x="4406" y="8125"/>
                </a:cubicBezTo>
                <a:cubicBezTo>
                  <a:pt x="4175" y="8143"/>
                  <a:pt x="3943" y="8155"/>
                  <a:pt x="3704" y="8155"/>
                </a:cubicBezTo>
                <a:cubicBezTo>
                  <a:pt x="3486" y="8155"/>
                  <a:pt x="3266" y="8137"/>
                  <a:pt x="3046" y="8099"/>
                </a:cubicBezTo>
                <a:cubicBezTo>
                  <a:pt x="2833" y="8062"/>
                  <a:pt x="2621" y="7998"/>
                  <a:pt x="2419" y="7911"/>
                </a:cubicBezTo>
                <a:cubicBezTo>
                  <a:pt x="2395" y="7905"/>
                  <a:pt x="2376" y="7892"/>
                  <a:pt x="2358" y="7886"/>
                </a:cubicBezTo>
                <a:close/>
                <a:moveTo>
                  <a:pt x="6876" y="8192"/>
                </a:moveTo>
                <a:lnTo>
                  <a:pt x="6876" y="8200"/>
                </a:lnTo>
                <a:lnTo>
                  <a:pt x="6870" y="8192"/>
                </a:lnTo>
                <a:close/>
                <a:moveTo>
                  <a:pt x="6888" y="8206"/>
                </a:moveTo>
                <a:cubicBezTo>
                  <a:pt x="6894" y="8206"/>
                  <a:pt x="6894" y="8206"/>
                  <a:pt x="6900" y="8212"/>
                </a:cubicBezTo>
                <a:cubicBezTo>
                  <a:pt x="6894" y="8206"/>
                  <a:pt x="6888" y="8206"/>
                  <a:pt x="6888" y="8206"/>
                </a:cubicBezTo>
                <a:close/>
                <a:moveTo>
                  <a:pt x="2576" y="7992"/>
                </a:moveTo>
                <a:lnTo>
                  <a:pt x="2576" y="7992"/>
                </a:lnTo>
                <a:cubicBezTo>
                  <a:pt x="2702" y="8036"/>
                  <a:pt x="2827" y="8074"/>
                  <a:pt x="2959" y="8099"/>
                </a:cubicBezTo>
                <a:cubicBezTo>
                  <a:pt x="3177" y="8143"/>
                  <a:pt x="3397" y="8168"/>
                  <a:pt x="3617" y="8174"/>
                </a:cubicBezTo>
                <a:cubicBezTo>
                  <a:pt x="3672" y="8176"/>
                  <a:pt x="3728" y="8177"/>
                  <a:pt x="3784" y="8177"/>
                </a:cubicBezTo>
                <a:cubicBezTo>
                  <a:pt x="3956" y="8177"/>
                  <a:pt x="4129" y="8170"/>
                  <a:pt x="4299" y="8155"/>
                </a:cubicBezTo>
                <a:cubicBezTo>
                  <a:pt x="4426" y="8149"/>
                  <a:pt x="4551" y="8137"/>
                  <a:pt x="4675" y="8125"/>
                </a:cubicBezTo>
                <a:lnTo>
                  <a:pt x="4675" y="8125"/>
                </a:lnTo>
                <a:cubicBezTo>
                  <a:pt x="4626" y="8137"/>
                  <a:pt x="4582" y="8149"/>
                  <a:pt x="4531" y="8155"/>
                </a:cubicBezTo>
                <a:cubicBezTo>
                  <a:pt x="4281" y="8206"/>
                  <a:pt x="4024" y="8244"/>
                  <a:pt x="3773" y="8244"/>
                </a:cubicBezTo>
                <a:cubicBezTo>
                  <a:pt x="3756" y="8244"/>
                  <a:pt x="3739" y="8244"/>
                  <a:pt x="3722" y="8244"/>
                </a:cubicBezTo>
                <a:cubicBezTo>
                  <a:pt x="3495" y="8244"/>
                  <a:pt x="3267" y="8208"/>
                  <a:pt x="3046" y="8155"/>
                </a:cubicBezTo>
                <a:cubicBezTo>
                  <a:pt x="2928" y="8125"/>
                  <a:pt x="2809" y="8087"/>
                  <a:pt x="2688" y="8042"/>
                </a:cubicBezTo>
                <a:cubicBezTo>
                  <a:pt x="2651" y="8024"/>
                  <a:pt x="2613" y="8012"/>
                  <a:pt x="2576" y="7992"/>
                </a:cubicBezTo>
                <a:close/>
                <a:moveTo>
                  <a:pt x="5960" y="5103"/>
                </a:moveTo>
                <a:lnTo>
                  <a:pt x="5960" y="5103"/>
                </a:lnTo>
                <a:cubicBezTo>
                  <a:pt x="5998" y="5160"/>
                  <a:pt x="6035" y="5216"/>
                  <a:pt x="6073" y="5279"/>
                </a:cubicBezTo>
                <a:cubicBezTo>
                  <a:pt x="6073" y="5279"/>
                  <a:pt x="6080" y="5285"/>
                  <a:pt x="6080" y="5291"/>
                </a:cubicBezTo>
                <a:cubicBezTo>
                  <a:pt x="6142" y="5423"/>
                  <a:pt x="6205" y="5560"/>
                  <a:pt x="6261" y="5698"/>
                </a:cubicBezTo>
                <a:cubicBezTo>
                  <a:pt x="6350" y="5899"/>
                  <a:pt x="6425" y="6100"/>
                  <a:pt x="6494" y="6306"/>
                </a:cubicBezTo>
                <a:cubicBezTo>
                  <a:pt x="6569" y="6514"/>
                  <a:pt x="6631" y="6726"/>
                  <a:pt x="6694" y="6933"/>
                </a:cubicBezTo>
                <a:cubicBezTo>
                  <a:pt x="6757" y="7147"/>
                  <a:pt x="6813" y="7359"/>
                  <a:pt x="6876" y="7573"/>
                </a:cubicBezTo>
                <a:cubicBezTo>
                  <a:pt x="6908" y="7698"/>
                  <a:pt x="6938" y="7824"/>
                  <a:pt x="6969" y="7949"/>
                </a:cubicBezTo>
                <a:cubicBezTo>
                  <a:pt x="6975" y="8004"/>
                  <a:pt x="6989" y="8068"/>
                  <a:pt x="7007" y="8125"/>
                </a:cubicBezTo>
                <a:cubicBezTo>
                  <a:pt x="7013" y="8149"/>
                  <a:pt x="7026" y="8168"/>
                  <a:pt x="7033" y="8186"/>
                </a:cubicBezTo>
                <a:cubicBezTo>
                  <a:pt x="7033" y="8192"/>
                  <a:pt x="7039" y="8200"/>
                  <a:pt x="7039" y="8212"/>
                </a:cubicBezTo>
                <a:cubicBezTo>
                  <a:pt x="7045" y="8230"/>
                  <a:pt x="7045" y="8244"/>
                  <a:pt x="7051" y="8262"/>
                </a:cubicBezTo>
                <a:cubicBezTo>
                  <a:pt x="6926" y="8168"/>
                  <a:pt x="6825" y="8036"/>
                  <a:pt x="6757" y="7892"/>
                </a:cubicBezTo>
                <a:cubicBezTo>
                  <a:pt x="6619" y="7636"/>
                  <a:pt x="6581" y="7335"/>
                  <a:pt x="6550" y="7046"/>
                </a:cubicBezTo>
                <a:cubicBezTo>
                  <a:pt x="6532" y="6896"/>
                  <a:pt x="6512" y="6751"/>
                  <a:pt x="6486" y="6607"/>
                </a:cubicBezTo>
                <a:cubicBezTo>
                  <a:pt x="6462" y="6463"/>
                  <a:pt x="6431" y="6326"/>
                  <a:pt x="6393" y="6187"/>
                </a:cubicBezTo>
                <a:cubicBezTo>
                  <a:pt x="6318" y="5912"/>
                  <a:pt x="6217" y="5643"/>
                  <a:pt x="6098" y="5380"/>
                </a:cubicBezTo>
                <a:cubicBezTo>
                  <a:pt x="6055" y="5285"/>
                  <a:pt x="6011" y="5192"/>
                  <a:pt x="5960" y="5103"/>
                </a:cubicBezTo>
                <a:close/>
                <a:moveTo>
                  <a:pt x="7076" y="8268"/>
                </a:moveTo>
                <a:lnTo>
                  <a:pt x="7076" y="8268"/>
                </a:lnTo>
                <a:cubicBezTo>
                  <a:pt x="7082" y="8281"/>
                  <a:pt x="7088" y="8287"/>
                  <a:pt x="7096" y="8293"/>
                </a:cubicBezTo>
                <a:cubicBezTo>
                  <a:pt x="7088" y="8287"/>
                  <a:pt x="7082" y="8287"/>
                  <a:pt x="7082" y="8281"/>
                </a:cubicBezTo>
                <a:cubicBezTo>
                  <a:pt x="7082" y="8275"/>
                  <a:pt x="7076" y="8275"/>
                  <a:pt x="7076" y="8268"/>
                </a:cubicBezTo>
                <a:close/>
                <a:moveTo>
                  <a:pt x="3250" y="1"/>
                </a:moveTo>
                <a:cubicBezTo>
                  <a:pt x="3247" y="1"/>
                  <a:pt x="3243" y="3"/>
                  <a:pt x="3241" y="8"/>
                </a:cubicBezTo>
                <a:cubicBezTo>
                  <a:pt x="3228" y="52"/>
                  <a:pt x="3215" y="102"/>
                  <a:pt x="3203" y="145"/>
                </a:cubicBezTo>
                <a:cubicBezTo>
                  <a:pt x="3185" y="190"/>
                  <a:pt x="3165" y="234"/>
                  <a:pt x="3147" y="278"/>
                </a:cubicBezTo>
                <a:cubicBezTo>
                  <a:pt x="3102" y="371"/>
                  <a:pt x="3052" y="454"/>
                  <a:pt x="2997" y="535"/>
                </a:cubicBezTo>
                <a:cubicBezTo>
                  <a:pt x="2877" y="703"/>
                  <a:pt x="2740" y="848"/>
                  <a:pt x="2613" y="1010"/>
                </a:cubicBezTo>
                <a:cubicBezTo>
                  <a:pt x="2488" y="1160"/>
                  <a:pt x="2370" y="1324"/>
                  <a:pt x="2294" y="1512"/>
                </a:cubicBezTo>
                <a:cubicBezTo>
                  <a:pt x="2225" y="1687"/>
                  <a:pt x="2188" y="1882"/>
                  <a:pt x="2182" y="2070"/>
                </a:cubicBezTo>
                <a:cubicBezTo>
                  <a:pt x="2176" y="2265"/>
                  <a:pt x="2200" y="2459"/>
                  <a:pt x="2263" y="2641"/>
                </a:cubicBezTo>
                <a:cubicBezTo>
                  <a:pt x="2269" y="2659"/>
                  <a:pt x="2275" y="2678"/>
                  <a:pt x="2282" y="2696"/>
                </a:cubicBezTo>
                <a:cubicBezTo>
                  <a:pt x="2269" y="2823"/>
                  <a:pt x="2269" y="2941"/>
                  <a:pt x="2282" y="3066"/>
                </a:cubicBezTo>
                <a:cubicBezTo>
                  <a:pt x="2288" y="3205"/>
                  <a:pt x="2306" y="3335"/>
                  <a:pt x="2338" y="3468"/>
                </a:cubicBezTo>
                <a:cubicBezTo>
                  <a:pt x="2269" y="3304"/>
                  <a:pt x="2200" y="3141"/>
                  <a:pt x="2138" y="2973"/>
                </a:cubicBezTo>
                <a:lnTo>
                  <a:pt x="2138" y="2959"/>
                </a:lnTo>
                <a:lnTo>
                  <a:pt x="2138" y="2947"/>
                </a:lnTo>
                <a:cubicBezTo>
                  <a:pt x="2132" y="2935"/>
                  <a:pt x="2132" y="2928"/>
                  <a:pt x="2132" y="2916"/>
                </a:cubicBezTo>
                <a:cubicBezTo>
                  <a:pt x="2124" y="2898"/>
                  <a:pt x="2124" y="2872"/>
                  <a:pt x="2118" y="2853"/>
                </a:cubicBezTo>
                <a:cubicBezTo>
                  <a:pt x="2112" y="2835"/>
                  <a:pt x="2106" y="2809"/>
                  <a:pt x="2100" y="2791"/>
                </a:cubicBezTo>
                <a:cubicBezTo>
                  <a:pt x="2094" y="2771"/>
                  <a:pt x="2087" y="2753"/>
                  <a:pt x="2075" y="2734"/>
                </a:cubicBezTo>
                <a:cubicBezTo>
                  <a:pt x="2075" y="2728"/>
                  <a:pt x="2069" y="2728"/>
                  <a:pt x="2069" y="2728"/>
                </a:cubicBezTo>
                <a:cubicBezTo>
                  <a:pt x="2063" y="2710"/>
                  <a:pt x="2057" y="2690"/>
                  <a:pt x="2049" y="2672"/>
                </a:cubicBezTo>
                <a:cubicBezTo>
                  <a:pt x="2037" y="2635"/>
                  <a:pt x="2025" y="2589"/>
                  <a:pt x="2019" y="2546"/>
                </a:cubicBezTo>
                <a:cubicBezTo>
                  <a:pt x="2006" y="2465"/>
                  <a:pt x="1994" y="2377"/>
                  <a:pt x="1994" y="2289"/>
                </a:cubicBezTo>
                <a:cubicBezTo>
                  <a:pt x="1982" y="2108"/>
                  <a:pt x="2000" y="1932"/>
                  <a:pt x="2012" y="1750"/>
                </a:cubicBezTo>
                <a:cubicBezTo>
                  <a:pt x="2025" y="1562"/>
                  <a:pt x="2037" y="1374"/>
                  <a:pt x="2025" y="1186"/>
                </a:cubicBezTo>
                <a:cubicBezTo>
                  <a:pt x="2012" y="1004"/>
                  <a:pt x="1968" y="836"/>
                  <a:pt x="1912" y="666"/>
                </a:cubicBezTo>
                <a:cubicBezTo>
                  <a:pt x="1881" y="572"/>
                  <a:pt x="1843" y="478"/>
                  <a:pt x="1800" y="390"/>
                </a:cubicBezTo>
                <a:cubicBezTo>
                  <a:pt x="1780" y="341"/>
                  <a:pt x="1762" y="296"/>
                  <a:pt x="1736" y="252"/>
                </a:cubicBezTo>
                <a:cubicBezTo>
                  <a:pt x="1724" y="220"/>
                  <a:pt x="1711" y="190"/>
                  <a:pt x="1693" y="159"/>
                </a:cubicBezTo>
                <a:cubicBezTo>
                  <a:pt x="1693" y="159"/>
                  <a:pt x="1693" y="153"/>
                  <a:pt x="1687" y="153"/>
                </a:cubicBezTo>
                <a:lnTo>
                  <a:pt x="1687" y="145"/>
                </a:lnTo>
                <a:cubicBezTo>
                  <a:pt x="1681" y="139"/>
                  <a:pt x="1673" y="127"/>
                  <a:pt x="1667" y="121"/>
                </a:cubicBezTo>
                <a:cubicBezTo>
                  <a:pt x="1665" y="119"/>
                  <a:pt x="1664" y="119"/>
                  <a:pt x="1662" y="119"/>
                </a:cubicBezTo>
                <a:cubicBezTo>
                  <a:pt x="1658" y="119"/>
                  <a:pt x="1655" y="123"/>
                  <a:pt x="1655" y="127"/>
                </a:cubicBezTo>
                <a:cubicBezTo>
                  <a:pt x="1661" y="127"/>
                  <a:pt x="1661" y="133"/>
                  <a:pt x="1661" y="139"/>
                </a:cubicBezTo>
                <a:cubicBezTo>
                  <a:pt x="1655" y="139"/>
                  <a:pt x="1655" y="139"/>
                  <a:pt x="1655" y="145"/>
                </a:cubicBezTo>
                <a:cubicBezTo>
                  <a:pt x="1636" y="171"/>
                  <a:pt x="1624" y="190"/>
                  <a:pt x="1612" y="214"/>
                </a:cubicBezTo>
                <a:lnTo>
                  <a:pt x="1605" y="214"/>
                </a:lnTo>
                <a:cubicBezTo>
                  <a:pt x="1605" y="228"/>
                  <a:pt x="1598" y="234"/>
                  <a:pt x="1592" y="246"/>
                </a:cubicBezTo>
                <a:cubicBezTo>
                  <a:pt x="1511" y="384"/>
                  <a:pt x="1430" y="521"/>
                  <a:pt x="1372" y="672"/>
                </a:cubicBezTo>
                <a:cubicBezTo>
                  <a:pt x="1297" y="854"/>
                  <a:pt x="1247" y="1048"/>
                  <a:pt x="1241" y="1243"/>
                </a:cubicBezTo>
                <a:cubicBezTo>
                  <a:pt x="1229" y="1443"/>
                  <a:pt x="1273" y="1643"/>
                  <a:pt x="1348" y="1831"/>
                </a:cubicBezTo>
                <a:cubicBezTo>
                  <a:pt x="1423" y="2019"/>
                  <a:pt x="1530" y="2201"/>
                  <a:pt x="1655" y="2364"/>
                </a:cubicBezTo>
                <a:cubicBezTo>
                  <a:pt x="1711" y="2453"/>
                  <a:pt x="1774" y="2534"/>
                  <a:pt x="1843" y="2621"/>
                </a:cubicBezTo>
                <a:cubicBezTo>
                  <a:pt x="1875" y="2665"/>
                  <a:pt x="1912" y="2710"/>
                  <a:pt x="1944" y="2753"/>
                </a:cubicBezTo>
                <a:cubicBezTo>
                  <a:pt x="1974" y="2785"/>
                  <a:pt x="2000" y="2823"/>
                  <a:pt x="2031" y="2860"/>
                </a:cubicBezTo>
                <a:cubicBezTo>
                  <a:pt x="2031" y="2866"/>
                  <a:pt x="2031" y="2866"/>
                  <a:pt x="2037" y="2872"/>
                </a:cubicBezTo>
                <a:cubicBezTo>
                  <a:pt x="2043" y="2878"/>
                  <a:pt x="2043" y="2878"/>
                  <a:pt x="2049" y="2884"/>
                </a:cubicBezTo>
                <a:cubicBezTo>
                  <a:pt x="2057" y="2898"/>
                  <a:pt x="2057" y="2904"/>
                  <a:pt x="2057" y="2910"/>
                </a:cubicBezTo>
                <a:cubicBezTo>
                  <a:pt x="2060" y="2917"/>
                  <a:pt x="2064" y="2920"/>
                  <a:pt x="2067" y="2920"/>
                </a:cubicBezTo>
                <a:cubicBezTo>
                  <a:pt x="2070" y="2920"/>
                  <a:pt x="2072" y="2918"/>
                  <a:pt x="2075" y="2916"/>
                </a:cubicBezTo>
                <a:cubicBezTo>
                  <a:pt x="2075" y="2922"/>
                  <a:pt x="2081" y="2922"/>
                  <a:pt x="2081" y="2928"/>
                </a:cubicBezTo>
                <a:cubicBezTo>
                  <a:pt x="2182" y="3205"/>
                  <a:pt x="2294" y="3480"/>
                  <a:pt x="2419" y="3743"/>
                </a:cubicBezTo>
                <a:cubicBezTo>
                  <a:pt x="2425" y="3775"/>
                  <a:pt x="2439" y="3800"/>
                  <a:pt x="2451" y="3830"/>
                </a:cubicBezTo>
                <a:cubicBezTo>
                  <a:pt x="2463" y="3856"/>
                  <a:pt x="2476" y="3887"/>
                  <a:pt x="2488" y="3919"/>
                </a:cubicBezTo>
                <a:cubicBezTo>
                  <a:pt x="2491" y="3922"/>
                  <a:pt x="2494" y="3924"/>
                  <a:pt x="2498" y="3924"/>
                </a:cubicBezTo>
                <a:cubicBezTo>
                  <a:pt x="2501" y="3924"/>
                  <a:pt x="2504" y="3922"/>
                  <a:pt x="2508" y="3919"/>
                </a:cubicBezTo>
                <a:cubicBezTo>
                  <a:pt x="2613" y="4145"/>
                  <a:pt x="2740" y="4364"/>
                  <a:pt x="2870" y="4570"/>
                </a:cubicBezTo>
                <a:cubicBezTo>
                  <a:pt x="2827" y="4521"/>
                  <a:pt x="2789" y="4470"/>
                  <a:pt x="2752" y="4420"/>
                </a:cubicBezTo>
                <a:cubicBezTo>
                  <a:pt x="2682" y="4313"/>
                  <a:pt x="2621" y="4206"/>
                  <a:pt x="2558" y="4094"/>
                </a:cubicBezTo>
                <a:cubicBezTo>
                  <a:pt x="2419" y="3862"/>
                  <a:pt x="2288" y="3624"/>
                  <a:pt x="2124" y="3405"/>
                </a:cubicBezTo>
                <a:cubicBezTo>
                  <a:pt x="1968" y="3191"/>
                  <a:pt x="1780" y="3003"/>
                  <a:pt x="1554" y="2866"/>
                </a:cubicBezTo>
                <a:cubicBezTo>
                  <a:pt x="1335" y="2728"/>
                  <a:pt x="1091" y="2641"/>
                  <a:pt x="840" y="2583"/>
                </a:cubicBezTo>
                <a:cubicBezTo>
                  <a:pt x="583" y="2528"/>
                  <a:pt x="327" y="2496"/>
                  <a:pt x="64" y="2471"/>
                </a:cubicBezTo>
                <a:lnTo>
                  <a:pt x="19" y="2471"/>
                </a:lnTo>
                <a:cubicBezTo>
                  <a:pt x="13" y="2477"/>
                  <a:pt x="7" y="2490"/>
                  <a:pt x="1" y="2496"/>
                </a:cubicBezTo>
                <a:lnTo>
                  <a:pt x="7" y="2496"/>
                </a:lnTo>
                <a:cubicBezTo>
                  <a:pt x="44" y="2528"/>
                  <a:pt x="88" y="2552"/>
                  <a:pt x="131" y="2589"/>
                </a:cubicBezTo>
                <a:cubicBezTo>
                  <a:pt x="131" y="2589"/>
                  <a:pt x="139" y="2589"/>
                  <a:pt x="139" y="2597"/>
                </a:cubicBezTo>
                <a:cubicBezTo>
                  <a:pt x="195" y="2635"/>
                  <a:pt x="244" y="2678"/>
                  <a:pt x="289" y="2728"/>
                </a:cubicBezTo>
                <a:cubicBezTo>
                  <a:pt x="395" y="2823"/>
                  <a:pt x="489" y="2922"/>
                  <a:pt x="583" y="3029"/>
                </a:cubicBezTo>
                <a:cubicBezTo>
                  <a:pt x="765" y="3236"/>
                  <a:pt x="947" y="3448"/>
                  <a:pt x="1160" y="3630"/>
                </a:cubicBezTo>
                <a:cubicBezTo>
                  <a:pt x="1267" y="3731"/>
                  <a:pt x="1386" y="3812"/>
                  <a:pt x="1511" y="3881"/>
                </a:cubicBezTo>
                <a:cubicBezTo>
                  <a:pt x="1649" y="3963"/>
                  <a:pt x="1786" y="4026"/>
                  <a:pt x="1930" y="4088"/>
                </a:cubicBezTo>
                <a:cubicBezTo>
                  <a:pt x="2069" y="4151"/>
                  <a:pt x="2213" y="4220"/>
                  <a:pt x="2350" y="4295"/>
                </a:cubicBezTo>
                <a:cubicBezTo>
                  <a:pt x="2482" y="4370"/>
                  <a:pt x="2607" y="4458"/>
                  <a:pt x="2720" y="4564"/>
                </a:cubicBezTo>
                <a:cubicBezTo>
                  <a:pt x="2952" y="4764"/>
                  <a:pt x="3140" y="5010"/>
                  <a:pt x="3322" y="5253"/>
                </a:cubicBezTo>
                <a:cubicBezTo>
                  <a:pt x="3341" y="5285"/>
                  <a:pt x="3365" y="5316"/>
                  <a:pt x="3391" y="5342"/>
                </a:cubicBezTo>
                <a:cubicBezTo>
                  <a:pt x="3391" y="5348"/>
                  <a:pt x="3397" y="5348"/>
                  <a:pt x="3403" y="5348"/>
                </a:cubicBezTo>
                <a:cubicBezTo>
                  <a:pt x="3817" y="5887"/>
                  <a:pt x="4287" y="6375"/>
                  <a:pt x="4794" y="6821"/>
                </a:cubicBezTo>
                <a:cubicBezTo>
                  <a:pt x="4701" y="6777"/>
                  <a:pt x="4606" y="6726"/>
                  <a:pt x="4519" y="6664"/>
                </a:cubicBezTo>
                <a:cubicBezTo>
                  <a:pt x="4412" y="6589"/>
                  <a:pt x="4319" y="6500"/>
                  <a:pt x="4218" y="6407"/>
                </a:cubicBezTo>
                <a:cubicBezTo>
                  <a:pt x="4163" y="6357"/>
                  <a:pt x="4105" y="6300"/>
                  <a:pt x="4050" y="6244"/>
                </a:cubicBezTo>
                <a:cubicBezTo>
                  <a:pt x="4042" y="6237"/>
                  <a:pt x="4042" y="6237"/>
                  <a:pt x="4042" y="6231"/>
                </a:cubicBezTo>
                <a:cubicBezTo>
                  <a:pt x="4030" y="6213"/>
                  <a:pt x="4018" y="6199"/>
                  <a:pt x="4005" y="6181"/>
                </a:cubicBezTo>
                <a:cubicBezTo>
                  <a:pt x="3981" y="6150"/>
                  <a:pt x="3955" y="6118"/>
                  <a:pt x="3923" y="6087"/>
                </a:cubicBezTo>
                <a:lnTo>
                  <a:pt x="3917" y="6087"/>
                </a:lnTo>
                <a:cubicBezTo>
                  <a:pt x="3917" y="6081"/>
                  <a:pt x="3911" y="6081"/>
                  <a:pt x="3905" y="6075"/>
                </a:cubicBezTo>
                <a:cubicBezTo>
                  <a:pt x="3874" y="6049"/>
                  <a:pt x="3842" y="6025"/>
                  <a:pt x="3811" y="5999"/>
                </a:cubicBezTo>
                <a:cubicBezTo>
                  <a:pt x="3767" y="5944"/>
                  <a:pt x="3717" y="5893"/>
                  <a:pt x="3674" y="5849"/>
                </a:cubicBezTo>
                <a:cubicBezTo>
                  <a:pt x="3660" y="5831"/>
                  <a:pt x="3654" y="5817"/>
                  <a:pt x="3648" y="5805"/>
                </a:cubicBezTo>
                <a:cubicBezTo>
                  <a:pt x="3642" y="5805"/>
                  <a:pt x="3636" y="5805"/>
                  <a:pt x="3636" y="5811"/>
                </a:cubicBezTo>
                <a:cubicBezTo>
                  <a:pt x="3579" y="5762"/>
                  <a:pt x="3523" y="5718"/>
                  <a:pt x="3466" y="5673"/>
                </a:cubicBezTo>
                <a:cubicBezTo>
                  <a:pt x="3284" y="5536"/>
                  <a:pt x="3078" y="5429"/>
                  <a:pt x="2864" y="5354"/>
                </a:cubicBezTo>
                <a:cubicBezTo>
                  <a:pt x="2645" y="5273"/>
                  <a:pt x="2413" y="5235"/>
                  <a:pt x="2182" y="5235"/>
                </a:cubicBezTo>
                <a:cubicBezTo>
                  <a:pt x="2165" y="5235"/>
                  <a:pt x="2149" y="5235"/>
                  <a:pt x="2132" y="5235"/>
                </a:cubicBezTo>
                <a:cubicBezTo>
                  <a:pt x="1910" y="5235"/>
                  <a:pt x="1683" y="5272"/>
                  <a:pt x="1473" y="5342"/>
                </a:cubicBezTo>
                <a:cubicBezTo>
                  <a:pt x="1247" y="5417"/>
                  <a:pt x="1028" y="5530"/>
                  <a:pt x="834" y="5673"/>
                </a:cubicBezTo>
                <a:cubicBezTo>
                  <a:pt x="816" y="5692"/>
                  <a:pt x="790" y="5711"/>
                  <a:pt x="765" y="5730"/>
                </a:cubicBezTo>
                <a:cubicBezTo>
                  <a:pt x="747" y="5742"/>
                  <a:pt x="765" y="5768"/>
                  <a:pt x="784" y="5768"/>
                </a:cubicBezTo>
                <a:cubicBezTo>
                  <a:pt x="779" y="5773"/>
                  <a:pt x="782" y="5781"/>
                  <a:pt x="790" y="5781"/>
                </a:cubicBezTo>
                <a:cubicBezTo>
                  <a:pt x="792" y="5781"/>
                  <a:pt x="794" y="5781"/>
                  <a:pt x="796" y="5780"/>
                </a:cubicBezTo>
                <a:cubicBezTo>
                  <a:pt x="808" y="5780"/>
                  <a:pt x="828" y="5774"/>
                  <a:pt x="840" y="5768"/>
                </a:cubicBezTo>
                <a:cubicBezTo>
                  <a:pt x="996" y="5880"/>
                  <a:pt x="1166" y="5968"/>
                  <a:pt x="1342" y="6037"/>
                </a:cubicBezTo>
                <a:cubicBezTo>
                  <a:pt x="1542" y="6112"/>
                  <a:pt x="1748" y="6156"/>
                  <a:pt x="1962" y="6162"/>
                </a:cubicBezTo>
                <a:cubicBezTo>
                  <a:pt x="1985" y="6163"/>
                  <a:pt x="2008" y="6163"/>
                  <a:pt x="2031" y="6163"/>
                </a:cubicBezTo>
                <a:cubicBezTo>
                  <a:pt x="2234" y="6163"/>
                  <a:pt x="2442" y="6135"/>
                  <a:pt x="2645" y="6106"/>
                </a:cubicBezTo>
                <a:cubicBezTo>
                  <a:pt x="2858" y="6075"/>
                  <a:pt x="3072" y="6049"/>
                  <a:pt x="3284" y="6049"/>
                </a:cubicBezTo>
                <a:cubicBezTo>
                  <a:pt x="3486" y="6049"/>
                  <a:pt x="3686" y="6081"/>
                  <a:pt x="3874" y="6162"/>
                </a:cubicBezTo>
                <a:cubicBezTo>
                  <a:pt x="3892" y="6169"/>
                  <a:pt x="3905" y="6175"/>
                  <a:pt x="3923" y="6187"/>
                </a:cubicBezTo>
                <a:cubicBezTo>
                  <a:pt x="3955" y="6213"/>
                  <a:pt x="3987" y="6244"/>
                  <a:pt x="4018" y="6275"/>
                </a:cubicBezTo>
                <a:cubicBezTo>
                  <a:pt x="4024" y="6282"/>
                  <a:pt x="4030" y="6294"/>
                  <a:pt x="4036" y="6294"/>
                </a:cubicBezTo>
                <a:cubicBezTo>
                  <a:pt x="4036" y="6300"/>
                  <a:pt x="4042" y="6300"/>
                  <a:pt x="4042" y="6300"/>
                </a:cubicBezTo>
                <a:cubicBezTo>
                  <a:pt x="4080" y="6332"/>
                  <a:pt x="4111" y="6357"/>
                  <a:pt x="4143" y="6387"/>
                </a:cubicBezTo>
                <a:cubicBezTo>
                  <a:pt x="4331" y="6569"/>
                  <a:pt x="4531" y="6745"/>
                  <a:pt x="4776" y="6846"/>
                </a:cubicBezTo>
                <a:cubicBezTo>
                  <a:pt x="4802" y="6852"/>
                  <a:pt x="4826" y="6864"/>
                  <a:pt x="4851" y="6870"/>
                </a:cubicBezTo>
                <a:cubicBezTo>
                  <a:pt x="5479" y="7397"/>
                  <a:pt x="6162" y="7861"/>
                  <a:pt x="6876" y="8256"/>
                </a:cubicBezTo>
                <a:cubicBezTo>
                  <a:pt x="6838" y="8244"/>
                  <a:pt x="6801" y="8230"/>
                  <a:pt x="6763" y="8218"/>
                </a:cubicBezTo>
                <a:cubicBezTo>
                  <a:pt x="6607" y="8168"/>
                  <a:pt x="6443" y="8117"/>
                  <a:pt x="6280" y="8074"/>
                </a:cubicBezTo>
                <a:cubicBezTo>
                  <a:pt x="6067" y="8012"/>
                  <a:pt x="5847" y="7949"/>
                  <a:pt x="5629" y="7899"/>
                </a:cubicBezTo>
                <a:cubicBezTo>
                  <a:pt x="5516" y="7854"/>
                  <a:pt x="5396" y="7816"/>
                  <a:pt x="5283" y="7779"/>
                </a:cubicBezTo>
                <a:cubicBezTo>
                  <a:pt x="5033" y="7704"/>
                  <a:pt x="4776" y="7636"/>
                  <a:pt x="4519" y="7585"/>
                </a:cubicBezTo>
                <a:cubicBezTo>
                  <a:pt x="4275" y="7541"/>
                  <a:pt x="4024" y="7509"/>
                  <a:pt x="3773" y="7503"/>
                </a:cubicBezTo>
                <a:cubicBezTo>
                  <a:pt x="3535" y="7503"/>
                  <a:pt x="3298" y="7523"/>
                  <a:pt x="3059" y="7567"/>
                </a:cubicBezTo>
                <a:cubicBezTo>
                  <a:pt x="2827" y="7616"/>
                  <a:pt x="2601" y="7691"/>
                  <a:pt x="2388" y="7798"/>
                </a:cubicBezTo>
                <a:cubicBezTo>
                  <a:pt x="2382" y="7798"/>
                  <a:pt x="2376" y="7798"/>
                  <a:pt x="2370" y="7804"/>
                </a:cubicBezTo>
                <a:cubicBezTo>
                  <a:pt x="2332" y="7816"/>
                  <a:pt x="2294" y="7824"/>
                  <a:pt x="2257" y="7836"/>
                </a:cubicBezTo>
                <a:cubicBezTo>
                  <a:pt x="2237" y="7842"/>
                  <a:pt x="2245" y="7873"/>
                  <a:pt x="2263" y="7873"/>
                </a:cubicBezTo>
                <a:lnTo>
                  <a:pt x="2269" y="7867"/>
                </a:lnTo>
                <a:cubicBezTo>
                  <a:pt x="2476" y="7998"/>
                  <a:pt x="2702" y="8099"/>
                  <a:pt x="2934" y="8168"/>
                </a:cubicBezTo>
                <a:cubicBezTo>
                  <a:pt x="3171" y="8237"/>
                  <a:pt x="3416" y="8275"/>
                  <a:pt x="3660" y="8287"/>
                </a:cubicBezTo>
                <a:cubicBezTo>
                  <a:pt x="3685" y="8288"/>
                  <a:pt x="3710" y="8288"/>
                  <a:pt x="3735" y="8288"/>
                </a:cubicBezTo>
                <a:cubicBezTo>
                  <a:pt x="3966" y="8288"/>
                  <a:pt x="4193" y="8263"/>
                  <a:pt x="4418" y="8224"/>
                </a:cubicBezTo>
                <a:cubicBezTo>
                  <a:pt x="4651" y="8180"/>
                  <a:pt x="4877" y="8131"/>
                  <a:pt x="5109" y="8087"/>
                </a:cubicBezTo>
                <a:cubicBezTo>
                  <a:pt x="5208" y="8080"/>
                  <a:pt x="5309" y="8074"/>
                  <a:pt x="5410" y="8068"/>
                </a:cubicBezTo>
                <a:cubicBezTo>
                  <a:pt x="5528" y="8062"/>
                  <a:pt x="5653" y="8062"/>
                  <a:pt x="5780" y="8055"/>
                </a:cubicBezTo>
                <a:lnTo>
                  <a:pt x="5841" y="8055"/>
                </a:lnTo>
                <a:cubicBezTo>
                  <a:pt x="6035" y="8080"/>
                  <a:pt x="6237" y="8117"/>
                  <a:pt x="6425" y="8162"/>
                </a:cubicBezTo>
                <a:cubicBezTo>
                  <a:pt x="6456" y="8168"/>
                  <a:pt x="6486" y="8180"/>
                  <a:pt x="6518" y="8186"/>
                </a:cubicBezTo>
                <a:cubicBezTo>
                  <a:pt x="6562" y="8200"/>
                  <a:pt x="6607" y="8212"/>
                  <a:pt x="6644" y="8224"/>
                </a:cubicBezTo>
                <a:cubicBezTo>
                  <a:pt x="6700" y="8237"/>
                  <a:pt x="6757" y="8256"/>
                  <a:pt x="6807" y="8275"/>
                </a:cubicBezTo>
                <a:cubicBezTo>
                  <a:pt x="6951" y="8319"/>
                  <a:pt x="7088" y="8374"/>
                  <a:pt x="7227" y="8444"/>
                </a:cubicBezTo>
                <a:cubicBezTo>
                  <a:pt x="7290" y="8481"/>
                  <a:pt x="7359" y="8519"/>
                  <a:pt x="7427" y="8550"/>
                </a:cubicBezTo>
                <a:cubicBezTo>
                  <a:pt x="7458" y="8562"/>
                  <a:pt x="7490" y="8582"/>
                  <a:pt x="7527" y="8594"/>
                </a:cubicBezTo>
                <a:lnTo>
                  <a:pt x="7539" y="8594"/>
                </a:lnTo>
                <a:cubicBezTo>
                  <a:pt x="7553" y="8600"/>
                  <a:pt x="7559" y="8606"/>
                  <a:pt x="7571" y="8606"/>
                </a:cubicBezTo>
                <a:cubicBezTo>
                  <a:pt x="7577" y="8614"/>
                  <a:pt x="7585" y="8620"/>
                  <a:pt x="7591" y="8626"/>
                </a:cubicBezTo>
                <a:cubicBezTo>
                  <a:pt x="7603" y="8632"/>
                  <a:pt x="7622" y="8651"/>
                  <a:pt x="7640" y="8651"/>
                </a:cubicBezTo>
                <a:cubicBezTo>
                  <a:pt x="7646" y="8651"/>
                  <a:pt x="7646" y="8651"/>
                  <a:pt x="7652" y="8644"/>
                </a:cubicBezTo>
                <a:cubicBezTo>
                  <a:pt x="8179" y="8895"/>
                  <a:pt x="8719" y="9114"/>
                  <a:pt x="9269" y="9302"/>
                </a:cubicBezTo>
                <a:cubicBezTo>
                  <a:pt x="9370" y="9340"/>
                  <a:pt x="9471" y="9372"/>
                  <a:pt x="9570" y="9409"/>
                </a:cubicBezTo>
                <a:cubicBezTo>
                  <a:pt x="9572" y="9410"/>
                  <a:pt x="9574" y="9410"/>
                  <a:pt x="9576" y="9410"/>
                </a:cubicBezTo>
                <a:cubicBezTo>
                  <a:pt x="9604" y="9410"/>
                  <a:pt x="9619" y="9371"/>
                  <a:pt x="9590" y="9366"/>
                </a:cubicBezTo>
                <a:cubicBezTo>
                  <a:pt x="8901" y="9132"/>
                  <a:pt x="8216" y="8869"/>
                  <a:pt x="7559" y="8550"/>
                </a:cubicBezTo>
                <a:cubicBezTo>
                  <a:pt x="7533" y="8531"/>
                  <a:pt x="7502" y="8513"/>
                  <a:pt x="7472" y="8493"/>
                </a:cubicBezTo>
                <a:cubicBezTo>
                  <a:pt x="7440" y="8469"/>
                  <a:pt x="7409" y="8450"/>
                  <a:pt x="7377" y="8432"/>
                </a:cubicBezTo>
                <a:cubicBezTo>
                  <a:pt x="7365" y="8418"/>
                  <a:pt x="7345" y="8412"/>
                  <a:pt x="7333" y="8406"/>
                </a:cubicBezTo>
                <a:cubicBezTo>
                  <a:pt x="7314" y="8394"/>
                  <a:pt x="7296" y="8388"/>
                  <a:pt x="7276" y="8380"/>
                </a:cubicBezTo>
                <a:lnTo>
                  <a:pt x="7270" y="8380"/>
                </a:lnTo>
                <a:cubicBezTo>
                  <a:pt x="7246" y="8374"/>
                  <a:pt x="7221" y="8362"/>
                  <a:pt x="7201" y="8356"/>
                </a:cubicBezTo>
                <a:cubicBezTo>
                  <a:pt x="7139" y="8305"/>
                  <a:pt x="7088" y="8244"/>
                  <a:pt x="7064" y="8174"/>
                </a:cubicBezTo>
                <a:cubicBezTo>
                  <a:pt x="7051" y="8143"/>
                  <a:pt x="7039" y="8111"/>
                  <a:pt x="7033" y="8074"/>
                </a:cubicBezTo>
                <a:cubicBezTo>
                  <a:pt x="7033" y="8074"/>
                  <a:pt x="7026" y="8068"/>
                  <a:pt x="7026" y="8062"/>
                </a:cubicBezTo>
                <a:cubicBezTo>
                  <a:pt x="7001" y="7955"/>
                  <a:pt x="6995" y="7836"/>
                  <a:pt x="6983" y="7729"/>
                </a:cubicBezTo>
                <a:cubicBezTo>
                  <a:pt x="6951" y="7448"/>
                  <a:pt x="6894" y="7165"/>
                  <a:pt x="6819" y="6896"/>
                </a:cubicBezTo>
                <a:cubicBezTo>
                  <a:pt x="6744" y="6621"/>
                  <a:pt x="6656" y="6350"/>
                  <a:pt x="6544" y="6087"/>
                </a:cubicBezTo>
                <a:cubicBezTo>
                  <a:pt x="6431" y="5831"/>
                  <a:pt x="6298" y="5574"/>
                  <a:pt x="6156" y="5334"/>
                </a:cubicBezTo>
                <a:cubicBezTo>
                  <a:pt x="6023" y="5109"/>
                  <a:pt x="5873" y="4891"/>
                  <a:pt x="5710" y="4683"/>
                </a:cubicBezTo>
                <a:cubicBezTo>
                  <a:pt x="5697" y="4671"/>
                  <a:pt x="5685" y="4652"/>
                  <a:pt x="5673" y="4634"/>
                </a:cubicBezTo>
                <a:cubicBezTo>
                  <a:pt x="5653" y="4602"/>
                  <a:pt x="5629" y="4576"/>
                  <a:pt x="5604" y="4552"/>
                </a:cubicBezTo>
                <a:cubicBezTo>
                  <a:pt x="5604" y="4545"/>
                  <a:pt x="5592" y="4545"/>
                  <a:pt x="5584" y="4545"/>
                </a:cubicBezTo>
                <a:cubicBezTo>
                  <a:pt x="5572" y="4545"/>
                  <a:pt x="5560" y="4558"/>
                  <a:pt x="5566" y="4570"/>
                </a:cubicBezTo>
                <a:cubicBezTo>
                  <a:pt x="5560" y="4576"/>
                  <a:pt x="5560" y="4582"/>
                  <a:pt x="5560" y="4590"/>
                </a:cubicBezTo>
                <a:cubicBezTo>
                  <a:pt x="5598" y="4658"/>
                  <a:pt x="5629" y="4727"/>
                  <a:pt x="5653" y="4802"/>
                </a:cubicBezTo>
                <a:cubicBezTo>
                  <a:pt x="5673" y="4883"/>
                  <a:pt x="5685" y="4966"/>
                  <a:pt x="5697" y="5047"/>
                </a:cubicBezTo>
                <a:cubicBezTo>
                  <a:pt x="5710" y="5146"/>
                  <a:pt x="5716" y="5253"/>
                  <a:pt x="5722" y="5360"/>
                </a:cubicBezTo>
                <a:lnTo>
                  <a:pt x="5722" y="5386"/>
                </a:lnTo>
                <a:cubicBezTo>
                  <a:pt x="5716" y="5392"/>
                  <a:pt x="5722" y="5392"/>
                  <a:pt x="5722" y="5398"/>
                </a:cubicBezTo>
                <a:cubicBezTo>
                  <a:pt x="5728" y="5441"/>
                  <a:pt x="5728" y="5485"/>
                  <a:pt x="5728" y="5530"/>
                </a:cubicBezTo>
                <a:cubicBezTo>
                  <a:pt x="5748" y="5855"/>
                  <a:pt x="5792" y="6175"/>
                  <a:pt x="5867" y="6488"/>
                </a:cubicBezTo>
                <a:cubicBezTo>
                  <a:pt x="5948" y="6801"/>
                  <a:pt x="6061" y="7102"/>
                  <a:pt x="6217" y="7385"/>
                </a:cubicBezTo>
                <a:cubicBezTo>
                  <a:pt x="6362" y="7636"/>
                  <a:pt x="6532" y="7861"/>
                  <a:pt x="6738" y="8062"/>
                </a:cubicBezTo>
                <a:cubicBezTo>
                  <a:pt x="6750" y="8074"/>
                  <a:pt x="6763" y="8093"/>
                  <a:pt x="6781" y="8105"/>
                </a:cubicBezTo>
                <a:cubicBezTo>
                  <a:pt x="6787" y="8111"/>
                  <a:pt x="6795" y="8125"/>
                  <a:pt x="6801" y="8137"/>
                </a:cubicBezTo>
                <a:cubicBezTo>
                  <a:pt x="6813" y="8149"/>
                  <a:pt x="6819" y="8162"/>
                  <a:pt x="6832" y="8174"/>
                </a:cubicBezTo>
                <a:cubicBezTo>
                  <a:pt x="6223" y="7836"/>
                  <a:pt x="5641" y="7448"/>
                  <a:pt x="5095" y="7009"/>
                </a:cubicBezTo>
                <a:cubicBezTo>
                  <a:pt x="5008" y="6939"/>
                  <a:pt x="4927" y="6870"/>
                  <a:pt x="4839" y="6795"/>
                </a:cubicBezTo>
                <a:cubicBezTo>
                  <a:pt x="4739" y="6595"/>
                  <a:pt x="4626" y="6401"/>
                  <a:pt x="4519" y="6207"/>
                </a:cubicBezTo>
                <a:lnTo>
                  <a:pt x="4519" y="6199"/>
                </a:lnTo>
                <a:cubicBezTo>
                  <a:pt x="4481" y="6106"/>
                  <a:pt x="4438" y="6011"/>
                  <a:pt x="4412" y="5912"/>
                </a:cubicBezTo>
                <a:cubicBezTo>
                  <a:pt x="4388" y="5817"/>
                  <a:pt x="4369" y="5718"/>
                  <a:pt x="4357" y="5617"/>
                </a:cubicBezTo>
                <a:cubicBezTo>
                  <a:pt x="4343" y="5435"/>
                  <a:pt x="4351" y="5253"/>
                  <a:pt x="4381" y="5071"/>
                </a:cubicBezTo>
                <a:lnTo>
                  <a:pt x="4394" y="5071"/>
                </a:lnTo>
                <a:cubicBezTo>
                  <a:pt x="4400" y="5065"/>
                  <a:pt x="4406" y="5053"/>
                  <a:pt x="4400" y="5041"/>
                </a:cubicBezTo>
                <a:cubicBezTo>
                  <a:pt x="4438" y="4990"/>
                  <a:pt x="4481" y="4940"/>
                  <a:pt x="4531" y="4903"/>
                </a:cubicBezTo>
                <a:cubicBezTo>
                  <a:pt x="4582" y="4853"/>
                  <a:pt x="4644" y="4808"/>
                  <a:pt x="4701" y="4764"/>
                </a:cubicBezTo>
                <a:cubicBezTo>
                  <a:pt x="4820" y="4677"/>
                  <a:pt x="4933" y="4590"/>
                  <a:pt x="5027" y="4477"/>
                </a:cubicBezTo>
                <a:cubicBezTo>
                  <a:pt x="5215" y="4264"/>
                  <a:pt x="5334" y="3994"/>
                  <a:pt x="5366" y="3718"/>
                </a:cubicBezTo>
                <a:cubicBezTo>
                  <a:pt x="5384" y="3561"/>
                  <a:pt x="5378" y="3399"/>
                  <a:pt x="5346" y="3248"/>
                </a:cubicBezTo>
                <a:cubicBezTo>
                  <a:pt x="5356" y="3233"/>
                  <a:pt x="5343" y="3219"/>
                  <a:pt x="5331" y="3219"/>
                </a:cubicBezTo>
                <a:cubicBezTo>
                  <a:pt x="5327" y="3219"/>
                  <a:pt x="5324" y="3220"/>
                  <a:pt x="5321" y="3223"/>
                </a:cubicBezTo>
                <a:lnTo>
                  <a:pt x="5315" y="3229"/>
                </a:lnTo>
                <a:cubicBezTo>
                  <a:pt x="5058" y="3329"/>
                  <a:pt x="4826" y="3505"/>
                  <a:pt x="4651" y="3725"/>
                </a:cubicBezTo>
                <a:cubicBezTo>
                  <a:pt x="4463" y="3963"/>
                  <a:pt x="4351" y="4244"/>
                  <a:pt x="4319" y="4545"/>
                </a:cubicBezTo>
                <a:cubicBezTo>
                  <a:pt x="4293" y="4721"/>
                  <a:pt x="4305" y="4897"/>
                  <a:pt x="4343" y="5065"/>
                </a:cubicBezTo>
                <a:lnTo>
                  <a:pt x="4343" y="5071"/>
                </a:lnTo>
                <a:cubicBezTo>
                  <a:pt x="4319" y="5229"/>
                  <a:pt x="4305" y="5392"/>
                  <a:pt x="4319" y="5548"/>
                </a:cubicBezTo>
                <a:cubicBezTo>
                  <a:pt x="4331" y="5718"/>
                  <a:pt x="4363" y="5887"/>
                  <a:pt x="4426" y="6049"/>
                </a:cubicBezTo>
                <a:cubicBezTo>
                  <a:pt x="4412" y="6025"/>
                  <a:pt x="4400" y="6005"/>
                  <a:pt x="4394" y="5987"/>
                </a:cubicBezTo>
                <a:cubicBezTo>
                  <a:pt x="4375" y="5936"/>
                  <a:pt x="4351" y="5893"/>
                  <a:pt x="4325" y="5843"/>
                </a:cubicBezTo>
                <a:cubicBezTo>
                  <a:pt x="4313" y="5817"/>
                  <a:pt x="4305" y="5793"/>
                  <a:pt x="4293" y="5762"/>
                </a:cubicBezTo>
                <a:cubicBezTo>
                  <a:pt x="4287" y="5748"/>
                  <a:pt x="4281" y="5730"/>
                  <a:pt x="4275" y="5711"/>
                </a:cubicBezTo>
                <a:lnTo>
                  <a:pt x="4275" y="5705"/>
                </a:lnTo>
                <a:cubicBezTo>
                  <a:pt x="4275" y="5698"/>
                  <a:pt x="4268" y="5692"/>
                  <a:pt x="4268" y="5686"/>
                </a:cubicBezTo>
                <a:cubicBezTo>
                  <a:pt x="4256" y="5655"/>
                  <a:pt x="4250" y="5629"/>
                  <a:pt x="4238" y="5598"/>
                </a:cubicBezTo>
                <a:cubicBezTo>
                  <a:pt x="4238" y="5586"/>
                  <a:pt x="4230" y="5568"/>
                  <a:pt x="4230" y="5554"/>
                </a:cubicBezTo>
                <a:lnTo>
                  <a:pt x="4230" y="5548"/>
                </a:lnTo>
                <a:cubicBezTo>
                  <a:pt x="4218" y="5504"/>
                  <a:pt x="4206" y="5461"/>
                  <a:pt x="4193" y="5417"/>
                </a:cubicBezTo>
                <a:cubicBezTo>
                  <a:pt x="4181" y="5360"/>
                  <a:pt x="4169" y="5310"/>
                  <a:pt x="4155" y="5253"/>
                </a:cubicBezTo>
                <a:cubicBezTo>
                  <a:pt x="4111" y="5016"/>
                  <a:pt x="4074" y="4784"/>
                  <a:pt x="4024" y="4552"/>
                </a:cubicBezTo>
                <a:cubicBezTo>
                  <a:pt x="3961" y="4307"/>
                  <a:pt x="3880" y="4069"/>
                  <a:pt x="3805" y="3830"/>
                </a:cubicBezTo>
                <a:cubicBezTo>
                  <a:pt x="3723" y="3593"/>
                  <a:pt x="3642" y="3355"/>
                  <a:pt x="3591" y="3110"/>
                </a:cubicBezTo>
                <a:cubicBezTo>
                  <a:pt x="3541" y="2866"/>
                  <a:pt x="3523" y="2609"/>
                  <a:pt x="3553" y="2364"/>
                </a:cubicBezTo>
                <a:cubicBezTo>
                  <a:pt x="3561" y="2334"/>
                  <a:pt x="3567" y="2302"/>
                  <a:pt x="3573" y="2271"/>
                </a:cubicBezTo>
                <a:cubicBezTo>
                  <a:pt x="3573" y="2258"/>
                  <a:pt x="3561" y="2245"/>
                  <a:pt x="3547" y="2245"/>
                </a:cubicBezTo>
                <a:cubicBezTo>
                  <a:pt x="3535" y="2251"/>
                  <a:pt x="3516" y="2251"/>
                  <a:pt x="3504" y="2258"/>
                </a:cubicBezTo>
                <a:cubicBezTo>
                  <a:pt x="3492" y="2258"/>
                  <a:pt x="3486" y="2265"/>
                  <a:pt x="3486" y="2277"/>
                </a:cubicBezTo>
                <a:cubicBezTo>
                  <a:pt x="3441" y="2326"/>
                  <a:pt x="3410" y="2383"/>
                  <a:pt x="3373" y="2439"/>
                </a:cubicBezTo>
                <a:cubicBezTo>
                  <a:pt x="3247" y="2621"/>
                  <a:pt x="3140" y="2829"/>
                  <a:pt x="3078" y="3041"/>
                </a:cubicBezTo>
                <a:cubicBezTo>
                  <a:pt x="2983" y="3323"/>
                  <a:pt x="2959" y="3624"/>
                  <a:pt x="3003" y="3919"/>
                </a:cubicBezTo>
                <a:cubicBezTo>
                  <a:pt x="3046" y="4206"/>
                  <a:pt x="3153" y="4477"/>
                  <a:pt x="3322" y="4709"/>
                </a:cubicBezTo>
                <a:cubicBezTo>
                  <a:pt x="3478" y="4928"/>
                  <a:pt x="3666" y="5109"/>
                  <a:pt x="3848" y="5304"/>
                </a:cubicBezTo>
                <a:cubicBezTo>
                  <a:pt x="3975" y="5435"/>
                  <a:pt x="4093" y="5574"/>
                  <a:pt x="4200" y="5724"/>
                </a:cubicBezTo>
                <a:cubicBezTo>
                  <a:pt x="4218" y="5756"/>
                  <a:pt x="4238" y="5786"/>
                  <a:pt x="4256" y="5823"/>
                </a:cubicBezTo>
                <a:cubicBezTo>
                  <a:pt x="4418" y="6118"/>
                  <a:pt x="4588" y="6407"/>
                  <a:pt x="4757" y="6702"/>
                </a:cubicBezTo>
                <a:cubicBezTo>
                  <a:pt x="4770" y="6720"/>
                  <a:pt x="4782" y="6739"/>
                  <a:pt x="4788" y="6757"/>
                </a:cubicBezTo>
                <a:cubicBezTo>
                  <a:pt x="4250" y="6288"/>
                  <a:pt x="3761" y="5768"/>
                  <a:pt x="3335" y="5192"/>
                </a:cubicBezTo>
                <a:cubicBezTo>
                  <a:pt x="2977" y="4709"/>
                  <a:pt x="2670" y="4188"/>
                  <a:pt x="2413" y="3636"/>
                </a:cubicBezTo>
                <a:cubicBezTo>
                  <a:pt x="2370" y="3480"/>
                  <a:pt x="2338" y="3317"/>
                  <a:pt x="2320" y="3147"/>
                </a:cubicBezTo>
                <a:cubicBezTo>
                  <a:pt x="2306" y="3003"/>
                  <a:pt x="2306" y="2860"/>
                  <a:pt x="2320" y="2710"/>
                </a:cubicBezTo>
                <a:cubicBezTo>
                  <a:pt x="2395" y="2647"/>
                  <a:pt x="2457" y="2577"/>
                  <a:pt x="2520" y="2508"/>
                </a:cubicBezTo>
                <a:cubicBezTo>
                  <a:pt x="2583" y="2433"/>
                  <a:pt x="2645" y="2358"/>
                  <a:pt x="2702" y="2283"/>
                </a:cubicBezTo>
                <a:cubicBezTo>
                  <a:pt x="2809" y="2126"/>
                  <a:pt x="2908" y="1958"/>
                  <a:pt x="2989" y="1788"/>
                </a:cubicBezTo>
                <a:cubicBezTo>
                  <a:pt x="3072" y="1612"/>
                  <a:pt x="3140" y="1431"/>
                  <a:pt x="3191" y="1249"/>
                </a:cubicBezTo>
                <a:cubicBezTo>
                  <a:pt x="3241" y="1067"/>
                  <a:pt x="3278" y="879"/>
                  <a:pt x="3290" y="685"/>
                </a:cubicBezTo>
                <a:cubicBezTo>
                  <a:pt x="3310" y="497"/>
                  <a:pt x="3316" y="303"/>
                  <a:pt x="3298" y="115"/>
                </a:cubicBezTo>
                <a:cubicBezTo>
                  <a:pt x="3298" y="90"/>
                  <a:pt x="3290" y="64"/>
                  <a:pt x="3290" y="46"/>
                </a:cubicBezTo>
                <a:cubicBezTo>
                  <a:pt x="3290" y="40"/>
                  <a:pt x="3284" y="32"/>
                  <a:pt x="3284" y="32"/>
                </a:cubicBezTo>
                <a:lnTo>
                  <a:pt x="3284" y="26"/>
                </a:lnTo>
                <a:cubicBezTo>
                  <a:pt x="3278" y="14"/>
                  <a:pt x="3266" y="14"/>
                  <a:pt x="3260" y="14"/>
                </a:cubicBezTo>
                <a:lnTo>
                  <a:pt x="3260" y="8"/>
                </a:lnTo>
                <a:cubicBezTo>
                  <a:pt x="3260" y="5"/>
                  <a:pt x="3255" y="1"/>
                  <a:pt x="325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7" name="Google Shape;1237;p35"/>
          <p:cNvSpPr/>
          <p:nvPr/>
        </p:nvSpPr>
        <p:spPr>
          <a:xfrm rot="-4991112">
            <a:off x="9202844" y="3892005"/>
            <a:ext cx="2978843" cy="2913848"/>
          </a:xfrm>
          <a:custGeom>
            <a:avLst/>
            <a:gdLst/>
            <a:ahLst/>
            <a:cxnLst/>
            <a:rect l="l" t="t" r="r" b="b"/>
            <a:pathLst>
              <a:path w="9620" h="9410" extrusionOk="0">
                <a:moveTo>
                  <a:pt x="1699" y="353"/>
                </a:moveTo>
                <a:cubicBezTo>
                  <a:pt x="1705" y="359"/>
                  <a:pt x="1705" y="365"/>
                  <a:pt x="1705" y="371"/>
                </a:cubicBezTo>
                <a:cubicBezTo>
                  <a:pt x="1724" y="440"/>
                  <a:pt x="1748" y="509"/>
                  <a:pt x="1774" y="578"/>
                </a:cubicBezTo>
                <a:cubicBezTo>
                  <a:pt x="1818" y="717"/>
                  <a:pt x="1849" y="854"/>
                  <a:pt x="1869" y="998"/>
                </a:cubicBezTo>
                <a:cubicBezTo>
                  <a:pt x="1906" y="1281"/>
                  <a:pt x="1893" y="1568"/>
                  <a:pt x="1906" y="1857"/>
                </a:cubicBezTo>
                <a:cubicBezTo>
                  <a:pt x="1906" y="1888"/>
                  <a:pt x="1912" y="1926"/>
                  <a:pt x="1912" y="1958"/>
                </a:cubicBezTo>
                <a:cubicBezTo>
                  <a:pt x="1906" y="1926"/>
                  <a:pt x="1899" y="1894"/>
                  <a:pt x="1893" y="1863"/>
                </a:cubicBezTo>
                <a:cubicBezTo>
                  <a:pt x="1869" y="1687"/>
                  <a:pt x="1837" y="1518"/>
                  <a:pt x="1818" y="1342"/>
                </a:cubicBezTo>
                <a:cubicBezTo>
                  <a:pt x="1794" y="1168"/>
                  <a:pt x="1768" y="992"/>
                  <a:pt x="1748" y="816"/>
                </a:cubicBezTo>
                <a:cubicBezTo>
                  <a:pt x="1736" y="723"/>
                  <a:pt x="1724" y="622"/>
                  <a:pt x="1718" y="521"/>
                </a:cubicBezTo>
                <a:cubicBezTo>
                  <a:pt x="1711" y="466"/>
                  <a:pt x="1705" y="408"/>
                  <a:pt x="1699" y="353"/>
                </a:cubicBezTo>
                <a:close/>
                <a:moveTo>
                  <a:pt x="1718" y="278"/>
                </a:moveTo>
                <a:lnTo>
                  <a:pt x="1718" y="278"/>
                </a:lnTo>
                <a:cubicBezTo>
                  <a:pt x="1730" y="309"/>
                  <a:pt x="1742" y="341"/>
                  <a:pt x="1756" y="365"/>
                </a:cubicBezTo>
                <a:cubicBezTo>
                  <a:pt x="1794" y="446"/>
                  <a:pt x="1824" y="535"/>
                  <a:pt x="1855" y="616"/>
                </a:cubicBezTo>
                <a:cubicBezTo>
                  <a:pt x="1918" y="784"/>
                  <a:pt x="1962" y="954"/>
                  <a:pt x="1982" y="1136"/>
                </a:cubicBezTo>
                <a:cubicBezTo>
                  <a:pt x="2019" y="1481"/>
                  <a:pt x="1950" y="1825"/>
                  <a:pt x="1950" y="2176"/>
                </a:cubicBezTo>
                <a:cubicBezTo>
                  <a:pt x="1944" y="2158"/>
                  <a:pt x="1944" y="2138"/>
                  <a:pt x="1936" y="2120"/>
                </a:cubicBezTo>
                <a:cubicBezTo>
                  <a:pt x="1930" y="2045"/>
                  <a:pt x="1924" y="1976"/>
                  <a:pt x="1924" y="1907"/>
                </a:cubicBezTo>
                <a:cubicBezTo>
                  <a:pt x="1918" y="1762"/>
                  <a:pt x="1918" y="1619"/>
                  <a:pt x="1918" y="1475"/>
                </a:cubicBezTo>
                <a:cubicBezTo>
                  <a:pt x="1906" y="1186"/>
                  <a:pt x="1893" y="897"/>
                  <a:pt x="1818" y="628"/>
                </a:cubicBezTo>
                <a:cubicBezTo>
                  <a:pt x="1800" y="547"/>
                  <a:pt x="1774" y="472"/>
                  <a:pt x="1748" y="396"/>
                </a:cubicBezTo>
                <a:cubicBezTo>
                  <a:pt x="1736" y="359"/>
                  <a:pt x="1724" y="321"/>
                  <a:pt x="1718" y="278"/>
                </a:cubicBezTo>
                <a:close/>
                <a:moveTo>
                  <a:pt x="1687" y="296"/>
                </a:moveTo>
                <a:cubicBezTo>
                  <a:pt x="1687" y="365"/>
                  <a:pt x="1693" y="428"/>
                  <a:pt x="1699" y="497"/>
                </a:cubicBezTo>
                <a:cubicBezTo>
                  <a:pt x="1711" y="578"/>
                  <a:pt x="1718" y="666"/>
                  <a:pt x="1730" y="754"/>
                </a:cubicBezTo>
                <a:cubicBezTo>
                  <a:pt x="1742" y="929"/>
                  <a:pt x="1762" y="1111"/>
                  <a:pt x="1786" y="1287"/>
                </a:cubicBezTo>
                <a:cubicBezTo>
                  <a:pt x="1831" y="1631"/>
                  <a:pt x="1881" y="1982"/>
                  <a:pt x="1944" y="2326"/>
                </a:cubicBezTo>
                <a:cubicBezTo>
                  <a:pt x="1944" y="2333"/>
                  <a:pt x="1944" y="2339"/>
                  <a:pt x="1945" y="2344"/>
                </a:cubicBezTo>
                <a:lnTo>
                  <a:pt x="1945" y="2344"/>
                </a:lnTo>
                <a:cubicBezTo>
                  <a:pt x="1778" y="1743"/>
                  <a:pt x="1687" y="1124"/>
                  <a:pt x="1687" y="503"/>
                </a:cubicBezTo>
                <a:cubicBezTo>
                  <a:pt x="1681" y="434"/>
                  <a:pt x="1681" y="365"/>
                  <a:pt x="1687" y="296"/>
                </a:cubicBezTo>
                <a:close/>
                <a:moveTo>
                  <a:pt x="3072" y="472"/>
                </a:moveTo>
                <a:cubicBezTo>
                  <a:pt x="2983" y="660"/>
                  <a:pt x="2877" y="848"/>
                  <a:pt x="2777" y="1030"/>
                </a:cubicBezTo>
                <a:cubicBezTo>
                  <a:pt x="2595" y="1342"/>
                  <a:pt x="2413" y="1669"/>
                  <a:pt x="2320" y="2025"/>
                </a:cubicBezTo>
                <a:cubicBezTo>
                  <a:pt x="2282" y="2170"/>
                  <a:pt x="2257" y="2320"/>
                  <a:pt x="2251" y="2471"/>
                </a:cubicBezTo>
                <a:cubicBezTo>
                  <a:pt x="2231" y="2358"/>
                  <a:pt x="2213" y="2245"/>
                  <a:pt x="2213" y="2132"/>
                </a:cubicBezTo>
                <a:cubicBezTo>
                  <a:pt x="2213" y="1944"/>
                  <a:pt x="2245" y="1750"/>
                  <a:pt x="2312" y="1574"/>
                </a:cubicBezTo>
                <a:cubicBezTo>
                  <a:pt x="2382" y="1386"/>
                  <a:pt x="2488" y="1218"/>
                  <a:pt x="2607" y="1067"/>
                </a:cubicBezTo>
                <a:cubicBezTo>
                  <a:pt x="2734" y="905"/>
                  <a:pt x="2870" y="760"/>
                  <a:pt x="2989" y="596"/>
                </a:cubicBezTo>
                <a:cubicBezTo>
                  <a:pt x="3021" y="553"/>
                  <a:pt x="3046" y="515"/>
                  <a:pt x="3072" y="472"/>
                </a:cubicBezTo>
                <a:close/>
                <a:moveTo>
                  <a:pt x="3266" y="321"/>
                </a:moveTo>
                <a:lnTo>
                  <a:pt x="3266" y="559"/>
                </a:lnTo>
                <a:cubicBezTo>
                  <a:pt x="3247" y="634"/>
                  <a:pt x="3222" y="709"/>
                  <a:pt x="3197" y="778"/>
                </a:cubicBezTo>
                <a:cubicBezTo>
                  <a:pt x="3128" y="942"/>
                  <a:pt x="3052" y="1099"/>
                  <a:pt x="2977" y="1255"/>
                </a:cubicBezTo>
                <a:cubicBezTo>
                  <a:pt x="2902" y="1418"/>
                  <a:pt x="2821" y="1574"/>
                  <a:pt x="2740" y="1725"/>
                </a:cubicBezTo>
                <a:cubicBezTo>
                  <a:pt x="2658" y="1882"/>
                  <a:pt x="2576" y="2033"/>
                  <a:pt x="2494" y="2183"/>
                </a:cubicBezTo>
                <a:cubicBezTo>
                  <a:pt x="2451" y="2265"/>
                  <a:pt x="2407" y="2346"/>
                  <a:pt x="2370" y="2427"/>
                </a:cubicBezTo>
                <a:cubicBezTo>
                  <a:pt x="2364" y="2453"/>
                  <a:pt x="2350" y="2477"/>
                  <a:pt x="2344" y="2496"/>
                </a:cubicBezTo>
                <a:cubicBezTo>
                  <a:pt x="2350" y="2453"/>
                  <a:pt x="2358" y="2409"/>
                  <a:pt x="2370" y="2371"/>
                </a:cubicBezTo>
                <a:cubicBezTo>
                  <a:pt x="2425" y="2101"/>
                  <a:pt x="2526" y="1857"/>
                  <a:pt x="2658" y="1619"/>
                </a:cubicBezTo>
                <a:cubicBezTo>
                  <a:pt x="2789" y="1374"/>
                  <a:pt x="2940" y="1142"/>
                  <a:pt x="3065" y="897"/>
                </a:cubicBezTo>
                <a:cubicBezTo>
                  <a:pt x="3153" y="717"/>
                  <a:pt x="3228" y="521"/>
                  <a:pt x="3266" y="321"/>
                </a:cubicBezTo>
                <a:close/>
                <a:moveTo>
                  <a:pt x="3253" y="108"/>
                </a:moveTo>
                <a:lnTo>
                  <a:pt x="3253" y="108"/>
                </a:lnTo>
                <a:cubicBezTo>
                  <a:pt x="3241" y="214"/>
                  <a:pt x="3228" y="321"/>
                  <a:pt x="3203" y="428"/>
                </a:cubicBezTo>
                <a:cubicBezTo>
                  <a:pt x="3165" y="559"/>
                  <a:pt x="3116" y="691"/>
                  <a:pt x="3059" y="816"/>
                </a:cubicBezTo>
                <a:cubicBezTo>
                  <a:pt x="2940" y="1067"/>
                  <a:pt x="2789" y="1299"/>
                  <a:pt x="2651" y="1537"/>
                </a:cubicBezTo>
                <a:cubicBezTo>
                  <a:pt x="2520" y="1776"/>
                  <a:pt x="2413" y="2019"/>
                  <a:pt x="2344" y="2283"/>
                </a:cubicBezTo>
                <a:cubicBezTo>
                  <a:pt x="2320" y="2389"/>
                  <a:pt x="2300" y="2496"/>
                  <a:pt x="2288" y="2609"/>
                </a:cubicBezTo>
                <a:cubicBezTo>
                  <a:pt x="2282" y="2583"/>
                  <a:pt x="2275" y="2559"/>
                  <a:pt x="2269" y="2534"/>
                </a:cubicBezTo>
                <a:cubicBezTo>
                  <a:pt x="2269" y="2471"/>
                  <a:pt x="2269" y="2409"/>
                  <a:pt x="2275" y="2346"/>
                </a:cubicBezTo>
                <a:cubicBezTo>
                  <a:pt x="2282" y="2258"/>
                  <a:pt x="2300" y="2164"/>
                  <a:pt x="2320" y="2076"/>
                </a:cubicBezTo>
                <a:cubicBezTo>
                  <a:pt x="2364" y="1901"/>
                  <a:pt x="2433" y="1725"/>
                  <a:pt x="2508" y="1562"/>
                </a:cubicBezTo>
                <a:cubicBezTo>
                  <a:pt x="2664" y="1236"/>
                  <a:pt x="2864" y="929"/>
                  <a:pt x="3034" y="610"/>
                </a:cubicBezTo>
                <a:cubicBezTo>
                  <a:pt x="3122" y="446"/>
                  <a:pt x="3197" y="284"/>
                  <a:pt x="3253" y="108"/>
                </a:cubicBezTo>
                <a:close/>
                <a:moveTo>
                  <a:pt x="3253" y="697"/>
                </a:moveTo>
                <a:lnTo>
                  <a:pt x="3253" y="703"/>
                </a:lnTo>
                <a:cubicBezTo>
                  <a:pt x="3247" y="723"/>
                  <a:pt x="3247" y="741"/>
                  <a:pt x="3247" y="760"/>
                </a:cubicBezTo>
                <a:cubicBezTo>
                  <a:pt x="3241" y="784"/>
                  <a:pt x="3234" y="810"/>
                  <a:pt x="3228" y="836"/>
                </a:cubicBezTo>
                <a:cubicBezTo>
                  <a:pt x="3209" y="905"/>
                  <a:pt x="3185" y="980"/>
                  <a:pt x="3159" y="1048"/>
                </a:cubicBezTo>
                <a:cubicBezTo>
                  <a:pt x="3110" y="1186"/>
                  <a:pt x="3052" y="1330"/>
                  <a:pt x="2989" y="1461"/>
                </a:cubicBezTo>
                <a:cubicBezTo>
                  <a:pt x="2858" y="1732"/>
                  <a:pt x="2714" y="1995"/>
                  <a:pt x="2558" y="2245"/>
                </a:cubicBezTo>
                <a:cubicBezTo>
                  <a:pt x="2482" y="2377"/>
                  <a:pt x="2407" y="2502"/>
                  <a:pt x="2326" y="2635"/>
                </a:cubicBezTo>
                <a:cubicBezTo>
                  <a:pt x="2326" y="2615"/>
                  <a:pt x="2332" y="2603"/>
                  <a:pt x="2332" y="2589"/>
                </a:cubicBezTo>
                <a:cubicBezTo>
                  <a:pt x="2344" y="2540"/>
                  <a:pt x="2358" y="2496"/>
                  <a:pt x="2376" y="2447"/>
                </a:cubicBezTo>
                <a:cubicBezTo>
                  <a:pt x="2407" y="2371"/>
                  <a:pt x="2445" y="2302"/>
                  <a:pt x="2482" y="2227"/>
                </a:cubicBezTo>
                <a:cubicBezTo>
                  <a:pt x="2564" y="2076"/>
                  <a:pt x="2651" y="1932"/>
                  <a:pt x="2734" y="1776"/>
                </a:cubicBezTo>
                <a:cubicBezTo>
                  <a:pt x="2821" y="1625"/>
                  <a:pt x="2896" y="1461"/>
                  <a:pt x="2977" y="1305"/>
                </a:cubicBezTo>
                <a:cubicBezTo>
                  <a:pt x="3052" y="1148"/>
                  <a:pt x="3128" y="986"/>
                  <a:pt x="3203" y="830"/>
                </a:cubicBezTo>
                <a:cubicBezTo>
                  <a:pt x="3215" y="784"/>
                  <a:pt x="3234" y="741"/>
                  <a:pt x="3253" y="697"/>
                </a:cubicBezTo>
                <a:close/>
                <a:moveTo>
                  <a:pt x="1448" y="596"/>
                </a:moveTo>
                <a:lnTo>
                  <a:pt x="1448" y="596"/>
                </a:lnTo>
                <a:cubicBezTo>
                  <a:pt x="1392" y="810"/>
                  <a:pt x="1372" y="1036"/>
                  <a:pt x="1392" y="1255"/>
                </a:cubicBezTo>
                <a:cubicBezTo>
                  <a:pt x="1423" y="1637"/>
                  <a:pt x="1554" y="1995"/>
                  <a:pt x="1730" y="2334"/>
                </a:cubicBezTo>
                <a:cubicBezTo>
                  <a:pt x="1774" y="2427"/>
                  <a:pt x="1831" y="2522"/>
                  <a:pt x="1887" y="2609"/>
                </a:cubicBezTo>
                <a:cubicBezTo>
                  <a:pt x="1893" y="2621"/>
                  <a:pt x="1899" y="2635"/>
                  <a:pt x="1906" y="2647"/>
                </a:cubicBezTo>
                <a:lnTo>
                  <a:pt x="1736" y="2421"/>
                </a:lnTo>
                <a:cubicBezTo>
                  <a:pt x="1612" y="2251"/>
                  <a:pt x="1499" y="2083"/>
                  <a:pt x="1417" y="1894"/>
                </a:cubicBezTo>
                <a:cubicBezTo>
                  <a:pt x="1335" y="1719"/>
                  <a:pt x="1279" y="1524"/>
                  <a:pt x="1273" y="1324"/>
                </a:cubicBezTo>
                <a:cubicBezTo>
                  <a:pt x="1273" y="1130"/>
                  <a:pt x="1317" y="935"/>
                  <a:pt x="1386" y="754"/>
                </a:cubicBezTo>
                <a:cubicBezTo>
                  <a:pt x="1404" y="703"/>
                  <a:pt x="1423" y="648"/>
                  <a:pt x="1448" y="596"/>
                </a:cubicBezTo>
                <a:close/>
                <a:moveTo>
                  <a:pt x="1630" y="258"/>
                </a:moveTo>
                <a:lnTo>
                  <a:pt x="1630" y="258"/>
                </a:lnTo>
                <a:cubicBezTo>
                  <a:pt x="1605" y="327"/>
                  <a:pt x="1586" y="396"/>
                  <a:pt x="1568" y="460"/>
                </a:cubicBezTo>
                <a:cubicBezTo>
                  <a:pt x="1548" y="547"/>
                  <a:pt x="1536" y="634"/>
                  <a:pt x="1530" y="723"/>
                </a:cubicBezTo>
                <a:cubicBezTo>
                  <a:pt x="1517" y="897"/>
                  <a:pt x="1523" y="1073"/>
                  <a:pt x="1548" y="1249"/>
                </a:cubicBezTo>
                <a:cubicBezTo>
                  <a:pt x="1586" y="1606"/>
                  <a:pt x="1673" y="1958"/>
                  <a:pt x="1800" y="2296"/>
                </a:cubicBezTo>
                <a:cubicBezTo>
                  <a:pt x="1841" y="2419"/>
                  <a:pt x="1892" y="2537"/>
                  <a:pt x="1946" y="2656"/>
                </a:cubicBezTo>
                <a:lnTo>
                  <a:pt x="1946" y="2656"/>
                </a:lnTo>
                <a:cubicBezTo>
                  <a:pt x="1940" y="2645"/>
                  <a:pt x="1932" y="2635"/>
                  <a:pt x="1924" y="2627"/>
                </a:cubicBezTo>
                <a:cubicBezTo>
                  <a:pt x="1881" y="2546"/>
                  <a:pt x="1831" y="2465"/>
                  <a:pt x="1786" y="2383"/>
                </a:cubicBezTo>
                <a:cubicBezTo>
                  <a:pt x="1693" y="2213"/>
                  <a:pt x="1612" y="2045"/>
                  <a:pt x="1548" y="1869"/>
                </a:cubicBezTo>
                <a:cubicBezTo>
                  <a:pt x="1423" y="1524"/>
                  <a:pt x="1366" y="1154"/>
                  <a:pt x="1423" y="792"/>
                </a:cubicBezTo>
                <a:cubicBezTo>
                  <a:pt x="1436" y="703"/>
                  <a:pt x="1455" y="616"/>
                  <a:pt x="1479" y="529"/>
                </a:cubicBezTo>
                <a:cubicBezTo>
                  <a:pt x="1530" y="434"/>
                  <a:pt x="1580" y="347"/>
                  <a:pt x="1630" y="258"/>
                </a:cubicBezTo>
                <a:close/>
                <a:moveTo>
                  <a:pt x="1661" y="215"/>
                </a:moveTo>
                <a:cubicBezTo>
                  <a:pt x="1624" y="1046"/>
                  <a:pt x="1749" y="1884"/>
                  <a:pt x="1993" y="2671"/>
                </a:cubicBezTo>
                <a:lnTo>
                  <a:pt x="1993" y="2671"/>
                </a:lnTo>
                <a:cubicBezTo>
                  <a:pt x="1865" y="2406"/>
                  <a:pt x="1761" y="2127"/>
                  <a:pt x="1687" y="1845"/>
                </a:cubicBezTo>
                <a:cubicBezTo>
                  <a:pt x="1592" y="1499"/>
                  <a:pt x="1530" y="1142"/>
                  <a:pt x="1548" y="792"/>
                </a:cubicBezTo>
                <a:cubicBezTo>
                  <a:pt x="1548" y="691"/>
                  <a:pt x="1560" y="596"/>
                  <a:pt x="1580" y="503"/>
                </a:cubicBezTo>
                <a:cubicBezTo>
                  <a:pt x="1598" y="403"/>
                  <a:pt x="1629" y="310"/>
                  <a:pt x="1661" y="215"/>
                </a:cubicBezTo>
                <a:close/>
                <a:moveTo>
                  <a:pt x="3209" y="980"/>
                </a:moveTo>
                <a:lnTo>
                  <a:pt x="3209" y="980"/>
                </a:lnTo>
                <a:cubicBezTo>
                  <a:pt x="3197" y="1042"/>
                  <a:pt x="3185" y="1105"/>
                  <a:pt x="3171" y="1174"/>
                </a:cubicBezTo>
                <a:cubicBezTo>
                  <a:pt x="3122" y="1356"/>
                  <a:pt x="3059" y="1530"/>
                  <a:pt x="2983" y="1706"/>
                </a:cubicBezTo>
                <a:cubicBezTo>
                  <a:pt x="2908" y="1882"/>
                  <a:pt x="2815" y="2045"/>
                  <a:pt x="2708" y="2201"/>
                </a:cubicBezTo>
                <a:cubicBezTo>
                  <a:pt x="2658" y="2283"/>
                  <a:pt x="2601" y="2358"/>
                  <a:pt x="2538" y="2427"/>
                </a:cubicBezTo>
                <a:cubicBezTo>
                  <a:pt x="2482" y="2502"/>
                  <a:pt x="2413" y="2571"/>
                  <a:pt x="2350" y="2641"/>
                </a:cubicBezTo>
                <a:cubicBezTo>
                  <a:pt x="2344" y="2653"/>
                  <a:pt x="2332" y="2665"/>
                  <a:pt x="2326" y="2672"/>
                </a:cubicBezTo>
                <a:lnTo>
                  <a:pt x="2326" y="2659"/>
                </a:lnTo>
                <a:cubicBezTo>
                  <a:pt x="2482" y="2415"/>
                  <a:pt x="2633" y="2164"/>
                  <a:pt x="2777" y="1913"/>
                </a:cubicBezTo>
                <a:cubicBezTo>
                  <a:pt x="2846" y="1782"/>
                  <a:pt x="2922" y="1643"/>
                  <a:pt x="2983" y="1512"/>
                </a:cubicBezTo>
                <a:cubicBezTo>
                  <a:pt x="3052" y="1374"/>
                  <a:pt x="3116" y="1236"/>
                  <a:pt x="3165" y="1093"/>
                </a:cubicBezTo>
                <a:cubicBezTo>
                  <a:pt x="3185" y="1055"/>
                  <a:pt x="3197" y="1018"/>
                  <a:pt x="3209" y="980"/>
                </a:cubicBezTo>
                <a:close/>
                <a:moveTo>
                  <a:pt x="1994" y="2673"/>
                </a:moveTo>
                <a:lnTo>
                  <a:pt x="1994" y="2673"/>
                </a:lnTo>
                <a:cubicBezTo>
                  <a:pt x="2000" y="2678"/>
                  <a:pt x="2000" y="2684"/>
                  <a:pt x="2000" y="2684"/>
                </a:cubicBezTo>
                <a:cubicBezTo>
                  <a:pt x="1998" y="2680"/>
                  <a:pt x="1996" y="2676"/>
                  <a:pt x="1994" y="2673"/>
                </a:cubicBezTo>
                <a:close/>
                <a:moveTo>
                  <a:pt x="458" y="2841"/>
                </a:moveTo>
                <a:cubicBezTo>
                  <a:pt x="483" y="2860"/>
                  <a:pt x="507" y="2884"/>
                  <a:pt x="533" y="2904"/>
                </a:cubicBezTo>
                <a:cubicBezTo>
                  <a:pt x="689" y="3017"/>
                  <a:pt x="840" y="3135"/>
                  <a:pt x="990" y="3254"/>
                </a:cubicBezTo>
                <a:cubicBezTo>
                  <a:pt x="1297" y="3486"/>
                  <a:pt x="1605" y="3718"/>
                  <a:pt x="1912" y="3957"/>
                </a:cubicBezTo>
                <a:cubicBezTo>
                  <a:pt x="1994" y="4018"/>
                  <a:pt x="2081" y="4082"/>
                  <a:pt x="2162" y="4151"/>
                </a:cubicBezTo>
                <a:cubicBezTo>
                  <a:pt x="2132" y="4131"/>
                  <a:pt x="2100" y="4119"/>
                  <a:pt x="2069" y="4101"/>
                </a:cubicBezTo>
                <a:cubicBezTo>
                  <a:pt x="1786" y="3975"/>
                  <a:pt x="1505" y="3856"/>
                  <a:pt x="1260" y="3662"/>
                </a:cubicBezTo>
                <a:cubicBezTo>
                  <a:pt x="1041" y="3492"/>
                  <a:pt x="859" y="3280"/>
                  <a:pt x="671" y="3066"/>
                </a:cubicBezTo>
                <a:cubicBezTo>
                  <a:pt x="602" y="2991"/>
                  <a:pt x="533" y="2916"/>
                  <a:pt x="458" y="2841"/>
                </a:cubicBezTo>
                <a:close/>
                <a:moveTo>
                  <a:pt x="244" y="2522"/>
                </a:moveTo>
                <a:cubicBezTo>
                  <a:pt x="408" y="2540"/>
                  <a:pt x="577" y="2565"/>
                  <a:pt x="741" y="2597"/>
                </a:cubicBezTo>
                <a:cubicBezTo>
                  <a:pt x="990" y="2647"/>
                  <a:pt x="1235" y="2728"/>
                  <a:pt x="1461" y="2853"/>
                </a:cubicBezTo>
                <a:cubicBezTo>
                  <a:pt x="1687" y="2979"/>
                  <a:pt x="1881" y="3161"/>
                  <a:pt x="2043" y="3367"/>
                </a:cubicBezTo>
                <a:cubicBezTo>
                  <a:pt x="2207" y="3575"/>
                  <a:pt x="2344" y="3806"/>
                  <a:pt x="2476" y="4044"/>
                </a:cubicBezTo>
                <a:cubicBezTo>
                  <a:pt x="2508" y="4094"/>
                  <a:pt x="2532" y="4145"/>
                  <a:pt x="2564" y="4200"/>
                </a:cubicBezTo>
                <a:cubicBezTo>
                  <a:pt x="2413" y="4018"/>
                  <a:pt x="2257" y="3844"/>
                  <a:pt x="2087" y="3680"/>
                </a:cubicBezTo>
                <a:cubicBezTo>
                  <a:pt x="1899" y="3486"/>
                  <a:pt x="1693" y="3311"/>
                  <a:pt x="1479" y="3147"/>
                </a:cubicBezTo>
                <a:cubicBezTo>
                  <a:pt x="1267" y="2997"/>
                  <a:pt x="1047" y="2853"/>
                  <a:pt x="808" y="2740"/>
                </a:cubicBezTo>
                <a:cubicBezTo>
                  <a:pt x="628" y="2653"/>
                  <a:pt x="440" y="2577"/>
                  <a:pt x="244" y="2522"/>
                </a:cubicBezTo>
                <a:close/>
                <a:moveTo>
                  <a:pt x="82" y="2514"/>
                </a:moveTo>
                <a:lnTo>
                  <a:pt x="82" y="2514"/>
                </a:lnTo>
                <a:cubicBezTo>
                  <a:pt x="276" y="2627"/>
                  <a:pt x="477" y="2734"/>
                  <a:pt x="665" y="2853"/>
                </a:cubicBezTo>
                <a:cubicBezTo>
                  <a:pt x="871" y="2973"/>
                  <a:pt x="1065" y="3098"/>
                  <a:pt x="1260" y="3236"/>
                </a:cubicBezTo>
                <a:cubicBezTo>
                  <a:pt x="1442" y="3373"/>
                  <a:pt x="1618" y="3523"/>
                  <a:pt x="1786" y="3680"/>
                </a:cubicBezTo>
                <a:cubicBezTo>
                  <a:pt x="1950" y="3844"/>
                  <a:pt x="2106" y="4006"/>
                  <a:pt x="2275" y="4157"/>
                </a:cubicBezTo>
                <a:cubicBezTo>
                  <a:pt x="2332" y="4206"/>
                  <a:pt x="2382" y="4251"/>
                  <a:pt x="2439" y="4295"/>
                </a:cubicBezTo>
                <a:cubicBezTo>
                  <a:pt x="2388" y="4264"/>
                  <a:pt x="2338" y="4238"/>
                  <a:pt x="2288" y="4206"/>
                </a:cubicBezTo>
                <a:cubicBezTo>
                  <a:pt x="2263" y="4188"/>
                  <a:pt x="2237" y="4169"/>
                  <a:pt x="2213" y="4151"/>
                </a:cubicBezTo>
                <a:cubicBezTo>
                  <a:pt x="2138" y="4094"/>
                  <a:pt x="2057" y="4038"/>
                  <a:pt x="1982" y="3975"/>
                </a:cubicBezTo>
                <a:cubicBezTo>
                  <a:pt x="1831" y="3862"/>
                  <a:pt x="1673" y="3743"/>
                  <a:pt x="1523" y="3630"/>
                </a:cubicBezTo>
                <a:cubicBezTo>
                  <a:pt x="1216" y="3393"/>
                  <a:pt x="909" y="3161"/>
                  <a:pt x="602" y="2928"/>
                </a:cubicBezTo>
                <a:cubicBezTo>
                  <a:pt x="521" y="2872"/>
                  <a:pt x="446" y="2809"/>
                  <a:pt x="365" y="2747"/>
                </a:cubicBezTo>
                <a:cubicBezTo>
                  <a:pt x="276" y="2665"/>
                  <a:pt x="183" y="2583"/>
                  <a:pt x="82" y="2514"/>
                </a:cubicBezTo>
                <a:close/>
                <a:moveTo>
                  <a:pt x="101" y="2508"/>
                </a:moveTo>
                <a:lnTo>
                  <a:pt x="101" y="2508"/>
                </a:lnTo>
                <a:cubicBezTo>
                  <a:pt x="307" y="2565"/>
                  <a:pt x="515" y="2641"/>
                  <a:pt x="709" y="2734"/>
                </a:cubicBezTo>
                <a:cubicBezTo>
                  <a:pt x="947" y="2841"/>
                  <a:pt x="1172" y="2979"/>
                  <a:pt x="1386" y="3129"/>
                </a:cubicBezTo>
                <a:cubicBezTo>
                  <a:pt x="1598" y="3286"/>
                  <a:pt x="1806" y="3454"/>
                  <a:pt x="1994" y="3642"/>
                </a:cubicBezTo>
                <a:cubicBezTo>
                  <a:pt x="2194" y="3838"/>
                  <a:pt x="2382" y="4044"/>
                  <a:pt x="2558" y="4258"/>
                </a:cubicBezTo>
                <a:cubicBezTo>
                  <a:pt x="2613" y="4327"/>
                  <a:pt x="2670" y="4394"/>
                  <a:pt x="2726" y="4464"/>
                </a:cubicBezTo>
                <a:lnTo>
                  <a:pt x="2734" y="4470"/>
                </a:lnTo>
                <a:cubicBezTo>
                  <a:pt x="2702" y="4452"/>
                  <a:pt x="2670" y="4426"/>
                  <a:pt x="2639" y="4408"/>
                </a:cubicBezTo>
                <a:cubicBezTo>
                  <a:pt x="2546" y="4345"/>
                  <a:pt x="2457" y="4276"/>
                  <a:pt x="2370" y="4200"/>
                </a:cubicBezTo>
                <a:cubicBezTo>
                  <a:pt x="2194" y="4056"/>
                  <a:pt x="2031" y="3887"/>
                  <a:pt x="1869" y="3731"/>
                </a:cubicBezTo>
                <a:cubicBezTo>
                  <a:pt x="1705" y="3567"/>
                  <a:pt x="1530" y="3411"/>
                  <a:pt x="1348" y="3274"/>
                </a:cubicBezTo>
                <a:cubicBezTo>
                  <a:pt x="1160" y="3129"/>
                  <a:pt x="959" y="2997"/>
                  <a:pt x="753" y="2878"/>
                </a:cubicBezTo>
                <a:cubicBezTo>
                  <a:pt x="553" y="2753"/>
                  <a:pt x="345" y="2641"/>
                  <a:pt x="139" y="2528"/>
                </a:cubicBezTo>
                <a:cubicBezTo>
                  <a:pt x="125" y="2522"/>
                  <a:pt x="113" y="2514"/>
                  <a:pt x="101" y="2508"/>
                </a:cubicBezTo>
                <a:close/>
                <a:moveTo>
                  <a:pt x="5309" y="3335"/>
                </a:moveTo>
                <a:lnTo>
                  <a:pt x="5309" y="3335"/>
                </a:lnTo>
                <a:cubicBezTo>
                  <a:pt x="5303" y="3462"/>
                  <a:pt x="5283" y="3581"/>
                  <a:pt x="5246" y="3705"/>
                </a:cubicBezTo>
                <a:cubicBezTo>
                  <a:pt x="5208" y="3838"/>
                  <a:pt x="5146" y="3963"/>
                  <a:pt x="5077" y="4082"/>
                </a:cubicBezTo>
                <a:cubicBezTo>
                  <a:pt x="4927" y="4319"/>
                  <a:pt x="4739" y="4521"/>
                  <a:pt x="4545" y="4721"/>
                </a:cubicBezTo>
                <a:cubicBezTo>
                  <a:pt x="4539" y="4727"/>
                  <a:pt x="4531" y="4733"/>
                  <a:pt x="4525" y="4740"/>
                </a:cubicBezTo>
                <a:cubicBezTo>
                  <a:pt x="4545" y="4703"/>
                  <a:pt x="4563" y="4658"/>
                  <a:pt x="4582" y="4620"/>
                </a:cubicBezTo>
                <a:cubicBezTo>
                  <a:pt x="4638" y="4507"/>
                  <a:pt x="4701" y="4402"/>
                  <a:pt x="4770" y="4301"/>
                </a:cubicBezTo>
                <a:cubicBezTo>
                  <a:pt x="4901" y="4094"/>
                  <a:pt x="5046" y="3894"/>
                  <a:pt x="5164" y="3680"/>
                </a:cubicBezTo>
                <a:cubicBezTo>
                  <a:pt x="5221" y="3567"/>
                  <a:pt x="5277" y="3454"/>
                  <a:pt x="5309" y="3335"/>
                </a:cubicBezTo>
                <a:close/>
                <a:moveTo>
                  <a:pt x="5334" y="3546"/>
                </a:moveTo>
                <a:cubicBezTo>
                  <a:pt x="5334" y="3727"/>
                  <a:pt x="5302" y="3900"/>
                  <a:pt x="5234" y="4069"/>
                </a:cubicBezTo>
                <a:cubicBezTo>
                  <a:pt x="5178" y="4200"/>
                  <a:pt x="5109" y="4319"/>
                  <a:pt x="5020" y="4426"/>
                </a:cubicBezTo>
                <a:cubicBezTo>
                  <a:pt x="4927" y="4539"/>
                  <a:pt x="4820" y="4628"/>
                  <a:pt x="4701" y="4715"/>
                </a:cubicBezTo>
                <a:cubicBezTo>
                  <a:pt x="4657" y="4752"/>
                  <a:pt x="4606" y="4790"/>
                  <a:pt x="4557" y="4828"/>
                </a:cubicBezTo>
                <a:cubicBezTo>
                  <a:pt x="4588" y="4796"/>
                  <a:pt x="4620" y="4770"/>
                  <a:pt x="4644" y="4740"/>
                </a:cubicBezTo>
                <a:cubicBezTo>
                  <a:pt x="4739" y="4652"/>
                  <a:pt x="4839" y="4564"/>
                  <a:pt x="4921" y="4464"/>
                </a:cubicBezTo>
                <a:cubicBezTo>
                  <a:pt x="5083" y="4264"/>
                  <a:pt x="5208" y="4038"/>
                  <a:pt x="5277" y="3793"/>
                </a:cubicBezTo>
                <a:cubicBezTo>
                  <a:pt x="5303" y="3725"/>
                  <a:pt x="5315" y="3656"/>
                  <a:pt x="5328" y="3581"/>
                </a:cubicBezTo>
                <a:cubicBezTo>
                  <a:pt x="5334" y="3568"/>
                  <a:pt x="5334" y="3557"/>
                  <a:pt x="5334" y="3546"/>
                </a:cubicBezTo>
                <a:close/>
                <a:moveTo>
                  <a:pt x="5309" y="3304"/>
                </a:moveTo>
                <a:cubicBezTo>
                  <a:pt x="5271" y="3417"/>
                  <a:pt x="5221" y="3530"/>
                  <a:pt x="5164" y="3630"/>
                </a:cubicBezTo>
                <a:cubicBezTo>
                  <a:pt x="5109" y="3743"/>
                  <a:pt x="5046" y="3850"/>
                  <a:pt x="4976" y="3951"/>
                </a:cubicBezTo>
                <a:cubicBezTo>
                  <a:pt x="4839" y="4157"/>
                  <a:pt x="4689" y="4351"/>
                  <a:pt x="4569" y="4570"/>
                </a:cubicBezTo>
                <a:cubicBezTo>
                  <a:pt x="4539" y="4628"/>
                  <a:pt x="4507" y="4689"/>
                  <a:pt x="4481" y="4752"/>
                </a:cubicBezTo>
                <a:cubicBezTo>
                  <a:pt x="4475" y="4770"/>
                  <a:pt x="4469" y="4790"/>
                  <a:pt x="4463" y="4808"/>
                </a:cubicBezTo>
                <a:lnTo>
                  <a:pt x="4456" y="4808"/>
                </a:lnTo>
                <a:cubicBezTo>
                  <a:pt x="4456" y="4816"/>
                  <a:pt x="4450" y="4828"/>
                  <a:pt x="4444" y="4840"/>
                </a:cubicBezTo>
                <a:cubicBezTo>
                  <a:pt x="4438" y="4846"/>
                  <a:pt x="4438" y="4853"/>
                  <a:pt x="4432" y="4859"/>
                </a:cubicBezTo>
                <a:cubicBezTo>
                  <a:pt x="4475" y="4703"/>
                  <a:pt x="4531" y="4552"/>
                  <a:pt x="4600" y="4408"/>
                </a:cubicBezTo>
                <a:cubicBezTo>
                  <a:pt x="4689" y="4214"/>
                  <a:pt x="4802" y="4026"/>
                  <a:pt x="4921" y="3844"/>
                </a:cubicBezTo>
                <a:cubicBezTo>
                  <a:pt x="5039" y="3662"/>
                  <a:pt x="5170" y="3492"/>
                  <a:pt x="5303" y="3311"/>
                </a:cubicBezTo>
                <a:lnTo>
                  <a:pt x="5309" y="3304"/>
                </a:lnTo>
                <a:close/>
                <a:moveTo>
                  <a:pt x="5265" y="3749"/>
                </a:moveTo>
                <a:lnTo>
                  <a:pt x="5265" y="3749"/>
                </a:lnTo>
                <a:cubicBezTo>
                  <a:pt x="5234" y="3868"/>
                  <a:pt x="5184" y="3988"/>
                  <a:pt x="5127" y="4101"/>
                </a:cubicBezTo>
                <a:cubicBezTo>
                  <a:pt x="5071" y="4214"/>
                  <a:pt x="5002" y="4319"/>
                  <a:pt x="4921" y="4420"/>
                </a:cubicBezTo>
                <a:cubicBezTo>
                  <a:pt x="4839" y="4527"/>
                  <a:pt x="4745" y="4614"/>
                  <a:pt x="4651" y="4703"/>
                </a:cubicBezTo>
                <a:cubicBezTo>
                  <a:pt x="4594" y="4746"/>
                  <a:pt x="4545" y="4796"/>
                  <a:pt x="4493" y="4853"/>
                </a:cubicBezTo>
                <a:cubicBezTo>
                  <a:pt x="4487" y="4859"/>
                  <a:pt x="4481" y="4871"/>
                  <a:pt x="4469" y="4883"/>
                </a:cubicBezTo>
                <a:cubicBezTo>
                  <a:pt x="4469" y="4877"/>
                  <a:pt x="4475" y="4871"/>
                  <a:pt x="4475" y="4871"/>
                </a:cubicBezTo>
                <a:cubicBezTo>
                  <a:pt x="4481" y="4846"/>
                  <a:pt x="4487" y="4828"/>
                  <a:pt x="4501" y="4808"/>
                </a:cubicBezTo>
                <a:cubicBezTo>
                  <a:pt x="4513" y="4790"/>
                  <a:pt x="4531" y="4770"/>
                  <a:pt x="4551" y="4752"/>
                </a:cubicBezTo>
                <a:cubicBezTo>
                  <a:pt x="4644" y="4652"/>
                  <a:pt x="4745" y="4552"/>
                  <a:pt x="4832" y="4452"/>
                </a:cubicBezTo>
                <a:cubicBezTo>
                  <a:pt x="5014" y="4238"/>
                  <a:pt x="5170" y="4006"/>
                  <a:pt x="5265" y="3749"/>
                </a:cubicBezTo>
                <a:close/>
                <a:moveTo>
                  <a:pt x="5265" y="3292"/>
                </a:moveTo>
                <a:lnTo>
                  <a:pt x="5265" y="3292"/>
                </a:lnTo>
                <a:cubicBezTo>
                  <a:pt x="5215" y="3355"/>
                  <a:pt x="5170" y="3424"/>
                  <a:pt x="5121" y="3492"/>
                </a:cubicBezTo>
                <a:cubicBezTo>
                  <a:pt x="5052" y="3581"/>
                  <a:pt x="4990" y="3668"/>
                  <a:pt x="4927" y="3763"/>
                </a:cubicBezTo>
                <a:cubicBezTo>
                  <a:pt x="4808" y="3943"/>
                  <a:pt x="4689" y="4131"/>
                  <a:pt x="4594" y="4327"/>
                </a:cubicBezTo>
                <a:cubicBezTo>
                  <a:pt x="4501" y="4521"/>
                  <a:pt x="4418" y="4721"/>
                  <a:pt x="4375" y="4928"/>
                </a:cubicBezTo>
                <a:cubicBezTo>
                  <a:pt x="4369" y="4940"/>
                  <a:pt x="4369" y="4958"/>
                  <a:pt x="4363" y="4972"/>
                </a:cubicBezTo>
                <a:cubicBezTo>
                  <a:pt x="4325" y="4703"/>
                  <a:pt x="4351" y="4420"/>
                  <a:pt x="4450" y="4163"/>
                </a:cubicBezTo>
                <a:cubicBezTo>
                  <a:pt x="4551" y="3906"/>
                  <a:pt x="4719" y="3674"/>
                  <a:pt x="4939" y="3499"/>
                </a:cubicBezTo>
                <a:cubicBezTo>
                  <a:pt x="5039" y="3417"/>
                  <a:pt x="5152" y="3349"/>
                  <a:pt x="5265" y="3292"/>
                </a:cubicBezTo>
                <a:close/>
                <a:moveTo>
                  <a:pt x="3498" y="2615"/>
                </a:moveTo>
                <a:cubicBezTo>
                  <a:pt x="3498" y="2747"/>
                  <a:pt x="3510" y="2878"/>
                  <a:pt x="3529" y="3011"/>
                </a:cubicBezTo>
                <a:cubicBezTo>
                  <a:pt x="3573" y="3260"/>
                  <a:pt x="3648" y="3505"/>
                  <a:pt x="3729" y="3743"/>
                </a:cubicBezTo>
                <a:cubicBezTo>
                  <a:pt x="3805" y="3988"/>
                  <a:pt x="3892" y="4226"/>
                  <a:pt x="3955" y="4470"/>
                </a:cubicBezTo>
                <a:cubicBezTo>
                  <a:pt x="4012" y="4683"/>
                  <a:pt x="4050" y="4897"/>
                  <a:pt x="4093" y="5109"/>
                </a:cubicBezTo>
                <a:cubicBezTo>
                  <a:pt x="4068" y="5053"/>
                  <a:pt x="4050" y="4996"/>
                  <a:pt x="4030" y="4946"/>
                </a:cubicBezTo>
                <a:cubicBezTo>
                  <a:pt x="3955" y="4746"/>
                  <a:pt x="3880" y="4545"/>
                  <a:pt x="3805" y="4345"/>
                </a:cubicBezTo>
                <a:cubicBezTo>
                  <a:pt x="3729" y="4151"/>
                  <a:pt x="3666" y="3943"/>
                  <a:pt x="3611" y="3743"/>
                </a:cubicBezTo>
                <a:cubicBezTo>
                  <a:pt x="3553" y="3537"/>
                  <a:pt x="3516" y="3329"/>
                  <a:pt x="3498" y="3123"/>
                </a:cubicBezTo>
                <a:cubicBezTo>
                  <a:pt x="3478" y="2953"/>
                  <a:pt x="3478" y="2785"/>
                  <a:pt x="3498" y="2615"/>
                </a:cubicBezTo>
                <a:close/>
                <a:moveTo>
                  <a:pt x="3241" y="2722"/>
                </a:moveTo>
                <a:lnTo>
                  <a:pt x="3241" y="2722"/>
                </a:lnTo>
                <a:cubicBezTo>
                  <a:pt x="3215" y="2803"/>
                  <a:pt x="3191" y="2878"/>
                  <a:pt x="3171" y="2959"/>
                </a:cubicBezTo>
                <a:cubicBezTo>
                  <a:pt x="3110" y="3211"/>
                  <a:pt x="3096" y="3474"/>
                  <a:pt x="3128" y="3725"/>
                </a:cubicBezTo>
                <a:cubicBezTo>
                  <a:pt x="3159" y="3981"/>
                  <a:pt x="3234" y="4238"/>
                  <a:pt x="3347" y="4477"/>
                </a:cubicBezTo>
                <a:cubicBezTo>
                  <a:pt x="3454" y="4715"/>
                  <a:pt x="3599" y="4934"/>
                  <a:pt x="3761" y="5140"/>
                </a:cubicBezTo>
                <a:cubicBezTo>
                  <a:pt x="3790" y="5178"/>
                  <a:pt x="3820" y="5213"/>
                  <a:pt x="3852" y="5249"/>
                </a:cubicBezTo>
                <a:lnTo>
                  <a:pt x="3852" y="5249"/>
                </a:lnTo>
                <a:cubicBezTo>
                  <a:pt x="3708" y="5097"/>
                  <a:pt x="3558" y="4949"/>
                  <a:pt x="3429" y="4790"/>
                </a:cubicBezTo>
                <a:cubicBezTo>
                  <a:pt x="3347" y="4683"/>
                  <a:pt x="3272" y="4576"/>
                  <a:pt x="3215" y="4458"/>
                </a:cubicBezTo>
                <a:cubicBezTo>
                  <a:pt x="3147" y="4327"/>
                  <a:pt x="3096" y="4182"/>
                  <a:pt x="3059" y="4038"/>
                </a:cubicBezTo>
                <a:cubicBezTo>
                  <a:pt x="2997" y="3749"/>
                  <a:pt x="3003" y="3442"/>
                  <a:pt x="3078" y="3153"/>
                </a:cubicBezTo>
                <a:cubicBezTo>
                  <a:pt x="3116" y="3003"/>
                  <a:pt x="3171" y="2860"/>
                  <a:pt x="3241" y="2722"/>
                </a:cubicBezTo>
                <a:close/>
                <a:moveTo>
                  <a:pt x="3516" y="2308"/>
                </a:moveTo>
                <a:lnTo>
                  <a:pt x="3516" y="2308"/>
                </a:lnTo>
                <a:cubicBezTo>
                  <a:pt x="3504" y="2340"/>
                  <a:pt x="3486" y="2377"/>
                  <a:pt x="3472" y="2409"/>
                </a:cubicBezTo>
                <a:cubicBezTo>
                  <a:pt x="3466" y="2447"/>
                  <a:pt x="3454" y="2484"/>
                  <a:pt x="3448" y="2514"/>
                </a:cubicBezTo>
                <a:cubicBezTo>
                  <a:pt x="3429" y="2589"/>
                  <a:pt x="3410" y="2665"/>
                  <a:pt x="3397" y="2747"/>
                </a:cubicBezTo>
                <a:cubicBezTo>
                  <a:pt x="3373" y="2898"/>
                  <a:pt x="3353" y="3048"/>
                  <a:pt x="3353" y="3199"/>
                </a:cubicBezTo>
                <a:cubicBezTo>
                  <a:pt x="3341" y="3505"/>
                  <a:pt x="3373" y="3806"/>
                  <a:pt x="3441" y="4107"/>
                </a:cubicBezTo>
                <a:cubicBezTo>
                  <a:pt x="3516" y="4408"/>
                  <a:pt x="3636" y="4695"/>
                  <a:pt x="3779" y="4972"/>
                </a:cubicBezTo>
                <a:cubicBezTo>
                  <a:pt x="3842" y="5097"/>
                  <a:pt x="3911" y="5216"/>
                  <a:pt x="3975" y="5334"/>
                </a:cubicBezTo>
                <a:cubicBezTo>
                  <a:pt x="3937" y="5291"/>
                  <a:pt x="3899" y="5253"/>
                  <a:pt x="3862" y="5210"/>
                </a:cubicBezTo>
                <a:cubicBezTo>
                  <a:pt x="3692" y="5010"/>
                  <a:pt x="3541" y="4796"/>
                  <a:pt x="3423" y="4564"/>
                </a:cubicBezTo>
                <a:cubicBezTo>
                  <a:pt x="3304" y="4333"/>
                  <a:pt x="3209" y="4088"/>
                  <a:pt x="3165" y="3830"/>
                </a:cubicBezTo>
                <a:cubicBezTo>
                  <a:pt x="3122" y="3581"/>
                  <a:pt x="3122" y="3323"/>
                  <a:pt x="3165" y="3066"/>
                </a:cubicBezTo>
                <a:cubicBezTo>
                  <a:pt x="3197" y="2898"/>
                  <a:pt x="3253" y="2728"/>
                  <a:pt x="3328" y="2571"/>
                </a:cubicBezTo>
                <a:cubicBezTo>
                  <a:pt x="3365" y="2508"/>
                  <a:pt x="3410" y="2439"/>
                  <a:pt x="3454" y="2377"/>
                </a:cubicBezTo>
                <a:cubicBezTo>
                  <a:pt x="3472" y="2352"/>
                  <a:pt x="3492" y="2326"/>
                  <a:pt x="3516" y="2308"/>
                </a:cubicBezTo>
                <a:close/>
                <a:moveTo>
                  <a:pt x="3981" y="5390"/>
                </a:moveTo>
                <a:cubicBezTo>
                  <a:pt x="3986" y="5396"/>
                  <a:pt x="3991" y="5401"/>
                  <a:pt x="3996" y="5407"/>
                </a:cubicBezTo>
                <a:lnTo>
                  <a:pt x="3996" y="5407"/>
                </a:lnTo>
                <a:cubicBezTo>
                  <a:pt x="3991" y="5401"/>
                  <a:pt x="3986" y="5396"/>
                  <a:pt x="3981" y="5390"/>
                </a:cubicBezTo>
                <a:close/>
                <a:moveTo>
                  <a:pt x="3504" y="2471"/>
                </a:moveTo>
                <a:lnTo>
                  <a:pt x="3504" y="2477"/>
                </a:lnTo>
                <a:cubicBezTo>
                  <a:pt x="3466" y="2659"/>
                  <a:pt x="3460" y="2847"/>
                  <a:pt x="3472" y="3035"/>
                </a:cubicBezTo>
                <a:cubicBezTo>
                  <a:pt x="3486" y="3248"/>
                  <a:pt x="3516" y="3454"/>
                  <a:pt x="3567" y="3662"/>
                </a:cubicBezTo>
                <a:cubicBezTo>
                  <a:pt x="3617" y="3868"/>
                  <a:pt x="3680" y="4069"/>
                  <a:pt x="3749" y="4270"/>
                </a:cubicBezTo>
                <a:cubicBezTo>
                  <a:pt x="3824" y="4470"/>
                  <a:pt x="3899" y="4671"/>
                  <a:pt x="3975" y="4871"/>
                </a:cubicBezTo>
                <a:cubicBezTo>
                  <a:pt x="4030" y="5022"/>
                  <a:pt x="4080" y="5166"/>
                  <a:pt x="4131" y="5316"/>
                </a:cubicBezTo>
                <a:cubicBezTo>
                  <a:pt x="4149" y="5386"/>
                  <a:pt x="4163" y="5447"/>
                  <a:pt x="4181" y="5510"/>
                </a:cubicBezTo>
                <a:cubicBezTo>
                  <a:pt x="4163" y="5479"/>
                  <a:pt x="4143" y="5441"/>
                  <a:pt x="4125" y="5404"/>
                </a:cubicBezTo>
                <a:cubicBezTo>
                  <a:pt x="4080" y="5310"/>
                  <a:pt x="4030" y="5210"/>
                  <a:pt x="3987" y="5109"/>
                </a:cubicBezTo>
                <a:cubicBezTo>
                  <a:pt x="3899" y="4909"/>
                  <a:pt x="3811" y="4709"/>
                  <a:pt x="3735" y="4507"/>
                </a:cubicBezTo>
                <a:cubicBezTo>
                  <a:pt x="3660" y="4307"/>
                  <a:pt x="3591" y="4101"/>
                  <a:pt x="3541" y="3894"/>
                </a:cubicBezTo>
                <a:cubicBezTo>
                  <a:pt x="3486" y="3680"/>
                  <a:pt x="3454" y="3468"/>
                  <a:pt x="3441" y="3248"/>
                </a:cubicBezTo>
                <a:cubicBezTo>
                  <a:pt x="3429" y="3029"/>
                  <a:pt x="3435" y="2809"/>
                  <a:pt x="3472" y="2597"/>
                </a:cubicBezTo>
                <a:cubicBezTo>
                  <a:pt x="3478" y="2583"/>
                  <a:pt x="3478" y="2571"/>
                  <a:pt x="3478" y="2559"/>
                </a:cubicBezTo>
                <a:cubicBezTo>
                  <a:pt x="3486" y="2534"/>
                  <a:pt x="3498" y="2502"/>
                  <a:pt x="3504" y="2471"/>
                </a:cubicBezTo>
                <a:close/>
                <a:moveTo>
                  <a:pt x="3429" y="2860"/>
                </a:moveTo>
                <a:cubicBezTo>
                  <a:pt x="3416" y="2959"/>
                  <a:pt x="3416" y="3060"/>
                  <a:pt x="3416" y="3161"/>
                </a:cubicBezTo>
                <a:cubicBezTo>
                  <a:pt x="3423" y="3379"/>
                  <a:pt x="3454" y="3599"/>
                  <a:pt x="3498" y="3812"/>
                </a:cubicBezTo>
                <a:cubicBezTo>
                  <a:pt x="3541" y="4026"/>
                  <a:pt x="3605" y="4232"/>
                  <a:pt x="3680" y="4432"/>
                </a:cubicBezTo>
                <a:cubicBezTo>
                  <a:pt x="3749" y="4640"/>
                  <a:pt x="3830" y="4840"/>
                  <a:pt x="3917" y="5041"/>
                </a:cubicBezTo>
                <a:cubicBezTo>
                  <a:pt x="3999" y="5216"/>
                  <a:pt x="4080" y="5392"/>
                  <a:pt x="4169" y="5560"/>
                </a:cubicBezTo>
                <a:cubicBezTo>
                  <a:pt x="4149" y="5542"/>
                  <a:pt x="4137" y="5523"/>
                  <a:pt x="4117" y="5498"/>
                </a:cubicBezTo>
                <a:lnTo>
                  <a:pt x="4111" y="5492"/>
                </a:lnTo>
                <a:cubicBezTo>
                  <a:pt x="4030" y="5354"/>
                  <a:pt x="3955" y="5210"/>
                  <a:pt x="3880" y="5071"/>
                </a:cubicBezTo>
                <a:cubicBezTo>
                  <a:pt x="3735" y="4796"/>
                  <a:pt x="3605" y="4515"/>
                  <a:pt x="3516" y="4214"/>
                </a:cubicBezTo>
                <a:cubicBezTo>
                  <a:pt x="3435" y="3925"/>
                  <a:pt x="3391" y="3624"/>
                  <a:pt x="3391" y="3323"/>
                </a:cubicBezTo>
                <a:cubicBezTo>
                  <a:pt x="3391" y="3167"/>
                  <a:pt x="3403" y="3011"/>
                  <a:pt x="3429" y="2860"/>
                </a:cubicBezTo>
                <a:close/>
                <a:moveTo>
                  <a:pt x="2152" y="5272"/>
                </a:moveTo>
                <a:cubicBezTo>
                  <a:pt x="2364" y="5272"/>
                  <a:pt x="2576" y="5303"/>
                  <a:pt x="2777" y="5366"/>
                </a:cubicBezTo>
                <a:cubicBezTo>
                  <a:pt x="2959" y="5423"/>
                  <a:pt x="3140" y="5504"/>
                  <a:pt x="3304" y="5611"/>
                </a:cubicBezTo>
                <a:cubicBezTo>
                  <a:pt x="3147" y="5523"/>
                  <a:pt x="2971" y="5473"/>
                  <a:pt x="2795" y="5429"/>
                </a:cubicBezTo>
                <a:cubicBezTo>
                  <a:pt x="2570" y="5380"/>
                  <a:pt x="2338" y="5348"/>
                  <a:pt x="2100" y="5348"/>
                </a:cubicBezTo>
                <a:cubicBezTo>
                  <a:pt x="1881" y="5348"/>
                  <a:pt x="1661" y="5372"/>
                  <a:pt x="1448" y="5429"/>
                </a:cubicBezTo>
                <a:cubicBezTo>
                  <a:pt x="1323" y="5461"/>
                  <a:pt x="1204" y="5504"/>
                  <a:pt x="1091" y="5560"/>
                </a:cubicBezTo>
                <a:cubicBezTo>
                  <a:pt x="1192" y="5498"/>
                  <a:pt x="1291" y="5447"/>
                  <a:pt x="1404" y="5410"/>
                </a:cubicBezTo>
                <a:cubicBezTo>
                  <a:pt x="1624" y="5328"/>
                  <a:pt x="1861" y="5285"/>
                  <a:pt x="2094" y="5273"/>
                </a:cubicBezTo>
                <a:cubicBezTo>
                  <a:pt x="2114" y="5272"/>
                  <a:pt x="2133" y="5272"/>
                  <a:pt x="2152" y="5272"/>
                </a:cubicBezTo>
                <a:close/>
                <a:moveTo>
                  <a:pt x="2019" y="5366"/>
                </a:moveTo>
                <a:cubicBezTo>
                  <a:pt x="2251" y="5366"/>
                  <a:pt x="2476" y="5392"/>
                  <a:pt x="2702" y="5441"/>
                </a:cubicBezTo>
                <a:cubicBezTo>
                  <a:pt x="2914" y="5485"/>
                  <a:pt x="3128" y="5548"/>
                  <a:pt x="3316" y="5655"/>
                </a:cubicBezTo>
                <a:cubicBezTo>
                  <a:pt x="3403" y="5705"/>
                  <a:pt x="3486" y="5768"/>
                  <a:pt x="3561" y="5837"/>
                </a:cubicBezTo>
                <a:cubicBezTo>
                  <a:pt x="3328" y="5686"/>
                  <a:pt x="3065" y="5586"/>
                  <a:pt x="2795" y="5530"/>
                </a:cubicBezTo>
                <a:cubicBezTo>
                  <a:pt x="2601" y="5486"/>
                  <a:pt x="2404" y="5468"/>
                  <a:pt x="2206" y="5468"/>
                </a:cubicBezTo>
                <a:cubicBezTo>
                  <a:pt x="2091" y="5468"/>
                  <a:pt x="1976" y="5474"/>
                  <a:pt x="1861" y="5485"/>
                </a:cubicBezTo>
                <a:cubicBezTo>
                  <a:pt x="1699" y="5504"/>
                  <a:pt x="1536" y="5530"/>
                  <a:pt x="1372" y="5568"/>
                </a:cubicBezTo>
                <a:cubicBezTo>
                  <a:pt x="1216" y="5611"/>
                  <a:pt x="1053" y="5655"/>
                  <a:pt x="903" y="5711"/>
                </a:cubicBezTo>
                <a:cubicBezTo>
                  <a:pt x="883" y="5718"/>
                  <a:pt x="859" y="5730"/>
                  <a:pt x="840" y="5736"/>
                </a:cubicBezTo>
                <a:lnTo>
                  <a:pt x="834" y="5730"/>
                </a:lnTo>
                <a:cubicBezTo>
                  <a:pt x="853" y="5711"/>
                  <a:pt x="877" y="5692"/>
                  <a:pt x="903" y="5680"/>
                </a:cubicBezTo>
                <a:cubicBezTo>
                  <a:pt x="959" y="5643"/>
                  <a:pt x="1022" y="5605"/>
                  <a:pt x="1085" y="5574"/>
                </a:cubicBezTo>
                <a:cubicBezTo>
                  <a:pt x="1178" y="5530"/>
                  <a:pt x="1279" y="5492"/>
                  <a:pt x="1380" y="5467"/>
                </a:cubicBezTo>
                <a:cubicBezTo>
                  <a:pt x="1586" y="5404"/>
                  <a:pt x="1800" y="5372"/>
                  <a:pt x="2019" y="5366"/>
                </a:cubicBezTo>
                <a:close/>
                <a:moveTo>
                  <a:pt x="3674" y="5906"/>
                </a:moveTo>
                <a:cubicBezTo>
                  <a:pt x="3686" y="5918"/>
                  <a:pt x="3698" y="5924"/>
                  <a:pt x="3704" y="5936"/>
                </a:cubicBezTo>
                <a:lnTo>
                  <a:pt x="3674" y="5906"/>
                </a:lnTo>
                <a:close/>
                <a:moveTo>
                  <a:pt x="3704" y="5936"/>
                </a:moveTo>
                <a:lnTo>
                  <a:pt x="3711" y="5944"/>
                </a:lnTo>
                <a:cubicBezTo>
                  <a:pt x="3711" y="5944"/>
                  <a:pt x="3704" y="5944"/>
                  <a:pt x="3704" y="5936"/>
                </a:cubicBezTo>
                <a:close/>
                <a:moveTo>
                  <a:pt x="966" y="5805"/>
                </a:moveTo>
                <a:cubicBezTo>
                  <a:pt x="1081" y="5845"/>
                  <a:pt x="1205" y="5857"/>
                  <a:pt x="1327" y="5857"/>
                </a:cubicBezTo>
                <a:cubicBezTo>
                  <a:pt x="1357" y="5857"/>
                  <a:pt x="1388" y="5856"/>
                  <a:pt x="1417" y="5855"/>
                </a:cubicBezTo>
                <a:cubicBezTo>
                  <a:pt x="1612" y="5855"/>
                  <a:pt x="1806" y="5831"/>
                  <a:pt x="2000" y="5817"/>
                </a:cubicBezTo>
                <a:cubicBezTo>
                  <a:pt x="2055" y="5816"/>
                  <a:pt x="2111" y="5815"/>
                  <a:pt x="2166" y="5815"/>
                </a:cubicBezTo>
                <a:cubicBezTo>
                  <a:pt x="2517" y="5815"/>
                  <a:pt x="2863" y="5848"/>
                  <a:pt x="3203" y="5918"/>
                </a:cubicBezTo>
                <a:cubicBezTo>
                  <a:pt x="3313" y="5943"/>
                  <a:pt x="3423" y="5967"/>
                  <a:pt x="3528" y="5997"/>
                </a:cubicBezTo>
                <a:lnTo>
                  <a:pt x="3528" y="5997"/>
                </a:lnTo>
                <a:cubicBezTo>
                  <a:pt x="3457" y="5986"/>
                  <a:pt x="3386" y="5973"/>
                  <a:pt x="3310" y="5968"/>
                </a:cubicBezTo>
                <a:cubicBezTo>
                  <a:pt x="3110" y="5944"/>
                  <a:pt x="2908" y="5930"/>
                  <a:pt x="2708" y="5930"/>
                </a:cubicBezTo>
                <a:cubicBezTo>
                  <a:pt x="2508" y="5930"/>
                  <a:pt x="2300" y="5944"/>
                  <a:pt x="2100" y="5956"/>
                </a:cubicBezTo>
                <a:cubicBezTo>
                  <a:pt x="1972" y="5963"/>
                  <a:pt x="1843" y="5972"/>
                  <a:pt x="1714" y="5972"/>
                </a:cubicBezTo>
                <a:cubicBezTo>
                  <a:pt x="1640" y="5972"/>
                  <a:pt x="1566" y="5969"/>
                  <a:pt x="1493" y="5962"/>
                </a:cubicBezTo>
                <a:cubicBezTo>
                  <a:pt x="1329" y="5944"/>
                  <a:pt x="1160" y="5906"/>
                  <a:pt x="1010" y="5837"/>
                </a:cubicBezTo>
                <a:cubicBezTo>
                  <a:pt x="990" y="5823"/>
                  <a:pt x="978" y="5817"/>
                  <a:pt x="966" y="5805"/>
                </a:cubicBezTo>
                <a:close/>
                <a:moveTo>
                  <a:pt x="2219" y="5514"/>
                </a:moveTo>
                <a:cubicBezTo>
                  <a:pt x="2376" y="5514"/>
                  <a:pt x="2532" y="5526"/>
                  <a:pt x="2688" y="5554"/>
                </a:cubicBezTo>
                <a:cubicBezTo>
                  <a:pt x="2977" y="5605"/>
                  <a:pt x="3266" y="5705"/>
                  <a:pt x="3516" y="5861"/>
                </a:cubicBezTo>
                <a:cubicBezTo>
                  <a:pt x="3585" y="5906"/>
                  <a:pt x="3654" y="5956"/>
                  <a:pt x="3723" y="6005"/>
                </a:cubicBezTo>
                <a:cubicBezTo>
                  <a:pt x="3723" y="6011"/>
                  <a:pt x="3723" y="6011"/>
                  <a:pt x="3729" y="6019"/>
                </a:cubicBezTo>
                <a:cubicBezTo>
                  <a:pt x="3680" y="5999"/>
                  <a:pt x="3629" y="5987"/>
                  <a:pt x="3579" y="5974"/>
                </a:cubicBezTo>
                <a:cubicBezTo>
                  <a:pt x="3486" y="5944"/>
                  <a:pt x="3385" y="5918"/>
                  <a:pt x="3284" y="5899"/>
                </a:cubicBezTo>
                <a:cubicBezTo>
                  <a:pt x="3090" y="5855"/>
                  <a:pt x="2890" y="5831"/>
                  <a:pt x="2688" y="5811"/>
                </a:cubicBezTo>
                <a:cubicBezTo>
                  <a:pt x="2545" y="5798"/>
                  <a:pt x="2398" y="5790"/>
                  <a:pt x="2250" y="5790"/>
                </a:cubicBezTo>
                <a:cubicBezTo>
                  <a:pt x="2198" y="5790"/>
                  <a:pt x="2146" y="5791"/>
                  <a:pt x="2094" y="5793"/>
                </a:cubicBezTo>
                <a:cubicBezTo>
                  <a:pt x="1893" y="5799"/>
                  <a:pt x="1699" y="5817"/>
                  <a:pt x="1505" y="5831"/>
                </a:cubicBezTo>
                <a:cubicBezTo>
                  <a:pt x="1459" y="5834"/>
                  <a:pt x="1413" y="5835"/>
                  <a:pt x="1367" y="5835"/>
                </a:cubicBezTo>
                <a:cubicBezTo>
                  <a:pt x="1206" y="5835"/>
                  <a:pt x="1047" y="5817"/>
                  <a:pt x="891" y="5768"/>
                </a:cubicBezTo>
                <a:cubicBezTo>
                  <a:pt x="891" y="5762"/>
                  <a:pt x="883" y="5762"/>
                  <a:pt x="883" y="5762"/>
                </a:cubicBezTo>
                <a:cubicBezTo>
                  <a:pt x="1010" y="5724"/>
                  <a:pt x="1141" y="5680"/>
                  <a:pt x="1273" y="5643"/>
                </a:cubicBezTo>
                <a:cubicBezTo>
                  <a:pt x="1430" y="5605"/>
                  <a:pt x="1586" y="5568"/>
                  <a:pt x="1748" y="5548"/>
                </a:cubicBezTo>
                <a:cubicBezTo>
                  <a:pt x="1906" y="5526"/>
                  <a:pt x="2062" y="5514"/>
                  <a:pt x="2219" y="5514"/>
                </a:cubicBezTo>
                <a:close/>
                <a:moveTo>
                  <a:pt x="1147" y="5906"/>
                </a:moveTo>
                <a:lnTo>
                  <a:pt x="1147" y="5906"/>
                </a:lnTo>
                <a:cubicBezTo>
                  <a:pt x="1335" y="5971"/>
                  <a:pt x="1537" y="5991"/>
                  <a:pt x="1738" y="5991"/>
                </a:cubicBezTo>
                <a:cubicBezTo>
                  <a:pt x="1826" y="5991"/>
                  <a:pt x="1914" y="5987"/>
                  <a:pt x="2000" y="5981"/>
                </a:cubicBezTo>
                <a:cubicBezTo>
                  <a:pt x="2207" y="5968"/>
                  <a:pt x="2413" y="5956"/>
                  <a:pt x="2621" y="5956"/>
                </a:cubicBezTo>
                <a:cubicBezTo>
                  <a:pt x="2821" y="5956"/>
                  <a:pt x="3021" y="5968"/>
                  <a:pt x="3228" y="5993"/>
                </a:cubicBezTo>
                <a:cubicBezTo>
                  <a:pt x="3266" y="5999"/>
                  <a:pt x="3304" y="6005"/>
                  <a:pt x="3341" y="6005"/>
                </a:cubicBezTo>
                <a:cubicBezTo>
                  <a:pt x="3147" y="6005"/>
                  <a:pt x="2952" y="6025"/>
                  <a:pt x="2758" y="6049"/>
                </a:cubicBezTo>
                <a:cubicBezTo>
                  <a:pt x="2532" y="6081"/>
                  <a:pt x="2306" y="6118"/>
                  <a:pt x="2075" y="6124"/>
                </a:cubicBezTo>
                <a:cubicBezTo>
                  <a:pt x="2054" y="6125"/>
                  <a:pt x="2033" y="6125"/>
                  <a:pt x="2012" y="6125"/>
                </a:cubicBezTo>
                <a:cubicBezTo>
                  <a:pt x="1814" y="6125"/>
                  <a:pt x="1623" y="6093"/>
                  <a:pt x="1436" y="6031"/>
                </a:cubicBezTo>
                <a:cubicBezTo>
                  <a:pt x="1335" y="5993"/>
                  <a:pt x="1241" y="5956"/>
                  <a:pt x="1147" y="5906"/>
                </a:cubicBezTo>
                <a:close/>
                <a:moveTo>
                  <a:pt x="5704" y="4853"/>
                </a:moveTo>
                <a:lnTo>
                  <a:pt x="5704" y="4853"/>
                </a:lnTo>
                <a:cubicBezTo>
                  <a:pt x="5780" y="5010"/>
                  <a:pt x="5835" y="5172"/>
                  <a:pt x="5879" y="5334"/>
                </a:cubicBezTo>
                <a:cubicBezTo>
                  <a:pt x="5942" y="5574"/>
                  <a:pt x="5986" y="5811"/>
                  <a:pt x="6029" y="6049"/>
                </a:cubicBezTo>
                <a:cubicBezTo>
                  <a:pt x="6073" y="6294"/>
                  <a:pt x="6118" y="6532"/>
                  <a:pt x="6186" y="6771"/>
                </a:cubicBezTo>
                <a:cubicBezTo>
                  <a:pt x="6249" y="7009"/>
                  <a:pt x="6336" y="7246"/>
                  <a:pt x="6443" y="7472"/>
                </a:cubicBezTo>
                <a:cubicBezTo>
                  <a:pt x="6456" y="7497"/>
                  <a:pt x="6468" y="7523"/>
                  <a:pt x="6480" y="7553"/>
                </a:cubicBezTo>
                <a:cubicBezTo>
                  <a:pt x="6393" y="7379"/>
                  <a:pt x="6312" y="7203"/>
                  <a:pt x="6243" y="7021"/>
                </a:cubicBezTo>
                <a:cubicBezTo>
                  <a:pt x="6162" y="6801"/>
                  <a:pt x="6092" y="6583"/>
                  <a:pt x="6029" y="6363"/>
                </a:cubicBezTo>
                <a:cubicBezTo>
                  <a:pt x="5968" y="6132"/>
                  <a:pt x="5910" y="5893"/>
                  <a:pt x="5861" y="5655"/>
                </a:cubicBezTo>
                <a:cubicBezTo>
                  <a:pt x="5817" y="5461"/>
                  <a:pt x="5780" y="5267"/>
                  <a:pt x="5742" y="5071"/>
                </a:cubicBezTo>
                <a:cubicBezTo>
                  <a:pt x="5734" y="4996"/>
                  <a:pt x="5722" y="4921"/>
                  <a:pt x="5704" y="4853"/>
                </a:cubicBezTo>
                <a:close/>
                <a:moveTo>
                  <a:pt x="6156" y="5410"/>
                </a:moveTo>
                <a:cubicBezTo>
                  <a:pt x="6274" y="5611"/>
                  <a:pt x="6381" y="5823"/>
                  <a:pt x="6474" y="6037"/>
                </a:cubicBezTo>
                <a:cubicBezTo>
                  <a:pt x="6587" y="6300"/>
                  <a:pt x="6688" y="6569"/>
                  <a:pt x="6763" y="6846"/>
                </a:cubicBezTo>
                <a:cubicBezTo>
                  <a:pt x="6844" y="7121"/>
                  <a:pt x="6900" y="7403"/>
                  <a:pt x="6938" y="7685"/>
                </a:cubicBezTo>
                <a:cubicBezTo>
                  <a:pt x="6945" y="7711"/>
                  <a:pt x="6945" y="7735"/>
                  <a:pt x="6951" y="7767"/>
                </a:cubicBezTo>
                <a:cubicBezTo>
                  <a:pt x="6938" y="7723"/>
                  <a:pt x="6926" y="7685"/>
                  <a:pt x="6920" y="7642"/>
                </a:cubicBezTo>
                <a:cubicBezTo>
                  <a:pt x="6863" y="7428"/>
                  <a:pt x="6801" y="7215"/>
                  <a:pt x="6738" y="7009"/>
                </a:cubicBezTo>
                <a:cubicBezTo>
                  <a:pt x="6675" y="6795"/>
                  <a:pt x="6613" y="6589"/>
                  <a:pt x="6544" y="6381"/>
                </a:cubicBezTo>
                <a:cubicBezTo>
                  <a:pt x="6468" y="6175"/>
                  <a:pt x="6393" y="5968"/>
                  <a:pt x="6312" y="5768"/>
                </a:cubicBezTo>
                <a:cubicBezTo>
                  <a:pt x="6261" y="5643"/>
                  <a:pt x="6205" y="5530"/>
                  <a:pt x="6156" y="5410"/>
                </a:cubicBezTo>
                <a:close/>
                <a:moveTo>
                  <a:pt x="3692" y="7541"/>
                </a:moveTo>
                <a:cubicBezTo>
                  <a:pt x="3937" y="7541"/>
                  <a:pt x="4181" y="7567"/>
                  <a:pt x="4426" y="7610"/>
                </a:cubicBezTo>
                <a:cubicBezTo>
                  <a:pt x="4675" y="7654"/>
                  <a:pt x="4933" y="7717"/>
                  <a:pt x="5184" y="7792"/>
                </a:cubicBezTo>
                <a:cubicBezTo>
                  <a:pt x="5202" y="7798"/>
                  <a:pt x="5221" y="7804"/>
                  <a:pt x="5240" y="7810"/>
                </a:cubicBezTo>
                <a:cubicBezTo>
                  <a:pt x="4933" y="7749"/>
                  <a:pt x="4626" y="7698"/>
                  <a:pt x="4313" y="7666"/>
                </a:cubicBezTo>
                <a:cubicBezTo>
                  <a:pt x="4112" y="7647"/>
                  <a:pt x="3906" y="7637"/>
                  <a:pt x="3701" y="7637"/>
                </a:cubicBezTo>
                <a:cubicBezTo>
                  <a:pt x="3578" y="7637"/>
                  <a:pt x="3456" y="7641"/>
                  <a:pt x="3335" y="7648"/>
                </a:cubicBezTo>
                <a:cubicBezTo>
                  <a:pt x="3171" y="7654"/>
                  <a:pt x="3009" y="7673"/>
                  <a:pt x="2846" y="7698"/>
                </a:cubicBezTo>
                <a:cubicBezTo>
                  <a:pt x="2764" y="7711"/>
                  <a:pt x="2682" y="7729"/>
                  <a:pt x="2601" y="7741"/>
                </a:cubicBezTo>
                <a:cubicBezTo>
                  <a:pt x="2726" y="7698"/>
                  <a:pt x="2852" y="7654"/>
                  <a:pt x="2983" y="7622"/>
                </a:cubicBezTo>
                <a:cubicBezTo>
                  <a:pt x="3215" y="7573"/>
                  <a:pt x="3454" y="7547"/>
                  <a:pt x="3692" y="7541"/>
                </a:cubicBezTo>
                <a:close/>
                <a:moveTo>
                  <a:pt x="5647" y="4677"/>
                </a:moveTo>
                <a:lnTo>
                  <a:pt x="5647" y="4677"/>
                </a:lnTo>
                <a:cubicBezTo>
                  <a:pt x="5653" y="4683"/>
                  <a:pt x="5659" y="4695"/>
                  <a:pt x="5667" y="4703"/>
                </a:cubicBezTo>
                <a:cubicBezTo>
                  <a:pt x="5716" y="4778"/>
                  <a:pt x="5766" y="4853"/>
                  <a:pt x="5810" y="4928"/>
                </a:cubicBezTo>
                <a:cubicBezTo>
                  <a:pt x="5885" y="5053"/>
                  <a:pt x="5954" y="5184"/>
                  <a:pt x="6017" y="5316"/>
                </a:cubicBezTo>
                <a:cubicBezTo>
                  <a:pt x="6142" y="5574"/>
                  <a:pt x="6243" y="5843"/>
                  <a:pt x="6324" y="6118"/>
                </a:cubicBezTo>
                <a:cubicBezTo>
                  <a:pt x="6405" y="6401"/>
                  <a:pt x="6462" y="6688"/>
                  <a:pt x="6500" y="6983"/>
                </a:cubicBezTo>
                <a:cubicBezTo>
                  <a:pt x="6532" y="7278"/>
                  <a:pt x="6562" y="7585"/>
                  <a:pt x="6688" y="7854"/>
                </a:cubicBezTo>
                <a:cubicBezTo>
                  <a:pt x="6694" y="7867"/>
                  <a:pt x="6700" y="7880"/>
                  <a:pt x="6706" y="7892"/>
                </a:cubicBezTo>
                <a:cubicBezTo>
                  <a:pt x="6700" y="7886"/>
                  <a:pt x="6694" y="7873"/>
                  <a:pt x="6694" y="7867"/>
                </a:cubicBezTo>
                <a:cubicBezTo>
                  <a:pt x="6625" y="7761"/>
                  <a:pt x="6562" y="7648"/>
                  <a:pt x="6506" y="7535"/>
                </a:cubicBezTo>
                <a:cubicBezTo>
                  <a:pt x="6399" y="7309"/>
                  <a:pt x="6306" y="7078"/>
                  <a:pt x="6231" y="6833"/>
                </a:cubicBezTo>
                <a:cubicBezTo>
                  <a:pt x="6162" y="6601"/>
                  <a:pt x="6110" y="6357"/>
                  <a:pt x="6067" y="6118"/>
                </a:cubicBezTo>
                <a:cubicBezTo>
                  <a:pt x="6023" y="5880"/>
                  <a:pt x="5980" y="5635"/>
                  <a:pt x="5916" y="5404"/>
                </a:cubicBezTo>
                <a:cubicBezTo>
                  <a:pt x="5861" y="5184"/>
                  <a:pt x="5786" y="4972"/>
                  <a:pt x="5679" y="4778"/>
                </a:cubicBezTo>
                <a:cubicBezTo>
                  <a:pt x="5679" y="4764"/>
                  <a:pt x="5673" y="4752"/>
                  <a:pt x="5673" y="4746"/>
                </a:cubicBezTo>
                <a:cubicBezTo>
                  <a:pt x="5667" y="4727"/>
                  <a:pt x="5659" y="4715"/>
                  <a:pt x="5653" y="4703"/>
                </a:cubicBezTo>
                <a:cubicBezTo>
                  <a:pt x="5653" y="4695"/>
                  <a:pt x="5647" y="4683"/>
                  <a:pt x="5647" y="4677"/>
                </a:cubicBezTo>
                <a:close/>
                <a:moveTo>
                  <a:pt x="5748" y="5192"/>
                </a:moveTo>
                <a:cubicBezTo>
                  <a:pt x="5772" y="5316"/>
                  <a:pt x="5798" y="5447"/>
                  <a:pt x="5823" y="5574"/>
                </a:cubicBezTo>
                <a:cubicBezTo>
                  <a:pt x="5867" y="5817"/>
                  <a:pt x="5922" y="6056"/>
                  <a:pt x="5986" y="6294"/>
                </a:cubicBezTo>
                <a:cubicBezTo>
                  <a:pt x="6043" y="6514"/>
                  <a:pt x="6110" y="6739"/>
                  <a:pt x="6186" y="6951"/>
                </a:cubicBezTo>
                <a:cubicBezTo>
                  <a:pt x="6268" y="7165"/>
                  <a:pt x="6356" y="7373"/>
                  <a:pt x="6456" y="7567"/>
                </a:cubicBezTo>
                <a:cubicBezTo>
                  <a:pt x="6512" y="7679"/>
                  <a:pt x="6575" y="7792"/>
                  <a:pt x="6644" y="7905"/>
                </a:cubicBezTo>
                <a:cubicBezTo>
                  <a:pt x="6512" y="7761"/>
                  <a:pt x="6399" y="7604"/>
                  <a:pt x="6298" y="7440"/>
                </a:cubicBezTo>
                <a:cubicBezTo>
                  <a:pt x="6136" y="7171"/>
                  <a:pt x="6017" y="6870"/>
                  <a:pt x="5930" y="6563"/>
                </a:cubicBezTo>
                <a:cubicBezTo>
                  <a:pt x="5847" y="6257"/>
                  <a:pt x="5798" y="5944"/>
                  <a:pt x="5772" y="5623"/>
                </a:cubicBezTo>
                <a:cubicBezTo>
                  <a:pt x="5766" y="5492"/>
                  <a:pt x="5760" y="5366"/>
                  <a:pt x="5748" y="5241"/>
                </a:cubicBezTo>
                <a:lnTo>
                  <a:pt x="5748" y="5192"/>
                </a:lnTo>
                <a:close/>
                <a:moveTo>
                  <a:pt x="3651" y="7682"/>
                </a:moveTo>
                <a:cubicBezTo>
                  <a:pt x="3834" y="7682"/>
                  <a:pt x="4017" y="7690"/>
                  <a:pt x="4200" y="7704"/>
                </a:cubicBezTo>
                <a:cubicBezTo>
                  <a:pt x="4531" y="7729"/>
                  <a:pt x="4857" y="7779"/>
                  <a:pt x="5178" y="7842"/>
                </a:cubicBezTo>
                <a:cubicBezTo>
                  <a:pt x="5340" y="7873"/>
                  <a:pt x="5503" y="7911"/>
                  <a:pt x="5667" y="7949"/>
                </a:cubicBezTo>
                <a:cubicBezTo>
                  <a:pt x="5704" y="7961"/>
                  <a:pt x="5742" y="7974"/>
                  <a:pt x="5772" y="7986"/>
                </a:cubicBezTo>
                <a:lnTo>
                  <a:pt x="5710" y="7986"/>
                </a:lnTo>
                <a:cubicBezTo>
                  <a:pt x="5516" y="7929"/>
                  <a:pt x="5321" y="7886"/>
                  <a:pt x="5121" y="7848"/>
                </a:cubicBezTo>
                <a:cubicBezTo>
                  <a:pt x="4895" y="7810"/>
                  <a:pt x="4669" y="7779"/>
                  <a:pt x="4444" y="7755"/>
                </a:cubicBezTo>
                <a:cubicBezTo>
                  <a:pt x="4212" y="7735"/>
                  <a:pt x="3987" y="7723"/>
                  <a:pt x="3755" y="7717"/>
                </a:cubicBezTo>
                <a:cubicBezTo>
                  <a:pt x="3529" y="7717"/>
                  <a:pt x="3298" y="7723"/>
                  <a:pt x="3072" y="7735"/>
                </a:cubicBezTo>
                <a:cubicBezTo>
                  <a:pt x="2940" y="7749"/>
                  <a:pt x="2815" y="7761"/>
                  <a:pt x="2682" y="7773"/>
                </a:cubicBezTo>
                <a:cubicBezTo>
                  <a:pt x="2858" y="7741"/>
                  <a:pt x="3040" y="7717"/>
                  <a:pt x="3222" y="7698"/>
                </a:cubicBezTo>
                <a:cubicBezTo>
                  <a:pt x="3365" y="7687"/>
                  <a:pt x="3508" y="7682"/>
                  <a:pt x="3651" y="7682"/>
                </a:cubicBezTo>
                <a:close/>
                <a:moveTo>
                  <a:pt x="3674" y="7735"/>
                </a:moveTo>
                <a:cubicBezTo>
                  <a:pt x="3899" y="7735"/>
                  <a:pt x="4131" y="7749"/>
                  <a:pt x="4357" y="7767"/>
                </a:cubicBezTo>
                <a:cubicBezTo>
                  <a:pt x="4582" y="7786"/>
                  <a:pt x="4808" y="7816"/>
                  <a:pt x="5033" y="7854"/>
                </a:cubicBezTo>
                <a:cubicBezTo>
                  <a:pt x="5240" y="7892"/>
                  <a:pt x="5447" y="7937"/>
                  <a:pt x="5653" y="7986"/>
                </a:cubicBezTo>
                <a:cubicBezTo>
                  <a:pt x="5604" y="7986"/>
                  <a:pt x="5560" y="7986"/>
                  <a:pt x="5516" y="7992"/>
                </a:cubicBezTo>
                <a:cubicBezTo>
                  <a:pt x="5215" y="7967"/>
                  <a:pt x="4907" y="7955"/>
                  <a:pt x="4600" y="7955"/>
                </a:cubicBezTo>
                <a:cubicBezTo>
                  <a:pt x="4238" y="7955"/>
                  <a:pt x="3880" y="7955"/>
                  <a:pt x="3516" y="7949"/>
                </a:cubicBezTo>
                <a:cubicBezTo>
                  <a:pt x="3153" y="7943"/>
                  <a:pt x="2795" y="7923"/>
                  <a:pt x="2439" y="7873"/>
                </a:cubicBezTo>
                <a:cubicBezTo>
                  <a:pt x="2413" y="7873"/>
                  <a:pt x="2388" y="7867"/>
                  <a:pt x="2364" y="7867"/>
                </a:cubicBezTo>
                <a:cubicBezTo>
                  <a:pt x="2364" y="7867"/>
                  <a:pt x="2358" y="7861"/>
                  <a:pt x="2350" y="7861"/>
                </a:cubicBezTo>
                <a:cubicBezTo>
                  <a:pt x="2364" y="7854"/>
                  <a:pt x="2376" y="7848"/>
                  <a:pt x="2388" y="7842"/>
                </a:cubicBezTo>
                <a:cubicBezTo>
                  <a:pt x="2476" y="7830"/>
                  <a:pt x="2558" y="7810"/>
                  <a:pt x="2645" y="7804"/>
                </a:cubicBezTo>
                <a:cubicBezTo>
                  <a:pt x="2758" y="7786"/>
                  <a:pt x="2877" y="7773"/>
                  <a:pt x="2989" y="7767"/>
                </a:cubicBezTo>
                <a:cubicBezTo>
                  <a:pt x="3215" y="7749"/>
                  <a:pt x="3448" y="7735"/>
                  <a:pt x="3674" y="7735"/>
                </a:cubicBezTo>
                <a:close/>
                <a:moveTo>
                  <a:pt x="2425" y="7892"/>
                </a:moveTo>
                <a:cubicBezTo>
                  <a:pt x="2740" y="7943"/>
                  <a:pt x="3059" y="7961"/>
                  <a:pt x="3379" y="7967"/>
                </a:cubicBezTo>
                <a:cubicBezTo>
                  <a:pt x="3735" y="7980"/>
                  <a:pt x="4093" y="7974"/>
                  <a:pt x="4450" y="7980"/>
                </a:cubicBezTo>
                <a:cubicBezTo>
                  <a:pt x="4757" y="7980"/>
                  <a:pt x="5058" y="7986"/>
                  <a:pt x="5366" y="8004"/>
                </a:cubicBezTo>
                <a:lnTo>
                  <a:pt x="5146" y="8004"/>
                </a:lnTo>
                <a:cubicBezTo>
                  <a:pt x="4915" y="8004"/>
                  <a:pt x="4675" y="8012"/>
                  <a:pt x="4438" y="8024"/>
                </a:cubicBezTo>
                <a:cubicBezTo>
                  <a:pt x="4200" y="8036"/>
                  <a:pt x="3961" y="8055"/>
                  <a:pt x="3723" y="8068"/>
                </a:cubicBezTo>
                <a:cubicBezTo>
                  <a:pt x="3605" y="8074"/>
                  <a:pt x="3487" y="8079"/>
                  <a:pt x="3369" y="8079"/>
                </a:cubicBezTo>
                <a:cubicBezTo>
                  <a:pt x="3255" y="8079"/>
                  <a:pt x="3141" y="8074"/>
                  <a:pt x="3027" y="8062"/>
                </a:cubicBezTo>
                <a:cubicBezTo>
                  <a:pt x="2821" y="8036"/>
                  <a:pt x="2613" y="7986"/>
                  <a:pt x="2425" y="7892"/>
                </a:cubicBezTo>
                <a:close/>
                <a:moveTo>
                  <a:pt x="2382" y="7886"/>
                </a:moveTo>
                <a:cubicBezTo>
                  <a:pt x="2552" y="7980"/>
                  <a:pt x="2746" y="8030"/>
                  <a:pt x="2934" y="8062"/>
                </a:cubicBezTo>
                <a:cubicBezTo>
                  <a:pt x="3095" y="8088"/>
                  <a:pt x="3256" y="8096"/>
                  <a:pt x="3419" y="8096"/>
                </a:cubicBezTo>
                <a:cubicBezTo>
                  <a:pt x="3485" y="8096"/>
                  <a:pt x="3550" y="8095"/>
                  <a:pt x="3617" y="8093"/>
                </a:cubicBezTo>
                <a:cubicBezTo>
                  <a:pt x="3854" y="8087"/>
                  <a:pt x="4093" y="8068"/>
                  <a:pt x="4331" y="8055"/>
                </a:cubicBezTo>
                <a:cubicBezTo>
                  <a:pt x="4576" y="8042"/>
                  <a:pt x="4814" y="8036"/>
                  <a:pt x="5058" y="8036"/>
                </a:cubicBezTo>
                <a:lnTo>
                  <a:pt x="5133" y="8036"/>
                </a:lnTo>
                <a:cubicBezTo>
                  <a:pt x="5065" y="8049"/>
                  <a:pt x="4996" y="8062"/>
                  <a:pt x="4921" y="8074"/>
                </a:cubicBezTo>
                <a:cubicBezTo>
                  <a:pt x="4751" y="8093"/>
                  <a:pt x="4576" y="8111"/>
                  <a:pt x="4406" y="8125"/>
                </a:cubicBezTo>
                <a:cubicBezTo>
                  <a:pt x="4175" y="8143"/>
                  <a:pt x="3943" y="8155"/>
                  <a:pt x="3704" y="8155"/>
                </a:cubicBezTo>
                <a:cubicBezTo>
                  <a:pt x="3486" y="8155"/>
                  <a:pt x="3266" y="8137"/>
                  <a:pt x="3046" y="8099"/>
                </a:cubicBezTo>
                <a:cubicBezTo>
                  <a:pt x="2833" y="8062"/>
                  <a:pt x="2621" y="7998"/>
                  <a:pt x="2419" y="7911"/>
                </a:cubicBezTo>
                <a:cubicBezTo>
                  <a:pt x="2395" y="7905"/>
                  <a:pt x="2376" y="7892"/>
                  <a:pt x="2358" y="7886"/>
                </a:cubicBezTo>
                <a:close/>
                <a:moveTo>
                  <a:pt x="6876" y="8192"/>
                </a:moveTo>
                <a:lnTo>
                  <a:pt x="6876" y="8200"/>
                </a:lnTo>
                <a:lnTo>
                  <a:pt x="6870" y="8192"/>
                </a:lnTo>
                <a:close/>
                <a:moveTo>
                  <a:pt x="6888" y="8206"/>
                </a:moveTo>
                <a:cubicBezTo>
                  <a:pt x="6894" y="8206"/>
                  <a:pt x="6894" y="8206"/>
                  <a:pt x="6900" y="8212"/>
                </a:cubicBezTo>
                <a:cubicBezTo>
                  <a:pt x="6894" y="8206"/>
                  <a:pt x="6888" y="8206"/>
                  <a:pt x="6888" y="8206"/>
                </a:cubicBezTo>
                <a:close/>
                <a:moveTo>
                  <a:pt x="2576" y="7992"/>
                </a:moveTo>
                <a:lnTo>
                  <a:pt x="2576" y="7992"/>
                </a:lnTo>
                <a:cubicBezTo>
                  <a:pt x="2702" y="8036"/>
                  <a:pt x="2827" y="8074"/>
                  <a:pt x="2959" y="8099"/>
                </a:cubicBezTo>
                <a:cubicBezTo>
                  <a:pt x="3177" y="8143"/>
                  <a:pt x="3397" y="8168"/>
                  <a:pt x="3617" y="8174"/>
                </a:cubicBezTo>
                <a:cubicBezTo>
                  <a:pt x="3672" y="8176"/>
                  <a:pt x="3728" y="8177"/>
                  <a:pt x="3784" y="8177"/>
                </a:cubicBezTo>
                <a:cubicBezTo>
                  <a:pt x="3956" y="8177"/>
                  <a:pt x="4129" y="8170"/>
                  <a:pt x="4299" y="8155"/>
                </a:cubicBezTo>
                <a:cubicBezTo>
                  <a:pt x="4426" y="8149"/>
                  <a:pt x="4551" y="8137"/>
                  <a:pt x="4675" y="8125"/>
                </a:cubicBezTo>
                <a:lnTo>
                  <a:pt x="4675" y="8125"/>
                </a:lnTo>
                <a:cubicBezTo>
                  <a:pt x="4626" y="8137"/>
                  <a:pt x="4582" y="8149"/>
                  <a:pt x="4531" y="8155"/>
                </a:cubicBezTo>
                <a:cubicBezTo>
                  <a:pt x="4281" y="8206"/>
                  <a:pt x="4024" y="8244"/>
                  <a:pt x="3773" y="8244"/>
                </a:cubicBezTo>
                <a:cubicBezTo>
                  <a:pt x="3756" y="8244"/>
                  <a:pt x="3739" y="8244"/>
                  <a:pt x="3722" y="8244"/>
                </a:cubicBezTo>
                <a:cubicBezTo>
                  <a:pt x="3495" y="8244"/>
                  <a:pt x="3267" y="8208"/>
                  <a:pt x="3046" y="8155"/>
                </a:cubicBezTo>
                <a:cubicBezTo>
                  <a:pt x="2928" y="8125"/>
                  <a:pt x="2809" y="8087"/>
                  <a:pt x="2688" y="8042"/>
                </a:cubicBezTo>
                <a:cubicBezTo>
                  <a:pt x="2651" y="8024"/>
                  <a:pt x="2613" y="8012"/>
                  <a:pt x="2576" y="7992"/>
                </a:cubicBezTo>
                <a:close/>
                <a:moveTo>
                  <a:pt x="5960" y="5103"/>
                </a:moveTo>
                <a:lnTo>
                  <a:pt x="5960" y="5103"/>
                </a:lnTo>
                <a:cubicBezTo>
                  <a:pt x="5998" y="5160"/>
                  <a:pt x="6035" y="5216"/>
                  <a:pt x="6073" y="5279"/>
                </a:cubicBezTo>
                <a:cubicBezTo>
                  <a:pt x="6073" y="5279"/>
                  <a:pt x="6080" y="5285"/>
                  <a:pt x="6080" y="5291"/>
                </a:cubicBezTo>
                <a:cubicBezTo>
                  <a:pt x="6142" y="5423"/>
                  <a:pt x="6205" y="5560"/>
                  <a:pt x="6261" y="5698"/>
                </a:cubicBezTo>
                <a:cubicBezTo>
                  <a:pt x="6350" y="5899"/>
                  <a:pt x="6425" y="6100"/>
                  <a:pt x="6494" y="6306"/>
                </a:cubicBezTo>
                <a:cubicBezTo>
                  <a:pt x="6569" y="6514"/>
                  <a:pt x="6631" y="6726"/>
                  <a:pt x="6694" y="6933"/>
                </a:cubicBezTo>
                <a:cubicBezTo>
                  <a:pt x="6757" y="7147"/>
                  <a:pt x="6813" y="7359"/>
                  <a:pt x="6876" y="7573"/>
                </a:cubicBezTo>
                <a:cubicBezTo>
                  <a:pt x="6908" y="7698"/>
                  <a:pt x="6938" y="7824"/>
                  <a:pt x="6969" y="7949"/>
                </a:cubicBezTo>
                <a:cubicBezTo>
                  <a:pt x="6975" y="8004"/>
                  <a:pt x="6989" y="8068"/>
                  <a:pt x="7007" y="8125"/>
                </a:cubicBezTo>
                <a:cubicBezTo>
                  <a:pt x="7013" y="8149"/>
                  <a:pt x="7026" y="8168"/>
                  <a:pt x="7033" y="8186"/>
                </a:cubicBezTo>
                <a:cubicBezTo>
                  <a:pt x="7033" y="8192"/>
                  <a:pt x="7039" y="8200"/>
                  <a:pt x="7039" y="8212"/>
                </a:cubicBezTo>
                <a:cubicBezTo>
                  <a:pt x="7045" y="8230"/>
                  <a:pt x="7045" y="8244"/>
                  <a:pt x="7051" y="8262"/>
                </a:cubicBezTo>
                <a:cubicBezTo>
                  <a:pt x="6926" y="8168"/>
                  <a:pt x="6825" y="8036"/>
                  <a:pt x="6757" y="7892"/>
                </a:cubicBezTo>
                <a:cubicBezTo>
                  <a:pt x="6619" y="7636"/>
                  <a:pt x="6581" y="7335"/>
                  <a:pt x="6550" y="7046"/>
                </a:cubicBezTo>
                <a:cubicBezTo>
                  <a:pt x="6532" y="6896"/>
                  <a:pt x="6512" y="6751"/>
                  <a:pt x="6486" y="6607"/>
                </a:cubicBezTo>
                <a:cubicBezTo>
                  <a:pt x="6462" y="6463"/>
                  <a:pt x="6431" y="6326"/>
                  <a:pt x="6393" y="6187"/>
                </a:cubicBezTo>
                <a:cubicBezTo>
                  <a:pt x="6318" y="5912"/>
                  <a:pt x="6217" y="5643"/>
                  <a:pt x="6098" y="5380"/>
                </a:cubicBezTo>
                <a:cubicBezTo>
                  <a:pt x="6055" y="5285"/>
                  <a:pt x="6011" y="5192"/>
                  <a:pt x="5960" y="5103"/>
                </a:cubicBezTo>
                <a:close/>
                <a:moveTo>
                  <a:pt x="7076" y="8268"/>
                </a:moveTo>
                <a:lnTo>
                  <a:pt x="7076" y="8268"/>
                </a:lnTo>
                <a:cubicBezTo>
                  <a:pt x="7082" y="8281"/>
                  <a:pt x="7088" y="8287"/>
                  <a:pt x="7096" y="8293"/>
                </a:cubicBezTo>
                <a:cubicBezTo>
                  <a:pt x="7088" y="8287"/>
                  <a:pt x="7082" y="8287"/>
                  <a:pt x="7082" y="8281"/>
                </a:cubicBezTo>
                <a:cubicBezTo>
                  <a:pt x="7082" y="8275"/>
                  <a:pt x="7076" y="8275"/>
                  <a:pt x="7076" y="8268"/>
                </a:cubicBezTo>
                <a:close/>
                <a:moveTo>
                  <a:pt x="3250" y="1"/>
                </a:moveTo>
                <a:cubicBezTo>
                  <a:pt x="3247" y="1"/>
                  <a:pt x="3243" y="3"/>
                  <a:pt x="3241" y="8"/>
                </a:cubicBezTo>
                <a:cubicBezTo>
                  <a:pt x="3228" y="52"/>
                  <a:pt x="3215" y="102"/>
                  <a:pt x="3203" y="145"/>
                </a:cubicBezTo>
                <a:cubicBezTo>
                  <a:pt x="3185" y="190"/>
                  <a:pt x="3165" y="234"/>
                  <a:pt x="3147" y="278"/>
                </a:cubicBezTo>
                <a:cubicBezTo>
                  <a:pt x="3102" y="371"/>
                  <a:pt x="3052" y="454"/>
                  <a:pt x="2997" y="535"/>
                </a:cubicBezTo>
                <a:cubicBezTo>
                  <a:pt x="2877" y="703"/>
                  <a:pt x="2740" y="848"/>
                  <a:pt x="2613" y="1010"/>
                </a:cubicBezTo>
                <a:cubicBezTo>
                  <a:pt x="2488" y="1160"/>
                  <a:pt x="2370" y="1324"/>
                  <a:pt x="2294" y="1512"/>
                </a:cubicBezTo>
                <a:cubicBezTo>
                  <a:pt x="2225" y="1687"/>
                  <a:pt x="2188" y="1882"/>
                  <a:pt x="2182" y="2070"/>
                </a:cubicBezTo>
                <a:cubicBezTo>
                  <a:pt x="2176" y="2265"/>
                  <a:pt x="2200" y="2459"/>
                  <a:pt x="2263" y="2641"/>
                </a:cubicBezTo>
                <a:cubicBezTo>
                  <a:pt x="2269" y="2659"/>
                  <a:pt x="2275" y="2678"/>
                  <a:pt x="2282" y="2696"/>
                </a:cubicBezTo>
                <a:cubicBezTo>
                  <a:pt x="2269" y="2823"/>
                  <a:pt x="2269" y="2941"/>
                  <a:pt x="2282" y="3066"/>
                </a:cubicBezTo>
                <a:cubicBezTo>
                  <a:pt x="2288" y="3205"/>
                  <a:pt x="2306" y="3335"/>
                  <a:pt x="2338" y="3468"/>
                </a:cubicBezTo>
                <a:cubicBezTo>
                  <a:pt x="2269" y="3304"/>
                  <a:pt x="2200" y="3141"/>
                  <a:pt x="2138" y="2973"/>
                </a:cubicBezTo>
                <a:lnTo>
                  <a:pt x="2138" y="2959"/>
                </a:lnTo>
                <a:lnTo>
                  <a:pt x="2138" y="2947"/>
                </a:lnTo>
                <a:cubicBezTo>
                  <a:pt x="2132" y="2935"/>
                  <a:pt x="2132" y="2928"/>
                  <a:pt x="2132" y="2916"/>
                </a:cubicBezTo>
                <a:cubicBezTo>
                  <a:pt x="2124" y="2898"/>
                  <a:pt x="2124" y="2872"/>
                  <a:pt x="2118" y="2853"/>
                </a:cubicBezTo>
                <a:cubicBezTo>
                  <a:pt x="2112" y="2835"/>
                  <a:pt x="2106" y="2809"/>
                  <a:pt x="2100" y="2791"/>
                </a:cubicBezTo>
                <a:cubicBezTo>
                  <a:pt x="2094" y="2771"/>
                  <a:pt x="2087" y="2753"/>
                  <a:pt x="2075" y="2734"/>
                </a:cubicBezTo>
                <a:cubicBezTo>
                  <a:pt x="2075" y="2728"/>
                  <a:pt x="2069" y="2728"/>
                  <a:pt x="2069" y="2728"/>
                </a:cubicBezTo>
                <a:cubicBezTo>
                  <a:pt x="2063" y="2710"/>
                  <a:pt x="2057" y="2690"/>
                  <a:pt x="2049" y="2672"/>
                </a:cubicBezTo>
                <a:cubicBezTo>
                  <a:pt x="2037" y="2635"/>
                  <a:pt x="2025" y="2589"/>
                  <a:pt x="2019" y="2546"/>
                </a:cubicBezTo>
                <a:cubicBezTo>
                  <a:pt x="2006" y="2465"/>
                  <a:pt x="1994" y="2377"/>
                  <a:pt x="1994" y="2289"/>
                </a:cubicBezTo>
                <a:cubicBezTo>
                  <a:pt x="1982" y="2108"/>
                  <a:pt x="2000" y="1932"/>
                  <a:pt x="2012" y="1750"/>
                </a:cubicBezTo>
                <a:cubicBezTo>
                  <a:pt x="2025" y="1562"/>
                  <a:pt x="2037" y="1374"/>
                  <a:pt x="2025" y="1186"/>
                </a:cubicBezTo>
                <a:cubicBezTo>
                  <a:pt x="2012" y="1004"/>
                  <a:pt x="1968" y="836"/>
                  <a:pt x="1912" y="666"/>
                </a:cubicBezTo>
                <a:cubicBezTo>
                  <a:pt x="1881" y="572"/>
                  <a:pt x="1843" y="478"/>
                  <a:pt x="1800" y="390"/>
                </a:cubicBezTo>
                <a:cubicBezTo>
                  <a:pt x="1780" y="341"/>
                  <a:pt x="1762" y="296"/>
                  <a:pt x="1736" y="252"/>
                </a:cubicBezTo>
                <a:cubicBezTo>
                  <a:pt x="1724" y="220"/>
                  <a:pt x="1711" y="190"/>
                  <a:pt x="1693" y="159"/>
                </a:cubicBezTo>
                <a:cubicBezTo>
                  <a:pt x="1693" y="159"/>
                  <a:pt x="1693" y="153"/>
                  <a:pt x="1687" y="153"/>
                </a:cubicBezTo>
                <a:lnTo>
                  <a:pt x="1687" y="145"/>
                </a:lnTo>
                <a:cubicBezTo>
                  <a:pt x="1681" y="139"/>
                  <a:pt x="1673" y="127"/>
                  <a:pt x="1667" y="121"/>
                </a:cubicBezTo>
                <a:cubicBezTo>
                  <a:pt x="1665" y="119"/>
                  <a:pt x="1664" y="119"/>
                  <a:pt x="1662" y="119"/>
                </a:cubicBezTo>
                <a:cubicBezTo>
                  <a:pt x="1658" y="119"/>
                  <a:pt x="1655" y="123"/>
                  <a:pt x="1655" y="127"/>
                </a:cubicBezTo>
                <a:cubicBezTo>
                  <a:pt x="1661" y="127"/>
                  <a:pt x="1661" y="133"/>
                  <a:pt x="1661" y="139"/>
                </a:cubicBezTo>
                <a:cubicBezTo>
                  <a:pt x="1655" y="139"/>
                  <a:pt x="1655" y="139"/>
                  <a:pt x="1655" y="145"/>
                </a:cubicBezTo>
                <a:cubicBezTo>
                  <a:pt x="1636" y="171"/>
                  <a:pt x="1624" y="190"/>
                  <a:pt x="1612" y="214"/>
                </a:cubicBezTo>
                <a:lnTo>
                  <a:pt x="1605" y="214"/>
                </a:lnTo>
                <a:cubicBezTo>
                  <a:pt x="1605" y="228"/>
                  <a:pt x="1598" y="234"/>
                  <a:pt x="1592" y="246"/>
                </a:cubicBezTo>
                <a:cubicBezTo>
                  <a:pt x="1511" y="384"/>
                  <a:pt x="1430" y="521"/>
                  <a:pt x="1372" y="672"/>
                </a:cubicBezTo>
                <a:cubicBezTo>
                  <a:pt x="1297" y="854"/>
                  <a:pt x="1247" y="1048"/>
                  <a:pt x="1241" y="1243"/>
                </a:cubicBezTo>
                <a:cubicBezTo>
                  <a:pt x="1229" y="1443"/>
                  <a:pt x="1273" y="1643"/>
                  <a:pt x="1348" y="1831"/>
                </a:cubicBezTo>
                <a:cubicBezTo>
                  <a:pt x="1423" y="2019"/>
                  <a:pt x="1530" y="2201"/>
                  <a:pt x="1655" y="2364"/>
                </a:cubicBezTo>
                <a:cubicBezTo>
                  <a:pt x="1711" y="2453"/>
                  <a:pt x="1774" y="2534"/>
                  <a:pt x="1843" y="2621"/>
                </a:cubicBezTo>
                <a:cubicBezTo>
                  <a:pt x="1875" y="2665"/>
                  <a:pt x="1912" y="2710"/>
                  <a:pt x="1944" y="2753"/>
                </a:cubicBezTo>
                <a:cubicBezTo>
                  <a:pt x="1974" y="2785"/>
                  <a:pt x="2000" y="2823"/>
                  <a:pt x="2031" y="2860"/>
                </a:cubicBezTo>
                <a:cubicBezTo>
                  <a:pt x="2031" y="2866"/>
                  <a:pt x="2031" y="2866"/>
                  <a:pt x="2037" y="2872"/>
                </a:cubicBezTo>
                <a:cubicBezTo>
                  <a:pt x="2043" y="2878"/>
                  <a:pt x="2043" y="2878"/>
                  <a:pt x="2049" y="2884"/>
                </a:cubicBezTo>
                <a:cubicBezTo>
                  <a:pt x="2057" y="2898"/>
                  <a:pt x="2057" y="2904"/>
                  <a:pt x="2057" y="2910"/>
                </a:cubicBezTo>
                <a:cubicBezTo>
                  <a:pt x="2060" y="2917"/>
                  <a:pt x="2064" y="2920"/>
                  <a:pt x="2067" y="2920"/>
                </a:cubicBezTo>
                <a:cubicBezTo>
                  <a:pt x="2070" y="2920"/>
                  <a:pt x="2072" y="2918"/>
                  <a:pt x="2075" y="2916"/>
                </a:cubicBezTo>
                <a:cubicBezTo>
                  <a:pt x="2075" y="2922"/>
                  <a:pt x="2081" y="2922"/>
                  <a:pt x="2081" y="2928"/>
                </a:cubicBezTo>
                <a:cubicBezTo>
                  <a:pt x="2182" y="3205"/>
                  <a:pt x="2294" y="3480"/>
                  <a:pt x="2419" y="3743"/>
                </a:cubicBezTo>
                <a:cubicBezTo>
                  <a:pt x="2425" y="3775"/>
                  <a:pt x="2439" y="3800"/>
                  <a:pt x="2451" y="3830"/>
                </a:cubicBezTo>
                <a:cubicBezTo>
                  <a:pt x="2463" y="3856"/>
                  <a:pt x="2476" y="3887"/>
                  <a:pt x="2488" y="3919"/>
                </a:cubicBezTo>
                <a:cubicBezTo>
                  <a:pt x="2491" y="3922"/>
                  <a:pt x="2494" y="3924"/>
                  <a:pt x="2498" y="3924"/>
                </a:cubicBezTo>
                <a:cubicBezTo>
                  <a:pt x="2501" y="3924"/>
                  <a:pt x="2504" y="3922"/>
                  <a:pt x="2508" y="3919"/>
                </a:cubicBezTo>
                <a:cubicBezTo>
                  <a:pt x="2613" y="4145"/>
                  <a:pt x="2740" y="4364"/>
                  <a:pt x="2870" y="4570"/>
                </a:cubicBezTo>
                <a:cubicBezTo>
                  <a:pt x="2827" y="4521"/>
                  <a:pt x="2789" y="4470"/>
                  <a:pt x="2752" y="4420"/>
                </a:cubicBezTo>
                <a:cubicBezTo>
                  <a:pt x="2682" y="4313"/>
                  <a:pt x="2621" y="4206"/>
                  <a:pt x="2558" y="4094"/>
                </a:cubicBezTo>
                <a:cubicBezTo>
                  <a:pt x="2419" y="3862"/>
                  <a:pt x="2288" y="3624"/>
                  <a:pt x="2124" y="3405"/>
                </a:cubicBezTo>
                <a:cubicBezTo>
                  <a:pt x="1968" y="3191"/>
                  <a:pt x="1780" y="3003"/>
                  <a:pt x="1554" y="2866"/>
                </a:cubicBezTo>
                <a:cubicBezTo>
                  <a:pt x="1335" y="2728"/>
                  <a:pt x="1091" y="2641"/>
                  <a:pt x="840" y="2583"/>
                </a:cubicBezTo>
                <a:cubicBezTo>
                  <a:pt x="583" y="2528"/>
                  <a:pt x="327" y="2496"/>
                  <a:pt x="64" y="2471"/>
                </a:cubicBezTo>
                <a:lnTo>
                  <a:pt x="19" y="2471"/>
                </a:lnTo>
                <a:cubicBezTo>
                  <a:pt x="13" y="2477"/>
                  <a:pt x="7" y="2490"/>
                  <a:pt x="1" y="2496"/>
                </a:cubicBezTo>
                <a:lnTo>
                  <a:pt x="7" y="2496"/>
                </a:lnTo>
                <a:cubicBezTo>
                  <a:pt x="44" y="2528"/>
                  <a:pt x="88" y="2552"/>
                  <a:pt x="131" y="2589"/>
                </a:cubicBezTo>
                <a:cubicBezTo>
                  <a:pt x="131" y="2589"/>
                  <a:pt x="139" y="2589"/>
                  <a:pt x="139" y="2597"/>
                </a:cubicBezTo>
                <a:cubicBezTo>
                  <a:pt x="195" y="2635"/>
                  <a:pt x="244" y="2678"/>
                  <a:pt x="289" y="2728"/>
                </a:cubicBezTo>
                <a:cubicBezTo>
                  <a:pt x="395" y="2823"/>
                  <a:pt x="489" y="2922"/>
                  <a:pt x="583" y="3029"/>
                </a:cubicBezTo>
                <a:cubicBezTo>
                  <a:pt x="765" y="3236"/>
                  <a:pt x="947" y="3448"/>
                  <a:pt x="1160" y="3630"/>
                </a:cubicBezTo>
                <a:cubicBezTo>
                  <a:pt x="1267" y="3731"/>
                  <a:pt x="1386" y="3812"/>
                  <a:pt x="1511" y="3881"/>
                </a:cubicBezTo>
                <a:cubicBezTo>
                  <a:pt x="1649" y="3963"/>
                  <a:pt x="1786" y="4026"/>
                  <a:pt x="1930" y="4088"/>
                </a:cubicBezTo>
                <a:cubicBezTo>
                  <a:pt x="2069" y="4151"/>
                  <a:pt x="2213" y="4220"/>
                  <a:pt x="2350" y="4295"/>
                </a:cubicBezTo>
                <a:cubicBezTo>
                  <a:pt x="2482" y="4370"/>
                  <a:pt x="2607" y="4458"/>
                  <a:pt x="2720" y="4564"/>
                </a:cubicBezTo>
                <a:cubicBezTo>
                  <a:pt x="2952" y="4764"/>
                  <a:pt x="3140" y="5010"/>
                  <a:pt x="3322" y="5253"/>
                </a:cubicBezTo>
                <a:cubicBezTo>
                  <a:pt x="3341" y="5285"/>
                  <a:pt x="3365" y="5316"/>
                  <a:pt x="3391" y="5342"/>
                </a:cubicBezTo>
                <a:cubicBezTo>
                  <a:pt x="3391" y="5348"/>
                  <a:pt x="3397" y="5348"/>
                  <a:pt x="3403" y="5348"/>
                </a:cubicBezTo>
                <a:cubicBezTo>
                  <a:pt x="3817" y="5887"/>
                  <a:pt x="4287" y="6375"/>
                  <a:pt x="4794" y="6821"/>
                </a:cubicBezTo>
                <a:cubicBezTo>
                  <a:pt x="4701" y="6777"/>
                  <a:pt x="4606" y="6726"/>
                  <a:pt x="4519" y="6664"/>
                </a:cubicBezTo>
                <a:cubicBezTo>
                  <a:pt x="4412" y="6589"/>
                  <a:pt x="4319" y="6500"/>
                  <a:pt x="4218" y="6407"/>
                </a:cubicBezTo>
                <a:cubicBezTo>
                  <a:pt x="4163" y="6357"/>
                  <a:pt x="4105" y="6300"/>
                  <a:pt x="4050" y="6244"/>
                </a:cubicBezTo>
                <a:cubicBezTo>
                  <a:pt x="4042" y="6237"/>
                  <a:pt x="4042" y="6237"/>
                  <a:pt x="4042" y="6231"/>
                </a:cubicBezTo>
                <a:cubicBezTo>
                  <a:pt x="4030" y="6213"/>
                  <a:pt x="4018" y="6199"/>
                  <a:pt x="4005" y="6181"/>
                </a:cubicBezTo>
                <a:cubicBezTo>
                  <a:pt x="3981" y="6150"/>
                  <a:pt x="3955" y="6118"/>
                  <a:pt x="3923" y="6087"/>
                </a:cubicBezTo>
                <a:lnTo>
                  <a:pt x="3917" y="6087"/>
                </a:lnTo>
                <a:cubicBezTo>
                  <a:pt x="3917" y="6081"/>
                  <a:pt x="3911" y="6081"/>
                  <a:pt x="3905" y="6075"/>
                </a:cubicBezTo>
                <a:cubicBezTo>
                  <a:pt x="3874" y="6049"/>
                  <a:pt x="3842" y="6025"/>
                  <a:pt x="3811" y="5999"/>
                </a:cubicBezTo>
                <a:cubicBezTo>
                  <a:pt x="3767" y="5944"/>
                  <a:pt x="3717" y="5893"/>
                  <a:pt x="3674" y="5849"/>
                </a:cubicBezTo>
                <a:cubicBezTo>
                  <a:pt x="3660" y="5831"/>
                  <a:pt x="3654" y="5817"/>
                  <a:pt x="3648" y="5805"/>
                </a:cubicBezTo>
                <a:cubicBezTo>
                  <a:pt x="3642" y="5805"/>
                  <a:pt x="3636" y="5805"/>
                  <a:pt x="3636" y="5811"/>
                </a:cubicBezTo>
                <a:cubicBezTo>
                  <a:pt x="3579" y="5762"/>
                  <a:pt x="3523" y="5718"/>
                  <a:pt x="3466" y="5673"/>
                </a:cubicBezTo>
                <a:cubicBezTo>
                  <a:pt x="3284" y="5536"/>
                  <a:pt x="3078" y="5429"/>
                  <a:pt x="2864" y="5354"/>
                </a:cubicBezTo>
                <a:cubicBezTo>
                  <a:pt x="2645" y="5273"/>
                  <a:pt x="2413" y="5235"/>
                  <a:pt x="2182" y="5235"/>
                </a:cubicBezTo>
                <a:cubicBezTo>
                  <a:pt x="2165" y="5235"/>
                  <a:pt x="2149" y="5235"/>
                  <a:pt x="2132" y="5235"/>
                </a:cubicBezTo>
                <a:cubicBezTo>
                  <a:pt x="1910" y="5235"/>
                  <a:pt x="1683" y="5272"/>
                  <a:pt x="1473" y="5342"/>
                </a:cubicBezTo>
                <a:cubicBezTo>
                  <a:pt x="1247" y="5417"/>
                  <a:pt x="1028" y="5530"/>
                  <a:pt x="834" y="5673"/>
                </a:cubicBezTo>
                <a:cubicBezTo>
                  <a:pt x="816" y="5692"/>
                  <a:pt x="790" y="5711"/>
                  <a:pt x="765" y="5730"/>
                </a:cubicBezTo>
                <a:cubicBezTo>
                  <a:pt x="747" y="5742"/>
                  <a:pt x="765" y="5768"/>
                  <a:pt x="784" y="5768"/>
                </a:cubicBezTo>
                <a:cubicBezTo>
                  <a:pt x="779" y="5773"/>
                  <a:pt x="782" y="5781"/>
                  <a:pt x="790" y="5781"/>
                </a:cubicBezTo>
                <a:cubicBezTo>
                  <a:pt x="792" y="5781"/>
                  <a:pt x="794" y="5781"/>
                  <a:pt x="796" y="5780"/>
                </a:cubicBezTo>
                <a:cubicBezTo>
                  <a:pt x="808" y="5780"/>
                  <a:pt x="828" y="5774"/>
                  <a:pt x="840" y="5768"/>
                </a:cubicBezTo>
                <a:cubicBezTo>
                  <a:pt x="996" y="5880"/>
                  <a:pt x="1166" y="5968"/>
                  <a:pt x="1342" y="6037"/>
                </a:cubicBezTo>
                <a:cubicBezTo>
                  <a:pt x="1542" y="6112"/>
                  <a:pt x="1748" y="6156"/>
                  <a:pt x="1962" y="6162"/>
                </a:cubicBezTo>
                <a:cubicBezTo>
                  <a:pt x="1985" y="6163"/>
                  <a:pt x="2008" y="6163"/>
                  <a:pt x="2031" y="6163"/>
                </a:cubicBezTo>
                <a:cubicBezTo>
                  <a:pt x="2234" y="6163"/>
                  <a:pt x="2442" y="6135"/>
                  <a:pt x="2645" y="6106"/>
                </a:cubicBezTo>
                <a:cubicBezTo>
                  <a:pt x="2858" y="6075"/>
                  <a:pt x="3072" y="6049"/>
                  <a:pt x="3284" y="6049"/>
                </a:cubicBezTo>
                <a:cubicBezTo>
                  <a:pt x="3486" y="6049"/>
                  <a:pt x="3686" y="6081"/>
                  <a:pt x="3874" y="6162"/>
                </a:cubicBezTo>
                <a:cubicBezTo>
                  <a:pt x="3892" y="6169"/>
                  <a:pt x="3905" y="6175"/>
                  <a:pt x="3923" y="6187"/>
                </a:cubicBezTo>
                <a:cubicBezTo>
                  <a:pt x="3955" y="6213"/>
                  <a:pt x="3987" y="6244"/>
                  <a:pt x="4018" y="6275"/>
                </a:cubicBezTo>
                <a:cubicBezTo>
                  <a:pt x="4024" y="6282"/>
                  <a:pt x="4030" y="6294"/>
                  <a:pt x="4036" y="6294"/>
                </a:cubicBezTo>
                <a:cubicBezTo>
                  <a:pt x="4036" y="6300"/>
                  <a:pt x="4042" y="6300"/>
                  <a:pt x="4042" y="6300"/>
                </a:cubicBezTo>
                <a:cubicBezTo>
                  <a:pt x="4080" y="6332"/>
                  <a:pt x="4111" y="6357"/>
                  <a:pt x="4143" y="6387"/>
                </a:cubicBezTo>
                <a:cubicBezTo>
                  <a:pt x="4331" y="6569"/>
                  <a:pt x="4531" y="6745"/>
                  <a:pt x="4776" y="6846"/>
                </a:cubicBezTo>
                <a:cubicBezTo>
                  <a:pt x="4802" y="6852"/>
                  <a:pt x="4826" y="6864"/>
                  <a:pt x="4851" y="6870"/>
                </a:cubicBezTo>
                <a:cubicBezTo>
                  <a:pt x="5479" y="7397"/>
                  <a:pt x="6162" y="7861"/>
                  <a:pt x="6876" y="8256"/>
                </a:cubicBezTo>
                <a:cubicBezTo>
                  <a:pt x="6838" y="8244"/>
                  <a:pt x="6801" y="8230"/>
                  <a:pt x="6763" y="8218"/>
                </a:cubicBezTo>
                <a:cubicBezTo>
                  <a:pt x="6607" y="8168"/>
                  <a:pt x="6443" y="8117"/>
                  <a:pt x="6280" y="8074"/>
                </a:cubicBezTo>
                <a:cubicBezTo>
                  <a:pt x="6067" y="8012"/>
                  <a:pt x="5847" y="7949"/>
                  <a:pt x="5629" y="7899"/>
                </a:cubicBezTo>
                <a:cubicBezTo>
                  <a:pt x="5516" y="7854"/>
                  <a:pt x="5396" y="7816"/>
                  <a:pt x="5283" y="7779"/>
                </a:cubicBezTo>
                <a:cubicBezTo>
                  <a:pt x="5033" y="7704"/>
                  <a:pt x="4776" y="7636"/>
                  <a:pt x="4519" y="7585"/>
                </a:cubicBezTo>
                <a:cubicBezTo>
                  <a:pt x="4275" y="7541"/>
                  <a:pt x="4024" y="7509"/>
                  <a:pt x="3773" y="7503"/>
                </a:cubicBezTo>
                <a:cubicBezTo>
                  <a:pt x="3535" y="7503"/>
                  <a:pt x="3298" y="7523"/>
                  <a:pt x="3059" y="7567"/>
                </a:cubicBezTo>
                <a:cubicBezTo>
                  <a:pt x="2827" y="7616"/>
                  <a:pt x="2601" y="7691"/>
                  <a:pt x="2388" y="7798"/>
                </a:cubicBezTo>
                <a:cubicBezTo>
                  <a:pt x="2382" y="7798"/>
                  <a:pt x="2376" y="7798"/>
                  <a:pt x="2370" y="7804"/>
                </a:cubicBezTo>
                <a:cubicBezTo>
                  <a:pt x="2332" y="7816"/>
                  <a:pt x="2294" y="7824"/>
                  <a:pt x="2257" y="7836"/>
                </a:cubicBezTo>
                <a:cubicBezTo>
                  <a:pt x="2237" y="7842"/>
                  <a:pt x="2245" y="7873"/>
                  <a:pt x="2263" y="7873"/>
                </a:cubicBezTo>
                <a:lnTo>
                  <a:pt x="2269" y="7867"/>
                </a:lnTo>
                <a:cubicBezTo>
                  <a:pt x="2476" y="7998"/>
                  <a:pt x="2702" y="8099"/>
                  <a:pt x="2934" y="8168"/>
                </a:cubicBezTo>
                <a:cubicBezTo>
                  <a:pt x="3171" y="8237"/>
                  <a:pt x="3416" y="8275"/>
                  <a:pt x="3660" y="8287"/>
                </a:cubicBezTo>
                <a:cubicBezTo>
                  <a:pt x="3685" y="8288"/>
                  <a:pt x="3710" y="8288"/>
                  <a:pt x="3735" y="8288"/>
                </a:cubicBezTo>
                <a:cubicBezTo>
                  <a:pt x="3966" y="8288"/>
                  <a:pt x="4193" y="8263"/>
                  <a:pt x="4418" y="8224"/>
                </a:cubicBezTo>
                <a:cubicBezTo>
                  <a:pt x="4651" y="8180"/>
                  <a:pt x="4877" y="8131"/>
                  <a:pt x="5109" y="8087"/>
                </a:cubicBezTo>
                <a:cubicBezTo>
                  <a:pt x="5208" y="8080"/>
                  <a:pt x="5309" y="8074"/>
                  <a:pt x="5410" y="8068"/>
                </a:cubicBezTo>
                <a:cubicBezTo>
                  <a:pt x="5528" y="8062"/>
                  <a:pt x="5653" y="8062"/>
                  <a:pt x="5780" y="8055"/>
                </a:cubicBezTo>
                <a:lnTo>
                  <a:pt x="5841" y="8055"/>
                </a:lnTo>
                <a:cubicBezTo>
                  <a:pt x="6035" y="8080"/>
                  <a:pt x="6237" y="8117"/>
                  <a:pt x="6425" y="8162"/>
                </a:cubicBezTo>
                <a:cubicBezTo>
                  <a:pt x="6456" y="8168"/>
                  <a:pt x="6486" y="8180"/>
                  <a:pt x="6518" y="8186"/>
                </a:cubicBezTo>
                <a:cubicBezTo>
                  <a:pt x="6562" y="8200"/>
                  <a:pt x="6607" y="8212"/>
                  <a:pt x="6644" y="8224"/>
                </a:cubicBezTo>
                <a:cubicBezTo>
                  <a:pt x="6700" y="8237"/>
                  <a:pt x="6757" y="8256"/>
                  <a:pt x="6807" y="8275"/>
                </a:cubicBezTo>
                <a:cubicBezTo>
                  <a:pt x="6951" y="8319"/>
                  <a:pt x="7088" y="8374"/>
                  <a:pt x="7227" y="8444"/>
                </a:cubicBezTo>
                <a:cubicBezTo>
                  <a:pt x="7290" y="8481"/>
                  <a:pt x="7359" y="8519"/>
                  <a:pt x="7427" y="8550"/>
                </a:cubicBezTo>
                <a:cubicBezTo>
                  <a:pt x="7458" y="8562"/>
                  <a:pt x="7490" y="8582"/>
                  <a:pt x="7527" y="8594"/>
                </a:cubicBezTo>
                <a:lnTo>
                  <a:pt x="7539" y="8594"/>
                </a:lnTo>
                <a:cubicBezTo>
                  <a:pt x="7553" y="8600"/>
                  <a:pt x="7559" y="8606"/>
                  <a:pt x="7571" y="8606"/>
                </a:cubicBezTo>
                <a:cubicBezTo>
                  <a:pt x="7577" y="8614"/>
                  <a:pt x="7585" y="8620"/>
                  <a:pt x="7591" y="8626"/>
                </a:cubicBezTo>
                <a:cubicBezTo>
                  <a:pt x="7603" y="8632"/>
                  <a:pt x="7622" y="8651"/>
                  <a:pt x="7640" y="8651"/>
                </a:cubicBezTo>
                <a:cubicBezTo>
                  <a:pt x="7646" y="8651"/>
                  <a:pt x="7646" y="8651"/>
                  <a:pt x="7652" y="8644"/>
                </a:cubicBezTo>
                <a:cubicBezTo>
                  <a:pt x="8179" y="8895"/>
                  <a:pt x="8719" y="9114"/>
                  <a:pt x="9269" y="9302"/>
                </a:cubicBezTo>
                <a:cubicBezTo>
                  <a:pt x="9370" y="9340"/>
                  <a:pt x="9471" y="9372"/>
                  <a:pt x="9570" y="9409"/>
                </a:cubicBezTo>
                <a:cubicBezTo>
                  <a:pt x="9572" y="9410"/>
                  <a:pt x="9574" y="9410"/>
                  <a:pt x="9576" y="9410"/>
                </a:cubicBezTo>
                <a:cubicBezTo>
                  <a:pt x="9604" y="9410"/>
                  <a:pt x="9619" y="9371"/>
                  <a:pt x="9590" y="9366"/>
                </a:cubicBezTo>
                <a:cubicBezTo>
                  <a:pt x="8901" y="9132"/>
                  <a:pt x="8216" y="8869"/>
                  <a:pt x="7559" y="8550"/>
                </a:cubicBezTo>
                <a:cubicBezTo>
                  <a:pt x="7533" y="8531"/>
                  <a:pt x="7502" y="8513"/>
                  <a:pt x="7472" y="8493"/>
                </a:cubicBezTo>
                <a:cubicBezTo>
                  <a:pt x="7440" y="8469"/>
                  <a:pt x="7409" y="8450"/>
                  <a:pt x="7377" y="8432"/>
                </a:cubicBezTo>
                <a:cubicBezTo>
                  <a:pt x="7365" y="8418"/>
                  <a:pt x="7345" y="8412"/>
                  <a:pt x="7333" y="8406"/>
                </a:cubicBezTo>
                <a:cubicBezTo>
                  <a:pt x="7314" y="8394"/>
                  <a:pt x="7296" y="8388"/>
                  <a:pt x="7276" y="8380"/>
                </a:cubicBezTo>
                <a:lnTo>
                  <a:pt x="7270" y="8380"/>
                </a:lnTo>
                <a:cubicBezTo>
                  <a:pt x="7246" y="8374"/>
                  <a:pt x="7221" y="8362"/>
                  <a:pt x="7201" y="8356"/>
                </a:cubicBezTo>
                <a:cubicBezTo>
                  <a:pt x="7139" y="8305"/>
                  <a:pt x="7088" y="8244"/>
                  <a:pt x="7064" y="8174"/>
                </a:cubicBezTo>
                <a:cubicBezTo>
                  <a:pt x="7051" y="8143"/>
                  <a:pt x="7039" y="8111"/>
                  <a:pt x="7033" y="8074"/>
                </a:cubicBezTo>
                <a:cubicBezTo>
                  <a:pt x="7033" y="8074"/>
                  <a:pt x="7026" y="8068"/>
                  <a:pt x="7026" y="8062"/>
                </a:cubicBezTo>
                <a:cubicBezTo>
                  <a:pt x="7001" y="7955"/>
                  <a:pt x="6995" y="7836"/>
                  <a:pt x="6983" y="7729"/>
                </a:cubicBezTo>
                <a:cubicBezTo>
                  <a:pt x="6951" y="7448"/>
                  <a:pt x="6894" y="7165"/>
                  <a:pt x="6819" y="6896"/>
                </a:cubicBezTo>
                <a:cubicBezTo>
                  <a:pt x="6744" y="6621"/>
                  <a:pt x="6656" y="6350"/>
                  <a:pt x="6544" y="6087"/>
                </a:cubicBezTo>
                <a:cubicBezTo>
                  <a:pt x="6431" y="5831"/>
                  <a:pt x="6298" y="5574"/>
                  <a:pt x="6156" y="5334"/>
                </a:cubicBezTo>
                <a:cubicBezTo>
                  <a:pt x="6023" y="5109"/>
                  <a:pt x="5873" y="4891"/>
                  <a:pt x="5710" y="4683"/>
                </a:cubicBezTo>
                <a:cubicBezTo>
                  <a:pt x="5697" y="4671"/>
                  <a:pt x="5685" y="4652"/>
                  <a:pt x="5673" y="4634"/>
                </a:cubicBezTo>
                <a:cubicBezTo>
                  <a:pt x="5653" y="4602"/>
                  <a:pt x="5629" y="4576"/>
                  <a:pt x="5604" y="4552"/>
                </a:cubicBezTo>
                <a:cubicBezTo>
                  <a:pt x="5604" y="4545"/>
                  <a:pt x="5592" y="4545"/>
                  <a:pt x="5584" y="4545"/>
                </a:cubicBezTo>
                <a:cubicBezTo>
                  <a:pt x="5572" y="4545"/>
                  <a:pt x="5560" y="4558"/>
                  <a:pt x="5566" y="4570"/>
                </a:cubicBezTo>
                <a:cubicBezTo>
                  <a:pt x="5560" y="4576"/>
                  <a:pt x="5560" y="4582"/>
                  <a:pt x="5560" y="4590"/>
                </a:cubicBezTo>
                <a:cubicBezTo>
                  <a:pt x="5598" y="4658"/>
                  <a:pt x="5629" y="4727"/>
                  <a:pt x="5653" y="4802"/>
                </a:cubicBezTo>
                <a:cubicBezTo>
                  <a:pt x="5673" y="4883"/>
                  <a:pt x="5685" y="4966"/>
                  <a:pt x="5697" y="5047"/>
                </a:cubicBezTo>
                <a:cubicBezTo>
                  <a:pt x="5710" y="5146"/>
                  <a:pt x="5716" y="5253"/>
                  <a:pt x="5722" y="5360"/>
                </a:cubicBezTo>
                <a:lnTo>
                  <a:pt x="5722" y="5386"/>
                </a:lnTo>
                <a:cubicBezTo>
                  <a:pt x="5716" y="5392"/>
                  <a:pt x="5722" y="5392"/>
                  <a:pt x="5722" y="5398"/>
                </a:cubicBezTo>
                <a:cubicBezTo>
                  <a:pt x="5728" y="5441"/>
                  <a:pt x="5728" y="5485"/>
                  <a:pt x="5728" y="5530"/>
                </a:cubicBezTo>
                <a:cubicBezTo>
                  <a:pt x="5748" y="5855"/>
                  <a:pt x="5792" y="6175"/>
                  <a:pt x="5867" y="6488"/>
                </a:cubicBezTo>
                <a:cubicBezTo>
                  <a:pt x="5948" y="6801"/>
                  <a:pt x="6061" y="7102"/>
                  <a:pt x="6217" y="7385"/>
                </a:cubicBezTo>
                <a:cubicBezTo>
                  <a:pt x="6362" y="7636"/>
                  <a:pt x="6532" y="7861"/>
                  <a:pt x="6738" y="8062"/>
                </a:cubicBezTo>
                <a:cubicBezTo>
                  <a:pt x="6750" y="8074"/>
                  <a:pt x="6763" y="8093"/>
                  <a:pt x="6781" y="8105"/>
                </a:cubicBezTo>
                <a:cubicBezTo>
                  <a:pt x="6787" y="8111"/>
                  <a:pt x="6795" y="8125"/>
                  <a:pt x="6801" y="8137"/>
                </a:cubicBezTo>
                <a:cubicBezTo>
                  <a:pt x="6813" y="8149"/>
                  <a:pt x="6819" y="8162"/>
                  <a:pt x="6832" y="8174"/>
                </a:cubicBezTo>
                <a:cubicBezTo>
                  <a:pt x="6223" y="7836"/>
                  <a:pt x="5641" y="7448"/>
                  <a:pt x="5095" y="7009"/>
                </a:cubicBezTo>
                <a:cubicBezTo>
                  <a:pt x="5008" y="6939"/>
                  <a:pt x="4927" y="6870"/>
                  <a:pt x="4839" y="6795"/>
                </a:cubicBezTo>
                <a:cubicBezTo>
                  <a:pt x="4739" y="6595"/>
                  <a:pt x="4626" y="6401"/>
                  <a:pt x="4519" y="6207"/>
                </a:cubicBezTo>
                <a:lnTo>
                  <a:pt x="4519" y="6199"/>
                </a:lnTo>
                <a:cubicBezTo>
                  <a:pt x="4481" y="6106"/>
                  <a:pt x="4438" y="6011"/>
                  <a:pt x="4412" y="5912"/>
                </a:cubicBezTo>
                <a:cubicBezTo>
                  <a:pt x="4388" y="5817"/>
                  <a:pt x="4369" y="5718"/>
                  <a:pt x="4357" y="5617"/>
                </a:cubicBezTo>
                <a:cubicBezTo>
                  <a:pt x="4343" y="5435"/>
                  <a:pt x="4351" y="5253"/>
                  <a:pt x="4381" y="5071"/>
                </a:cubicBezTo>
                <a:lnTo>
                  <a:pt x="4394" y="5071"/>
                </a:lnTo>
                <a:cubicBezTo>
                  <a:pt x="4400" y="5065"/>
                  <a:pt x="4406" y="5053"/>
                  <a:pt x="4400" y="5041"/>
                </a:cubicBezTo>
                <a:cubicBezTo>
                  <a:pt x="4438" y="4990"/>
                  <a:pt x="4481" y="4940"/>
                  <a:pt x="4531" y="4903"/>
                </a:cubicBezTo>
                <a:cubicBezTo>
                  <a:pt x="4582" y="4853"/>
                  <a:pt x="4644" y="4808"/>
                  <a:pt x="4701" y="4764"/>
                </a:cubicBezTo>
                <a:cubicBezTo>
                  <a:pt x="4820" y="4677"/>
                  <a:pt x="4933" y="4590"/>
                  <a:pt x="5027" y="4477"/>
                </a:cubicBezTo>
                <a:cubicBezTo>
                  <a:pt x="5215" y="4264"/>
                  <a:pt x="5334" y="3994"/>
                  <a:pt x="5366" y="3718"/>
                </a:cubicBezTo>
                <a:cubicBezTo>
                  <a:pt x="5384" y="3561"/>
                  <a:pt x="5378" y="3399"/>
                  <a:pt x="5346" y="3248"/>
                </a:cubicBezTo>
                <a:cubicBezTo>
                  <a:pt x="5356" y="3233"/>
                  <a:pt x="5343" y="3219"/>
                  <a:pt x="5331" y="3219"/>
                </a:cubicBezTo>
                <a:cubicBezTo>
                  <a:pt x="5327" y="3219"/>
                  <a:pt x="5324" y="3220"/>
                  <a:pt x="5321" y="3223"/>
                </a:cubicBezTo>
                <a:lnTo>
                  <a:pt x="5315" y="3229"/>
                </a:lnTo>
                <a:cubicBezTo>
                  <a:pt x="5058" y="3329"/>
                  <a:pt x="4826" y="3505"/>
                  <a:pt x="4651" y="3725"/>
                </a:cubicBezTo>
                <a:cubicBezTo>
                  <a:pt x="4463" y="3963"/>
                  <a:pt x="4351" y="4244"/>
                  <a:pt x="4319" y="4545"/>
                </a:cubicBezTo>
                <a:cubicBezTo>
                  <a:pt x="4293" y="4721"/>
                  <a:pt x="4305" y="4897"/>
                  <a:pt x="4343" y="5065"/>
                </a:cubicBezTo>
                <a:lnTo>
                  <a:pt x="4343" y="5071"/>
                </a:lnTo>
                <a:cubicBezTo>
                  <a:pt x="4319" y="5229"/>
                  <a:pt x="4305" y="5392"/>
                  <a:pt x="4319" y="5548"/>
                </a:cubicBezTo>
                <a:cubicBezTo>
                  <a:pt x="4331" y="5718"/>
                  <a:pt x="4363" y="5887"/>
                  <a:pt x="4426" y="6049"/>
                </a:cubicBezTo>
                <a:cubicBezTo>
                  <a:pt x="4412" y="6025"/>
                  <a:pt x="4400" y="6005"/>
                  <a:pt x="4394" y="5987"/>
                </a:cubicBezTo>
                <a:cubicBezTo>
                  <a:pt x="4375" y="5936"/>
                  <a:pt x="4351" y="5893"/>
                  <a:pt x="4325" y="5843"/>
                </a:cubicBezTo>
                <a:cubicBezTo>
                  <a:pt x="4313" y="5817"/>
                  <a:pt x="4305" y="5793"/>
                  <a:pt x="4293" y="5762"/>
                </a:cubicBezTo>
                <a:cubicBezTo>
                  <a:pt x="4287" y="5748"/>
                  <a:pt x="4281" y="5730"/>
                  <a:pt x="4275" y="5711"/>
                </a:cubicBezTo>
                <a:lnTo>
                  <a:pt x="4275" y="5705"/>
                </a:lnTo>
                <a:cubicBezTo>
                  <a:pt x="4275" y="5698"/>
                  <a:pt x="4268" y="5692"/>
                  <a:pt x="4268" y="5686"/>
                </a:cubicBezTo>
                <a:cubicBezTo>
                  <a:pt x="4256" y="5655"/>
                  <a:pt x="4250" y="5629"/>
                  <a:pt x="4238" y="5598"/>
                </a:cubicBezTo>
                <a:cubicBezTo>
                  <a:pt x="4238" y="5586"/>
                  <a:pt x="4230" y="5568"/>
                  <a:pt x="4230" y="5554"/>
                </a:cubicBezTo>
                <a:lnTo>
                  <a:pt x="4230" y="5548"/>
                </a:lnTo>
                <a:cubicBezTo>
                  <a:pt x="4218" y="5504"/>
                  <a:pt x="4206" y="5461"/>
                  <a:pt x="4193" y="5417"/>
                </a:cubicBezTo>
                <a:cubicBezTo>
                  <a:pt x="4181" y="5360"/>
                  <a:pt x="4169" y="5310"/>
                  <a:pt x="4155" y="5253"/>
                </a:cubicBezTo>
                <a:cubicBezTo>
                  <a:pt x="4111" y="5016"/>
                  <a:pt x="4074" y="4784"/>
                  <a:pt x="4024" y="4552"/>
                </a:cubicBezTo>
                <a:cubicBezTo>
                  <a:pt x="3961" y="4307"/>
                  <a:pt x="3880" y="4069"/>
                  <a:pt x="3805" y="3830"/>
                </a:cubicBezTo>
                <a:cubicBezTo>
                  <a:pt x="3723" y="3593"/>
                  <a:pt x="3642" y="3355"/>
                  <a:pt x="3591" y="3110"/>
                </a:cubicBezTo>
                <a:cubicBezTo>
                  <a:pt x="3541" y="2866"/>
                  <a:pt x="3523" y="2609"/>
                  <a:pt x="3553" y="2364"/>
                </a:cubicBezTo>
                <a:cubicBezTo>
                  <a:pt x="3561" y="2334"/>
                  <a:pt x="3567" y="2302"/>
                  <a:pt x="3573" y="2271"/>
                </a:cubicBezTo>
                <a:cubicBezTo>
                  <a:pt x="3573" y="2258"/>
                  <a:pt x="3561" y="2245"/>
                  <a:pt x="3547" y="2245"/>
                </a:cubicBezTo>
                <a:cubicBezTo>
                  <a:pt x="3535" y="2251"/>
                  <a:pt x="3516" y="2251"/>
                  <a:pt x="3504" y="2258"/>
                </a:cubicBezTo>
                <a:cubicBezTo>
                  <a:pt x="3492" y="2258"/>
                  <a:pt x="3486" y="2265"/>
                  <a:pt x="3486" y="2277"/>
                </a:cubicBezTo>
                <a:cubicBezTo>
                  <a:pt x="3441" y="2326"/>
                  <a:pt x="3410" y="2383"/>
                  <a:pt x="3373" y="2439"/>
                </a:cubicBezTo>
                <a:cubicBezTo>
                  <a:pt x="3247" y="2621"/>
                  <a:pt x="3140" y="2829"/>
                  <a:pt x="3078" y="3041"/>
                </a:cubicBezTo>
                <a:cubicBezTo>
                  <a:pt x="2983" y="3323"/>
                  <a:pt x="2959" y="3624"/>
                  <a:pt x="3003" y="3919"/>
                </a:cubicBezTo>
                <a:cubicBezTo>
                  <a:pt x="3046" y="4206"/>
                  <a:pt x="3153" y="4477"/>
                  <a:pt x="3322" y="4709"/>
                </a:cubicBezTo>
                <a:cubicBezTo>
                  <a:pt x="3478" y="4928"/>
                  <a:pt x="3666" y="5109"/>
                  <a:pt x="3848" y="5304"/>
                </a:cubicBezTo>
                <a:cubicBezTo>
                  <a:pt x="3975" y="5435"/>
                  <a:pt x="4093" y="5574"/>
                  <a:pt x="4200" y="5724"/>
                </a:cubicBezTo>
                <a:cubicBezTo>
                  <a:pt x="4218" y="5756"/>
                  <a:pt x="4238" y="5786"/>
                  <a:pt x="4256" y="5823"/>
                </a:cubicBezTo>
                <a:cubicBezTo>
                  <a:pt x="4418" y="6118"/>
                  <a:pt x="4588" y="6407"/>
                  <a:pt x="4757" y="6702"/>
                </a:cubicBezTo>
                <a:cubicBezTo>
                  <a:pt x="4770" y="6720"/>
                  <a:pt x="4782" y="6739"/>
                  <a:pt x="4788" y="6757"/>
                </a:cubicBezTo>
                <a:cubicBezTo>
                  <a:pt x="4250" y="6288"/>
                  <a:pt x="3761" y="5768"/>
                  <a:pt x="3335" y="5192"/>
                </a:cubicBezTo>
                <a:cubicBezTo>
                  <a:pt x="2977" y="4709"/>
                  <a:pt x="2670" y="4188"/>
                  <a:pt x="2413" y="3636"/>
                </a:cubicBezTo>
                <a:cubicBezTo>
                  <a:pt x="2370" y="3480"/>
                  <a:pt x="2338" y="3317"/>
                  <a:pt x="2320" y="3147"/>
                </a:cubicBezTo>
                <a:cubicBezTo>
                  <a:pt x="2306" y="3003"/>
                  <a:pt x="2306" y="2860"/>
                  <a:pt x="2320" y="2710"/>
                </a:cubicBezTo>
                <a:cubicBezTo>
                  <a:pt x="2395" y="2647"/>
                  <a:pt x="2457" y="2577"/>
                  <a:pt x="2520" y="2508"/>
                </a:cubicBezTo>
                <a:cubicBezTo>
                  <a:pt x="2583" y="2433"/>
                  <a:pt x="2645" y="2358"/>
                  <a:pt x="2702" y="2283"/>
                </a:cubicBezTo>
                <a:cubicBezTo>
                  <a:pt x="2809" y="2126"/>
                  <a:pt x="2908" y="1958"/>
                  <a:pt x="2989" y="1788"/>
                </a:cubicBezTo>
                <a:cubicBezTo>
                  <a:pt x="3072" y="1612"/>
                  <a:pt x="3140" y="1431"/>
                  <a:pt x="3191" y="1249"/>
                </a:cubicBezTo>
                <a:cubicBezTo>
                  <a:pt x="3241" y="1067"/>
                  <a:pt x="3278" y="879"/>
                  <a:pt x="3290" y="685"/>
                </a:cubicBezTo>
                <a:cubicBezTo>
                  <a:pt x="3310" y="497"/>
                  <a:pt x="3316" y="303"/>
                  <a:pt x="3298" y="115"/>
                </a:cubicBezTo>
                <a:cubicBezTo>
                  <a:pt x="3298" y="90"/>
                  <a:pt x="3290" y="64"/>
                  <a:pt x="3290" y="46"/>
                </a:cubicBezTo>
                <a:cubicBezTo>
                  <a:pt x="3290" y="40"/>
                  <a:pt x="3284" y="32"/>
                  <a:pt x="3284" y="32"/>
                </a:cubicBezTo>
                <a:lnTo>
                  <a:pt x="3284" y="26"/>
                </a:lnTo>
                <a:cubicBezTo>
                  <a:pt x="3278" y="14"/>
                  <a:pt x="3266" y="14"/>
                  <a:pt x="3260" y="14"/>
                </a:cubicBezTo>
                <a:lnTo>
                  <a:pt x="3260" y="8"/>
                </a:lnTo>
                <a:cubicBezTo>
                  <a:pt x="3260" y="5"/>
                  <a:pt x="3255" y="1"/>
                  <a:pt x="3250" y="1"/>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8" name="Google Shape;1238;p35"/>
          <p:cNvSpPr txBox="1">
            <a:spLocks noGrp="1"/>
          </p:cNvSpPr>
          <p:nvPr>
            <p:ph type="title"/>
          </p:nvPr>
        </p:nvSpPr>
        <p:spPr>
          <a:xfrm>
            <a:off x="1302500" y="720000"/>
            <a:ext cx="4728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9" name="Google Shape;1239;p35"/>
          <p:cNvSpPr txBox="1">
            <a:spLocks noGrp="1"/>
          </p:cNvSpPr>
          <p:nvPr>
            <p:ph type="subTitle" idx="1"/>
          </p:nvPr>
        </p:nvSpPr>
        <p:spPr>
          <a:xfrm>
            <a:off x="950800" y="2312335"/>
            <a:ext cx="54312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2"/>
                </a:solidFill>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240" name="Google Shape;1240;p35"/>
          <p:cNvSpPr txBox="1">
            <a:spLocks noGrp="1"/>
          </p:cNvSpPr>
          <p:nvPr>
            <p:ph type="title" idx="2"/>
          </p:nvPr>
        </p:nvSpPr>
        <p:spPr>
          <a:xfrm>
            <a:off x="1302367" y="1723767"/>
            <a:ext cx="4728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solidFill>
                  <a:schemeClr val="lt2"/>
                </a:solidFill>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241" name="Google Shape;1241;p35"/>
          <p:cNvSpPr txBox="1">
            <a:spLocks noGrp="1"/>
          </p:cNvSpPr>
          <p:nvPr>
            <p:ph type="subTitle" idx="3"/>
          </p:nvPr>
        </p:nvSpPr>
        <p:spPr>
          <a:xfrm>
            <a:off x="950800" y="5289235"/>
            <a:ext cx="5431200" cy="9316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solidFill>
                  <a:schemeClr val="lt2"/>
                </a:solidFill>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242" name="Google Shape;1242;p35"/>
          <p:cNvSpPr txBox="1">
            <a:spLocks noGrp="1"/>
          </p:cNvSpPr>
          <p:nvPr>
            <p:ph type="title" idx="4"/>
          </p:nvPr>
        </p:nvSpPr>
        <p:spPr>
          <a:xfrm>
            <a:off x="1302367" y="4700672"/>
            <a:ext cx="4728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solidFill>
                  <a:schemeClr val="lt2"/>
                </a:solidFill>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243" name="Google Shape;1243;p35"/>
          <p:cNvSpPr txBox="1">
            <a:spLocks noGrp="1"/>
          </p:cNvSpPr>
          <p:nvPr>
            <p:ph type="subTitle" idx="5"/>
          </p:nvPr>
        </p:nvSpPr>
        <p:spPr>
          <a:xfrm>
            <a:off x="950800" y="3844535"/>
            <a:ext cx="5431200" cy="9316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solidFill>
                  <a:schemeClr val="lt2"/>
                </a:solidFill>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244" name="Google Shape;1244;p35"/>
          <p:cNvSpPr txBox="1">
            <a:spLocks noGrp="1"/>
          </p:cNvSpPr>
          <p:nvPr>
            <p:ph type="title" idx="6"/>
          </p:nvPr>
        </p:nvSpPr>
        <p:spPr>
          <a:xfrm>
            <a:off x="1302367" y="3255969"/>
            <a:ext cx="4728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3200">
                <a:solidFill>
                  <a:schemeClr val="lt2"/>
                </a:solidFill>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extLst>
      <p:ext uri="{BB962C8B-B14F-4D97-AF65-F5344CB8AC3E}">
        <p14:creationId xmlns="" xmlns:p14="http://schemas.microsoft.com/office/powerpoint/2010/main" val="11844212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45"/>
        <p:cNvGrpSpPr/>
        <p:nvPr/>
      </p:nvGrpSpPr>
      <p:grpSpPr>
        <a:xfrm>
          <a:off x="0" y="0"/>
          <a:ext cx="0" cy="0"/>
          <a:chOff x="0" y="0"/>
          <a:chExt cx="0" cy="0"/>
        </a:xfrm>
      </p:grpSpPr>
      <p:sp>
        <p:nvSpPr>
          <p:cNvPr id="1246" name="Google Shape;1246;p36"/>
          <p:cNvSpPr/>
          <p:nvPr/>
        </p:nvSpPr>
        <p:spPr>
          <a:xfrm>
            <a:off x="23" y="4201"/>
            <a:ext cx="12192005" cy="6861055"/>
          </a:xfrm>
          <a:custGeom>
            <a:avLst/>
            <a:gdLst/>
            <a:ahLst/>
            <a:cxnLst/>
            <a:rect l="l" t="t" r="r" b="b"/>
            <a:pathLst>
              <a:path w="6518" h="3668" extrusionOk="0">
                <a:moveTo>
                  <a:pt x="3258" y="339"/>
                </a:moveTo>
                <a:cubicBezTo>
                  <a:pt x="4600" y="339"/>
                  <a:pt x="5685" y="1004"/>
                  <a:pt x="5685" y="1819"/>
                </a:cubicBezTo>
                <a:cubicBezTo>
                  <a:pt x="5685" y="2640"/>
                  <a:pt x="4600" y="3297"/>
                  <a:pt x="3258" y="3297"/>
                </a:cubicBezTo>
                <a:cubicBezTo>
                  <a:pt x="1924" y="3297"/>
                  <a:pt x="840" y="2640"/>
                  <a:pt x="840" y="1819"/>
                </a:cubicBezTo>
                <a:cubicBezTo>
                  <a:pt x="840" y="1004"/>
                  <a:pt x="1924" y="339"/>
                  <a:pt x="3258" y="339"/>
                </a:cubicBezTo>
                <a:close/>
                <a:moveTo>
                  <a:pt x="0" y="0"/>
                </a:moveTo>
                <a:lnTo>
                  <a:pt x="0" y="3667"/>
                </a:lnTo>
                <a:lnTo>
                  <a:pt x="6518" y="3667"/>
                </a:lnTo>
                <a:lnTo>
                  <a:pt x="651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36"/>
          <p:cNvSpPr txBox="1">
            <a:spLocks noGrp="1"/>
          </p:cNvSpPr>
          <p:nvPr>
            <p:ph type="subTitle" idx="1"/>
          </p:nvPr>
        </p:nvSpPr>
        <p:spPr>
          <a:xfrm>
            <a:off x="3523767" y="1991967"/>
            <a:ext cx="5136000" cy="14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248" name="Google Shape;1248;p36"/>
          <p:cNvSpPr txBox="1">
            <a:spLocks noGrp="1"/>
          </p:cNvSpPr>
          <p:nvPr>
            <p:ph type="ctrTitle"/>
          </p:nvPr>
        </p:nvSpPr>
        <p:spPr>
          <a:xfrm flipH="1">
            <a:off x="3532233" y="877967"/>
            <a:ext cx="5136000" cy="11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4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49" name="Google Shape;1249;p36"/>
          <p:cNvSpPr txBox="1"/>
          <p:nvPr/>
        </p:nvSpPr>
        <p:spPr>
          <a:xfrm>
            <a:off x="4018784" y="4734467"/>
            <a:ext cx="4154400" cy="971600"/>
          </a:xfrm>
          <a:prstGeom prst="rect">
            <a:avLst/>
          </a:prstGeom>
          <a:noFill/>
          <a:ln>
            <a:noFill/>
          </a:ln>
        </p:spPr>
        <p:txBody>
          <a:bodyPr spcFirstLastPara="1" wrap="square" lIns="121900" tIns="121900" rIns="121900" bIns="121900" anchor="t" anchorCtr="0">
            <a:noAutofit/>
          </a:bodyPr>
          <a:lstStyle/>
          <a:p>
            <a:pPr marL="0" lvl="0" indent="0" algn="ctr" rtl="0">
              <a:lnSpc>
                <a:spcPct val="114000"/>
              </a:lnSpc>
              <a:spcBef>
                <a:spcPts val="0"/>
              </a:spcBef>
              <a:spcAft>
                <a:spcPts val="0"/>
              </a:spcAft>
              <a:buNone/>
            </a:pPr>
            <a:r>
              <a:rPr lang="en" sz="1600">
                <a:solidFill>
                  <a:schemeClr val="dk1"/>
                </a:solidFill>
                <a:latin typeface="Lato"/>
                <a:ea typeface="Lato"/>
                <a:cs typeface="Lato"/>
                <a:sym typeface="Lato"/>
              </a:rPr>
              <a:t>CREDITS: This presentation template was created by </a:t>
            </a:r>
            <a:r>
              <a:rPr lang="en" sz="1600" b="1">
                <a:solidFill>
                  <a:schemeClr val="dk1"/>
                </a:solidFill>
                <a:uFill>
                  <a:noFill/>
                </a:uFill>
                <a:latin typeface="Lato"/>
                <a:ea typeface="Lato"/>
                <a:cs typeface="Lato"/>
                <a:sym typeface="Lato"/>
                <a:hlinkClick r:id="rId2">
                  <a:extLst>
                    <a:ext uri="{A12FA001-AC4F-418D-AE19-62706E023703}">
                      <ahyp:hlinkClr xmlns="" xmlns:ahyp="http://schemas.microsoft.com/office/drawing/2018/hyperlinkcolor" val="tx"/>
                    </a:ext>
                  </a:extLst>
                </a:hlinkClick>
              </a:rPr>
              <a:t>Slidesgo</a:t>
            </a:r>
            <a:r>
              <a:rPr lang="en" sz="1600" b="1">
                <a:solidFill>
                  <a:schemeClr val="dk1"/>
                </a:solidFill>
                <a:latin typeface="Lato"/>
                <a:ea typeface="Lato"/>
                <a:cs typeface="Lato"/>
                <a:sym typeface="Lato"/>
              </a:rPr>
              <a:t>,</a:t>
            </a:r>
            <a:r>
              <a:rPr lang="en" sz="1600">
                <a:solidFill>
                  <a:schemeClr val="dk1"/>
                </a:solidFill>
                <a:latin typeface="Lato"/>
                <a:ea typeface="Lato"/>
                <a:cs typeface="Lato"/>
                <a:sym typeface="Lato"/>
              </a:rPr>
              <a:t> including icons by </a:t>
            </a:r>
            <a:r>
              <a:rPr lang="en" sz="1600" b="1">
                <a:solidFill>
                  <a:schemeClr val="dk1"/>
                </a:solidFill>
                <a:uFill>
                  <a:noFill/>
                </a:uFill>
                <a:latin typeface="Lato"/>
                <a:ea typeface="Lato"/>
                <a:cs typeface="Lato"/>
                <a:sym typeface="Lato"/>
                <a:hlinkClick r:id="rId3">
                  <a:extLst>
                    <a:ext uri="{A12FA001-AC4F-418D-AE19-62706E023703}">
                      <ahyp:hlinkClr xmlns="" xmlns:ahyp="http://schemas.microsoft.com/office/drawing/2018/hyperlinkcolor" val="tx"/>
                    </a:ext>
                  </a:extLst>
                </a:hlinkClick>
              </a:rPr>
              <a:t>Flaticon</a:t>
            </a:r>
            <a:r>
              <a:rPr lang="en" sz="1600">
                <a:solidFill>
                  <a:schemeClr val="dk1"/>
                </a:solidFill>
                <a:latin typeface="Lato"/>
                <a:ea typeface="Lato"/>
                <a:cs typeface="Lato"/>
                <a:sym typeface="Lato"/>
              </a:rPr>
              <a:t>, infographics &amp; images by </a:t>
            </a:r>
            <a:r>
              <a:rPr lang="en" sz="1600" b="1">
                <a:solidFill>
                  <a:schemeClr val="dk1"/>
                </a:solidFill>
                <a:uFill>
                  <a:noFill/>
                </a:uFill>
                <a:latin typeface="Lato"/>
                <a:ea typeface="Lato"/>
                <a:cs typeface="Lato"/>
                <a:sym typeface="Lato"/>
                <a:hlinkClick r:id="rId4">
                  <a:extLst>
                    <a:ext uri="{A12FA001-AC4F-418D-AE19-62706E023703}">
                      <ahyp:hlinkClr xmlns="" xmlns:ahyp="http://schemas.microsoft.com/office/drawing/2018/hyperlinkcolor" val="tx"/>
                    </a:ext>
                  </a:extLst>
                </a:hlinkClick>
              </a:rPr>
              <a:t>Freepik</a:t>
            </a:r>
            <a:r>
              <a:rPr lang="en" sz="1600">
                <a:solidFill>
                  <a:schemeClr val="dk1"/>
                </a:solidFill>
                <a:latin typeface="Lato"/>
                <a:ea typeface="Lato"/>
                <a:cs typeface="Lato"/>
                <a:sym typeface="Lato"/>
              </a:rPr>
              <a:t> </a:t>
            </a:r>
            <a:endParaRPr sz="1600">
              <a:solidFill>
                <a:schemeClr val="dk1"/>
              </a:solidFill>
              <a:latin typeface="Lato"/>
              <a:ea typeface="Lato"/>
              <a:cs typeface="Lato"/>
              <a:sym typeface="Lato"/>
            </a:endParaRPr>
          </a:p>
        </p:txBody>
      </p:sp>
    </p:spTree>
    <p:extLst>
      <p:ext uri="{BB962C8B-B14F-4D97-AF65-F5344CB8AC3E}">
        <p14:creationId xmlns="" xmlns:p14="http://schemas.microsoft.com/office/powerpoint/2010/main" val="941082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
  <p:cSld name="Background ">
    <p:bg>
      <p:bgPr>
        <a:solidFill>
          <a:schemeClr val="accent3"/>
        </a:solidFill>
        <a:effectLst/>
      </p:bgPr>
    </p:bg>
    <p:spTree>
      <p:nvGrpSpPr>
        <p:cNvPr id="1" name="Shape 1250"/>
        <p:cNvGrpSpPr/>
        <p:nvPr/>
      </p:nvGrpSpPr>
      <p:grpSpPr>
        <a:xfrm>
          <a:off x="0" y="0"/>
          <a:ext cx="0" cy="0"/>
          <a:chOff x="0" y="0"/>
          <a:chExt cx="0" cy="0"/>
        </a:xfrm>
      </p:grpSpPr>
      <p:sp>
        <p:nvSpPr>
          <p:cNvPr id="1251" name="Google Shape;1251;p37"/>
          <p:cNvSpPr/>
          <p:nvPr/>
        </p:nvSpPr>
        <p:spPr>
          <a:xfrm rot="-8999932">
            <a:off x="10160164" y="4814169"/>
            <a:ext cx="1961113" cy="1757196"/>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2" name="Google Shape;1252;p37"/>
          <p:cNvSpPr/>
          <p:nvPr/>
        </p:nvSpPr>
        <p:spPr>
          <a:xfrm rot="1800068">
            <a:off x="49230" y="328669"/>
            <a:ext cx="1961113" cy="1757196"/>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1"/>
              </a:gs>
              <a:gs pos="100000">
                <a:schemeClr val="accen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24177913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2"/>
        </a:solidFill>
        <a:effectLst/>
      </p:bgPr>
    </p:bg>
    <p:spTree>
      <p:nvGrpSpPr>
        <p:cNvPr id="1" name="Shape 1253"/>
        <p:cNvGrpSpPr/>
        <p:nvPr/>
      </p:nvGrpSpPr>
      <p:grpSpPr>
        <a:xfrm>
          <a:off x="0" y="0"/>
          <a:ext cx="0" cy="0"/>
          <a:chOff x="0" y="0"/>
          <a:chExt cx="0" cy="0"/>
        </a:xfrm>
      </p:grpSpPr>
      <p:grpSp>
        <p:nvGrpSpPr>
          <p:cNvPr id="1254" name="Google Shape;1254;p38"/>
          <p:cNvGrpSpPr/>
          <p:nvPr/>
        </p:nvGrpSpPr>
        <p:grpSpPr>
          <a:xfrm>
            <a:off x="53496" y="3894945"/>
            <a:ext cx="3093400" cy="2708888"/>
            <a:chOff x="524047" y="1300109"/>
            <a:chExt cx="2320050" cy="2031666"/>
          </a:xfrm>
        </p:grpSpPr>
        <p:sp>
          <p:nvSpPr>
            <p:cNvPr id="1255" name="Google Shape;1255;p38"/>
            <p:cNvSpPr/>
            <p:nvPr/>
          </p:nvSpPr>
          <p:spPr>
            <a:xfrm rot="999412">
              <a:off x="702625" y="1549260"/>
              <a:ext cx="1962895" cy="1533365"/>
            </a:xfrm>
            <a:custGeom>
              <a:avLst/>
              <a:gdLst/>
              <a:ahLst/>
              <a:cxnLst/>
              <a:rect l="l" t="t" r="r" b="b"/>
              <a:pathLst>
                <a:path w="5730" h="4476" extrusionOk="0">
                  <a:moveTo>
                    <a:pt x="2025" y="546"/>
                  </a:moveTo>
                  <a:cubicBezTo>
                    <a:pt x="1994" y="558"/>
                    <a:pt x="1964" y="572"/>
                    <a:pt x="1932" y="584"/>
                  </a:cubicBezTo>
                  <a:lnTo>
                    <a:pt x="1932" y="590"/>
                  </a:lnTo>
                  <a:cubicBezTo>
                    <a:pt x="1932" y="590"/>
                    <a:pt x="1926" y="596"/>
                    <a:pt x="1926" y="602"/>
                  </a:cubicBezTo>
                  <a:cubicBezTo>
                    <a:pt x="1926" y="615"/>
                    <a:pt x="1912" y="621"/>
                    <a:pt x="1900" y="621"/>
                  </a:cubicBezTo>
                  <a:cubicBezTo>
                    <a:pt x="1894" y="633"/>
                    <a:pt x="1888" y="653"/>
                    <a:pt x="1881" y="665"/>
                  </a:cubicBezTo>
                  <a:cubicBezTo>
                    <a:pt x="1926" y="633"/>
                    <a:pt x="1976" y="609"/>
                    <a:pt x="2025" y="590"/>
                  </a:cubicBezTo>
                  <a:lnTo>
                    <a:pt x="2025" y="546"/>
                  </a:lnTo>
                  <a:close/>
                  <a:moveTo>
                    <a:pt x="3975" y="370"/>
                  </a:moveTo>
                  <a:lnTo>
                    <a:pt x="3975" y="376"/>
                  </a:lnTo>
                  <a:cubicBezTo>
                    <a:pt x="3969" y="390"/>
                    <a:pt x="3957" y="402"/>
                    <a:pt x="3949" y="414"/>
                  </a:cubicBezTo>
                  <a:cubicBezTo>
                    <a:pt x="3994" y="396"/>
                    <a:pt x="4044" y="384"/>
                    <a:pt x="4093" y="376"/>
                  </a:cubicBezTo>
                  <a:lnTo>
                    <a:pt x="4119" y="376"/>
                  </a:lnTo>
                  <a:cubicBezTo>
                    <a:pt x="4169" y="376"/>
                    <a:pt x="4212" y="396"/>
                    <a:pt x="4257" y="433"/>
                  </a:cubicBezTo>
                  <a:cubicBezTo>
                    <a:pt x="4257" y="433"/>
                    <a:pt x="4263" y="439"/>
                    <a:pt x="4269" y="439"/>
                  </a:cubicBezTo>
                  <a:lnTo>
                    <a:pt x="4295" y="439"/>
                  </a:lnTo>
                  <a:lnTo>
                    <a:pt x="4295" y="451"/>
                  </a:lnTo>
                  <a:cubicBezTo>
                    <a:pt x="4288" y="451"/>
                    <a:pt x="4288" y="459"/>
                    <a:pt x="4288" y="459"/>
                  </a:cubicBezTo>
                  <a:cubicBezTo>
                    <a:pt x="4313" y="489"/>
                    <a:pt x="4333" y="515"/>
                    <a:pt x="4351" y="552"/>
                  </a:cubicBezTo>
                  <a:cubicBezTo>
                    <a:pt x="4394" y="653"/>
                    <a:pt x="4457" y="746"/>
                    <a:pt x="4513" y="835"/>
                  </a:cubicBezTo>
                  <a:cubicBezTo>
                    <a:pt x="4521" y="828"/>
                    <a:pt x="4521" y="822"/>
                    <a:pt x="4521" y="815"/>
                  </a:cubicBezTo>
                  <a:cubicBezTo>
                    <a:pt x="4545" y="835"/>
                    <a:pt x="4545" y="847"/>
                    <a:pt x="4545" y="865"/>
                  </a:cubicBezTo>
                  <a:lnTo>
                    <a:pt x="4545" y="879"/>
                  </a:lnTo>
                  <a:cubicBezTo>
                    <a:pt x="4551" y="891"/>
                    <a:pt x="4558" y="903"/>
                    <a:pt x="4564" y="916"/>
                  </a:cubicBezTo>
                  <a:cubicBezTo>
                    <a:pt x="4570" y="922"/>
                    <a:pt x="4570" y="928"/>
                    <a:pt x="4576" y="934"/>
                  </a:cubicBezTo>
                  <a:lnTo>
                    <a:pt x="4576" y="873"/>
                  </a:lnTo>
                  <a:cubicBezTo>
                    <a:pt x="4608" y="897"/>
                    <a:pt x="4602" y="928"/>
                    <a:pt x="4602" y="948"/>
                  </a:cubicBezTo>
                  <a:cubicBezTo>
                    <a:pt x="4602" y="960"/>
                    <a:pt x="4602" y="972"/>
                    <a:pt x="4608" y="985"/>
                  </a:cubicBezTo>
                  <a:cubicBezTo>
                    <a:pt x="4664" y="1098"/>
                    <a:pt x="4689" y="1223"/>
                    <a:pt x="4683" y="1348"/>
                  </a:cubicBezTo>
                  <a:cubicBezTo>
                    <a:pt x="4677" y="1550"/>
                    <a:pt x="4633" y="1738"/>
                    <a:pt x="4564" y="1918"/>
                  </a:cubicBezTo>
                  <a:cubicBezTo>
                    <a:pt x="4545" y="1963"/>
                    <a:pt x="4521" y="2001"/>
                    <a:pt x="4489" y="2044"/>
                  </a:cubicBezTo>
                  <a:cubicBezTo>
                    <a:pt x="4451" y="2044"/>
                    <a:pt x="4414" y="2044"/>
                    <a:pt x="4376" y="2038"/>
                  </a:cubicBezTo>
                  <a:lnTo>
                    <a:pt x="4357" y="2038"/>
                  </a:lnTo>
                  <a:cubicBezTo>
                    <a:pt x="4345" y="2050"/>
                    <a:pt x="4345" y="2050"/>
                    <a:pt x="4307" y="2056"/>
                  </a:cubicBezTo>
                  <a:cubicBezTo>
                    <a:pt x="4313" y="2050"/>
                    <a:pt x="4319" y="2044"/>
                    <a:pt x="4325" y="2031"/>
                  </a:cubicBezTo>
                  <a:lnTo>
                    <a:pt x="4206" y="2031"/>
                  </a:lnTo>
                  <a:cubicBezTo>
                    <a:pt x="4093" y="2031"/>
                    <a:pt x="3975" y="2038"/>
                    <a:pt x="3862" y="2062"/>
                  </a:cubicBezTo>
                  <a:cubicBezTo>
                    <a:pt x="3856" y="2068"/>
                    <a:pt x="3844" y="2076"/>
                    <a:pt x="3830" y="2082"/>
                  </a:cubicBezTo>
                  <a:cubicBezTo>
                    <a:pt x="3830" y="2076"/>
                    <a:pt x="3836" y="2068"/>
                    <a:pt x="3844" y="2062"/>
                  </a:cubicBezTo>
                  <a:lnTo>
                    <a:pt x="3844" y="2062"/>
                  </a:lnTo>
                  <a:cubicBezTo>
                    <a:pt x="3824" y="2068"/>
                    <a:pt x="3806" y="2076"/>
                    <a:pt x="3787" y="2076"/>
                  </a:cubicBezTo>
                  <a:cubicBezTo>
                    <a:pt x="3662" y="2106"/>
                    <a:pt x="3543" y="2144"/>
                    <a:pt x="3454" y="2244"/>
                  </a:cubicBezTo>
                  <a:cubicBezTo>
                    <a:pt x="3448" y="2250"/>
                    <a:pt x="3442" y="2250"/>
                    <a:pt x="3436" y="2256"/>
                  </a:cubicBezTo>
                  <a:cubicBezTo>
                    <a:pt x="3436" y="2151"/>
                    <a:pt x="3436" y="2050"/>
                    <a:pt x="3430" y="1950"/>
                  </a:cubicBezTo>
                  <a:cubicBezTo>
                    <a:pt x="3430" y="1862"/>
                    <a:pt x="3417" y="1775"/>
                    <a:pt x="3417" y="1686"/>
                  </a:cubicBezTo>
                  <a:cubicBezTo>
                    <a:pt x="3411" y="1706"/>
                    <a:pt x="3405" y="1730"/>
                    <a:pt x="3399" y="1756"/>
                  </a:cubicBezTo>
                  <a:cubicBezTo>
                    <a:pt x="3399" y="1700"/>
                    <a:pt x="3405" y="1649"/>
                    <a:pt x="3417" y="1593"/>
                  </a:cubicBezTo>
                  <a:lnTo>
                    <a:pt x="3417" y="1429"/>
                  </a:lnTo>
                  <a:cubicBezTo>
                    <a:pt x="3411" y="1461"/>
                    <a:pt x="3405" y="1492"/>
                    <a:pt x="3393" y="1524"/>
                  </a:cubicBezTo>
                  <a:cubicBezTo>
                    <a:pt x="3385" y="1449"/>
                    <a:pt x="3393" y="1374"/>
                    <a:pt x="3405" y="1298"/>
                  </a:cubicBezTo>
                  <a:cubicBezTo>
                    <a:pt x="3385" y="1160"/>
                    <a:pt x="3355" y="1023"/>
                    <a:pt x="3317" y="891"/>
                  </a:cubicBezTo>
                  <a:cubicBezTo>
                    <a:pt x="3304" y="841"/>
                    <a:pt x="3310" y="809"/>
                    <a:pt x="3341" y="772"/>
                  </a:cubicBezTo>
                  <a:cubicBezTo>
                    <a:pt x="3405" y="703"/>
                    <a:pt x="3480" y="647"/>
                    <a:pt x="3561" y="596"/>
                  </a:cubicBezTo>
                  <a:cubicBezTo>
                    <a:pt x="3561" y="596"/>
                    <a:pt x="3567" y="590"/>
                    <a:pt x="3573" y="584"/>
                  </a:cubicBezTo>
                  <a:lnTo>
                    <a:pt x="3573" y="584"/>
                  </a:lnTo>
                  <a:cubicBezTo>
                    <a:pt x="3567" y="590"/>
                    <a:pt x="3567" y="590"/>
                    <a:pt x="3567" y="596"/>
                  </a:cubicBezTo>
                  <a:cubicBezTo>
                    <a:pt x="3587" y="584"/>
                    <a:pt x="3599" y="578"/>
                    <a:pt x="3618" y="572"/>
                  </a:cubicBezTo>
                  <a:cubicBezTo>
                    <a:pt x="3693" y="534"/>
                    <a:pt x="3769" y="503"/>
                    <a:pt x="3836" y="465"/>
                  </a:cubicBezTo>
                  <a:cubicBezTo>
                    <a:pt x="3862" y="451"/>
                    <a:pt x="3881" y="439"/>
                    <a:pt x="3899" y="433"/>
                  </a:cubicBezTo>
                  <a:cubicBezTo>
                    <a:pt x="3911" y="414"/>
                    <a:pt x="3925" y="402"/>
                    <a:pt x="3937" y="390"/>
                  </a:cubicBezTo>
                  <a:cubicBezTo>
                    <a:pt x="3943" y="384"/>
                    <a:pt x="3949" y="370"/>
                    <a:pt x="3963" y="370"/>
                  </a:cubicBezTo>
                  <a:close/>
                  <a:moveTo>
                    <a:pt x="5190" y="2019"/>
                  </a:moveTo>
                  <a:cubicBezTo>
                    <a:pt x="5065" y="2088"/>
                    <a:pt x="4952" y="2181"/>
                    <a:pt x="4834" y="2256"/>
                  </a:cubicBezTo>
                  <a:cubicBezTo>
                    <a:pt x="4796" y="2282"/>
                    <a:pt x="4746" y="2308"/>
                    <a:pt x="4701" y="2332"/>
                  </a:cubicBezTo>
                  <a:cubicBezTo>
                    <a:pt x="4602" y="2377"/>
                    <a:pt x="4507" y="2401"/>
                    <a:pt x="4400" y="2401"/>
                  </a:cubicBezTo>
                  <a:cubicBezTo>
                    <a:pt x="4351" y="2401"/>
                    <a:pt x="4295" y="2395"/>
                    <a:pt x="4238" y="2377"/>
                  </a:cubicBezTo>
                  <a:cubicBezTo>
                    <a:pt x="4125" y="2351"/>
                    <a:pt x="4012" y="2308"/>
                    <a:pt x="3905" y="2250"/>
                  </a:cubicBezTo>
                  <a:cubicBezTo>
                    <a:pt x="3881" y="2232"/>
                    <a:pt x="3850" y="2219"/>
                    <a:pt x="3818" y="2213"/>
                  </a:cubicBezTo>
                  <a:cubicBezTo>
                    <a:pt x="3755" y="2195"/>
                    <a:pt x="3693" y="2181"/>
                    <a:pt x="3624" y="2181"/>
                  </a:cubicBezTo>
                  <a:lnTo>
                    <a:pt x="3605" y="2181"/>
                  </a:lnTo>
                  <a:cubicBezTo>
                    <a:pt x="3624" y="2163"/>
                    <a:pt x="3648" y="2157"/>
                    <a:pt x="3674" y="2144"/>
                  </a:cubicBezTo>
                  <a:cubicBezTo>
                    <a:pt x="3844" y="2100"/>
                    <a:pt x="4012" y="2068"/>
                    <a:pt x="4188" y="2068"/>
                  </a:cubicBezTo>
                  <a:lnTo>
                    <a:pt x="4263" y="2068"/>
                  </a:lnTo>
                  <a:cubicBezTo>
                    <a:pt x="4370" y="2076"/>
                    <a:pt x="4470" y="2082"/>
                    <a:pt x="4576" y="2088"/>
                  </a:cubicBezTo>
                  <a:cubicBezTo>
                    <a:pt x="4614" y="2094"/>
                    <a:pt x="4652" y="2094"/>
                    <a:pt x="4689" y="2094"/>
                  </a:cubicBezTo>
                  <a:cubicBezTo>
                    <a:pt x="4802" y="2094"/>
                    <a:pt x="4921" y="2082"/>
                    <a:pt x="5034" y="2056"/>
                  </a:cubicBezTo>
                  <a:cubicBezTo>
                    <a:pt x="5085" y="2044"/>
                    <a:pt x="5140" y="2031"/>
                    <a:pt x="5190" y="2019"/>
                  </a:cubicBezTo>
                  <a:close/>
                  <a:moveTo>
                    <a:pt x="1499" y="3818"/>
                  </a:moveTo>
                  <a:cubicBezTo>
                    <a:pt x="1502" y="3826"/>
                    <a:pt x="1506" y="3834"/>
                    <a:pt x="1509" y="3842"/>
                  </a:cubicBezTo>
                  <a:lnTo>
                    <a:pt x="1509" y="3842"/>
                  </a:lnTo>
                  <a:cubicBezTo>
                    <a:pt x="1507" y="3833"/>
                    <a:pt x="1502" y="3825"/>
                    <a:pt x="1499" y="3818"/>
                  </a:cubicBezTo>
                  <a:close/>
                  <a:moveTo>
                    <a:pt x="1831" y="38"/>
                  </a:moveTo>
                  <a:cubicBezTo>
                    <a:pt x="1881" y="38"/>
                    <a:pt x="1938" y="63"/>
                    <a:pt x="1988" y="95"/>
                  </a:cubicBezTo>
                  <a:cubicBezTo>
                    <a:pt x="2013" y="113"/>
                    <a:pt x="2031" y="133"/>
                    <a:pt x="2057" y="151"/>
                  </a:cubicBezTo>
                  <a:cubicBezTo>
                    <a:pt x="2051" y="139"/>
                    <a:pt x="2045" y="133"/>
                    <a:pt x="2045" y="121"/>
                  </a:cubicBezTo>
                  <a:lnTo>
                    <a:pt x="2045" y="121"/>
                  </a:lnTo>
                  <a:cubicBezTo>
                    <a:pt x="2069" y="139"/>
                    <a:pt x="2094" y="170"/>
                    <a:pt x="2106" y="202"/>
                  </a:cubicBezTo>
                  <a:cubicBezTo>
                    <a:pt x="2164" y="257"/>
                    <a:pt x="2213" y="321"/>
                    <a:pt x="2245" y="396"/>
                  </a:cubicBezTo>
                  <a:cubicBezTo>
                    <a:pt x="2257" y="414"/>
                    <a:pt x="2270" y="427"/>
                    <a:pt x="2264" y="445"/>
                  </a:cubicBezTo>
                  <a:cubicBezTo>
                    <a:pt x="2201" y="477"/>
                    <a:pt x="2132" y="509"/>
                    <a:pt x="2063" y="534"/>
                  </a:cubicBezTo>
                  <a:cubicBezTo>
                    <a:pt x="2057" y="534"/>
                    <a:pt x="2051" y="534"/>
                    <a:pt x="2045" y="540"/>
                  </a:cubicBezTo>
                  <a:cubicBezTo>
                    <a:pt x="2045" y="558"/>
                    <a:pt x="2039" y="572"/>
                    <a:pt x="2031" y="584"/>
                  </a:cubicBezTo>
                  <a:cubicBezTo>
                    <a:pt x="2076" y="572"/>
                    <a:pt x="2114" y="552"/>
                    <a:pt x="2158" y="540"/>
                  </a:cubicBezTo>
                  <a:cubicBezTo>
                    <a:pt x="2164" y="527"/>
                    <a:pt x="2170" y="521"/>
                    <a:pt x="2189" y="521"/>
                  </a:cubicBezTo>
                  <a:lnTo>
                    <a:pt x="2189" y="527"/>
                  </a:lnTo>
                  <a:cubicBezTo>
                    <a:pt x="2201" y="521"/>
                    <a:pt x="2213" y="515"/>
                    <a:pt x="2227" y="509"/>
                  </a:cubicBezTo>
                  <a:cubicBezTo>
                    <a:pt x="2308" y="471"/>
                    <a:pt x="2383" y="427"/>
                    <a:pt x="2439" y="358"/>
                  </a:cubicBezTo>
                  <a:cubicBezTo>
                    <a:pt x="2477" y="321"/>
                    <a:pt x="2514" y="283"/>
                    <a:pt x="2558" y="257"/>
                  </a:cubicBezTo>
                  <a:cubicBezTo>
                    <a:pt x="2565" y="245"/>
                    <a:pt x="2571" y="233"/>
                    <a:pt x="2571" y="220"/>
                  </a:cubicBezTo>
                  <a:lnTo>
                    <a:pt x="2571" y="251"/>
                  </a:lnTo>
                  <a:cubicBezTo>
                    <a:pt x="2577" y="245"/>
                    <a:pt x="2583" y="239"/>
                    <a:pt x="2595" y="233"/>
                  </a:cubicBezTo>
                  <a:cubicBezTo>
                    <a:pt x="2640" y="208"/>
                    <a:pt x="2684" y="196"/>
                    <a:pt x="2734" y="196"/>
                  </a:cubicBezTo>
                  <a:cubicBezTo>
                    <a:pt x="2765" y="196"/>
                    <a:pt x="2803" y="202"/>
                    <a:pt x="2841" y="220"/>
                  </a:cubicBezTo>
                  <a:cubicBezTo>
                    <a:pt x="2859" y="226"/>
                    <a:pt x="2884" y="239"/>
                    <a:pt x="2904" y="251"/>
                  </a:cubicBezTo>
                  <a:lnTo>
                    <a:pt x="2904" y="239"/>
                  </a:lnTo>
                  <a:lnTo>
                    <a:pt x="2910" y="239"/>
                  </a:lnTo>
                  <a:cubicBezTo>
                    <a:pt x="2928" y="239"/>
                    <a:pt x="2934" y="257"/>
                    <a:pt x="2934" y="263"/>
                  </a:cubicBezTo>
                  <a:cubicBezTo>
                    <a:pt x="2941" y="271"/>
                    <a:pt x="2941" y="277"/>
                    <a:pt x="2941" y="283"/>
                  </a:cubicBezTo>
                  <a:cubicBezTo>
                    <a:pt x="2947" y="283"/>
                    <a:pt x="2947" y="289"/>
                    <a:pt x="2953" y="289"/>
                  </a:cubicBezTo>
                  <a:cubicBezTo>
                    <a:pt x="2965" y="301"/>
                    <a:pt x="2979" y="315"/>
                    <a:pt x="2991" y="327"/>
                  </a:cubicBezTo>
                  <a:cubicBezTo>
                    <a:pt x="2985" y="315"/>
                    <a:pt x="2991" y="309"/>
                    <a:pt x="2997" y="301"/>
                  </a:cubicBezTo>
                  <a:cubicBezTo>
                    <a:pt x="3009" y="321"/>
                    <a:pt x="3023" y="346"/>
                    <a:pt x="3035" y="370"/>
                  </a:cubicBezTo>
                  <a:cubicBezTo>
                    <a:pt x="3054" y="396"/>
                    <a:pt x="3072" y="421"/>
                    <a:pt x="3084" y="445"/>
                  </a:cubicBezTo>
                  <a:cubicBezTo>
                    <a:pt x="3173" y="578"/>
                    <a:pt x="3229" y="722"/>
                    <a:pt x="3272" y="873"/>
                  </a:cubicBezTo>
                  <a:cubicBezTo>
                    <a:pt x="3335" y="1085"/>
                    <a:pt x="3379" y="1304"/>
                    <a:pt x="3379" y="1530"/>
                  </a:cubicBezTo>
                  <a:cubicBezTo>
                    <a:pt x="3373" y="1649"/>
                    <a:pt x="3379" y="1768"/>
                    <a:pt x="3385" y="1888"/>
                  </a:cubicBezTo>
                  <a:cubicBezTo>
                    <a:pt x="3399" y="2062"/>
                    <a:pt x="3399" y="2232"/>
                    <a:pt x="3385" y="2401"/>
                  </a:cubicBezTo>
                  <a:cubicBezTo>
                    <a:pt x="3367" y="2626"/>
                    <a:pt x="3304" y="2834"/>
                    <a:pt x="3223" y="3040"/>
                  </a:cubicBezTo>
                  <a:cubicBezTo>
                    <a:pt x="3153" y="3222"/>
                    <a:pt x="3060" y="3392"/>
                    <a:pt x="2959" y="3555"/>
                  </a:cubicBezTo>
                  <a:cubicBezTo>
                    <a:pt x="2797" y="3812"/>
                    <a:pt x="2595" y="4024"/>
                    <a:pt x="2352" y="4194"/>
                  </a:cubicBezTo>
                  <a:cubicBezTo>
                    <a:pt x="2320" y="4219"/>
                    <a:pt x="2288" y="4243"/>
                    <a:pt x="2257" y="4275"/>
                  </a:cubicBezTo>
                  <a:cubicBezTo>
                    <a:pt x="2251" y="4275"/>
                    <a:pt x="2245" y="4287"/>
                    <a:pt x="2233" y="4287"/>
                  </a:cubicBezTo>
                  <a:cubicBezTo>
                    <a:pt x="2233" y="4287"/>
                    <a:pt x="2227" y="4287"/>
                    <a:pt x="2219" y="4281"/>
                  </a:cubicBezTo>
                  <a:cubicBezTo>
                    <a:pt x="2227" y="4275"/>
                    <a:pt x="2233" y="4269"/>
                    <a:pt x="2233" y="4263"/>
                  </a:cubicBezTo>
                  <a:lnTo>
                    <a:pt x="2233" y="4263"/>
                  </a:lnTo>
                  <a:cubicBezTo>
                    <a:pt x="2201" y="4287"/>
                    <a:pt x="2164" y="4307"/>
                    <a:pt x="2126" y="4325"/>
                  </a:cubicBezTo>
                  <a:cubicBezTo>
                    <a:pt x="2082" y="4344"/>
                    <a:pt x="2039" y="4370"/>
                    <a:pt x="1988" y="4376"/>
                  </a:cubicBezTo>
                  <a:lnTo>
                    <a:pt x="1982" y="4370"/>
                  </a:lnTo>
                  <a:cubicBezTo>
                    <a:pt x="1976" y="4370"/>
                    <a:pt x="1964" y="4376"/>
                    <a:pt x="1956" y="4376"/>
                  </a:cubicBezTo>
                  <a:lnTo>
                    <a:pt x="1944" y="4376"/>
                  </a:lnTo>
                  <a:cubicBezTo>
                    <a:pt x="1932" y="4376"/>
                    <a:pt x="1926" y="4376"/>
                    <a:pt x="1926" y="4356"/>
                  </a:cubicBezTo>
                  <a:cubicBezTo>
                    <a:pt x="1938" y="4350"/>
                    <a:pt x="1944" y="4350"/>
                    <a:pt x="1956" y="4344"/>
                  </a:cubicBezTo>
                  <a:cubicBezTo>
                    <a:pt x="1918" y="4307"/>
                    <a:pt x="1894" y="4269"/>
                    <a:pt x="1875" y="4225"/>
                  </a:cubicBezTo>
                  <a:cubicBezTo>
                    <a:pt x="1869" y="4231"/>
                    <a:pt x="1863" y="4237"/>
                    <a:pt x="1851" y="4257"/>
                  </a:cubicBezTo>
                  <a:cubicBezTo>
                    <a:pt x="1863" y="4287"/>
                    <a:pt x="1881" y="4319"/>
                    <a:pt x="1906" y="4344"/>
                  </a:cubicBezTo>
                  <a:lnTo>
                    <a:pt x="1888" y="4344"/>
                  </a:lnTo>
                  <a:cubicBezTo>
                    <a:pt x="1875" y="4338"/>
                    <a:pt x="1869" y="4332"/>
                    <a:pt x="1863" y="4325"/>
                  </a:cubicBezTo>
                  <a:cubicBezTo>
                    <a:pt x="1819" y="4301"/>
                    <a:pt x="1788" y="4269"/>
                    <a:pt x="1756" y="4237"/>
                  </a:cubicBezTo>
                  <a:lnTo>
                    <a:pt x="1756" y="4237"/>
                  </a:lnTo>
                  <a:cubicBezTo>
                    <a:pt x="1756" y="4243"/>
                    <a:pt x="1762" y="4257"/>
                    <a:pt x="1762" y="4263"/>
                  </a:cubicBezTo>
                  <a:cubicBezTo>
                    <a:pt x="1738" y="4249"/>
                    <a:pt x="1738" y="4237"/>
                    <a:pt x="1730" y="4225"/>
                  </a:cubicBezTo>
                  <a:cubicBezTo>
                    <a:pt x="1724" y="4212"/>
                    <a:pt x="1718" y="4206"/>
                    <a:pt x="1718" y="4194"/>
                  </a:cubicBezTo>
                  <a:cubicBezTo>
                    <a:pt x="1706" y="4182"/>
                    <a:pt x="1693" y="4162"/>
                    <a:pt x="1681" y="4144"/>
                  </a:cubicBezTo>
                  <a:cubicBezTo>
                    <a:pt x="1611" y="4050"/>
                    <a:pt x="1558" y="3951"/>
                    <a:pt x="1509" y="3842"/>
                  </a:cubicBezTo>
                  <a:lnTo>
                    <a:pt x="1509" y="3842"/>
                  </a:lnTo>
                  <a:cubicBezTo>
                    <a:pt x="1511" y="3848"/>
                    <a:pt x="1512" y="3854"/>
                    <a:pt x="1512" y="3861"/>
                  </a:cubicBezTo>
                  <a:cubicBezTo>
                    <a:pt x="1481" y="3830"/>
                    <a:pt x="1467" y="3798"/>
                    <a:pt x="1455" y="3761"/>
                  </a:cubicBezTo>
                  <a:cubicBezTo>
                    <a:pt x="1424" y="3648"/>
                    <a:pt x="1406" y="3529"/>
                    <a:pt x="1386" y="3410"/>
                  </a:cubicBezTo>
                  <a:cubicBezTo>
                    <a:pt x="1386" y="3392"/>
                    <a:pt x="1380" y="3373"/>
                    <a:pt x="1380" y="3354"/>
                  </a:cubicBezTo>
                  <a:cubicBezTo>
                    <a:pt x="1354" y="3228"/>
                    <a:pt x="1324" y="3109"/>
                    <a:pt x="1293" y="2984"/>
                  </a:cubicBezTo>
                  <a:cubicBezTo>
                    <a:pt x="1255" y="2840"/>
                    <a:pt x="1218" y="2690"/>
                    <a:pt x="1160" y="2551"/>
                  </a:cubicBezTo>
                  <a:cubicBezTo>
                    <a:pt x="1073" y="2320"/>
                    <a:pt x="948" y="2114"/>
                    <a:pt x="790" y="1926"/>
                  </a:cubicBezTo>
                  <a:cubicBezTo>
                    <a:pt x="678" y="1781"/>
                    <a:pt x="553" y="1643"/>
                    <a:pt x="440" y="1492"/>
                  </a:cubicBezTo>
                  <a:cubicBezTo>
                    <a:pt x="327" y="1342"/>
                    <a:pt x="220" y="1186"/>
                    <a:pt x="133" y="1016"/>
                  </a:cubicBezTo>
                  <a:cubicBezTo>
                    <a:pt x="76" y="897"/>
                    <a:pt x="38" y="772"/>
                    <a:pt x="38" y="633"/>
                  </a:cubicBezTo>
                  <a:cubicBezTo>
                    <a:pt x="38" y="609"/>
                    <a:pt x="46" y="578"/>
                    <a:pt x="52" y="552"/>
                  </a:cubicBezTo>
                  <a:cubicBezTo>
                    <a:pt x="46" y="546"/>
                    <a:pt x="46" y="540"/>
                    <a:pt x="46" y="534"/>
                  </a:cubicBezTo>
                  <a:cubicBezTo>
                    <a:pt x="46" y="521"/>
                    <a:pt x="46" y="509"/>
                    <a:pt x="58" y="503"/>
                  </a:cubicBezTo>
                  <a:cubicBezTo>
                    <a:pt x="58" y="509"/>
                    <a:pt x="64" y="509"/>
                    <a:pt x="64" y="509"/>
                  </a:cubicBezTo>
                  <a:cubicBezTo>
                    <a:pt x="70" y="489"/>
                    <a:pt x="83" y="471"/>
                    <a:pt x="101" y="451"/>
                  </a:cubicBezTo>
                  <a:cubicBezTo>
                    <a:pt x="121" y="427"/>
                    <a:pt x="133" y="414"/>
                    <a:pt x="151" y="414"/>
                  </a:cubicBezTo>
                  <a:cubicBezTo>
                    <a:pt x="165" y="414"/>
                    <a:pt x="177" y="421"/>
                    <a:pt x="196" y="427"/>
                  </a:cubicBezTo>
                  <a:cubicBezTo>
                    <a:pt x="240" y="445"/>
                    <a:pt x="271" y="483"/>
                    <a:pt x="301" y="527"/>
                  </a:cubicBezTo>
                  <a:cubicBezTo>
                    <a:pt x="353" y="596"/>
                    <a:pt x="396" y="671"/>
                    <a:pt x="459" y="734"/>
                  </a:cubicBezTo>
                  <a:cubicBezTo>
                    <a:pt x="521" y="803"/>
                    <a:pt x="590" y="859"/>
                    <a:pt x="672" y="891"/>
                  </a:cubicBezTo>
                  <a:lnTo>
                    <a:pt x="672" y="859"/>
                  </a:lnTo>
                  <a:cubicBezTo>
                    <a:pt x="685" y="879"/>
                    <a:pt x="691" y="885"/>
                    <a:pt x="697" y="897"/>
                  </a:cubicBezTo>
                  <a:cubicBezTo>
                    <a:pt x="760" y="910"/>
                    <a:pt x="828" y="922"/>
                    <a:pt x="897" y="922"/>
                  </a:cubicBezTo>
                  <a:lnTo>
                    <a:pt x="998" y="922"/>
                  </a:lnTo>
                  <a:cubicBezTo>
                    <a:pt x="1042" y="922"/>
                    <a:pt x="1091" y="922"/>
                    <a:pt x="1136" y="928"/>
                  </a:cubicBezTo>
                  <a:cubicBezTo>
                    <a:pt x="1123" y="916"/>
                    <a:pt x="1117" y="903"/>
                    <a:pt x="1105" y="891"/>
                  </a:cubicBezTo>
                  <a:lnTo>
                    <a:pt x="897" y="891"/>
                  </a:lnTo>
                  <a:cubicBezTo>
                    <a:pt x="715" y="891"/>
                    <a:pt x="565" y="828"/>
                    <a:pt x="452" y="677"/>
                  </a:cubicBezTo>
                  <a:cubicBezTo>
                    <a:pt x="402" y="609"/>
                    <a:pt x="347" y="540"/>
                    <a:pt x="289" y="459"/>
                  </a:cubicBezTo>
                  <a:lnTo>
                    <a:pt x="289" y="459"/>
                  </a:lnTo>
                  <a:cubicBezTo>
                    <a:pt x="309" y="465"/>
                    <a:pt x="321" y="465"/>
                    <a:pt x="327" y="471"/>
                  </a:cubicBezTo>
                  <a:cubicBezTo>
                    <a:pt x="428" y="540"/>
                    <a:pt x="535" y="590"/>
                    <a:pt x="647" y="627"/>
                  </a:cubicBezTo>
                  <a:cubicBezTo>
                    <a:pt x="778" y="685"/>
                    <a:pt x="923" y="722"/>
                    <a:pt x="1054" y="784"/>
                  </a:cubicBezTo>
                  <a:cubicBezTo>
                    <a:pt x="1129" y="822"/>
                    <a:pt x="1212" y="865"/>
                    <a:pt x="1279" y="928"/>
                  </a:cubicBezTo>
                  <a:cubicBezTo>
                    <a:pt x="1224" y="903"/>
                    <a:pt x="1166" y="897"/>
                    <a:pt x="1111" y="891"/>
                  </a:cubicBezTo>
                  <a:lnTo>
                    <a:pt x="1111" y="891"/>
                  </a:lnTo>
                  <a:cubicBezTo>
                    <a:pt x="1123" y="903"/>
                    <a:pt x="1142" y="916"/>
                    <a:pt x="1160" y="928"/>
                  </a:cubicBezTo>
                  <a:cubicBezTo>
                    <a:pt x="1180" y="934"/>
                    <a:pt x="1192" y="934"/>
                    <a:pt x="1212" y="940"/>
                  </a:cubicBezTo>
                  <a:cubicBezTo>
                    <a:pt x="1330" y="960"/>
                    <a:pt x="1424" y="1010"/>
                    <a:pt x="1493" y="1104"/>
                  </a:cubicBezTo>
                  <a:cubicBezTo>
                    <a:pt x="1512" y="1128"/>
                    <a:pt x="1530" y="1154"/>
                    <a:pt x="1550" y="1186"/>
                  </a:cubicBezTo>
                  <a:cubicBezTo>
                    <a:pt x="1637" y="1324"/>
                    <a:pt x="1693" y="1467"/>
                    <a:pt x="1738" y="1625"/>
                  </a:cubicBezTo>
                  <a:cubicBezTo>
                    <a:pt x="1857" y="2076"/>
                    <a:pt x="1894" y="2533"/>
                    <a:pt x="1857" y="2990"/>
                  </a:cubicBezTo>
                  <a:cubicBezTo>
                    <a:pt x="1843" y="3210"/>
                    <a:pt x="1825" y="3422"/>
                    <a:pt x="1806" y="3636"/>
                  </a:cubicBezTo>
                  <a:cubicBezTo>
                    <a:pt x="1813" y="3693"/>
                    <a:pt x="1813" y="3755"/>
                    <a:pt x="1819" y="3812"/>
                  </a:cubicBezTo>
                  <a:lnTo>
                    <a:pt x="1819" y="3824"/>
                  </a:lnTo>
                  <a:lnTo>
                    <a:pt x="1813" y="3830"/>
                  </a:lnTo>
                  <a:lnTo>
                    <a:pt x="1806" y="3830"/>
                  </a:lnTo>
                  <a:cubicBezTo>
                    <a:pt x="1806" y="3818"/>
                    <a:pt x="1800" y="3798"/>
                    <a:pt x="1794" y="3774"/>
                  </a:cubicBezTo>
                  <a:lnTo>
                    <a:pt x="1794" y="3774"/>
                  </a:lnTo>
                  <a:cubicBezTo>
                    <a:pt x="1788" y="3873"/>
                    <a:pt x="1788" y="3974"/>
                    <a:pt x="1800" y="4075"/>
                  </a:cubicBezTo>
                  <a:cubicBezTo>
                    <a:pt x="1806" y="4137"/>
                    <a:pt x="1819" y="4200"/>
                    <a:pt x="1843" y="4257"/>
                  </a:cubicBezTo>
                  <a:cubicBezTo>
                    <a:pt x="1851" y="4225"/>
                    <a:pt x="1857" y="4200"/>
                    <a:pt x="1857" y="4168"/>
                  </a:cubicBezTo>
                  <a:lnTo>
                    <a:pt x="1857" y="4156"/>
                  </a:lnTo>
                  <a:cubicBezTo>
                    <a:pt x="1831" y="4043"/>
                    <a:pt x="1831" y="3937"/>
                    <a:pt x="1831" y="3824"/>
                  </a:cubicBezTo>
                  <a:cubicBezTo>
                    <a:pt x="1843" y="3586"/>
                    <a:pt x="1875" y="3354"/>
                    <a:pt x="1894" y="3115"/>
                  </a:cubicBezTo>
                  <a:cubicBezTo>
                    <a:pt x="1918" y="2759"/>
                    <a:pt x="1918" y="2407"/>
                    <a:pt x="1869" y="2056"/>
                  </a:cubicBezTo>
                  <a:lnTo>
                    <a:pt x="1869" y="2195"/>
                  </a:lnTo>
                  <a:cubicBezTo>
                    <a:pt x="1851" y="2120"/>
                    <a:pt x="1837" y="2007"/>
                    <a:pt x="1837" y="1880"/>
                  </a:cubicBezTo>
                  <a:cubicBezTo>
                    <a:pt x="1831" y="1862"/>
                    <a:pt x="1831" y="1843"/>
                    <a:pt x="1825" y="1825"/>
                  </a:cubicBezTo>
                  <a:cubicBezTo>
                    <a:pt x="1776" y="1587"/>
                    <a:pt x="1712" y="1354"/>
                    <a:pt x="1574" y="1154"/>
                  </a:cubicBezTo>
                  <a:cubicBezTo>
                    <a:pt x="1562" y="1136"/>
                    <a:pt x="1562" y="1116"/>
                    <a:pt x="1568" y="1091"/>
                  </a:cubicBezTo>
                  <a:cubicBezTo>
                    <a:pt x="1580" y="1016"/>
                    <a:pt x="1606" y="948"/>
                    <a:pt x="1649" y="885"/>
                  </a:cubicBezTo>
                  <a:cubicBezTo>
                    <a:pt x="1706" y="809"/>
                    <a:pt x="1768" y="740"/>
                    <a:pt x="1843" y="691"/>
                  </a:cubicBezTo>
                  <a:cubicBezTo>
                    <a:pt x="1851" y="677"/>
                    <a:pt x="1857" y="665"/>
                    <a:pt x="1863" y="647"/>
                  </a:cubicBezTo>
                  <a:cubicBezTo>
                    <a:pt x="1869" y="633"/>
                    <a:pt x="1875" y="621"/>
                    <a:pt x="1894" y="621"/>
                  </a:cubicBezTo>
                  <a:lnTo>
                    <a:pt x="1900" y="621"/>
                  </a:lnTo>
                  <a:lnTo>
                    <a:pt x="1900" y="609"/>
                  </a:lnTo>
                  <a:cubicBezTo>
                    <a:pt x="1782" y="685"/>
                    <a:pt x="1675" y="772"/>
                    <a:pt x="1600" y="903"/>
                  </a:cubicBezTo>
                  <a:cubicBezTo>
                    <a:pt x="1574" y="948"/>
                    <a:pt x="1550" y="985"/>
                    <a:pt x="1542" y="1035"/>
                  </a:cubicBezTo>
                  <a:cubicBezTo>
                    <a:pt x="1542" y="1047"/>
                    <a:pt x="1542" y="1067"/>
                    <a:pt x="1524" y="1073"/>
                  </a:cubicBezTo>
                  <a:lnTo>
                    <a:pt x="1467" y="1016"/>
                  </a:lnTo>
                  <a:lnTo>
                    <a:pt x="1467" y="1016"/>
                  </a:lnTo>
                  <a:cubicBezTo>
                    <a:pt x="1475" y="1041"/>
                    <a:pt x="1487" y="1061"/>
                    <a:pt x="1499" y="1085"/>
                  </a:cubicBezTo>
                  <a:lnTo>
                    <a:pt x="1487" y="1085"/>
                  </a:lnTo>
                  <a:cubicBezTo>
                    <a:pt x="1481" y="1085"/>
                    <a:pt x="1475" y="1079"/>
                    <a:pt x="1475" y="1073"/>
                  </a:cubicBezTo>
                  <a:cubicBezTo>
                    <a:pt x="1443" y="1041"/>
                    <a:pt x="1424" y="1004"/>
                    <a:pt x="1406" y="960"/>
                  </a:cubicBezTo>
                  <a:cubicBezTo>
                    <a:pt x="1305" y="885"/>
                    <a:pt x="1198" y="822"/>
                    <a:pt x="1099" y="760"/>
                  </a:cubicBezTo>
                  <a:cubicBezTo>
                    <a:pt x="1099" y="746"/>
                    <a:pt x="1091" y="734"/>
                    <a:pt x="1099" y="728"/>
                  </a:cubicBezTo>
                  <a:cubicBezTo>
                    <a:pt x="1117" y="639"/>
                    <a:pt x="1142" y="558"/>
                    <a:pt x="1180" y="477"/>
                  </a:cubicBezTo>
                  <a:cubicBezTo>
                    <a:pt x="1180" y="471"/>
                    <a:pt x="1186" y="459"/>
                    <a:pt x="1192" y="451"/>
                  </a:cubicBezTo>
                  <a:cubicBezTo>
                    <a:pt x="1198" y="414"/>
                    <a:pt x="1204" y="384"/>
                    <a:pt x="1212" y="352"/>
                  </a:cubicBezTo>
                  <a:cubicBezTo>
                    <a:pt x="1218" y="339"/>
                    <a:pt x="1224" y="327"/>
                    <a:pt x="1236" y="327"/>
                  </a:cubicBezTo>
                  <a:lnTo>
                    <a:pt x="1242" y="327"/>
                  </a:lnTo>
                  <a:cubicBezTo>
                    <a:pt x="1236" y="346"/>
                    <a:pt x="1230" y="364"/>
                    <a:pt x="1230" y="384"/>
                  </a:cubicBezTo>
                  <a:cubicBezTo>
                    <a:pt x="1242" y="358"/>
                    <a:pt x="1261" y="333"/>
                    <a:pt x="1279" y="309"/>
                  </a:cubicBezTo>
                  <a:cubicBezTo>
                    <a:pt x="1317" y="263"/>
                    <a:pt x="1368" y="226"/>
                    <a:pt x="1430" y="208"/>
                  </a:cubicBezTo>
                  <a:cubicBezTo>
                    <a:pt x="1437" y="202"/>
                    <a:pt x="1443" y="202"/>
                    <a:pt x="1449" y="196"/>
                  </a:cubicBezTo>
                  <a:cubicBezTo>
                    <a:pt x="1455" y="188"/>
                    <a:pt x="1455" y="182"/>
                    <a:pt x="1461" y="176"/>
                  </a:cubicBezTo>
                  <a:cubicBezTo>
                    <a:pt x="1461" y="170"/>
                    <a:pt x="1467" y="164"/>
                    <a:pt x="1475" y="164"/>
                  </a:cubicBezTo>
                  <a:lnTo>
                    <a:pt x="1487" y="164"/>
                  </a:lnTo>
                  <a:lnTo>
                    <a:pt x="1487" y="182"/>
                  </a:lnTo>
                  <a:cubicBezTo>
                    <a:pt x="1512" y="170"/>
                    <a:pt x="1536" y="158"/>
                    <a:pt x="1562" y="145"/>
                  </a:cubicBezTo>
                  <a:cubicBezTo>
                    <a:pt x="1600" y="121"/>
                    <a:pt x="1643" y="95"/>
                    <a:pt x="1687" y="75"/>
                  </a:cubicBezTo>
                  <a:cubicBezTo>
                    <a:pt x="1687" y="69"/>
                    <a:pt x="1687" y="63"/>
                    <a:pt x="1681" y="51"/>
                  </a:cubicBezTo>
                  <a:lnTo>
                    <a:pt x="1681" y="51"/>
                  </a:lnTo>
                  <a:cubicBezTo>
                    <a:pt x="1687" y="57"/>
                    <a:pt x="1693" y="63"/>
                    <a:pt x="1693" y="75"/>
                  </a:cubicBezTo>
                  <a:cubicBezTo>
                    <a:pt x="1712" y="69"/>
                    <a:pt x="1724" y="63"/>
                    <a:pt x="1738" y="57"/>
                  </a:cubicBezTo>
                  <a:cubicBezTo>
                    <a:pt x="1768" y="45"/>
                    <a:pt x="1800" y="38"/>
                    <a:pt x="1831" y="38"/>
                  </a:cubicBezTo>
                  <a:close/>
                  <a:moveTo>
                    <a:pt x="2558" y="4431"/>
                  </a:moveTo>
                  <a:cubicBezTo>
                    <a:pt x="2557" y="4432"/>
                    <a:pt x="2556" y="4433"/>
                    <a:pt x="2555" y="4433"/>
                  </a:cubicBezTo>
                  <a:lnTo>
                    <a:pt x="2555" y="4433"/>
                  </a:lnTo>
                  <a:cubicBezTo>
                    <a:pt x="2561" y="4433"/>
                    <a:pt x="2566" y="4432"/>
                    <a:pt x="2571" y="4431"/>
                  </a:cubicBezTo>
                  <a:close/>
                  <a:moveTo>
                    <a:pt x="5566" y="1975"/>
                  </a:moveTo>
                  <a:cubicBezTo>
                    <a:pt x="5635" y="1987"/>
                    <a:pt x="5679" y="2025"/>
                    <a:pt x="5686" y="2076"/>
                  </a:cubicBezTo>
                  <a:lnTo>
                    <a:pt x="5692" y="2068"/>
                  </a:lnTo>
                  <a:lnTo>
                    <a:pt x="5692" y="2068"/>
                  </a:lnTo>
                  <a:cubicBezTo>
                    <a:pt x="5698" y="2088"/>
                    <a:pt x="5692" y="2106"/>
                    <a:pt x="5686" y="2126"/>
                  </a:cubicBezTo>
                  <a:cubicBezTo>
                    <a:pt x="5679" y="2138"/>
                    <a:pt x="5673" y="2157"/>
                    <a:pt x="5661" y="2175"/>
                  </a:cubicBezTo>
                  <a:cubicBezTo>
                    <a:pt x="5655" y="2181"/>
                    <a:pt x="5655" y="2181"/>
                    <a:pt x="5655" y="2189"/>
                  </a:cubicBezTo>
                  <a:cubicBezTo>
                    <a:pt x="5604" y="2256"/>
                    <a:pt x="5542" y="2314"/>
                    <a:pt x="5467" y="2363"/>
                  </a:cubicBezTo>
                  <a:cubicBezTo>
                    <a:pt x="5404" y="2407"/>
                    <a:pt x="5334" y="2444"/>
                    <a:pt x="5265" y="2490"/>
                  </a:cubicBezTo>
                  <a:cubicBezTo>
                    <a:pt x="4796" y="2808"/>
                    <a:pt x="4363" y="3179"/>
                    <a:pt x="3949" y="3573"/>
                  </a:cubicBezTo>
                  <a:cubicBezTo>
                    <a:pt x="3775" y="3737"/>
                    <a:pt x="3599" y="3905"/>
                    <a:pt x="3411" y="4049"/>
                  </a:cubicBezTo>
                  <a:cubicBezTo>
                    <a:pt x="3223" y="4188"/>
                    <a:pt x="3023" y="4301"/>
                    <a:pt x="2803" y="4376"/>
                  </a:cubicBezTo>
                  <a:cubicBezTo>
                    <a:pt x="2797" y="4382"/>
                    <a:pt x="2791" y="4382"/>
                    <a:pt x="2783" y="4382"/>
                  </a:cubicBezTo>
                  <a:cubicBezTo>
                    <a:pt x="2716" y="4413"/>
                    <a:pt x="2646" y="4437"/>
                    <a:pt x="2571" y="4457"/>
                  </a:cubicBezTo>
                  <a:cubicBezTo>
                    <a:pt x="2565" y="4457"/>
                    <a:pt x="2558" y="4463"/>
                    <a:pt x="2552" y="4463"/>
                  </a:cubicBezTo>
                  <a:cubicBezTo>
                    <a:pt x="2546" y="4463"/>
                    <a:pt x="2540" y="4457"/>
                    <a:pt x="2534" y="4451"/>
                  </a:cubicBezTo>
                  <a:cubicBezTo>
                    <a:pt x="2539" y="4439"/>
                    <a:pt x="2549" y="4438"/>
                    <a:pt x="2555" y="4433"/>
                  </a:cubicBezTo>
                  <a:lnTo>
                    <a:pt x="2555" y="4433"/>
                  </a:lnTo>
                  <a:cubicBezTo>
                    <a:pt x="2517" y="4437"/>
                    <a:pt x="2477" y="4437"/>
                    <a:pt x="2439" y="4437"/>
                  </a:cubicBezTo>
                  <a:cubicBezTo>
                    <a:pt x="2401" y="4437"/>
                    <a:pt x="2358" y="4437"/>
                    <a:pt x="2320" y="4431"/>
                  </a:cubicBezTo>
                  <a:cubicBezTo>
                    <a:pt x="2270" y="4425"/>
                    <a:pt x="2213" y="4419"/>
                    <a:pt x="2164" y="4407"/>
                  </a:cubicBezTo>
                  <a:lnTo>
                    <a:pt x="2120" y="4407"/>
                  </a:lnTo>
                  <a:cubicBezTo>
                    <a:pt x="2106" y="4407"/>
                    <a:pt x="2100" y="4407"/>
                    <a:pt x="2088" y="4394"/>
                  </a:cubicBezTo>
                  <a:cubicBezTo>
                    <a:pt x="2100" y="4388"/>
                    <a:pt x="2106" y="4388"/>
                    <a:pt x="2114" y="4388"/>
                  </a:cubicBezTo>
                  <a:lnTo>
                    <a:pt x="2120" y="4388"/>
                  </a:lnTo>
                  <a:cubicBezTo>
                    <a:pt x="2120" y="4382"/>
                    <a:pt x="2114" y="4382"/>
                    <a:pt x="2114" y="4382"/>
                  </a:cubicBezTo>
                  <a:cubicBezTo>
                    <a:pt x="2120" y="4362"/>
                    <a:pt x="2132" y="4362"/>
                    <a:pt x="2144" y="4356"/>
                  </a:cubicBezTo>
                  <a:cubicBezTo>
                    <a:pt x="2233" y="4313"/>
                    <a:pt x="2314" y="4263"/>
                    <a:pt x="2395" y="4206"/>
                  </a:cubicBezTo>
                  <a:cubicBezTo>
                    <a:pt x="2389" y="4206"/>
                    <a:pt x="2383" y="4206"/>
                    <a:pt x="2377" y="4194"/>
                  </a:cubicBezTo>
                  <a:cubicBezTo>
                    <a:pt x="2439" y="4162"/>
                    <a:pt x="2502" y="4125"/>
                    <a:pt x="2558" y="4081"/>
                  </a:cubicBezTo>
                  <a:cubicBezTo>
                    <a:pt x="2646" y="4012"/>
                    <a:pt x="2728" y="3931"/>
                    <a:pt x="2803" y="3836"/>
                  </a:cubicBezTo>
                  <a:cubicBezTo>
                    <a:pt x="3016" y="3580"/>
                    <a:pt x="3173" y="3291"/>
                    <a:pt x="3292" y="2978"/>
                  </a:cubicBezTo>
                  <a:lnTo>
                    <a:pt x="3292" y="2978"/>
                  </a:lnTo>
                  <a:cubicBezTo>
                    <a:pt x="3287" y="2984"/>
                    <a:pt x="3282" y="2989"/>
                    <a:pt x="3280" y="2994"/>
                  </a:cubicBezTo>
                  <a:lnTo>
                    <a:pt x="3280" y="2994"/>
                  </a:lnTo>
                  <a:cubicBezTo>
                    <a:pt x="3286" y="2951"/>
                    <a:pt x="3304" y="2914"/>
                    <a:pt x="3323" y="2878"/>
                  </a:cubicBezTo>
                  <a:cubicBezTo>
                    <a:pt x="3341" y="2834"/>
                    <a:pt x="3355" y="2790"/>
                    <a:pt x="3361" y="2745"/>
                  </a:cubicBezTo>
                  <a:lnTo>
                    <a:pt x="3361" y="2745"/>
                  </a:lnTo>
                  <a:cubicBezTo>
                    <a:pt x="3347" y="2765"/>
                    <a:pt x="3335" y="2783"/>
                    <a:pt x="3317" y="2808"/>
                  </a:cubicBezTo>
                  <a:cubicBezTo>
                    <a:pt x="3335" y="2771"/>
                    <a:pt x="3355" y="2739"/>
                    <a:pt x="3373" y="2708"/>
                  </a:cubicBezTo>
                  <a:cubicBezTo>
                    <a:pt x="3373" y="2702"/>
                    <a:pt x="3373" y="2690"/>
                    <a:pt x="3379" y="2684"/>
                  </a:cubicBezTo>
                  <a:cubicBezTo>
                    <a:pt x="3399" y="2583"/>
                    <a:pt x="3411" y="2482"/>
                    <a:pt x="3423" y="2383"/>
                  </a:cubicBezTo>
                  <a:cubicBezTo>
                    <a:pt x="3430" y="2345"/>
                    <a:pt x="3442" y="2320"/>
                    <a:pt x="3460" y="2288"/>
                  </a:cubicBezTo>
                  <a:cubicBezTo>
                    <a:pt x="3505" y="2232"/>
                    <a:pt x="3561" y="2213"/>
                    <a:pt x="3624" y="2213"/>
                  </a:cubicBezTo>
                  <a:lnTo>
                    <a:pt x="3630" y="2213"/>
                  </a:lnTo>
                  <a:cubicBezTo>
                    <a:pt x="3711" y="2219"/>
                    <a:pt x="3787" y="2232"/>
                    <a:pt x="3862" y="2264"/>
                  </a:cubicBezTo>
                  <a:cubicBezTo>
                    <a:pt x="3868" y="2256"/>
                    <a:pt x="3881" y="2256"/>
                    <a:pt x="3899" y="2256"/>
                  </a:cubicBezTo>
                  <a:cubicBezTo>
                    <a:pt x="3893" y="2264"/>
                    <a:pt x="3887" y="2270"/>
                    <a:pt x="3881" y="2276"/>
                  </a:cubicBezTo>
                  <a:cubicBezTo>
                    <a:pt x="3899" y="2282"/>
                    <a:pt x="3919" y="2294"/>
                    <a:pt x="3943" y="2302"/>
                  </a:cubicBezTo>
                  <a:cubicBezTo>
                    <a:pt x="4038" y="2357"/>
                    <a:pt x="4145" y="2395"/>
                    <a:pt x="4250" y="2420"/>
                  </a:cubicBezTo>
                  <a:cubicBezTo>
                    <a:pt x="4263" y="2420"/>
                    <a:pt x="4275" y="2426"/>
                    <a:pt x="4288" y="2426"/>
                  </a:cubicBezTo>
                  <a:cubicBezTo>
                    <a:pt x="4301" y="2420"/>
                    <a:pt x="4319" y="2407"/>
                    <a:pt x="4339" y="2401"/>
                  </a:cubicBezTo>
                  <a:lnTo>
                    <a:pt x="4339" y="2401"/>
                  </a:lnTo>
                  <a:cubicBezTo>
                    <a:pt x="4333" y="2414"/>
                    <a:pt x="4325" y="2420"/>
                    <a:pt x="4313" y="2432"/>
                  </a:cubicBezTo>
                  <a:cubicBezTo>
                    <a:pt x="4345" y="2432"/>
                    <a:pt x="4376" y="2438"/>
                    <a:pt x="4408" y="2438"/>
                  </a:cubicBezTo>
                  <a:cubicBezTo>
                    <a:pt x="4457" y="2438"/>
                    <a:pt x="4513" y="2432"/>
                    <a:pt x="4564" y="2420"/>
                  </a:cubicBezTo>
                  <a:cubicBezTo>
                    <a:pt x="4596" y="2401"/>
                    <a:pt x="4626" y="2389"/>
                    <a:pt x="4658" y="2369"/>
                  </a:cubicBezTo>
                  <a:cubicBezTo>
                    <a:pt x="4683" y="2357"/>
                    <a:pt x="4715" y="2339"/>
                    <a:pt x="4746" y="2339"/>
                  </a:cubicBezTo>
                  <a:cubicBezTo>
                    <a:pt x="4727" y="2351"/>
                    <a:pt x="4709" y="2369"/>
                    <a:pt x="4683" y="2383"/>
                  </a:cubicBezTo>
                  <a:cubicBezTo>
                    <a:pt x="4727" y="2363"/>
                    <a:pt x="4770" y="2339"/>
                    <a:pt x="4814" y="2314"/>
                  </a:cubicBezTo>
                  <a:cubicBezTo>
                    <a:pt x="4903" y="2264"/>
                    <a:pt x="4978" y="2201"/>
                    <a:pt x="5065" y="2144"/>
                  </a:cubicBezTo>
                  <a:cubicBezTo>
                    <a:pt x="5178" y="2062"/>
                    <a:pt x="5303" y="2019"/>
                    <a:pt x="5435" y="1987"/>
                  </a:cubicBezTo>
                  <a:cubicBezTo>
                    <a:pt x="5467" y="1981"/>
                    <a:pt x="5498" y="1975"/>
                    <a:pt x="5528" y="1975"/>
                  </a:cubicBezTo>
                  <a:close/>
                  <a:moveTo>
                    <a:pt x="1825" y="0"/>
                  </a:moveTo>
                  <a:cubicBezTo>
                    <a:pt x="1800" y="0"/>
                    <a:pt x="1768" y="8"/>
                    <a:pt x="1744" y="14"/>
                  </a:cubicBezTo>
                  <a:cubicBezTo>
                    <a:pt x="1693" y="32"/>
                    <a:pt x="1643" y="51"/>
                    <a:pt x="1600" y="75"/>
                  </a:cubicBezTo>
                  <a:cubicBezTo>
                    <a:pt x="1524" y="113"/>
                    <a:pt x="1455" y="158"/>
                    <a:pt x="1380" y="176"/>
                  </a:cubicBezTo>
                  <a:cubicBezTo>
                    <a:pt x="1330" y="196"/>
                    <a:pt x="1287" y="233"/>
                    <a:pt x="1255" y="271"/>
                  </a:cubicBezTo>
                  <a:cubicBezTo>
                    <a:pt x="1186" y="358"/>
                    <a:pt x="1129" y="451"/>
                    <a:pt x="1105" y="564"/>
                  </a:cubicBezTo>
                  <a:cubicBezTo>
                    <a:pt x="1085" y="621"/>
                    <a:pt x="1067" y="677"/>
                    <a:pt x="1054" y="728"/>
                  </a:cubicBezTo>
                  <a:cubicBezTo>
                    <a:pt x="1042" y="728"/>
                    <a:pt x="1042" y="734"/>
                    <a:pt x="1036" y="734"/>
                  </a:cubicBezTo>
                  <a:cubicBezTo>
                    <a:pt x="866" y="659"/>
                    <a:pt x="685" y="615"/>
                    <a:pt x="521" y="534"/>
                  </a:cubicBezTo>
                  <a:cubicBezTo>
                    <a:pt x="465" y="509"/>
                    <a:pt x="414" y="477"/>
                    <a:pt x="365" y="451"/>
                  </a:cubicBezTo>
                  <a:cubicBezTo>
                    <a:pt x="315" y="421"/>
                    <a:pt x="271" y="396"/>
                    <a:pt x="214" y="376"/>
                  </a:cubicBezTo>
                  <a:cubicBezTo>
                    <a:pt x="196" y="376"/>
                    <a:pt x="183" y="370"/>
                    <a:pt x="171" y="370"/>
                  </a:cubicBezTo>
                  <a:cubicBezTo>
                    <a:pt x="127" y="370"/>
                    <a:pt x="95" y="390"/>
                    <a:pt x="70" y="427"/>
                  </a:cubicBezTo>
                  <a:cubicBezTo>
                    <a:pt x="20" y="497"/>
                    <a:pt x="1" y="564"/>
                    <a:pt x="1" y="647"/>
                  </a:cubicBezTo>
                  <a:cubicBezTo>
                    <a:pt x="1" y="797"/>
                    <a:pt x="46" y="940"/>
                    <a:pt x="113" y="1073"/>
                  </a:cubicBezTo>
                  <a:cubicBezTo>
                    <a:pt x="220" y="1267"/>
                    <a:pt x="353" y="1449"/>
                    <a:pt x="490" y="1617"/>
                  </a:cubicBezTo>
                  <a:cubicBezTo>
                    <a:pt x="590" y="1744"/>
                    <a:pt x="691" y="1862"/>
                    <a:pt x="790" y="1987"/>
                  </a:cubicBezTo>
                  <a:cubicBezTo>
                    <a:pt x="992" y="2238"/>
                    <a:pt x="1129" y="2520"/>
                    <a:pt x="1212" y="2828"/>
                  </a:cubicBezTo>
                  <a:cubicBezTo>
                    <a:pt x="1267" y="3060"/>
                    <a:pt x="1324" y="3291"/>
                    <a:pt x="1374" y="3529"/>
                  </a:cubicBezTo>
                  <a:cubicBezTo>
                    <a:pt x="1412" y="3723"/>
                    <a:pt x="1481" y="3905"/>
                    <a:pt x="1580" y="4075"/>
                  </a:cubicBezTo>
                  <a:cubicBezTo>
                    <a:pt x="1649" y="4182"/>
                    <a:pt x="1724" y="4275"/>
                    <a:pt x="1825" y="4350"/>
                  </a:cubicBezTo>
                  <a:cubicBezTo>
                    <a:pt x="1869" y="4382"/>
                    <a:pt x="1912" y="4394"/>
                    <a:pt x="1970" y="4407"/>
                  </a:cubicBezTo>
                  <a:lnTo>
                    <a:pt x="2100" y="4425"/>
                  </a:lnTo>
                  <a:cubicBezTo>
                    <a:pt x="2170" y="4437"/>
                    <a:pt x="2227" y="4451"/>
                    <a:pt x="2288" y="4463"/>
                  </a:cubicBezTo>
                  <a:cubicBezTo>
                    <a:pt x="2340" y="4469"/>
                    <a:pt x="2395" y="4475"/>
                    <a:pt x="2445" y="4475"/>
                  </a:cubicBezTo>
                  <a:cubicBezTo>
                    <a:pt x="2583" y="4475"/>
                    <a:pt x="2716" y="4445"/>
                    <a:pt x="2847" y="4400"/>
                  </a:cubicBezTo>
                  <a:cubicBezTo>
                    <a:pt x="3084" y="4313"/>
                    <a:pt x="3298" y="4188"/>
                    <a:pt x="3492" y="4031"/>
                  </a:cubicBezTo>
                  <a:cubicBezTo>
                    <a:pt x="3686" y="3881"/>
                    <a:pt x="3856" y="3711"/>
                    <a:pt x="4032" y="3549"/>
                  </a:cubicBezTo>
                  <a:cubicBezTo>
                    <a:pt x="4451" y="3153"/>
                    <a:pt x="4889" y="2783"/>
                    <a:pt x="5372" y="2470"/>
                  </a:cubicBezTo>
                  <a:cubicBezTo>
                    <a:pt x="5416" y="2438"/>
                    <a:pt x="5461" y="2414"/>
                    <a:pt x="5504" y="2383"/>
                  </a:cubicBezTo>
                  <a:cubicBezTo>
                    <a:pt x="5580" y="2332"/>
                    <a:pt x="5641" y="2276"/>
                    <a:pt x="5686" y="2201"/>
                  </a:cubicBezTo>
                  <a:cubicBezTo>
                    <a:pt x="5704" y="2169"/>
                    <a:pt x="5724" y="2138"/>
                    <a:pt x="5724" y="2106"/>
                  </a:cubicBezTo>
                  <a:cubicBezTo>
                    <a:pt x="5730" y="2038"/>
                    <a:pt x="5698" y="1993"/>
                    <a:pt x="5641" y="1963"/>
                  </a:cubicBezTo>
                  <a:cubicBezTo>
                    <a:pt x="5592" y="1938"/>
                    <a:pt x="5542" y="1932"/>
                    <a:pt x="5491" y="1932"/>
                  </a:cubicBezTo>
                  <a:lnTo>
                    <a:pt x="5447" y="1932"/>
                  </a:lnTo>
                  <a:cubicBezTo>
                    <a:pt x="5354" y="1938"/>
                    <a:pt x="5265" y="1963"/>
                    <a:pt x="5178" y="1981"/>
                  </a:cubicBezTo>
                  <a:cubicBezTo>
                    <a:pt x="5071" y="2007"/>
                    <a:pt x="4972" y="2031"/>
                    <a:pt x="4865" y="2044"/>
                  </a:cubicBezTo>
                  <a:cubicBezTo>
                    <a:pt x="4808" y="2050"/>
                    <a:pt x="4746" y="2056"/>
                    <a:pt x="4695" y="2056"/>
                  </a:cubicBezTo>
                  <a:cubicBezTo>
                    <a:pt x="4633" y="2056"/>
                    <a:pt x="4582" y="2050"/>
                    <a:pt x="4545" y="2044"/>
                  </a:cubicBezTo>
                  <a:cubicBezTo>
                    <a:pt x="4545" y="2013"/>
                    <a:pt x="4564" y="1987"/>
                    <a:pt x="4576" y="1963"/>
                  </a:cubicBezTo>
                  <a:cubicBezTo>
                    <a:pt x="4658" y="1787"/>
                    <a:pt x="4701" y="1605"/>
                    <a:pt x="4721" y="1411"/>
                  </a:cubicBezTo>
                  <a:cubicBezTo>
                    <a:pt x="4733" y="1229"/>
                    <a:pt x="4695" y="1053"/>
                    <a:pt x="4602" y="897"/>
                  </a:cubicBezTo>
                  <a:cubicBezTo>
                    <a:pt x="4527" y="778"/>
                    <a:pt x="4445" y="659"/>
                    <a:pt x="4382" y="527"/>
                  </a:cubicBezTo>
                  <a:cubicBezTo>
                    <a:pt x="4351" y="477"/>
                    <a:pt x="4313" y="433"/>
                    <a:pt x="4269" y="396"/>
                  </a:cubicBezTo>
                  <a:cubicBezTo>
                    <a:pt x="4220" y="358"/>
                    <a:pt x="4175" y="339"/>
                    <a:pt x="4119" y="339"/>
                  </a:cubicBezTo>
                  <a:lnTo>
                    <a:pt x="4081" y="339"/>
                  </a:lnTo>
                  <a:cubicBezTo>
                    <a:pt x="3987" y="352"/>
                    <a:pt x="3899" y="390"/>
                    <a:pt x="3818" y="433"/>
                  </a:cubicBezTo>
                  <a:cubicBezTo>
                    <a:pt x="3755" y="465"/>
                    <a:pt x="3686" y="497"/>
                    <a:pt x="3624" y="527"/>
                  </a:cubicBezTo>
                  <a:cubicBezTo>
                    <a:pt x="3498" y="584"/>
                    <a:pt x="3385" y="659"/>
                    <a:pt x="3304" y="766"/>
                  </a:cubicBezTo>
                  <a:cubicBezTo>
                    <a:pt x="3304" y="772"/>
                    <a:pt x="3298" y="772"/>
                    <a:pt x="3292" y="772"/>
                  </a:cubicBezTo>
                  <a:cubicBezTo>
                    <a:pt x="3280" y="772"/>
                    <a:pt x="3280" y="752"/>
                    <a:pt x="3272" y="746"/>
                  </a:cubicBezTo>
                  <a:cubicBezTo>
                    <a:pt x="3235" y="627"/>
                    <a:pt x="3179" y="521"/>
                    <a:pt x="3116" y="414"/>
                  </a:cubicBezTo>
                  <a:cubicBezTo>
                    <a:pt x="3066" y="346"/>
                    <a:pt x="3009" y="277"/>
                    <a:pt x="2934" y="226"/>
                  </a:cubicBezTo>
                  <a:cubicBezTo>
                    <a:pt x="2878" y="188"/>
                    <a:pt x="2821" y="164"/>
                    <a:pt x="2753" y="158"/>
                  </a:cubicBezTo>
                  <a:cubicBezTo>
                    <a:pt x="2740" y="151"/>
                    <a:pt x="2734" y="151"/>
                    <a:pt x="2722" y="151"/>
                  </a:cubicBezTo>
                  <a:cubicBezTo>
                    <a:pt x="2696" y="151"/>
                    <a:pt x="2665" y="158"/>
                    <a:pt x="2640" y="170"/>
                  </a:cubicBezTo>
                  <a:cubicBezTo>
                    <a:pt x="2565" y="196"/>
                    <a:pt x="2502" y="239"/>
                    <a:pt x="2452" y="295"/>
                  </a:cubicBezTo>
                  <a:cubicBezTo>
                    <a:pt x="2421" y="327"/>
                    <a:pt x="2389" y="352"/>
                    <a:pt x="2364" y="376"/>
                  </a:cubicBezTo>
                  <a:cubicBezTo>
                    <a:pt x="2346" y="396"/>
                    <a:pt x="2332" y="408"/>
                    <a:pt x="2308" y="414"/>
                  </a:cubicBezTo>
                  <a:cubicBezTo>
                    <a:pt x="2282" y="376"/>
                    <a:pt x="2264" y="339"/>
                    <a:pt x="2239" y="301"/>
                  </a:cubicBezTo>
                  <a:cubicBezTo>
                    <a:pt x="2158" y="176"/>
                    <a:pt x="2057" y="75"/>
                    <a:pt x="1918" y="20"/>
                  </a:cubicBezTo>
                  <a:cubicBezTo>
                    <a:pt x="1888" y="8"/>
                    <a:pt x="1857" y="0"/>
                    <a:pt x="1825"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38"/>
            <p:cNvSpPr/>
            <p:nvPr/>
          </p:nvSpPr>
          <p:spPr>
            <a:xfrm rot="999412">
              <a:off x="1375138" y="1783091"/>
              <a:ext cx="270626" cy="1177087"/>
            </a:xfrm>
            <a:custGeom>
              <a:avLst/>
              <a:gdLst/>
              <a:ahLst/>
              <a:cxnLst/>
              <a:rect l="l" t="t" r="r" b="b"/>
              <a:pathLst>
                <a:path w="790" h="3436" extrusionOk="0">
                  <a:moveTo>
                    <a:pt x="778" y="1"/>
                  </a:moveTo>
                  <a:cubicBezTo>
                    <a:pt x="778" y="7"/>
                    <a:pt x="772" y="7"/>
                    <a:pt x="772" y="7"/>
                  </a:cubicBezTo>
                  <a:cubicBezTo>
                    <a:pt x="772" y="258"/>
                    <a:pt x="746" y="503"/>
                    <a:pt x="734" y="747"/>
                  </a:cubicBezTo>
                  <a:cubicBezTo>
                    <a:pt x="715" y="1022"/>
                    <a:pt x="691" y="1299"/>
                    <a:pt x="653" y="1568"/>
                  </a:cubicBezTo>
                  <a:cubicBezTo>
                    <a:pt x="628" y="1736"/>
                    <a:pt x="596" y="1900"/>
                    <a:pt x="552" y="2063"/>
                  </a:cubicBezTo>
                  <a:cubicBezTo>
                    <a:pt x="521" y="2201"/>
                    <a:pt x="471" y="2338"/>
                    <a:pt x="433" y="2470"/>
                  </a:cubicBezTo>
                  <a:cubicBezTo>
                    <a:pt x="427" y="2502"/>
                    <a:pt x="414" y="2533"/>
                    <a:pt x="402" y="2564"/>
                  </a:cubicBezTo>
                  <a:cubicBezTo>
                    <a:pt x="376" y="2621"/>
                    <a:pt x="352" y="2684"/>
                    <a:pt x="339" y="2746"/>
                  </a:cubicBezTo>
                  <a:cubicBezTo>
                    <a:pt x="321" y="2789"/>
                    <a:pt x="295" y="2840"/>
                    <a:pt x="277" y="2884"/>
                  </a:cubicBezTo>
                  <a:cubicBezTo>
                    <a:pt x="263" y="2916"/>
                    <a:pt x="245" y="2947"/>
                    <a:pt x="226" y="2985"/>
                  </a:cubicBezTo>
                  <a:cubicBezTo>
                    <a:pt x="176" y="3110"/>
                    <a:pt x="107" y="3234"/>
                    <a:pt x="32" y="3353"/>
                  </a:cubicBezTo>
                  <a:cubicBezTo>
                    <a:pt x="20" y="3379"/>
                    <a:pt x="8" y="3410"/>
                    <a:pt x="0" y="3436"/>
                  </a:cubicBezTo>
                  <a:cubicBezTo>
                    <a:pt x="38" y="3422"/>
                    <a:pt x="51" y="3385"/>
                    <a:pt x="69" y="3353"/>
                  </a:cubicBezTo>
                  <a:cubicBezTo>
                    <a:pt x="113" y="3272"/>
                    <a:pt x="164" y="3191"/>
                    <a:pt x="208" y="3104"/>
                  </a:cubicBezTo>
                  <a:cubicBezTo>
                    <a:pt x="289" y="2953"/>
                    <a:pt x="352" y="2789"/>
                    <a:pt x="414" y="2633"/>
                  </a:cubicBezTo>
                  <a:cubicBezTo>
                    <a:pt x="452" y="2546"/>
                    <a:pt x="477" y="2445"/>
                    <a:pt x="509" y="2351"/>
                  </a:cubicBezTo>
                  <a:cubicBezTo>
                    <a:pt x="534" y="2270"/>
                    <a:pt x="552" y="2195"/>
                    <a:pt x="578" y="2112"/>
                  </a:cubicBezTo>
                  <a:cubicBezTo>
                    <a:pt x="615" y="1962"/>
                    <a:pt x="647" y="1812"/>
                    <a:pt x="671" y="1655"/>
                  </a:cubicBezTo>
                  <a:cubicBezTo>
                    <a:pt x="734" y="1273"/>
                    <a:pt x="752" y="891"/>
                    <a:pt x="778" y="503"/>
                  </a:cubicBezTo>
                  <a:cubicBezTo>
                    <a:pt x="784" y="377"/>
                    <a:pt x="784" y="246"/>
                    <a:pt x="790" y="113"/>
                  </a:cubicBezTo>
                  <a:cubicBezTo>
                    <a:pt x="790" y="76"/>
                    <a:pt x="790" y="38"/>
                    <a:pt x="77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38"/>
            <p:cNvSpPr/>
            <p:nvPr/>
          </p:nvSpPr>
          <p:spPr>
            <a:xfrm rot="999412">
              <a:off x="1337486" y="1787507"/>
              <a:ext cx="156895" cy="1118849"/>
            </a:xfrm>
            <a:custGeom>
              <a:avLst/>
              <a:gdLst/>
              <a:ahLst/>
              <a:cxnLst/>
              <a:rect l="l" t="t" r="r" b="b"/>
              <a:pathLst>
                <a:path w="458" h="3266" extrusionOk="0">
                  <a:moveTo>
                    <a:pt x="452" y="0"/>
                  </a:moveTo>
                  <a:cubicBezTo>
                    <a:pt x="446" y="6"/>
                    <a:pt x="446" y="6"/>
                    <a:pt x="446" y="12"/>
                  </a:cubicBezTo>
                  <a:cubicBezTo>
                    <a:pt x="358" y="1097"/>
                    <a:pt x="214" y="2175"/>
                    <a:pt x="0" y="3246"/>
                  </a:cubicBezTo>
                  <a:cubicBezTo>
                    <a:pt x="0" y="3246"/>
                    <a:pt x="6" y="3246"/>
                    <a:pt x="14" y="3266"/>
                  </a:cubicBezTo>
                  <a:cubicBezTo>
                    <a:pt x="32" y="3177"/>
                    <a:pt x="58" y="3108"/>
                    <a:pt x="70" y="3033"/>
                  </a:cubicBezTo>
                  <a:cubicBezTo>
                    <a:pt x="170" y="2563"/>
                    <a:pt x="246" y="2087"/>
                    <a:pt x="307" y="1604"/>
                  </a:cubicBezTo>
                  <a:cubicBezTo>
                    <a:pt x="376" y="1134"/>
                    <a:pt x="428" y="664"/>
                    <a:pt x="452" y="188"/>
                  </a:cubicBezTo>
                  <a:cubicBezTo>
                    <a:pt x="458" y="131"/>
                    <a:pt x="452" y="75"/>
                    <a:pt x="458" y="18"/>
                  </a:cubicBezTo>
                  <a:cubicBezTo>
                    <a:pt x="458" y="12"/>
                    <a:pt x="458" y="6"/>
                    <a:pt x="452"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38"/>
            <p:cNvSpPr/>
            <p:nvPr/>
          </p:nvSpPr>
          <p:spPr>
            <a:xfrm rot="999412">
              <a:off x="1431097" y="2407908"/>
              <a:ext cx="777964" cy="691316"/>
            </a:xfrm>
            <a:custGeom>
              <a:avLst/>
              <a:gdLst/>
              <a:ahLst/>
              <a:cxnLst/>
              <a:rect l="l" t="t" r="r" b="b"/>
              <a:pathLst>
                <a:path w="2271" h="2018" extrusionOk="0">
                  <a:moveTo>
                    <a:pt x="2270" y="0"/>
                  </a:moveTo>
                  <a:cubicBezTo>
                    <a:pt x="2239" y="0"/>
                    <a:pt x="2207" y="18"/>
                    <a:pt x="2182" y="30"/>
                  </a:cubicBezTo>
                  <a:cubicBezTo>
                    <a:pt x="2150" y="50"/>
                    <a:pt x="2120" y="62"/>
                    <a:pt x="2088" y="81"/>
                  </a:cubicBezTo>
                  <a:cubicBezTo>
                    <a:pt x="1843" y="218"/>
                    <a:pt x="1631" y="394"/>
                    <a:pt x="1443" y="594"/>
                  </a:cubicBezTo>
                  <a:cubicBezTo>
                    <a:pt x="1255" y="802"/>
                    <a:pt x="1079" y="1028"/>
                    <a:pt x="891" y="1234"/>
                  </a:cubicBezTo>
                  <a:cubicBezTo>
                    <a:pt x="784" y="1354"/>
                    <a:pt x="683" y="1473"/>
                    <a:pt x="571" y="1586"/>
                  </a:cubicBezTo>
                  <a:cubicBezTo>
                    <a:pt x="434" y="1736"/>
                    <a:pt x="270" y="1855"/>
                    <a:pt x="89" y="1956"/>
                  </a:cubicBezTo>
                  <a:cubicBezTo>
                    <a:pt x="58" y="1968"/>
                    <a:pt x="26" y="1986"/>
                    <a:pt x="1" y="2005"/>
                  </a:cubicBezTo>
                  <a:cubicBezTo>
                    <a:pt x="1" y="2011"/>
                    <a:pt x="7" y="2011"/>
                    <a:pt x="7" y="2017"/>
                  </a:cubicBezTo>
                  <a:cubicBezTo>
                    <a:pt x="44" y="1999"/>
                    <a:pt x="89" y="1980"/>
                    <a:pt x="127" y="1962"/>
                  </a:cubicBezTo>
                  <a:cubicBezTo>
                    <a:pt x="371" y="1835"/>
                    <a:pt x="565" y="1655"/>
                    <a:pt x="747" y="1447"/>
                  </a:cubicBezTo>
                  <a:cubicBezTo>
                    <a:pt x="960" y="1210"/>
                    <a:pt x="1166" y="964"/>
                    <a:pt x="1380" y="721"/>
                  </a:cubicBezTo>
                  <a:cubicBezTo>
                    <a:pt x="1593" y="476"/>
                    <a:pt x="1831" y="263"/>
                    <a:pt x="2112" y="93"/>
                  </a:cubicBezTo>
                  <a:cubicBezTo>
                    <a:pt x="2144" y="81"/>
                    <a:pt x="2176" y="62"/>
                    <a:pt x="2207" y="44"/>
                  </a:cubicBezTo>
                  <a:cubicBezTo>
                    <a:pt x="2233" y="30"/>
                    <a:pt x="2251" y="12"/>
                    <a:pt x="227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38"/>
            <p:cNvSpPr/>
            <p:nvPr/>
          </p:nvSpPr>
          <p:spPr>
            <a:xfrm rot="999412">
              <a:off x="1493265" y="1666808"/>
              <a:ext cx="157237" cy="1069519"/>
            </a:xfrm>
            <a:custGeom>
              <a:avLst/>
              <a:gdLst/>
              <a:ahLst/>
              <a:cxnLst/>
              <a:rect l="l" t="t" r="r" b="b"/>
              <a:pathLst>
                <a:path w="459" h="3122" extrusionOk="0">
                  <a:moveTo>
                    <a:pt x="439" y="0"/>
                  </a:moveTo>
                  <a:cubicBezTo>
                    <a:pt x="433" y="32"/>
                    <a:pt x="433" y="70"/>
                    <a:pt x="433" y="101"/>
                  </a:cubicBezTo>
                  <a:cubicBezTo>
                    <a:pt x="426" y="715"/>
                    <a:pt x="377" y="1324"/>
                    <a:pt x="294" y="1932"/>
                  </a:cubicBezTo>
                  <a:cubicBezTo>
                    <a:pt x="270" y="2114"/>
                    <a:pt x="232" y="2294"/>
                    <a:pt x="189" y="2476"/>
                  </a:cubicBezTo>
                  <a:cubicBezTo>
                    <a:pt x="151" y="2646"/>
                    <a:pt x="106" y="2815"/>
                    <a:pt x="38" y="2979"/>
                  </a:cubicBezTo>
                  <a:cubicBezTo>
                    <a:pt x="19" y="3022"/>
                    <a:pt x="13" y="3072"/>
                    <a:pt x="1" y="3122"/>
                  </a:cubicBezTo>
                  <a:cubicBezTo>
                    <a:pt x="44" y="3022"/>
                    <a:pt x="94" y="2922"/>
                    <a:pt x="126" y="2821"/>
                  </a:cubicBezTo>
                  <a:cubicBezTo>
                    <a:pt x="138" y="2759"/>
                    <a:pt x="163" y="2696"/>
                    <a:pt x="181" y="2640"/>
                  </a:cubicBezTo>
                  <a:cubicBezTo>
                    <a:pt x="207" y="2539"/>
                    <a:pt x="232" y="2433"/>
                    <a:pt x="251" y="2332"/>
                  </a:cubicBezTo>
                  <a:cubicBezTo>
                    <a:pt x="363" y="1805"/>
                    <a:pt x="407" y="1267"/>
                    <a:pt x="439" y="722"/>
                  </a:cubicBezTo>
                  <a:cubicBezTo>
                    <a:pt x="458" y="503"/>
                    <a:pt x="458" y="283"/>
                    <a:pt x="452" y="64"/>
                  </a:cubicBezTo>
                  <a:cubicBezTo>
                    <a:pt x="452" y="38"/>
                    <a:pt x="458" y="20"/>
                    <a:pt x="439"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38"/>
            <p:cNvSpPr/>
            <p:nvPr/>
          </p:nvSpPr>
          <p:spPr>
            <a:xfrm rot="999412">
              <a:off x="1564915" y="2430537"/>
              <a:ext cx="773168" cy="663910"/>
            </a:xfrm>
            <a:custGeom>
              <a:avLst/>
              <a:gdLst/>
              <a:ahLst/>
              <a:cxnLst/>
              <a:rect l="l" t="t" r="r" b="b"/>
              <a:pathLst>
                <a:path w="2257" h="1938" extrusionOk="0">
                  <a:moveTo>
                    <a:pt x="2245" y="0"/>
                  </a:moveTo>
                  <a:cubicBezTo>
                    <a:pt x="2227" y="0"/>
                    <a:pt x="2207" y="14"/>
                    <a:pt x="2189" y="20"/>
                  </a:cubicBezTo>
                  <a:cubicBezTo>
                    <a:pt x="2025" y="107"/>
                    <a:pt x="1869" y="208"/>
                    <a:pt x="1724" y="326"/>
                  </a:cubicBezTo>
                  <a:cubicBezTo>
                    <a:pt x="1386" y="602"/>
                    <a:pt x="1061" y="897"/>
                    <a:pt x="760" y="1217"/>
                  </a:cubicBezTo>
                  <a:cubicBezTo>
                    <a:pt x="610" y="1379"/>
                    <a:pt x="459" y="1549"/>
                    <a:pt x="295" y="1692"/>
                  </a:cubicBezTo>
                  <a:cubicBezTo>
                    <a:pt x="214" y="1767"/>
                    <a:pt x="133" y="1831"/>
                    <a:pt x="52" y="1894"/>
                  </a:cubicBezTo>
                  <a:cubicBezTo>
                    <a:pt x="32" y="1906"/>
                    <a:pt x="14" y="1912"/>
                    <a:pt x="1" y="1937"/>
                  </a:cubicBezTo>
                  <a:cubicBezTo>
                    <a:pt x="58" y="1912"/>
                    <a:pt x="95" y="1880"/>
                    <a:pt x="139" y="1850"/>
                  </a:cubicBezTo>
                  <a:cubicBezTo>
                    <a:pt x="246" y="1775"/>
                    <a:pt x="353" y="1686"/>
                    <a:pt x="446" y="1593"/>
                  </a:cubicBezTo>
                  <a:cubicBezTo>
                    <a:pt x="628" y="1411"/>
                    <a:pt x="798" y="1217"/>
                    <a:pt x="978" y="1041"/>
                  </a:cubicBezTo>
                  <a:cubicBezTo>
                    <a:pt x="1267" y="760"/>
                    <a:pt x="1556" y="489"/>
                    <a:pt x="1875" y="251"/>
                  </a:cubicBezTo>
                  <a:cubicBezTo>
                    <a:pt x="1976" y="170"/>
                    <a:pt x="2082" y="107"/>
                    <a:pt x="2195" y="45"/>
                  </a:cubicBezTo>
                  <a:cubicBezTo>
                    <a:pt x="2213" y="32"/>
                    <a:pt x="2233" y="20"/>
                    <a:pt x="2257"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38"/>
            <p:cNvSpPr/>
            <p:nvPr/>
          </p:nvSpPr>
          <p:spPr>
            <a:xfrm rot="999412">
              <a:off x="940610" y="1823462"/>
              <a:ext cx="270969" cy="872195"/>
            </a:xfrm>
            <a:custGeom>
              <a:avLst/>
              <a:gdLst/>
              <a:ahLst/>
              <a:cxnLst/>
              <a:rect l="l" t="t" r="r" b="b"/>
              <a:pathLst>
                <a:path w="791" h="2546" extrusionOk="0">
                  <a:moveTo>
                    <a:pt x="1" y="0"/>
                  </a:moveTo>
                  <a:lnTo>
                    <a:pt x="1" y="0"/>
                  </a:lnTo>
                  <a:cubicBezTo>
                    <a:pt x="44" y="70"/>
                    <a:pt x="82" y="133"/>
                    <a:pt x="119" y="196"/>
                  </a:cubicBezTo>
                  <a:cubicBezTo>
                    <a:pt x="294" y="477"/>
                    <a:pt x="407" y="790"/>
                    <a:pt x="490" y="1116"/>
                  </a:cubicBezTo>
                  <a:cubicBezTo>
                    <a:pt x="565" y="1423"/>
                    <a:pt x="614" y="1730"/>
                    <a:pt x="658" y="2038"/>
                  </a:cubicBezTo>
                  <a:cubicBezTo>
                    <a:pt x="658" y="2057"/>
                    <a:pt x="664" y="2076"/>
                    <a:pt x="664" y="2094"/>
                  </a:cubicBezTo>
                  <a:cubicBezTo>
                    <a:pt x="684" y="2213"/>
                    <a:pt x="702" y="2332"/>
                    <a:pt x="733" y="2445"/>
                  </a:cubicBezTo>
                  <a:cubicBezTo>
                    <a:pt x="745" y="2482"/>
                    <a:pt x="759" y="2514"/>
                    <a:pt x="790" y="2545"/>
                  </a:cubicBezTo>
                  <a:cubicBezTo>
                    <a:pt x="790" y="2527"/>
                    <a:pt x="783" y="2514"/>
                    <a:pt x="777" y="2502"/>
                  </a:cubicBezTo>
                  <a:cubicBezTo>
                    <a:pt x="771" y="2476"/>
                    <a:pt x="759" y="2452"/>
                    <a:pt x="753" y="2421"/>
                  </a:cubicBezTo>
                  <a:cubicBezTo>
                    <a:pt x="721" y="2282"/>
                    <a:pt x="708" y="2138"/>
                    <a:pt x="690" y="2001"/>
                  </a:cubicBezTo>
                  <a:cubicBezTo>
                    <a:pt x="640" y="1681"/>
                    <a:pt x="589" y="1362"/>
                    <a:pt x="508" y="1047"/>
                  </a:cubicBezTo>
                  <a:cubicBezTo>
                    <a:pt x="458" y="847"/>
                    <a:pt x="395" y="653"/>
                    <a:pt x="301" y="465"/>
                  </a:cubicBezTo>
                  <a:cubicBezTo>
                    <a:pt x="232" y="327"/>
                    <a:pt x="157" y="188"/>
                    <a:pt x="62" y="58"/>
                  </a:cubicBezTo>
                  <a:cubicBezTo>
                    <a:pt x="50" y="38"/>
                    <a:pt x="31" y="26"/>
                    <a:pt x="19" y="8"/>
                  </a:cubicBezTo>
                  <a:cubicBezTo>
                    <a:pt x="16" y="4"/>
                    <a:pt x="13" y="4"/>
                    <a:pt x="10" y="4"/>
                  </a:cubicBezTo>
                  <a:cubicBezTo>
                    <a:pt x="7" y="4"/>
                    <a:pt x="4" y="4"/>
                    <a:pt x="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38"/>
            <p:cNvSpPr/>
            <p:nvPr/>
          </p:nvSpPr>
          <p:spPr>
            <a:xfrm rot="999412">
              <a:off x="1419695" y="2582523"/>
              <a:ext cx="661492" cy="537500"/>
            </a:xfrm>
            <a:custGeom>
              <a:avLst/>
              <a:gdLst/>
              <a:ahLst/>
              <a:cxnLst/>
              <a:rect l="l" t="t" r="r" b="b"/>
              <a:pathLst>
                <a:path w="1931" h="1569" extrusionOk="0">
                  <a:moveTo>
                    <a:pt x="1930" y="1"/>
                  </a:moveTo>
                  <a:cubicBezTo>
                    <a:pt x="1774" y="89"/>
                    <a:pt x="1636" y="202"/>
                    <a:pt x="1511" y="321"/>
                  </a:cubicBezTo>
                  <a:cubicBezTo>
                    <a:pt x="1323" y="497"/>
                    <a:pt x="1160" y="685"/>
                    <a:pt x="990" y="866"/>
                  </a:cubicBezTo>
                  <a:cubicBezTo>
                    <a:pt x="866" y="1004"/>
                    <a:pt x="733" y="1136"/>
                    <a:pt x="583" y="1249"/>
                  </a:cubicBezTo>
                  <a:cubicBezTo>
                    <a:pt x="420" y="1374"/>
                    <a:pt x="238" y="1475"/>
                    <a:pt x="38" y="1536"/>
                  </a:cubicBezTo>
                  <a:lnTo>
                    <a:pt x="25" y="1536"/>
                  </a:lnTo>
                  <a:cubicBezTo>
                    <a:pt x="19" y="1542"/>
                    <a:pt x="7" y="1542"/>
                    <a:pt x="1" y="1556"/>
                  </a:cubicBezTo>
                  <a:cubicBezTo>
                    <a:pt x="7" y="1562"/>
                    <a:pt x="13" y="1568"/>
                    <a:pt x="19" y="1568"/>
                  </a:cubicBezTo>
                  <a:cubicBezTo>
                    <a:pt x="25" y="1568"/>
                    <a:pt x="32" y="1562"/>
                    <a:pt x="38" y="1562"/>
                  </a:cubicBezTo>
                  <a:cubicBezTo>
                    <a:pt x="113" y="1542"/>
                    <a:pt x="183" y="1518"/>
                    <a:pt x="250" y="1487"/>
                  </a:cubicBezTo>
                  <a:cubicBezTo>
                    <a:pt x="320" y="1461"/>
                    <a:pt x="383" y="1424"/>
                    <a:pt x="446" y="1386"/>
                  </a:cubicBezTo>
                  <a:cubicBezTo>
                    <a:pt x="634" y="1273"/>
                    <a:pt x="796" y="1123"/>
                    <a:pt x="947" y="966"/>
                  </a:cubicBezTo>
                  <a:cubicBezTo>
                    <a:pt x="1091" y="822"/>
                    <a:pt x="1222" y="672"/>
                    <a:pt x="1360" y="521"/>
                  </a:cubicBezTo>
                  <a:cubicBezTo>
                    <a:pt x="1529" y="347"/>
                    <a:pt x="1711" y="183"/>
                    <a:pt x="1893" y="32"/>
                  </a:cubicBezTo>
                  <a:cubicBezTo>
                    <a:pt x="1905" y="20"/>
                    <a:pt x="1918" y="14"/>
                    <a:pt x="1930"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38"/>
            <p:cNvSpPr/>
            <p:nvPr/>
          </p:nvSpPr>
          <p:spPr>
            <a:xfrm rot="999412">
              <a:off x="1280340" y="2141827"/>
              <a:ext cx="343592" cy="850613"/>
            </a:xfrm>
            <a:custGeom>
              <a:avLst/>
              <a:gdLst/>
              <a:ahLst/>
              <a:cxnLst/>
              <a:rect l="l" t="t" r="r" b="b"/>
              <a:pathLst>
                <a:path w="1003" h="2483" extrusionOk="0">
                  <a:moveTo>
                    <a:pt x="985" y="1"/>
                  </a:moveTo>
                  <a:cubicBezTo>
                    <a:pt x="985" y="39"/>
                    <a:pt x="979" y="63"/>
                    <a:pt x="979" y="88"/>
                  </a:cubicBezTo>
                  <a:cubicBezTo>
                    <a:pt x="941" y="363"/>
                    <a:pt x="890" y="634"/>
                    <a:pt x="834" y="909"/>
                  </a:cubicBezTo>
                  <a:cubicBezTo>
                    <a:pt x="809" y="1040"/>
                    <a:pt x="771" y="1167"/>
                    <a:pt x="740" y="1298"/>
                  </a:cubicBezTo>
                  <a:cubicBezTo>
                    <a:pt x="690" y="1480"/>
                    <a:pt x="615" y="1656"/>
                    <a:pt x="533" y="1818"/>
                  </a:cubicBezTo>
                  <a:cubicBezTo>
                    <a:pt x="452" y="1994"/>
                    <a:pt x="351" y="2156"/>
                    <a:pt x="227" y="2301"/>
                  </a:cubicBezTo>
                  <a:cubicBezTo>
                    <a:pt x="169" y="2370"/>
                    <a:pt x="114" y="2420"/>
                    <a:pt x="31" y="2451"/>
                  </a:cubicBezTo>
                  <a:cubicBezTo>
                    <a:pt x="19" y="2457"/>
                    <a:pt x="13" y="2457"/>
                    <a:pt x="1" y="2463"/>
                  </a:cubicBezTo>
                  <a:cubicBezTo>
                    <a:pt x="1" y="2483"/>
                    <a:pt x="7" y="2483"/>
                    <a:pt x="19" y="2483"/>
                  </a:cubicBezTo>
                  <a:lnTo>
                    <a:pt x="31" y="2483"/>
                  </a:lnTo>
                  <a:cubicBezTo>
                    <a:pt x="39" y="2483"/>
                    <a:pt x="51" y="2477"/>
                    <a:pt x="57" y="2477"/>
                  </a:cubicBezTo>
                  <a:cubicBezTo>
                    <a:pt x="106" y="2457"/>
                    <a:pt x="151" y="2432"/>
                    <a:pt x="189" y="2394"/>
                  </a:cubicBezTo>
                  <a:cubicBezTo>
                    <a:pt x="251" y="2332"/>
                    <a:pt x="308" y="2263"/>
                    <a:pt x="357" y="2188"/>
                  </a:cubicBezTo>
                  <a:cubicBezTo>
                    <a:pt x="439" y="2063"/>
                    <a:pt x="514" y="1937"/>
                    <a:pt x="577" y="1800"/>
                  </a:cubicBezTo>
                  <a:cubicBezTo>
                    <a:pt x="609" y="1731"/>
                    <a:pt x="652" y="1662"/>
                    <a:pt x="670" y="1586"/>
                  </a:cubicBezTo>
                  <a:cubicBezTo>
                    <a:pt x="708" y="1468"/>
                    <a:pt x="753" y="1355"/>
                    <a:pt x="783" y="1236"/>
                  </a:cubicBezTo>
                  <a:cubicBezTo>
                    <a:pt x="884" y="866"/>
                    <a:pt x="941" y="490"/>
                    <a:pt x="991" y="114"/>
                  </a:cubicBezTo>
                  <a:cubicBezTo>
                    <a:pt x="997" y="82"/>
                    <a:pt x="1003" y="45"/>
                    <a:pt x="98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38"/>
            <p:cNvSpPr/>
            <p:nvPr/>
          </p:nvSpPr>
          <p:spPr>
            <a:xfrm rot="999412">
              <a:off x="1267151" y="2080801"/>
              <a:ext cx="101399" cy="829374"/>
            </a:xfrm>
            <a:custGeom>
              <a:avLst/>
              <a:gdLst/>
              <a:ahLst/>
              <a:cxnLst/>
              <a:rect l="l" t="t" r="r" b="b"/>
              <a:pathLst>
                <a:path w="296" h="2421" extrusionOk="0">
                  <a:moveTo>
                    <a:pt x="289" y="1"/>
                  </a:moveTo>
                  <a:cubicBezTo>
                    <a:pt x="289" y="7"/>
                    <a:pt x="283" y="14"/>
                    <a:pt x="283" y="20"/>
                  </a:cubicBezTo>
                  <a:cubicBezTo>
                    <a:pt x="202" y="790"/>
                    <a:pt x="113" y="1562"/>
                    <a:pt x="14" y="2332"/>
                  </a:cubicBezTo>
                  <a:cubicBezTo>
                    <a:pt x="14" y="2364"/>
                    <a:pt x="8" y="2389"/>
                    <a:pt x="0" y="2421"/>
                  </a:cubicBezTo>
                  <a:lnTo>
                    <a:pt x="8" y="2421"/>
                  </a:lnTo>
                  <a:cubicBezTo>
                    <a:pt x="20" y="2401"/>
                    <a:pt x="26" y="2395"/>
                    <a:pt x="32" y="2389"/>
                  </a:cubicBezTo>
                  <a:cubicBezTo>
                    <a:pt x="38" y="2383"/>
                    <a:pt x="38" y="2370"/>
                    <a:pt x="38" y="2358"/>
                  </a:cubicBezTo>
                  <a:cubicBezTo>
                    <a:pt x="69" y="2170"/>
                    <a:pt x="95" y="1976"/>
                    <a:pt x="121" y="1788"/>
                  </a:cubicBezTo>
                  <a:cubicBezTo>
                    <a:pt x="182" y="1236"/>
                    <a:pt x="233" y="684"/>
                    <a:pt x="289" y="133"/>
                  </a:cubicBezTo>
                  <a:cubicBezTo>
                    <a:pt x="289" y="90"/>
                    <a:pt x="295" y="44"/>
                    <a:pt x="29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38"/>
            <p:cNvSpPr/>
            <p:nvPr/>
          </p:nvSpPr>
          <p:spPr>
            <a:xfrm rot="999412">
              <a:off x="1357412" y="2333480"/>
              <a:ext cx="361063" cy="657401"/>
            </a:xfrm>
            <a:custGeom>
              <a:avLst/>
              <a:gdLst/>
              <a:ahLst/>
              <a:cxnLst/>
              <a:rect l="l" t="t" r="r" b="b"/>
              <a:pathLst>
                <a:path w="1054" h="1919" extrusionOk="0">
                  <a:moveTo>
                    <a:pt x="1041" y="0"/>
                  </a:moveTo>
                  <a:cubicBezTo>
                    <a:pt x="1016" y="32"/>
                    <a:pt x="1016" y="69"/>
                    <a:pt x="1010" y="107"/>
                  </a:cubicBezTo>
                  <a:cubicBezTo>
                    <a:pt x="986" y="220"/>
                    <a:pt x="948" y="333"/>
                    <a:pt x="916" y="452"/>
                  </a:cubicBezTo>
                  <a:cubicBezTo>
                    <a:pt x="916" y="452"/>
                    <a:pt x="916" y="459"/>
                    <a:pt x="910" y="465"/>
                  </a:cubicBezTo>
                  <a:cubicBezTo>
                    <a:pt x="859" y="584"/>
                    <a:pt x="828" y="715"/>
                    <a:pt x="772" y="835"/>
                  </a:cubicBezTo>
                  <a:cubicBezTo>
                    <a:pt x="634" y="1128"/>
                    <a:pt x="483" y="1417"/>
                    <a:pt x="251" y="1662"/>
                  </a:cubicBezTo>
                  <a:cubicBezTo>
                    <a:pt x="196" y="1724"/>
                    <a:pt x="133" y="1781"/>
                    <a:pt x="69" y="1843"/>
                  </a:cubicBezTo>
                  <a:cubicBezTo>
                    <a:pt x="51" y="1856"/>
                    <a:pt x="32" y="1874"/>
                    <a:pt x="14" y="1894"/>
                  </a:cubicBezTo>
                  <a:cubicBezTo>
                    <a:pt x="14" y="1900"/>
                    <a:pt x="8" y="1906"/>
                    <a:pt x="0" y="1912"/>
                  </a:cubicBezTo>
                  <a:cubicBezTo>
                    <a:pt x="8" y="1918"/>
                    <a:pt x="14" y="1918"/>
                    <a:pt x="14" y="1918"/>
                  </a:cubicBezTo>
                  <a:cubicBezTo>
                    <a:pt x="26" y="1918"/>
                    <a:pt x="32" y="1906"/>
                    <a:pt x="38" y="1906"/>
                  </a:cubicBezTo>
                  <a:cubicBezTo>
                    <a:pt x="69" y="1874"/>
                    <a:pt x="101" y="1850"/>
                    <a:pt x="133" y="1825"/>
                  </a:cubicBezTo>
                  <a:cubicBezTo>
                    <a:pt x="289" y="1680"/>
                    <a:pt x="427" y="1524"/>
                    <a:pt x="540" y="1342"/>
                  </a:cubicBezTo>
                  <a:cubicBezTo>
                    <a:pt x="596" y="1249"/>
                    <a:pt x="647" y="1154"/>
                    <a:pt x="697" y="1053"/>
                  </a:cubicBezTo>
                  <a:cubicBezTo>
                    <a:pt x="778" y="916"/>
                    <a:pt x="835" y="760"/>
                    <a:pt x="891" y="609"/>
                  </a:cubicBezTo>
                  <a:cubicBezTo>
                    <a:pt x="960" y="439"/>
                    <a:pt x="1010" y="257"/>
                    <a:pt x="1041" y="75"/>
                  </a:cubicBezTo>
                  <a:cubicBezTo>
                    <a:pt x="1047" y="51"/>
                    <a:pt x="1053" y="26"/>
                    <a:pt x="104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38"/>
            <p:cNvSpPr/>
            <p:nvPr/>
          </p:nvSpPr>
          <p:spPr>
            <a:xfrm rot="999412">
              <a:off x="1671088" y="1932214"/>
              <a:ext cx="163746" cy="770793"/>
            </a:xfrm>
            <a:custGeom>
              <a:avLst/>
              <a:gdLst/>
              <a:ahLst/>
              <a:cxnLst/>
              <a:rect l="l" t="t" r="r" b="b"/>
              <a:pathLst>
                <a:path w="478" h="2250" extrusionOk="0">
                  <a:moveTo>
                    <a:pt x="428" y="1"/>
                  </a:moveTo>
                  <a:cubicBezTo>
                    <a:pt x="428" y="256"/>
                    <a:pt x="434" y="508"/>
                    <a:pt x="409" y="765"/>
                  </a:cubicBezTo>
                  <a:cubicBezTo>
                    <a:pt x="377" y="1016"/>
                    <a:pt x="327" y="1272"/>
                    <a:pt x="258" y="1517"/>
                  </a:cubicBezTo>
                  <a:cubicBezTo>
                    <a:pt x="196" y="1761"/>
                    <a:pt x="114" y="2006"/>
                    <a:pt x="1" y="2249"/>
                  </a:cubicBezTo>
                  <a:cubicBezTo>
                    <a:pt x="39" y="2231"/>
                    <a:pt x="46" y="2212"/>
                    <a:pt x="52" y="2194"/>
                  </a:cubicBezTo>
                  <a:cubicBezTo>
                    <a:pt x="121" y="2049"/>
                    <a:pt x="171" y="1905"/>
                    <a:pt x="221" y="1755"/>
                  </a:cubicBezTo>
                  <a:cubicBezTo>
                    <a:pt x="296" y="1511"/>
                    <a:pt x="365" y="1266"/>
                    <a:pt x="403" y="1016"/>
                  </a:cubicBezTo>
                  <a:cubicBezTo>
                    <a:pt x="452" y="721"/>
                    <a:pt x="478" y="432"/>
                    <a:pt x="452" y="138"/>
                  </a:cubicBezTo>
                  <a:cubicBezTo>
                    <a:pt x="452" y="106"/>
                    <a:pt x="446" y="76"/>
                    <a:pt x="440" y="50"/>
                  </a:cubicBezTo>
                  <a:cubicBezTo>
                    <a:pt x="440" y="31"/>
                    <a:pt x="434" y="19"/>
                    <a:pt x="42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38"/>
            <p:cNvSpPr/>
            <p:nvPr/>
          </p:nvSpPr>
          <p:spPr>
            <a:xfrm rot="999412">
              <a:off x="996806" y="1674125"/>
              <a:ext cx="281588" cy="674872"/>
            </a:xfrm>
            <a:custGeom>
              <a:avLst/>
              <a:gdLst/>
              <a:ahLst/>
              <a:cxnLst/>
              <a:rect l="l" t="t" r="r" b="b"/>
              <a:pathLst>
                <a:path w="822" h="1970" extrusionOk="0">
                  <a:moveTo>
                    <a:pt x="1" y="0"/>
                  </a:moveTo>
                  <a:lnTo>
                    <a:pt x="1" y="32"/>
                  </a:lnTo>
                  <a:cubicBezTo>
                    <a:pt x="7" y="57"/>
                    <a:pt x="20" y="75"/>
                    <a:pt x="32" y="95"/>
                  </a:cubicBezTo>
                  <a:cubicBezTo>
                    <a:pt x="76" y="170"/>
                    <a:pt x="127" y="251"/>
                    <a:pt x="170" y="327"/>
                  </a:cubicBezTo>
                  <a:cubicBezTo>
                    <a:pt x="252" y="457"/>
                    <a:pt x="339" y="590"/>
                    <a:pt x="414" y="728"/>
                  </a:cubicBezTo>
                  <a:cubicBezTo>
                    <a:pt x="559" y="972"/>
                    <a:pt x="653" y="1235"/>
                    <a:pt x="715" y="1504"/>
                  </a:cubicBezTo>
                  <a:cubicBezTo>
                    <a:pt x="747" y="1649"/>
                    <a:pt x="778" y="1793"/>
                    <a:pt x="804" y="1937"/>
                  </a:cubicBezTo>
                  <a:cubicBezTo>
                    <a:pt x="804" y="1949"/>
                    <a:pt x="804" y="1962"/>
                    <a:pt x="810" y="1969"/>
                  </a:cubicBezTo>
                  <a:cubicBezTo>
                    <a:pt x="822" y="1949"/>
                    <a:pt x="816" y="1931"/>
                    <a:pt x="810" y="1912"/>
                  </a:cubicBezTo>
                  <a:cubicBezTo>
                    <a:pt x="772" y="1585"/>
                    <a:pt x="703" y="1273"/>
                    <a:pt x="578" y="966"/>
                  </a:cubicBezTo>
                  <a:cubicBezTo>
                    <a:pt x="515" y="833"/>
                    <a:pt x="446" y="709"/>
                    <a:pt x="371" y="584"/>
                  </a:cubicBezTo>
                  <a:cubicBezTo>
                    <a:pt x="258" y="402"/>
                    <a:pt x="139" y="220"/>
                    <a:pt x="26" y="38"/>
                  </a:cubicBezTo>
                  <a:cubicBezTo>
                    <a:pt x="20" y="26"/>
                    <a:pt x="14" y="20"/>
                    <a:pt x="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38"/>
            <p:cNvSpPr/>
            <p:nvPr/>
          </p:nvSpPr>
          <p:spPr>
            <a:xfrm rot="999412">
              <a:off x="1134388" y="2225106"/>
              <a:ext cx="83928" cy="648837"/>
            </a:xfrm>
            <a:custGeom>
              <a:avLst/>
              <a:gdLst/>
              <a:ahLst/>
              <a:cxnLst/>
              <a:rect l="l" t="t" r="r" b="b"/>
              <a:pathLst>
                <a:path w="245" h="1894" extrusionOk="0">
                  <a:moveTo>
                    <a:pt x="6" y="0"/>
                  </a:moveTo>
                  <a:cubicBezTo>
                    <a:pt x="0" y="20"/>
                    <a:pt x="6" y="38"/>
                    <a:pt x="6" y="51"/>
                  </a:cubicBezTo>
                  <a:cubicBezTo>
                    <a:pt x="70" y="384"/>
                    <a:pt x="94" y="715"/>
                    <a:pt x="94" y="1053"/>
                  </a:cubicBezTo>
                  <a:cubicBezTo>
                    <a:pt x="94" y="1255"/>
                    <a:pt x="119" y="1455"/>
                    <a:pt x="151" y="1655"/>
                  </a:cubicBezTo>
                  <a:cubicBezTo>
                    <a:pt x="163" y="1712"/>
                    <a:pt x="175" y="1768"/>
                    <a:pt x="200" y="1825"/>
                  </a:cubicBezTo>
                  <a:cubicBezTo>
                    <a:pt x="200" y="1837"/>
                    <a:pt x="206" y="1843"/>
                    <a:pt x="212" y="1856"/>
                  </a:cubicBezTo>
                  <a:cubicBezTo>
                    <a:pt x="220" y="1868"/>
                    <a:pt x="220" y="1880"/>
                    <a:pt x="244" y="1894"/>
                  </a:cubicBezTo>
                  <a:cubicBezTo>
                    <a:pt x="244" y="1888"/>
                    <a:pt x="238" y="1874"/>
                    <a:pt x="238" y="1868"/>
                  </a:cubicBezTo>
                  <a:cubicBezTo>
                    <a:pt x="145" y="1542"/>
                    <a:pt x="131" y="1217"/>
                    <a:pt x="125" y="885"/>
                  </a:cubicBezTo>
                  <a:cubicBezTo>
                    <a:pt x="119" y="596"/>
                    <a:pt x="82" y="315"/>
                    <a:pt x="18" y="38"/>
                  </a:cubicBezTo>
                  <a:cubicBezTo>
                    <a:pt x="18" y="26"/>
                    <a:pt x="18" y="14"/>
                    <a:pt x="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38"/>
            <p:cNvSpPr/>
            <p:nvPr/>
          </p:nvSpPr>
          <p:spPr>
            <a:xfrm rot="999412">
              <a:off x="1383482" y="2553220"/>
              <a:ext cx="431631" cy="431644"/>
            </a:xfrm>
            <a:custGeom>
              <a:avLst/>
              <a:gdLst/>
              <a:ahLst/>
              <a:cxnLst/>
              <a:rect l="l" t="t" r="r" b="b"/>
              <a:pathLst>
                <a:path w="1260" h="1260" extrusionOk="0">
                  <a:moveTo>
                    <a:pt x="1259" y="1"/>
                  </a:moveTo>
                  <a:lnTo>
                    <a:pt x="1259" y="1"/>
                  </a:lnTo>
                  <a:cubicBezTo>
                    <a:pt x="1071" y="233"/>
                    <a:pt x="903" y="470"/>
                    <a:pt x="701" y="690"/>
                  </a:cubicBezTo>
                  <a:cubicBezTo>
                    <a:pt x="551" y="846"/>
                    <a:pt x="382" y="1003"/>
                    <a:pt x="181" y="1135"/>
                  </a:cubicBezTo>
                  <a:cubicBezTo>
                    <a:pt x="125" y="1179"/>
                    <a:pt x="62" y="1216"/>
                    <a:pt x="0" y="1248"/>
                  </a:cubicBezTo>
                  <a:cubicBezTo>
                    <a:pt x="6" y="1260"/>
                    <a:pt x="12" y="1260"/>
                    <a:pt x="18" y="1260"/>
                  </a:cubicBezTo>
                  <a:cubicBezTo>
                    <a:pt x="30" y="1260"/>
                    <a:pt x="38" y="1254"/>
                    <a:pt x="44" y="1254"/>
                  </a:cubicBezTo>
                  <a:cubicBezTo>
                    <a:pt x="93" y="1228"/>
                    <a:pt x="143" y="1198"/>
                    <a:pt x="188" y="1167"/>
                  </a:cubicBezTo>
                  <a:cubicBezTo>
                    <a:pt x="438" y="1010"/>
                    <a:pt x="652" y="809"/>
                    <a:pt x="840" y="583"/>
                  </a:cubicBezTo>
                  <a:cubicBezTo>
                    <a:pt x="984" y="408"/>
                    <a:pt x="1115" y="220"/>
                    <a:pt x="1247" y="32"/>
                  </a:cubicBezTo>
                  <a:cubicBezTo>
                    <a:pt x="1253" y="25"/>
                    <a:pt x="1253" y="13"/>
                    <a:pt x="1259"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38"/>
            <p:cNvSpPr/>
            <p:nvPr/>
          </p:nvSpPr>
          <p:spPr>
            <a:xfrm rot="999412">
              <a:off x="1115281" y="1784981"/>
              <a:ext cx="219241" cy="641643"/>
            </a:xfrm>
            <a:custGeom>
              <a:avLst/>
              <a:gdLst/>
              <a:ahLst/>
              <a:cxnLst/>
              <a:rect l="l" t="t" r="r" b="b"/>
              <a:pathLst>
                <a:path w="640" h="1873" extrusionOk="0">
                  <a:moveTo>
                    <a:pt x="0" y="0"/>
                  </a:moveTo>
                  <a:cubicBezTo>
                    <a:pt x="465" y="883"/>
                    <a:pt x="427" y="664"/>
                    <a:pt x="615" y="1873"/>
                  </a:cubicBezTo>
                  <a:cubicBezTo>
                    <a:pt x="639" y="1780"/>
                    <a:pt x="570" y="1291"/>
                    <a:pt x="495" y="1016"/>
                  </a:cubicBezTo>
                  <a:cubicBezTo>
                    <a:pt x="376" y="570"/>
                    <a:pt x="133" y="131"/>
                    <a:pt x="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38"/>
            <p:cNvSpPr/>
            <p:nvPr/>
          </p:nvSpPr>
          <p:spPr>
            <a:xfrm rot="999412">
              <a:off x="1970250" y="1773578"/>
              <a:ext cx="197660" cy="474809"/>
            </a:xfrm>
            <a:custGeom>
              <a:avLst/>
              <a:gdLst/>
              <a:ahLst/>
              <a:cxnLst/>
              <a:rect l="l" t="t" r="r" b="b"/>
              <a:pathLst>
                <a:path w="577" h="1386" extrusionOk="0">
                  <a:moveTo>
                    <a:pt x="565" y="0"/>
                  </a:moveTo>
                  <a:cubicBezTo>
                    <a:pt x="551" y="0"/>
                    <a:pt x="545" y="14"/>
                    <a:pt x="539" y="20"/>
                  </a:cubicBezTo>
                  <a:cubicBezTo>
                    <a:pt x="527" y="32"/>
                    <a:pt x="513" y="44"/>
                    <a:pt x="501" y="63"/>
                  </a:cubicBezTo>
                  <a:cubicBezTo>
                    <a:pt x="464" y="107"/>
                    <a:pt x="432" y="157"/>
                    <a:pt x="401" y="214"/>
                  </a:cubicBezTo>
                  <a:cubicBezTo>
                    <a:pt x="351" y="307"/>
                    <a:pt x="295" y="402"/>
                    <a:pt x="244" y="503"/>
                  </a:cubicBezTo>
                  <a:cubicBezTo>
                    <a:pt x="201" y="590"/>
                    <a:pt x="163" y="677"/>
                    <a:pt x="137" y="772"/>
                  </a:cubicBezTo>
                  <a:cubicBezTo>
                    <a:pt x="125" y="828"/>
                    <a:pt x="100" y="879"/>
                    <a:pt x="88" y="934"/>
                  </a:cubicBezTo>
                  <a:cubicBezTo>
                    <a:pt x="62" y="1029"/>
                    <a:pt x="38" y="1128"/>
                    <a:pt x="19" y="1223"/>
                  </a:cubicBezTo>
                  <a:cubicBezTo>
                    <a:pt x="7" y="1279"/>
                    <a:pt x="1" y="1330"/>
                    <a:pt x="1" y="1386"/>
                  </a:cubicBezTo>
                  <a:cubicBezTo>
                    <a:pt x="7" y="1360"/>
                    <a:pt x="13" y="1336"/>
                    <a:pt x="19" y="1316"/>
                  </a:cubicBezTo>
                  <a:cubicBezTo>
                    <a:pt x="25" y="1298"/>
                    <a:pt x="32" y="1279"/>
                    <a:pt x="32" y="1261"/>
                  </a:cubicBezTo>
                  <a:cubicBezTo>
                    <a:pt x="56" y="1160"/>
                    <a:pt x="82" y="1059"/>
                    <a:pt x="113" y="960"/>
                  </a:cubicBezTo>
                  <a:cubicBezTo>
                    <a:pt x="145" y="834"/>
                    <a:pt x="195" y="709"/>
                    <a:pt x="244" y="590"/>
                  </a:cubicBezTo>
                  <a:cubicBezTo>
                    <a:pt x="333" y="396"/>
                    <a:pt x="432" y="214"/>
                    <a:pt x="551" y="44"/>
                  </a:cubicBezTo>
                  <a:cubicBezTo>
                    <a:pt x="559" y="32"/>
                    <a:pt x="571" y="20"/>
                    <a:pt x="577" y="6"/>
                  </a:cubicBezTo>
                  <a:lnTo>
                    <a:pt x="577" y="0"/>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38"/>
            <p:cNvSpPr/>
            <p:nvPr/>
          </p:nvSpPr>
          <p:spPr>
            <a:xfrm rot="999412">
              <a:off x="2014285" y="1859263"/>
              <a:ext cx="171967" cy="483373"/>
            </a:xfrm>
            <a:custGeom>
              <a:avLst/>
              <a:gdLst/>
              <a:ahLst/>
              <a:cxnLst/>
              <a:rect l="l" t="t" r="r" b="b"/>
              <a:pathLst>
                <a:path w="502" h="1411" extrusionOk="0">
                  <a:moveTo>
                    <a:pt x="501" y="1"/>
                  </a:moveTo>
                  <a:lnTo>
                    <a:pt x="501" y="1"/>
                  </a:lnTo>
                  <a:cubicBezTo>
                    <a:pt x="440" y="64"/>
                    <a:pt x="359" y="245"/>
                    <a:pt x="183" y="672"/>
                  </a:cubicBezTo>
                  <a:cubicBezTo>
                    <a:pt x="95" y="903"/>
                    <a:pt x="44" y="1147"/>
                    <a:pt x="1" y="1410"/>
                  </a:cubicBezTo>
                  <a:cubicBezTo>
                    <a:pt x="32" y="1361"/>
                    <a:pt x="38" y="1311"/>
                    <a:pt x="44" y="1273"/>
                  </a:cubicBezTo>
                  <a:cubicBezTo>
                    <a:pt x="76" y="1129"/>
                    <a:pt x="119" y="991"/>
                    <a:pt x="157" y="854"/>
                  </a:cubicBezTo>
                  <a:cubicBezTo>
                    <a:pt x="177" y="785"/>
                    <a:pt x="195" y="715"/>
                    <a:pt x="226" y="652"/>
                  </a:cubicBezTo>
                  <a:cubicBezTo>
                    <a:pt x="276" y="527"/>
                    <a:pt x="327" y="402"/>
                    <a:pt x="383" y="276"/>
                  </a:cubicBezTo>
                  <a:cubicBezTo>
                    <a:pt x="414" y="201"/>
                    <a:pt x="452" y="132"/>
                    <a:pt x="483" y="64"/>
                  </a:cubicBezTo>
                  <a:cubicBezTo>
                    <a:pt x="489" y="38"/>
                    <a:pt x="501" y="19"/>
                    <a:pt x="501"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38"/>
            <p:cNvSpPr/>
            <p:nvPr/>
          </p:nvSpPr>
          <p:spPr>
            <a:xfrm rot="999412">
              <a:off x="2266165" y="2485059"/>
              <a:ext cx="335371" cy="253848"/>
            </a:xfrm>
            <a:custGeom>
              <a:avLst/>
              <a:gdLst/>
              <a:ahLst/>
              <a:cxnLst/>
              <a:rect l="l" t="t" r="r" b="b"/>
              <a:pathLst>
                <a:path w="979" h="741" extrusionOk="0">
                  <a:moveTo>
                    <a:pt x="972" y="0"/>
                  </a:moveTo>
                  <a:lnTo>
                    <a:pt x="966" y="8"/>
                  </a:lnTo>
                  <a:cubicBezTo>
                    <a:pt x="903" y="107"/>
                    <a:pt x="816" y="164"/>
                    <a:pt x="721" y="226"/>
                  </a:cubicBezTo>
                  <a:cubicBezTo>
                    <a:pt x="515" y="352"/>
                    <a:pt x="308" y="477"/>
                    <a:pt x="120" y="634"/>
                  </a:cubicBezTo>
                  <a:cubicBezTo>
                    <a:pt x="82" y="665"/>
                    <a:pt x="38" y="697"/>
                    <a:pt x="1" y="740"/>
                  </a:cubicBezTo>
                  <a:lnTo>
                    <a:pt x="13" y="740"/>
                  </a:lnTo>
                  <a:cubicBezTo>
                    <a:pt x="19" y="740"/>
                    <a:pt x="26" y="734"/>
                    <a:pt x="32" y="728"/>
                  </a:cubicBezTo>
                  <a:cubicBezTo>
                    <a:pt x="258" y="558"/>
                    <a:pt x="502" y="408"/>
                    <a:pt x="741" y="252"/>
                  </a:cubicBezTo>
                  <a:cubicBezTo>
                    <a:pt x="816" y="208"/>
                    <a:pt x="891" y="158"/>
                    <a:pt x="947" y="83"/>
                  </a:cubicBezTo>
                  <a:cubicBezTo>
                    <a:pt x="953" y="76"/>
                    <a:pt x="959" y="64"/>
                    <a:pt x="966" y="58"/>
                  </a:cubicBezTo>
                  <a:cubicBezTo>
                    <a:pt x="972" y="38"/>
                    <a:pt x="978" y="20"/>
                    <a:pt x="972"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38"/>
            <p:cNvSpPr/>
            <p:nvPr/>
          </p:nvSpPr>
          <p:spPr>
            <a:xfrm rot="999412">
              <a:off x="2070537" y="1987766"/>
              <a:ext cx="195604" cy="408349"/>
            </a:xfrm>
            <a:custGeom>
              <a:avLst/>
              <a:gdLst/>
              <a:ahLst/>
              <a:cxnLst/>
              <a:rect l="l" t="t" r="r" b="b"/>
              <a:pathLst>
                <a:path w="571" h="1192" extrusionOk="0">
                  <a:moveTo>
                    <a:pt x="564" y="1"/>
                  </a:moveTo>
                  <a:lnTo>
                    <a:pt x="564" y="1"/>
                  </a:lnTo>
                  <a:cubicBezTo>
                    <a:pt x="533" y="64"/>
                    <a:pt x="527" y="126"/>
                    <a:pt x="503" y="189"/>
                  </a:cubicBezTo>
                  <a:cubicBezTo>
                    <a:pt x="483" y="246"/>
                    <a:pt x="471" y="314"/>
                    <a:pt x="445" y="377"/>
                  </a:cubicBezTo>
                  <a:cubicBezTo>
                    <a:pt x="402" y="509"/>
                    <a:pt x="345" y="640"/>
                    <a:pt x="289" y="765"/>
                  </a:cubicBezTo>
                  <a:cubicBezTo>
                    <a:pt x="232" y="878"/>
                    <a:pt x="164" y="984"/>
                    <a:pt x="81" y="1085"/>
                  </a:cubicBezTo>
                  <a:cubicBezTo>
                    <a:pt x="57" y="1117"/>
                    <a:pt x="38" y="1141"/>
                    <a:pt x="14" y="1172"/>
                  </a:cubicBezTo>
                  <a:cubicBezTo>
                    <a:pt x="6" y="1178"/>
                    <a:pt x="0" y="1186"/>
                    <a:pt x="0" y="1192"/>
                  </a:cubicBezTo>
                  <a:cubicBezTo>
                    <a:pt x="14" y="1186"/>
                    <a:pt x="26" y="1178"/>
                    <a:pt x="32" y="1172"/>
                  </a:cubicBezTo>
                  <a:cubicBezTo>
                    <a:pt x="38" y="1166"/>
                    <a:pt x="38" y="1166"/>
                    <a:pt x="38" y="1160"/>
                  </a:cubicBezTo>
                  <a:cubicBezTo>
                    <a:pt x="151" y="1054"/>
                    <a:pt x="239" y="929"/>
                    <a:pt x="307" y="784"/>
                  </a:cubicBezTo>
                  <a:cubicBezTo>
                    <a:pt x="345" y="715"/>
                    <a:pt x="382" y="646"/>
                    <a:pt x="408" y="571"/>
                  </a:cubicBezTo>
                  <a:cubicBezTo>
                    <a:pt x="458" y="446"/>
                    <a:pt x="495" y="321"/>
                    <a:pt x="527" y="189"/>
                  </a:cubicBezTo>
                  <a:cubicBezTo>
                    <a:pt x="540" y="151"/>
                    <a:pt x="546" y="107"/>
                    <a:pt x="558" y="70"/>
                  </a:cubicBezTo>
                  <a:cubicBezTo>
                    <a:pt x="570" y="50"/>
                    <a:pt x="564" y="32"/>
                    <a:pt x="564"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38"/>
            <p:cNvSpPr/>
            <p:nvPr/>
          </p:nvSpPr>
          <p:spPr>
            <a:xfrm rot="999412">
              <a:off x="1853380" y="1693214"/>
              <a:ext cx="68855" cy="408349"/>
            </a:xfrm>
            <a:custGeom>
              <a:avLst/>
              <a:gdLst/>
              <a:ahLst/>
              <a:cxnLst/>
              <a:rect l="l" t="t" r="r" b="b"/>
              <a:pathLst>
                <a:path w="201" h="1192" extrusionOk="0">
                  <a:moveTo>
                    <a:pt x="13" y="0"/>
                  </a:moveTo>
                  <a:cubicBezTo>
                    <a:pt x="7" y="8"/>
                    <a:pt x="1" y="14"/>
                    <a:pt x="7" y="26"/>
                  </a:cubicBezTo>
                  <a:cubicBezTo>
                    <a:pt x="7" y="32"/>
                    <a:pt x="7" y="38"/>
                    <a:pt x="13" y="45"/>
                  </a:cubicBezTo>
                  <a:cubicBezTo>
                    <a:pt x="88" y="314"/>
                    <a:pt x="126" y="584"/>
                    <a:pt x="126" y="859"/>
                  </a:cubicBezTo>
                  <a:cubicBezTo>
                    <a:pt x="126" y="966"/>
                    <a:pt x="114" y="1073"/>
                    <a:pt x="100" y="1191"/>
                  </a:cubicBezTo>
                  <a:cubicBezTo>
                    <a:pt x="201" y="985"/>
                    <a:pt x="157" y="346"/>
                    <a:pt x="51" y="69"/>
                  </a:cubicBezTo>
                  <a:cubicBezTo>
                    <a:pt x="39" y="45"/>
                    <a:pt x="25" y="20"/>
                    <a:pt x="13"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38"/>
            <p:cNvSpPr/>
            <p:nvPr/>
          </p:nvSpPr>
          <p:spPr>
            <a:xfrm rot="999412">
              <a:off x="1479240" y="1663569"/>
              <a:ext cx="90780" cy="440551"/>
            </a:xfrm>
            <a:custGeom>
              <a:avLst/>
              <a:gdLst/>
              <a:ahLst/>
              <a:cxnLst/>
              <a:rect l="l" t="t" r="r" b="b"/>
              <a:pathLst>
                <a:path w="265" h="1286" extrusionOk="0">
                  <a:moveTo>
                    <a:pt x="264" y="1"/>
                  </a:moveTo>
                  <a:cubicBezTo>
                    <a:pt x="245" y="1"/>
                    <a:pt x="239" y="7"/>
                    <a:pt x="233" y="20"/>
                  </a:cubicBezTo>
                  <a:cubicBezTo>
                    <a:pt x="227" y="26"/>
                    <a:pt x="227" y="32"/>
                    <a:pt x="219" y="38"/>
                  </a:cubicBezTo>
                  <a:cubicBezTo>
                    <a:pt x="175" y="139"/>
                    <a:pt x="144" y="240"/>
                    <a:pt x="120" y="345"/>
                  </a:cubicBezTo>
                  <a:cubicBezTo>
                    <a:pt x="45" y="616"/>
                    <a:pt x="19" y="891"/>
                    <a:pt x="1" y="1166"/>
                  </a:cubicBezTo>
                  <a:cubicBezTo>
                    <a:pt x="1" y="1210"/>
                    <a:pt x="1" y="1248"/>
                    <a:pt x="7" y="1285"/>
                  </a:cubicBezTo>
                  <a:cubicBezTo>
                    <a:pt x="31" y="1073"/>
                    <a:pt x="45" y="854"/>
                    <a:pt x="88" y="640"/>
                  </a:cubicBezTo>
                  <a:cubicBezTo>
                    <a:pt x="126" y="428"/>
                    <a:pt x="175" y="214"/>
                    <a:pt x="264" y="7"/>
                  </a:cubicBezTo>
                  <a:lnTo>
                    <a:pt x="264" y="1"/>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38"/>
            <p:cNvSpPr/>
            <p:nvPr/>
          </p:nvSpPr>
          <p:spPr>
            <a:xfrm rot="999412">
              <a:off x="1412575" y="1765722"/>
              <a:ext cx="49672" cy="451171"/>
            </a:xfrm>
            <a:custGeom>
              <a:avLst/>
              <a:gdLst/>
              <a:ahLst/>
              <a:cxnLst/>
              <a:rect l="l" t="t" r="r" b="b"/>
              <a:pathLst>
                <a:path w="145" h="1317" extrusionOk="0">
                  <a:moveTo>
                    <a:pt x="145" y="1"/>
                  </a:moveTo>
                  <a:lnTo>
                    <a:pt x="145" y="1"/>
                  </a:lnTo>
                  <a:cubicBezTo>
                    <a:pt x="57" y="132"/>
                    <a:pt x="0" y="634"/>
                    <a:pt x="6" y="1002"/>
                  </a:cubicBezTo>
                  <a:cubicBezTo>
                    <a:pt x="6" y="1129"/>
                    <a:pt x="20" y="1242"/>
                    <a:pt x="38" y="1317"/>
                  </a:cubicBezTo>
                  <a:lnTo>
                    <a:pt x="38" y="1178"/>
                  </a:lnTo>
                  <a:cubicBezTo>
                    <a:pt x="32" y="1078"/>
                    <a:pt x="32" y="978"/>
                    <a:pt x="32" y="872"/>
                  </a:cubicBezTo>
                  <a:cubicBezTo>
                    <a:pt x="32" y="727"/>
                    <a:pt x="44" y="583"/>
                    <a:pt x="57" y="432"/>
                  </a:cubicBezTo>
                  <a:cubicBezTo>
                    <a:pt x="75" y="288"/>
                    <a:pt x="107" y="145"/>
                    <a:pt x="145"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38"/>
            <p:cNvSpPr/>
            <p:nvPr/>
          </p:nvSpPr>
          <p:spPr>
            <a:xfrm rot="999412">
              <a:off x="916151" y="1542421"/>
              <a:ext cx="204168" cy="373749"/>
            </a:xfrm>
            <a:custGeom>
              <a:avLst/>
              <a:gdLst/>
              <a:ahLst/>
              <a:cxnLst/>
              <a:rect l="l" t="t" r="r" b="b"/>
              <a:pathLst>
                <a:path w="596" h="1091" extrusionOk="0">
                  <a:moveTo>
                    <a:pt x="0" y="0"/>
                  </a:moveTo>
                  <a:cubicBezTo>
                    <a:pt x="0" y="175"/>
                    <a:pt x="433" y="953"/>
                    <a:pt x="596" y="1091"/>
                  </a:cubicBezTo>
                  <a:cubicBezTo>
                    <a:pt x="489" y="915"/>
                    <a:pt x="370" y="745"/>
                    <a:pt x="269" y="564"/>
                  </a:cubicBezTo>
                  <a:cubicBezTo>
                    <a:pt x="170" y="388"/>
                    <a:pt x="81" y="200"/>
                    <a:pt x="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38"/>
            <p:cNvSpPr/>
            <p:nvPr/>
          </p:nvSpPr>
          <p:spPr>
            <a:xfrm rot="999412">
              <a:off x="2117201" y="1834827"/>
              <a:ext cx="165801" cy="354907"/>
            </a:xfrm>
            <a:custGeom>
              <a:avLst/>
              <a:gdLst/>
              <a:ahLst/>
              <a:cxnLst/>
              <a:rect l="l" t="t" r="r" b="b"/>
              <a:pathLst>
                <a:path w="484" h="1036" extrusionOk="0">
                  <a:moveTo>
                    <a:pt x="457" y="0"/>
                  </a:moveTo>
                  <a:cubicBezTo>
                    <a:pt x="438" y="12"/>
                    <a:pt x="426" y="32"/>
                    <a:pt x="420" y="44"/>
                  </a:cubicBezTo>
                  <a:cubicBezTo>
                    <a:pt x="376" y="113"/>
                    <a:pt x="339" y="188"/>
                    <a:pt x="295" y="264"/>
                  </a:cubicBezTo>
                  <a:cubicBezTo>
                    <a:pt x="232" y="383"/>
                    <a:pt x="175" y="509"/>
                    <a:pt x="131" y="640"/>
                  </a:cubicBezTo>
                  <a:cubicBezTo>
                    <a:pt x="93" y="747"/>
                    <a:pt x="50" y="847"/>
                    <a:pt x="24" y="953"/>
                  </a:cubicBezTo>
                  <a:cubicBezTo>
                    <a:pt x="18" y="978"/>
                    <a:pt x="6" y="1004"/>
                    <a:pt x="0" y="1035"/>
                  </a:cubicBezTo>
                  <a:cubicBezTo>
                    <a:pt x="50" y="935"/>
                    <a:pt x="93" y="828"/>
                    <a:pt x="131" y="721"/>
                  </a:cubicBezTo>
                  <a:cubicBezTo>
                    <a:pt x="163" y="628"/>
                    <a:pt x="200" y="527"/>
                    <a:pt x="250" y="440"/>
                  </a:cubicBezTo>
                  <a:cubicBezTo>
                    <a:pt x="263" y="420"/>
                    <a:pt x="269" y="402"/>
                    <a:pt x="275" y="383"/>
                  </a:cubicBezTo>
                  <a:cubicBezTo>
                    <a:pt x="333" y="258"/>
                    <a:pt x="394" y="139"/>
                    <a:pt x="476" y="20"/>
                  </a:cubicBezTo>
                  <a:cubicBezTo>
                    <a:pt x="476" y="20"/>
                    <a:pt x="476" y="12"/>
                    <a:pt x="483" y="12"/>
                  </a:cubicBezTo>
                  <a:lnTo>
                    <a:pt x="483" y="0"/>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38"/>
            <p:cNvSpPr/>
            <p:nvPr/>
          </p:nvSpPr>
          <p:spPr>
            <a:xfrm rot="999412">
              <a:off x="1224747" y="2327181"/>
              <a:ext cx="19869" cy="414516"/>
            </a:xfrm>
            <a:custGeom>
              <a:avLst/>
              <a:gdLst/>
              <a:ahLst/>
              <a:cxnLst/>
              <a:rect l="l" t="t" r="r" b="b"/>
              <a:pathLst>
                <a:path w="58" h="1210" extrusionOk="0">
                  <a:moveTo>
                    <a:pt x="26" y="0"/>
                  </a:moveTo>
                  <a:lnTo>
                    <a:pt x="26" y="0"/>
                  </a:lnTo>
                  <a:cubicBezTo>
                    <a:pt x="6" y="119"/>
                    <a:pt x="0" y="915"/>
                    <a:pt x="32" y="1154"/>
                  </a:cubicBezTo>
                  <a:cubicBezTo>
                    <a:pt x="38" y="1178"/>
                    <a:pt x="44" y="1198"/>
                    <a:pt x="44" y="1210"/>
                  </a:cubicBezTo>
                  <a:lnTo>
                    <a:pt x="51" y="1210"/>
                  </a:lnTo>
                  <a:lnTo>
                    <a:pt x="57" y="1204"/>
                  </a:lnTo>
                  <a:lnTo>
                    <a:pt x="57" y="1192"/>
                  </a:lnTo>
                  <a:cubicBezTo>
                    <a:pt x="51" y="1135"/>
                    <a:pt x="51" y="1073"/>
                    <a:pt x="44" y="1016"/>
                  </a:cubicBezTo>
                  <a:cubicBezTo>
                    <a:pt x="26" y="677"/>
                    <a:pt x="44" y="339"/>
                    <a:pt x="26"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38"/>
            <p:cNvSpPr/>
            <p:nvPr/>
          </p:nvSpPr>
          <p:spPr>
            <a:xfrm rot="999412">
              <a:off x="1241248" y="1833378"/>
              <a:ext cx="129147" cy="423422"/>
            </a:xfrm>
            <a:custGeom>
              <a:avLst/>
              <a:gdLst/>
              <a:ahLst/>
              <a:cxnLst/>
              <a:rect l="l" t="t" r="r" b="b"/>
              <a:pathLst>
                <a:path w="377" h="1236" extrusionOk="0">
                  <a:moveTo>
                    <a:pt x="14" y="0"/>
                  </a:moveTo>
                  <a:cubicBezTo>
                    <a:pt x="8" y="0"/>
                    <a:pt x="8" y="7"/>
                    <a:pt x="0" y="7"/>
                  </a:cubicBezTo>
                  <a:cubicBezTo>
                    <a:pt x="107" y="195"/>
                    <a:pt x="188" y="395"/>
                    <a:pt x="245" y="602"/>
                  </a:cubicBezTo>
                  <a:cubicBezTo>
                    <a:pt x="301" y="808"/>
                    <a:pt x="338" y="1016"/>
                    <a:pt x="352" y="1235"/>
                  </a:cubicBezTo>
                  <a:cubicBezTo>
                    <a:pt x="376" y="1216"/>
                    <a:pt x="364" y="1190"/>
                    <a:pt x="364" y="1172"/>
                  </a:cubicBezTo>
                  <a:cubicBezTo>
                    <a:pt x="358" y="1010"/>
                    <a:pt x="326" y="846"/>
                    <a:pt x="289" y="689"/>
                  </a:cubicBezTo>
                  <a:cubicBezTo>
                    <a:pt x="239" y="476"/>
                    <a:pt x="170" y="264"/>
                    <a:pt x="57" y="70"/>
                  </a:cubicBezTo>
                  <a:cubicBezTo>
                    <a:pt x="45" y="44"/>
                    <a:pt x="26" y="25"/>
                    <a:pt x="14"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38"/>
            <p:cNvSpPr/>
            <p:nvPr/>
          </p:nvSpPr>
          <p:spPr>
            <a:xfrm rot="999412">
              <a:off x="1752485" y="2461923"/>
              <a:ext cx="227805" cy="288105"/>
            </a:xfrm>
            <a:custGeom>
              <a:avLst/>
              <a:gdLst/>
              <a:ahLst/>
              <a:cxnLst/>
              <a:rect l="l" t="t" r="r" b="b"/>
              <a:pathLst>
                <a:path w="665" h="841" extrusionOk="0">
                  <a:moveTo>
                    <a:pt x="664" y="0"/>
                  </a:moveTo>
                  <a:lnTo>
                    <a:pt x="664" y="0"/>
                  </a:lnTo>
                  <a:cubicBezTo>
                    <a:pt x="377" y="239"/>
                    <a:pt x="183" y="533"/>
                    <a:pt x="1" y="841"/>
                  </a:cubicBezTo>
                  <a:cubicBezTo>
                    <a:pt x="25" y="809"/>
                    <a:pt x="50" y="778"/>
                    <a:pt x="70" y="746"/>
                  </a:cubicBezTo>
                  <a:cubicBezTo>
                    <a:pt x="94" y="715"/>
                    <a:pt x="120" y="677"/>
                    <a:pt x="138" y="645"/>
                  </a:cubicBezTo>
                  <a:cubicBezTo>
                    <a:pt x="288" y="427"/>
                    <a:pt x="458" y="220"/>
                    <a:pt x="652" y="38"/>
                  </a:cubicBezTo>
                  <a:cubicBezTo>
                    <a:pt x="658" y="32"/>
                    <a:pt x="664" y="26"/>
                    <a:pt x="664"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38"/>
            <p:cNvSpPr/>
            <p:nvPr/>
          </p:nvSpPr>
          <p:spPr>
            <a:xfrm rot="999412">
              <a:off x="880913" y="1484257"/>
              <a:ext cx="150386" cy="313799"/>
            </a:xfrm>
            <a:custGeom>
              <a:avLst/>
              <a:gdLst/>
              <a:ahLst/>
              <a:cxnLst/>
              <a:rect l="l" t="t" r="r" b="b"/>
              <a:pathLst>
                <a:path w="439" h="916" extrusionOk="0">
                  <a:moveTo>
                    <a:pt x="13" y="1"/>
                  </a:moveTo>
                  <a:cubicBezTo>
                    <a:pt x="1" y="7"/>
                    <a:pt x="1" y="19"/>
                    <a:pt x="1" y="32"/>
                  </a:cubicBezTo>
                  <a:cubicBezTo>
                    <a:pt x="1" y="38"/>
                    <a:pt x="1" y="44"/>
                    <a:pt x="7" y="50"/>
                  </a:cubicBezTo>
                  <a:cubicBezTo>
                    <a:pt x="13" y="131"/>
                    <a:pt x="38" y="207"/>
                    <a:pt x="62" y="282"/>
                  </a:cubicBezTo>
                  <a:cubicBezTo>
                    <a:pt x="120" y="420"/>
                    <a:pt x="195" y="545"/>
                    <a:pt x="270" y="671"/>
                  </a:cubicBezTo>
                  <a:cubicBezTo>
                    <a:pt x="314" y="739"/>
                    <a:pt x="357" y="808"/>
                    <a:pt x="401" y="878"/>
                  </a:cubicBezTo>
                  <a:cubicBezTo>
                    <a:pt x="414" y="897"/>
                    <a:pt x="420" y="909"/>
                    <a:pt x="438" y="915"/>
                  </a:cubicBezTo>
                  <a:cubicBezTo>
                    <a:pt x="438" y="897"/>
                    <a:pt x="426" y="890"/>
                    <a:pt x="420" y="878"/>
                  </a:cubicBezTo>
                  <a:cubicBezTo>
                    <a:pt x="320" y="709"/>
                    <a:pt x="213" y="539"/>
                    <a:pt x="132" y="357"/>
                  </a:cubicBezTo>
                  <a:cubicBezTo>
                    <a:pt x="82" y="250"/>
                    <a:pt x="44" y="145"/>
                    <a:pt x="25" y="25"/>
                  </a:cubicBezTo>
                  <a:cubicBezTo>
                    <a:pt x="25" y="19"/>
                    <a:pt x="19" y="13"/>
                    <a:pt x="19" y="7"/>
                  </a:cubicBezTo>
                  <a:cubicBezTo>
                    <a:pt x="19" y="7"/>
                    <a:pt x="13" y="7"/>
                    <a:pt x="13"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38"/>
            <p:cNvSpPr/>
            <p:nvPr/>
          </p:nvSpPr>
          <p:spPr>
            <a:xfrm rot="999412">
              <a:off x="1777346" y="2387687"/>
              <a:ext cx="212733" cy="253848"/>
            </a:xfrm>
            <a:custGeom>
              <a:avLst/>
              <a:gdLst/>
              <a:ahLst/>
              <a:cxnLst/>
              <a:rect l="l" t="t" r="r" b="b"/>
              <a:pathLst>
                <a:path w="621" h="741" extrusionOk="0">
                  <a:moveTo>
                    <a:pt x="620" y="0"/>
                  </a:moveTo>
                  <a:cubicBezTo>
                    <a:pt x="602" y="0"/>
                    <a:pt x="589" y="0"/>
                    <a:pt x="583" y="8"/>
                  </a:cubicBezTo>
                  <a:cubicBezTo>
                    <a:pt x="565" y="14"/>
                    <a:pt x="551" y="26"/>
                    <a:pt x="539" y="32"/>
                  </a:cubicBezTo>
                  <a:cubicBezTo>
                    <a:pt x="377" y="170"/>
                    <a:pt x="238" y="327"/>
                    <a:pt x="120" y="509"/>
                  </a:cubicBezTo>
                  <a:cubicBezTo>
                    <a:pt x="94" y="546"/>
                    <a:pt x="68" y="584"/>
                    <a:pt x="44" y="622"/>
                  </a:cubicBezTo>
                  <a:cubicBezTo>
                    <a:pt x="25" y="658"/>
                    <a:pt x="7" y="695"/>
                    <a:pt x="1" y="738"/>
                  </a:cubicBezTo>
                  <a:lnTo>
                    <a:pt x="1" y="738"/>
                  </a:lnTo>
                  <a:cubicBezTo>
                    <a:pt x="3" y="733"/>
                    <a:pt x="8" y="728"/>
                    <a:pt x="13" y="722"/>
                  </a:cubicBezTo>
                  <a:cubicBezTo>
                    <a:pt x="68" y="634"/>
                    <a:pt x="120" y="552"/>
                    <a:pt x="175" y="477"/>
                  </a:cubicBezTo>
                  <a:cubicBezTo>
                    <a:pt x="238" y="390"/>
                    <a:pt x="308" y="309"/>
                    <a:pt x="377" y="234"/>
                  </a:cubicBezTo>
                  <a:cubicBezTo>
                    <a:pt x="444" y="158"/>
                    <a:pt x="514" y="89"/>
                    <a:pt x="602" y="20"/>
                  </a:cubicBezTo>
                  <a:cubicBezTo>
                    <a:pt x="608" y="14"/>
                    <a:pt x="614" y="8"/>
                    <a:pt x="620" y="0"/>
                  </a:cubicBezTo>
                  <a:close/>
                  <a:moveTo>
                    <a:pt x="1" y="738"/>
                  </a:moveTo>
                  <a:cubicBezTo>
                    <a:pt x="1" y="739"/>
                    <a:pt x="1" y="740"/>
                    <a:pt x="1" y="741"/>
                  </a:cubicBezTo>
                  <a:cubicBezTo>
                    <a:pt x="1" y="740"/>
                    <a:pt x="1" y="739"/>
                    <a:pt x="1" y="738"/>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38"/>
            <p:cNvSpPr/>
            <p:nvPr/>
          </p:nvSpPr>
          <p:spPr>
            <a:xfrm rot="999412">
              <a:off x="2257245" y="2019313"/>
              <a:ext cx="88382" cy="324418"/>
            </a:xfrm>
            <a:custGeom>
              <a:avLst/>
              <a:gdLst/>
              <a:ahLst/>
              <a:cxnLst/>
              <a:rect l="l" t="t" r="r" b="b"/>
              <a:pathLst>
                <a:path w="258" h="947" extrusionOk="0">
                  <a:moveTo>
                    <a:pt x="226" y="1"/>
                  </a:moveTo>
                  <a:lnTo>
                    <a:pt x="226" y="62"/>
                  </a:lnTo>
                  <a:cubicBezTo>
                    <a:pt x="220" y="207"/>
                    <a:pt x="208" y="351"/>
                    <a:pt x="171" y="489"/>
                  </a:cubicBezTo>
                  <a:cubicBezTo>
                    <a:pt x="126" y="646"/>
                    <a:pt x="70" y="796"/>
                    <a:pt x="1" y="947"/>
                  </a:cubicBezTo>
                  <a:cubicBezTo>
                    <a:pt x="13" y="933"/>
                    <a:pt x="26" y="921"/>
                    <a:pt x="32" y="903"/>
                  </a:cubicBezTo>
                  <a:cubicBezTo>
                    <a:pt x="76" y="808"/>
                    <a:pt x="133" y="715"/>
                    <a:pt x="163" y="614"/>
                  </a:cubicBezTo>
                  <a:cubicBezTo>
                    <a:pt x="189" y="514"/>
                    <a:pt x="226" y="414"/>
                    <a:pt x="238" y="314"/>
                  </a:cubicBezTo>
                  <a:cubicBezTo>
                    <a:pt x="252" y="244"/>
                    <a:pt x="258" y="181"/>
                    <a:pt x="258" y="113"/>
                  </a:cubicBezTo>
                  <a:cubicBezTo>
                    <a:pt x="252" y="100"/>
                    <a:pt x="252" y="88"/>
                    <a:pt x="252" y="76"/>
                  </a:cubicBezTo>
                  <a:cubicBezTo>
                    <a:pt x="252" y="56"/>
                    <a:pt x="258" y="25"/>
                    <a:pt x="226"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38"/>
            <p:cNvSpPr/>
            <p:nvPr/>
          </p:nvSpPr>
          <p:spPr>
            <a:xfrm rot="999412">
              <a:off x="1232071" y="2842008"/>
              <a:ext cx="277135" cy="152788"/>
            </a:xfrm>
            <a:custGeom>
              <a:avLst/>
              <a:gdLst/>
              <a:ahLst/>
              <a:cxnLst/>
              <a:rect l="l" t="t" r="r" b="b"/>
              <a:pathLst>
                <a:path w="809" h="446" extrusionOk="0">
                  <a:moveTo>
                    <a:pt x="808" y="0"/>
                  </a:moveTo>
                  <a:cubicBezTo>
                    <a:pt x="790" y="0"/>
                    <a:pt x="784" y="12"/>
                    <a:pt x="771" y="18"/>
                  </a:cubicBezTo>
                  <a:cubicBezTo>
                    <a:pt x="640" y="119"/>
                    <a:pt x="507" y="226"/>
                    <a:pt x="357" y="301"/>
                  </a:cubicBezTo>
                  <a:cubicBezTo>
                    <a:pt x="252" y="357"/>
                    <a:pt x="151" y="408"/>
                    <a:pt x="32" y="426"/>
                  </a:cubicBezTo>
                  <a:lnTo>
                    <a:pt x="26" y="426"/>
                  </a:lnTo>
                  <a:cubicBezTo>
                    <a:pt x="18" y="426"/>
                    <a:pt x="12" y="426"/>
                    <a:pt x="0" y="432"/>
                  </a:cubicBezTo>
                  <a:cubicBezTo>
                    <a:pt x="12" y="445"/>
                    <a:pt x="18" y="445"/>
                    <a:pt x="32" y="445"/>
                  </a:cubicBezTo>
                  <a:lnTo>
                    <a:pt x="76" y="445"/>
                  </a:lnTo>
                  <a:cubicBezTo>
                    <a:pt x="145" y="432"/>
                    <a:pt x="214" y="408"/>
                    <a:pt x="276" y="376"/>
                  </a:cubicBezTo>
                  <a:cubicBezTo>
                    <a:pt x="464" y="287"/>
                    <a:pt x="634" y="163"/>
                    <a:pt x="796" y="24"/>
                  </a:cubicBezTo>
                  <a:cubicBezTo>
                    <a:pt x="802" y="18"/>
                    <a:pt x="808" y="12"/>
                    <a:pt x="808"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38"/>
            <p:cNvSpPr/>
            <p:nvPr/>
          </p:nvSpPr>
          <p:spPr>
            <a:xfrm rot="999412">
              <a:off x="1963388" y="1869511"/>
              <a:ext cx="73309" cy="279541"/>
            </a:xfrm>
            <a:custGeom>
              <a:avLst/>
              <a:gdLst/>
              <a:ahLst/>
              <a:cxnLst/>
              <a:rect l="l" t="t" r="r" b="b"/>
              <a:pathLst>
                <a:path w="214" h="816" extrusionOk="0">
                  <a:moveTo>
                    <a:pt x="214" y="1"/>
                  </a:moveTo>
                  <a:lnTo>
                    <a:pt x="214" y="1"/>
                  </a:lnTo>
                  <a:cubicBezTo>
                    <a:pt x="120" y="189"/>
                    <a:pt x="45" y="383"/>
                    <a:pt x="20" y="590"/>
                  </a:cubicBezTo>
                  <a:cubicBezTo>
                    <a:pt x="8" y="666"/>
                    <a:pt x="0" y="741"/>
                    <a:pt x="8" y="816"/>
                  </a:cubicBezTo>
                  <a:cubicBezTo>
                    <a:pt x="20" y="784"/>
                    <a:pt x="26" y="753"/>
                    <a:pt x="32" y="721"/>
                  </a:cubicBezTo>
                  <a:cubicBezTo>
                    <a:pt x="38" y="660"/>
                    <a:pt x="38" y="602"/>
                    <a:pt x="57" y="547"/>
                  </a:cubicBezTo>
                  <a:cubicBezTo>
                    <a:pt x="75" y="452"/>
                    <a:pt x="101" y="359"/>
                    <a:pt x="126" y="270"/>
                  </a:cubicBezTo>
                  <a:cubicBezTo>
                    <a:pt x="150" y="177"/>
                    <a:pt x="188" y="95"/>
                    <a:pt x="214"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38"/>
            <p:cNvSpPr/>
            <p:nvPr/>
          </p:nvSpPr>
          <p:spPr>
            <a:xfrm rot="999412">
              <a:off x="2023508" y="2089042"/>
              <a:ext cx="159292" cy="290161"/>
            </a:xfrm>
            <a:custGeom>
              <a:avLst/>
              <a:gdLst/>
              <a:ahLst/>
              <a:cxnLst/>
              <a:rect l="l" t="t" r="r" b="b"/>
              <a:pathLst>
                <a:path w="465" h="847" extrusionOk="0">
                  <a:moveTo>
                    <a:pt x="464" y="0"/>
                  </a:moveTo>
                  <a:cubicBezTo>
                    <a:pt x="395" y="145"/>
                    <a:pt x="326" y="289"/>
                    <a:pt x="251" y="433"/>
                  </a:cubicBezTo>
                  <a:cubicBezTo>
                    <a:pt x="175" y="578"/>
                    <a:pt x="88" y="709"/>
                    <a:pt x="1" y="847"/>
                  </a:cubicBezTo>
                  <a:cubicBezTo>
                    <a:pt x="213" y="596"/>
                    <a:pt x="357" y="307"/>
                    <a:pt x="464"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38"/>
            <p:cNvSpPr/>
            <p:nvPr/>
          </p:nvSpPr>
          <p:spPr>
            <a:xfrm rot="999412">
              <a:off x="1373720" y="1490908"/>
              <a:ext cx="26035" cy="253163"/>
            </a:xfrm>
            <a:custGeom>
              <a:avLst/>
              <a:gdLst/>
              <a:ahLst/>
              <a:cxnLst/>
              <a:rect l="l" t="t" r="r" b="b"/>
              <a:pathLst>
                <a:path w="76" h="739" extrusionOk="0">
                  <a:moveTo>
                    <a:pt x="64" y="0"/>
                  </a:moveTo>
                  <a:cubicBezTo>
                    <a:pt x="56" y="0"/>
                    <a:pt x="50" y="6"/>
                    <a:pt x="50" y="12"/>
                  </a:cubicBezTo>
                  <a:cubicBezTo>
                    <a:pt x="44" y="18"/>
                    <a:pt x="44" y="24"/>
                    <a:pt x="38" y="32"/>
                  </a:cubicBezTo>
                  <a:cubicBezTo>
                    <a:pt x="26" y="69"/>
                    <a:pt x="19" y="113"/>
                    <a:pt x="13" y="151"/>
                  </a:cubicBezTo>
                  <a:cubicBezTo>
                    <a:pt x="1" y="232"/>
                    <a:pt x="1" y="313"/>
                    <a:pt x="13" y="394"/>
                  </a:cubicBezTo>
                  <a:cubicBezTo>
                    <a:pt x="26" y="513"/>
                    <a:pt x="38" y="626"/>
                    <a:pt x="76" y="739"/>
                  </a:cubicBezTo>
                  <a:cubicBezTo>
                    <a:pt x="76" y="658"/>
                    <a:pt x="64" y="588"/>
                    <a:pt x="56" y="513"/>
                  </a:cubicBezTo>
                  <a:cubicBezTo>
                    <a:pt x="38" y="370"/>
                    <a:pt x="32" y="226"/>
                    <a:pt x="50" y="87"/>
                  </a:cubicBezTo>
                  <a:cubicBezTo>
                    <a:pt x="56" y="62"/>
                    <a:pt x="70" y="44"/>
                    <a:pt x="76" y="18"/>
                  </a:cubicBezTo>
                  <a:lnTo>
                    <a:pt x="76" y="0"/>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38"/>
            <p:cNvSpPr/>
            <p:nvPr/>
          </p:nvSpPr>
          <p:spPr>
            <a:xfrm rot="999412">
              <a:off x="1912890" y="2478877"/>
              <a:ext cx="215131" cy="198351"/>
            </a:xfrm>
            <a:custGeom>
              <a:avLst/>
              <a:gdLst/>
              <a:ahLst/>
              <a:cxnLst/>
              <a:rect l="l" t="t" r="r" b="b"/>
              <a:pathLst>
                <a:path w="628" h="579" extrusionOk="0">
                  <a:moveTo>
                    <a:pt x="628" y="1"/>
                  </a:moveTo>
                  <a:lnTo>
                    <a:pt x="628" y="1"/>
                  </a:lnTo>
                  <a:cubicBezTo>
                    <a:pt x="608" y="7"/>
                    <a:pt x="590" y="20"/>
                    <a:pt x="577" y="26"/>
                  </a:cubicBezTo>
                  <a:cubicBezTo>
                    <a:pt x="558" y="38"/>
                    <a:pt x="539" y="44"/>
                    <a:pt x="521" y="58"/>
                  </a:cubicBezTo>
                  <a:cubicBezTo>
                    <a:pt x="446" y="108"/>
                    <a:pt x="376" y="165"/>
                    <a:pt x="313" y="226"/>
                  </a:cubicBezTo>
                  <a:cubicBezTo>
                    <a:pt x="214" y="327"/>
                    <a:pt x="107" y="434"/>
                    <a:pt x="20" y="547"/>
                  </a:cubicBezTo>
                  <a:cubicBezTo>
                    <a:pt x="12" y="553"/>
                    <a:pt x="6" y="565"/>
                    <a:pt x="0" y="571"/>
                  </a:cubicBezTo>
                  <a:cubicBezTo>
                    <a:pt x="6" y="571"/>
                    <a:pt x="6" y="571"/>
                    <a:pt x="6" y="578"/>
                  </a:cubicBezTo>
                  <a:cubicBezTo>
                    <a:pt x="44" y="541"/>
                    <a:pt x="88" y="496"/>
                    <a:pt x="125" y="458"/>
                  </a:cubicBezTo>
                  <a:cubicBezTo>
                    <a:pt x="163" y="421"/>
                    <a:pt x="200" y="377"/>
                    <a:pt x="238" y="339"/>
                  </a:cubicBezTo>
                  <a:cubicBezTo>
                    <a:pt x="283" y="302"/>
                    <a:pt x="321" y="258"/>
                    <a:pt x="364" y="220"/>
                  </a:cubicBezTo>
                  <a:cubicBezTo>
                    <a:pt x="408" y="183"/>
                    <a:pt x="452" y="151"/>
                    <a:pt x="489" y="114"/>
                  </a:cubicBezTo>
                  <a:cubicBezTo>
                    <a:pt x="521" y="82"/>
                    <a:pt x="564" y="64"/>
                    <a:pt x="602" y="32"/>
                  </a:cubicBezTo>
                  <a:cubicBezTo>
                    <a:pt x="614" y="20"/>
                    <a:pt x="622" y="14"/>
                    <a:pt x="628"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38"/>
            <p:cNvSpPr/>
            <p:nvPr/>
          </p:nvSpPr>
          <p:spPr>
            <a:xfrm rot="999412">
              <a:off x="1858365" y="1664880"/>
              <a:ext cx="43163" cy="234321"/>
            </a:xfrm>
            <a:custGeom>
              <a:avLst/>
              <a:gdLst/>
              <a:ahLst/>
              <a:cxnLst/>
              <a:rect l="l" t="t" r="r" b="b"/>
              <a:pathLst>
                <a:path w="126" h="684" extrusionOk="0">
                  <a:moveTo>
                    <a:pt x="1" y="0"/>
                  </a:moveTo>
                  <a:lnTo>
                    <a:pt x="1" y="12"/>
                  </a:lnTo>
                  <a:cubicBezTo>
                    <a:pt x="25" y="125"/>
                    <a:pt x="56" y="232"/>
                    <a:pt x="68" y="345"/>
                  </a:cubicBezTo>
                  <a:cubicBezTo>
                    <a:pt x="88" y="458"/>
                    <a:pt x="100" y="570"/>
                    <a:pt x="113" y="683"/>
                  </a:cubicBezTo>
                  <a:cubicBezTo>
                    <a:pt x="126" y="677"/>
                    <a:pt x="126" y="671"/>
                    <a:pt x="126" y="664"/>
                  </a:cubicBezTo>
                  <a:cubicBezTo>
                    <a:pt x="120" y="476"/>
                    <a:pt x="106" y="288"/>
                    <a:pt x="62" y="107"/>
                  </a:cubicBezTo>
                  <a:cubicBezTo>
                    <a:pt x="56" y="88"/>
                    <a:pt x="50" y="62"/>
                    <a:pt x="38" y="44"/>
                  </a:cubicBezTo>
                  <a:cubicBezTo>
                    <a:pt x="38" y="38"/>
                    <a:pt x="38" y="32"/>
                    <a:pt x="31" y="24"/>
                  </a:cubicBezTo>
                  <a:cubicBezTo>
                    <a:pt x="31" y="18"/>
                    <a:pt x="25" y="0"/>
                    <a:pt x="7"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38"/>
            <p:cNvSpPr/>
            <p:nvPr/>
          </p:nvSpPr>
          <p:spPr>
            <a:xfrm rot="999412">
              <a:off x="1197049" y="1716918"/>
              <a:ext cx="152784" cy="266866"/>
            </a:xfrm>
            <a:custGeom>
              <a:avLst/>
              <a:gdLst/>
              <a:ahLst/>
              <a:cxnLst/>
              <a:rect l="l" t="t" r="r" b="b"/>
              <a:pathLst>
                <a:path w="446" h="779" extrusionOk="0">
                  <a:moveTo>
                    <a:pt x="1" y="1"/>
                  </a:moveTo>
                  <a:cubicBezTo>
                    <a:pt x="13" y="13"/>
                    <a:pt x="19" y="26"/>
                    <a:pt x="32" y="38"/>
                  </a:cubicBezTo>
                  <a:cubicBezTo>
                    <a:pt x="62" y="76"/>
                    <a:pt x="88" y="107"/>
                    <a:pt x="114" y="145"/>
                  </a:cubicBezTo>
                  <a:cubicBezTo>
                    <a:pt x="151" y="195"/>
                    <a:pt x="183" y="246"/>
                    <a:pt x="213" y="296"/>
                  </a:cubicBezTo>
                  <a:cubicBezTo>
                    <a:pt x="244" y="339"/>
                    <a:pt x="270" y="389"/>
                    <a:pt x="296" y="446"/>
                  </a:cubicBezTo>
                  <a:cubicBezTo>
                    <a:pt x="320" y="496"/>
                    <a:pt x="345" y="553"/>
                    <a:pt x="371" y="608"/>
                  </a:cubicBezTo>
                  <a:cubicBezTo>
                    <a:pt x="395" y="660"/>
                    <a:pt x="420" y="715"/>
                    <a:pt x="446" y="778"/>
                  </a:cubicBezTo>
                  <a:cubicBezTo>
                    <a:pt x="401" y="577"/>
                    <a:pt x="213" y="183"/>
                    <a:pt x="56" y="38"/>
                  </a:cubicBezTo>
                  <a:cubicBezTo>
                    <a:pt x="38" y="26"/>
                    <a:pt x="19" y="13"/>
                    <a:pt x="7"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38"/>
            <p:cNvSpPr/>
            <p:nvPr/>
          </p:nvSpPr>
          <p:spPr>
            <a:xfrm rot="999412">
              <a:off x="1319628" y="1575745"/>
              <a:ext cx="62689" cy="223359"/>
            </a:xfrm>
            <a:custGeom>
              <a:avLst/>
              <a:gdLst/>
              <a:ahLst/>
              <a:cxnLst/>
              <a:rect l="l" t="t" r="r" b="b"/>
              <a:pathLst>
                <a:path w="183" h="652" extrusionOk="0">
                  <a:moveTo>
                    <a:pt x="20" y="0"/>
                  </a:moveTo>
                  <a:cubicBezTo>
                    <a:pt x="1" y="6"/>
                    <a:pt x="1" y="18"/>
                    <a:pt x="1" y="32"/>
                  </a:cubicBezTo>
                  <a:cubicBezTo>
                    <a:pt x="8" y="182"/>
                    <a:pt x="14" y="333"/>
                    <a:pt x="64" y="477"/>
                  </a:cubicBezTo>
                  <a:cubicBezTo>
                    <a:pt x="70" y="495"/>
                    <a:pt x="76" y="507"/>
                    <a:pt x="90" y="527"/>
                  </a:cubicBezTo>
                  <a:cubicBezTo>
                    <a:pt x="108" y="571"/>
                    <a:pt x="127" y="608"/>
                    <a:pt x="159" y="640"/>
                  </a:cubicBezTo>
                  <a:cubicBezTo>
                    <a:pt x="159" y="646"/>
                    <a:pt x="165" y="652"/>
                    <a:pt x="171" y="652"/>
                  </a:cubicBezTo>
                  <a:lnTo>
                    <a:pt x="183" y="652"/>
                  </a:lnTo>
                  <a:cubicBezTo>
                    <a:pt x="171" y="628"/>
                    <a:pt x="159" y="608"/>
                    <a:pt x="151" y="583"/>
                  </a:cubicBezTo>
                  <a:cubicBezTo>
                    <a:pt x="114" y="501"/>
                    <a:pt x="84" y="420"/>
                    <a:pt x="64" y="333"/>
                  </a:cubicBezTo>
                  <a:cubicBezTo>
                    <a:pt x="38" y="220"/>
                    <a:pt x="32" y="113"/>
                    <a:pt x="2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38"/>
            <p:cNvSpPr/>
            <p:nvPr/>
          </p:nvSpPr>
          <p:spPr>
            <a:xfrm rot="999412">
              <a:off x="2292143" y="2001735"/>
              <a:ext cx="51727" cy="226099"/>
            </a:xfrm>
            <a:custGeom>
              <a:avLst/>
              <a:gdLst/>
              <a:ahLst/>
              <a:cxnLst/>
              <a:rect l="l" t="t" r="r" b="b"/>
              <a:pathLst>
                <a:path w="151" h="660" extrusionOk="0">
                  <a:moveTo>
                    <a:pt x="127" y="0"/>
                  </a:moveTo>
                  <a:cubicBezTo>
                    <a:pt x="127" y="7"/>
                    <a:pt x="127" y="13"/>
                    <a:pt x="119" y="20"/>
                  </a:cubicBezTo>
                  <a:cubicBezTo>
                    <a:pt x="101" y="125"/>
                    <a:pt x="101" y="226"/>
                    <a:pt x="76" y="327"/>
                  </a:cubicBezTo>
                  <a:cubicBezTo>
                    <a:pt x="51" y="434"/>
                    <a:pt x="26" y="546"/>
                    <a:pt x="0" y="659"/>
                  </a:cubicBezTo>
                  <a:cubicBezTo>
                    <a:pt x="32" y="602"/>
                    <a:pt x="51" y="546"/>
                    <a:pt x="63" y="489"/>
                  </a:cubicBezTo>
                  <a:cubicBezTo>
                    <a:pt x="89" y="408"/>
                    <a:pt x="113" y="321"/>
                    <a:pt x="127" y="232"/>
                  </a:cubicBezTo>
                  <a:cubicBezTo>
                    <a:pt x="139" y="176"/>
                    <a:pt x="145" y="119"/>
                    <a:pt x="151" y="64"/>
                  </a:cubicBezTo>
                  <a:lnTo>
                    <a:pt x="151" y="50"/>
                  </a:lnTo>
                  <a:cubicBezTo>
                    <a:pt x="151" y="32"/>
                    <a:pt x="151" y="20"/>
                    <a:pt x="127"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38"/>
            <p:cNvSpPr/>
            <p:nvPr/>
          </p:nvSpPr>
          <p:spPr>
            <a:xfrm rot="999412">
              <a:off x="1428143" y="1676197"/>
              <a:ext cx="62689" cy="257959"/>
            </a:xfrm>
            <a:custGeom>
              <a:avLst/>
              <a:gdLst/>
              <a:ahLst/>
              <a:cxnLst/>
              <a:rect l="l" t="t" r="r" b="b"/>
              <a:pathLst>
                <a:path w="183" h="753" extrusionOk="0">
                  <a:moveTo>
                    <a:pt x="176" y="0"/>
                  </a:moveTo>
                  <a:cubicBezTo>
                    <a:pt x="157" y="0"/>
                    <a:pt x="151" y="12"/>
                    <a:pt x="145" y="26"/>
                  </a:cubicBezTo>
                  <a:cubicBezTo>
                    <a:pt x="139" y="44"/>
                    <a:pt x="133" y="56"/>
                    <a:pt x="125" y="70"/>
                  </a:cubicBezTo>
                  <a:cubicBezTo>
                    <a:pt x="119" y="88"/>
                    <a:pt x="113" y="107"/>
                    <a:pt x="107" y="119"/>
                  </a:cubicBezTo>
                  <a:cubicBezTo>
                    <a:pt x="38" y="319"/>
                    <a:pt x="6" y="521"/>
                    <a:pt x="0" y="727"/>
                  </a:cubicBezTo>
                  <a:lnTo>
                    <a:pt x="0" y="753"/>
                  </a:lnTo>
                  <a:cubicBezTo>
                    <a:pt x="20" y="747"/>
                    <a:pt x="12" y="727"/>
                    <a:pt x="20" y="715"/>
                  </a:cubicBezTo>
                  <a:cubicBezTo>
                    <a:pt x="32" y="608"/>
                    <a:pt x="38" y="501"/>
                    <a:pt x="64" y="395"/>
                  </a:cubicBezTo>
                  <a:cubicBezTo>
                    <a:pt x="82" y="276"/>
                    <a:pt x="113" y="157"/>
                    <a:pt x="163" y="44"/>
                  </a:cubicBezTo>
                  <a:cubicBezTo>
                    <a:pt x="170" y="32"/>
                    <a:pt x="176" y="12"/>
                    <a:pt x="182"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38"/>
            <p:cNvSpPr/>
            <p:nvPr/>
          </p:nvSpPr>
          <p:spPr>
            <a:xfrm rot="999412">
              <a:off x="2202267" y="2212703"/>
              <a:ext cx="103112" cy="204517"/>
            </a:xfrm>
            <a:custGeom>
              <a:avLst/>
              <a:gdLst/>
              <a:ahLst/>
              <a:cxnLst/>
              <a:rect l="l" t="t" r="r" b="b"/>
              <a:pathLst>
                <a:path w="301" h="597" extrusionOk="0">
                  <a:moveTo>
                    <a:pt x="301" y="1"/>
                  </a:moveTo>
                  <a:cubicBezTo>
                    <a:pt x="232" y="202"/>
                    <a:pt x="156" y="402"/>
                    <a:pt x="18" y="571"/>
                  </a:cubicBezTo>
                  <a:cubicBezTo>
                    <a:pt x="12" y="584"/>
                    <a:pt x="6" y="590"/>
                    <a:pt x="0" y="596"/>
                  </a:cubicBezTo>
                  <a:cubicBezTo>
                    <a:pt x="38" y="590"/>
                    <a:pt x="38" y="590"/>
                    <a:pt x="50" y="578"/>
                  </a:cubicBezTo>
                  <a:cubicBezTo>
                    <a:pt x="50" y="571"/>
                    <a:pt x="56" y="571"/>
                    <a:pt x="56" y="571"/>
                  </a:cubicBezTo>
                  <a:cubicBezTo>
                    <a:pt x="107" y="515"/>
                    <a:pt x="144" y="452"/>
                    <a:pt x="176" y="383"/>
                  </a:cubicBezTo>
                  <a:cubicBezTo>
                    <a:pt x="226" y="278"/>
                    <a:pt x="263" y="171"/>
                    <a:pt x="295" y="64"/>
                  </a:cubicBezTo>
                  <a:cubicBezTo>
                    <a:pt x="301" y="38"/>
                    <a:pt x="301" y="20"/>
                    <a:pt x="301"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38"/>
            <p:cNvSpPr/>
            <p:nvPr/>
          </p:nvSpPr>
          <p:spPr>
            <a:xfrm rot="999412">
              <a:off x="1799057" y="2392701"/>
              <a:ext cx="137368" cy="178481"/>
            </a:xfrm>
            <a:custGeom>
              <a:avLst/>
              <a:gdLst/>
              <a:ahLst/>
              <a:cxnLst/>
              <a:rect l="l" t="t" r="r" b="b"/>
              <a:pathLst>
                <a:path w="401" h="521" extrusionOk="0">
                  <a:moveTo>
                    <a:pt x="400" y="0"/>
                  </a:moveTo>
                  <a:cubicBezTo>
                    <a:pt x="313" y="38"/>
                    <a:pt x="181" y="208"/>
                    <a:pt x="56" y="420"/>
                  </a:cubicBezTo>
                  <a:cubicBezTo>
                    <a:pt x="38" y="451"/>
                    <a:pt x="18" y="483"/>
                    <a:pt x="0" y="520"/>
                  </a:cubicBezTo>
                  <a:cubicBezTo>
                    <a:pt x="18" y="495"/>
                    <a:pt x="30" y="477"/>
                    <a:pt x="44" y="457"/>
                  </a:cubicBezTo>
                  <a:cubicBezTo>
                    <a:pt x="163" y="301"/>
                    <a:pt x="270" y="138"/>
                    <a:pt x="40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38"/>
            <p:cNvSpPr/>
            <p:nvPr/>
          </p:nvSpPr>
          <p:spPr>
            <a:xfrm rot="999412">
              <a:off x="1732660" y="1616708"/>
              <a:ext cx="26035" cy="195610"/>
            </a:xfrm>
            <a:custGeom>
              <a:avLst/>
              <a:gdLst/>
              <a:ahLst/>
              <a:cxnLst/>
              <a:rect l="l" t="t" r="r" b="b"/>
              <a:pathLst>
                <a:path w="76" h="571" extrusionOk="0">
                  <a:moveTo>
                    <a:pt x="75" y="1"/>
                  </a:moveTo>
                  <a:cubicBezTo>
                    <a:pt x="75" y="14"/>
                    <a:pt x="69" y="26"/>
                    <a:pt x="62" y="38"/>
                  </a:cubicBezTo>
                  <a:cubicBezTo>
                    <a:pt x="12" y="214"/>
                    <a:pt x="0" y="390"/>
                    <a:pt x="6" y="571"/>
                  </a:cubicBezTo>
                  <a:cubicBezTo>
                    <a:pt x="32" y="390"/>
                    <a:pt x="50" y="214"/>
                    <a:pt x="75" y="32"/>
                  </a:cubicBezTo>
                  <a:lnTo>
                    <a:pt x="75" y="1"/>
                  </a:ln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38"/>
            <p:cNvSpPr/>
            <p:nvPr/>
          </p:nvSpPr>
          <p:spPr>
            <a:xfrm rot="999412">
              <a:off x="1557244" y="1514817"/>
              <a:ext cx="56523" cy="180537"/>
            </a:xfrm>
            <a:custGeom>
              <a:avLst/>
              <a:gdLst/>
              <a:ahLst/>
              <a:cxnLst/>
              <a:rect l="l" t="t" r="r" b="b"/>
              <a:pathLst>
                <a:path w="165" h="527" extrusionOk="0">
                  <a:moveTo>
                    <a:pt x="0" y="0"/>
                  </a:moveTo>
                  <a:lnTo>
                    <a:pt x="0" y="0"/>
                  </a:lnTo>
                  <a:cubicBezTo>
                    <a:pt x="38" y="95"/>
                    <a:pt x="82" y="170"/>
                    <a:pt x="101" y="258"/>
                  </a:cubicBezTo>
                  <a:cubicBezTo>
                    <a:pt x="113" y="327"/>
                    <a:pt x="113" y="402"/>
                    <a:pt x="113" y="477"/>
                  </a:cubicBezTo>
                  <a:lnTo>
                    <a:pt x="113" y="521"/>
                  </a:lnTo>
                  <a:lnTo>
                    <a:pt x="113" y="527"/>
                  </a:lnTo>
                  <a:cubicBezTo>
                    <a:pt x="113" y="521"/>
                    <a:pt x="119" y="521"/>
                    <a:pt x="119" y="515"/>
                  </a:cubicBezTo>
                  <a:cubicBezTo>
                    <a:pt x="127" y="503"/>
                    <a:pt x="133" y="489"/>
                    <a:pt x="133" y="471"/>
                  </a:cubicBezTo>
                  <a:cubicBezTo>
                    <a:pt x="164" y="327"/>
                    <a:pt x="101" y="95"/>
                    <a:pt x="0"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38"/>
            <p:cNvSpPr/>
            <p:nvPr/>
          </p:nvSpPr>
          <p:spPr>
            <a:xfrm rot="999412">
              <a:off x="1537643" y="1522800"/>
              <a:ext cx="28433" cy="171973"/>
            </a:xfrm>
            <a:custGeom>
              <a:avLst/>
              <a:gdLst/>
              <a:ahLst/>
              <a:cxnLst/>
              <a:rect l="l" t="t" r="r" b="b"/>
              <a:pathLst>
                <a:path w="83" h="502" extrusionOk="0">
                  <a:moveTo>
                    <a:pt x="19" y="1"/>
                  </a:moveTo>
                  <a:cubicBezTo>
                    <a:pt x="1" y="7"/>
                    <a:pt x="13" y="19"/>
                    <a:pt x="13" y="31"/>
                  </a:cubicBezTo>
                  <a:cubicBezTo>
                    <a:pt x="26" y="113"/>
                    <a:pt x="38" y="195"/>
                    <a:pt x="44" y="276"/>
                  </a:cubicBezTo>
                  <a:cubicBezTo>
                    <a:pt x="56" y="345"/>
                    <a:pt x="50" y="414"/>
                    <a:pt x="38" y="489"/>
                  </a:cubicBezTo>
                  <a:lnTo>
                    <a:pt x="38" y="501"/>
                  </a:lnTo>
                  <a:cubicBezTo>
                    <a:pt x="50" y="501"/>
                    <a:pt x="64" y="495"/>
                    <a:pt x="64" y="482"/>
                  </a:cubicBezTo>
                  <a:cubicBezTo>
                    <a:pt x="64" y="476"/>
                    <a:pt x="70" y="470"/>
                    <a:pt x="70" y="470"/>
                  </a:cubicBezTo>
                  <a:cubicBezTo>
                    <a:pt x="76" y="438"/>
                    <a:pt x="82" y="414"/>
                    <a:pt x="82" y="383"/>
                  </a:cubicBezTo>
                  <a:cubicBezTo>
                    <a:pt x="82" y="250"/>
                    <a:pt x="56" y="125"/>
                    <a:pt x="19"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38"/>
            <p:cNvSpPr/>
            <p:nvPr/>
          </p:nvSpPr>
          <p:spPr>
            <a:xfrm rot="999412">
              <a:off x="1446894" y="1549718"/>
              <a:ext cx="15073" cy="184990"/>
            </a:xfrm>
            <a:custGeom>
              <a:avLst/>
              <a:gdLst/>
              <a:ahLst/>
              <a:cxnLst/>
              <a:rect l="l" t="t" r="r" b="b"/>
              <a:pathLst>
                <a:path w="44" h="540" extrusionOk="0">
                  <a:moveTo>
                    <a:pt x="12" y="1"/>
                  </a:moveTo>
                  <a:cubicBezTo>
                    <a:pt x="0" y="7"/>
                    <a:pt x="0" y="19"/>
                    <a:pt x="0" y="25"/>
                  </a:cubicBezTo>
                  <a:cubicBezTo>
                    <a:pt x="6" y="195"/>
                    <a:pt x="12" y="363"/>
                    <a:pt x="6" y="533"/>
                  </a:cubicBezTo>
                  <a:lnTo>
                    <a:pt x="12" y="539"/>
                  </a:lnTo>
                  <a:cubicBezTo>
                    <a:pt x="44" y="357"/>
                    <a:pt x="44" y="183"/>
                    <a:pt x="12"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38"/>
            <p:cNvSpPr/>
            <p:nvPr/>
          </p:nvSpPr>
          <p:spPr>
            <a:xfrm rot="999412">
              <a:off x="1485621" y="1482068"/>
              <a:ext cx="26035" cy="165806"/>
            </a:xfrm>
            <a:custGeom>
              <a:avLst/>
              <a:gdLst/>
              <a:ahLst/>
              <a:cxnLst/>
              <a:rect l="l" t="t" r="r" b="b"/>
              <a:pathLst>
                <a:path w="76" h="484" extrusionOk="0">
                  <a:moveTo>
                    <a:pt x="1" y="0"/>
                  </a:moveTo>
                  <a:cubicBezTo>
                    <a:pt x="7" y="12"/>
                    <a:pt x="7" y="18"/>
                    <a:pt x="7" y="24"/>
                  </a:cubicBezTo>
                  <a:cubicBezTo>
                    <a:pt x="26" y="175"/>
                    <a:pt x="38" y="325"/>
                    <a:pt x="44" y="483"/>
                  </a:cubicBezTo>
                  <a:cubicBezTo>
                    <a:pt x="76" y="382"/>
                    <a:pt x="64" y="119"/>
                    <a:pt x="13" y="24"/>
                  </a:cubicBezTo>
                  <a:cubicBezTo>
                    <a:pt x="13" y="12"/>
                    <a:pt x="7" y="6"/>
                    <a:pt x="1"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38"/>
            <p:cNvSpPr/>
            <p:nvPr/>
          </p:nvSpPr>
          <p:spPr>
            <a:xfrm rot="999412">
              <a:off x="1296490" y="1523516"/>
              <a:ext cx="24322" cy="163751"/>
            </a:xfrm>
            <a:custGeom>
              <a:avLst/>
              <a:gdLst/>
              <a:ahLst/>
              <a:cxnLst/>
              <a:rect l="l" t="t" r="r" b="b"/>
              <a:pathLst>
                <a:path w="71" h="478" extrusionOk="0">
                  <a:moveTo>
                    <a:pt x="51" y="1"/>
                  </a:moveTo>
                  <a:cubicBezTo>
                    <a:pt x="39" y="1"/>
                    <a:pt x="33" y="13"/>
                    <a:pt x="27" y="26"/>
                  </a:cubicBezTo>
                  <a:cubicBezTo>
                    <a:pt x="19" y="58"/>
                    <a:pt x="13" y="88"/>
                    <a:pt x="7" y="125"/>
                  </a:cubicBezTo>
                  <a:cubicBezTo>
                    <a:pt x="7" y="139"/>
                    <a:pt x="1" y="151"/>
                    <a:pt x="1" y="171"/>
                  </a:cubicBezTo>
                  <a:cubicBezTo>
                    <a:pt x="1" y="270"/>
                    <a:pt x="19" y="371"/>
                    <a:pt x="51" y="477"/>
                  </a:cubicBezTo>
                  <a:cubicBezTo>
                    <a:pt x="70" y="464"/>
                    <a:pt x="57" y="446"/>
                    <a:pt x="57" y="434"/>
                  </a:cubicBezTo>
                  <a:cubicBezTo>
                    <a:pt x="45" y="351"/>
                    <a:pt x="33" y="270"/>
                    <a:pt x="33" y="189"/>
                  </a:cubicBezTo>
                  <a:cubicBezTo>
                    <a:pt x="33" y="145"/>
                    <a:pt x="33" y="101"/>
                    <a:pt x="45" y="58"/>
                  </a:cubicBezTo>
                  <a:cubicBezTo>
                    <a:pt x="45" y="38"/>
                    <a:pt x="51" y="20"/>
                    <a:pt x="57"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38"/>
            <p:cNvSpPr/>
            <p:nvPr/>
          </p:nvSpPr>
          <p:spPr>
            <a:xfrm rot="999412">
              <a:off x="1990686" y="1829723"/>
              <a:ext cx="66800" cy="158955"/>
            </a:xfrm>
            <a:custGeom>
              <a:avLst/>
              <a:gdLst/>
              <a:ahLst/>
              <a:cxnLst/>
              <a:rect l="l" t="t" r="r" b="b"/>
              <a:pathLst>
                <a:path w="195" h="464" extrusionOk="0">
                  <a:moveTo>
                    <a:pt x="195" y="0"/>
                  </a:moveTo>
                  <a:lnTo>
                    <a:pt x="195" y="0"/>
                  </a:lnTo>
                  <a:cubicBezTo>
                    <a:pt x="189" y="6"/>
                    <a:pt x="183" y="12"/>
                    <a:pt x="183" y="12"/>
                  </a:cubicBezTo>
                  <a:cubicBezTo>
                    <a:pt x="127" y="75"/>
                    <a:pt x="96" y="150"/>
                    <a:pt x="64" y="219"/>
                  </a:cubicBezTo>
                  <a:cubicBezTo>
                    <a:pt x="33" y="301"/>
                    <a:pt x="7" y="376"/>
                    <a:pt x="1" y="463"/>
                  </a:cubicBezTo>
                  <a:cubicBezTo>
                    <a:pt x="52" y="307"/>
                    <a:pt x="114" y="156"/>
                    <a:pt x="189" y="12"/>
                  </a:cubicBezTo>
                  <a:cubicBezTo>
                    <a:pt x="189" y="6"/>
                    <a:pt x="189" y="6"/>
                    <a:pt x="195" y="0"/>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38"/>
            <p:cNvSpPr/>
            <p:nvPr/>
          </p:nvSpPr>
          <p:spPr>
            <a:xfrm rot="999412">
              <a:off x="1610496" y="1543194"/>
              <a:ext cx="32544" cy="79820"/>
            </a:xfrm>
            <a:custGeom>
              <a:avLst/>
              <a:gdLst/>
              <a:ahLst/>
              <a:cxnLst/>
              <a:rect l="l" t="t" r="r" b="b"/>
              <a:pathLst>
                <a:path w="95" h="233" extrusionOk="0">
                  <a:moveTo>
                    <a:pt x="1" y="1"/>
                  </a:moveTo>
                  <a:cubicBezTo>
                    <a:pt x="1" y="13"/>
                    <a:pt x="7" y="19"/>
                    <a:pt x="13" y="31"/>
                  </a:cubicBezTo>
                  <a:cubicBezTo>
                    <a:pt x="38" y="94"/>
                    <a:pt x="76" y="157"/>
                    <a:pt x="88" y="232"/>
                  </a:cubicBezTo>
                  <a:cubicBezTo>
                    <a:pt x="94" y="181"/>
                    <a:pt x="88" y="125"/>
                    <a:pt x="62" y="82"/>
                  </a:cubicBezTo>
                  <a:cubicBezTo>
                    <a:pt x="50" y="50"/>
                    <a:pt x="25" y="19"/>
                    <a:pt x="1" y="1"/>
                  </a:cubicBezTo>
                  <a:close/>
                </a:path>
              </a:pathLst>
            </a:custGeom>
            <a:gradFill>
              <a:gsLst>
                <a:gs pos="0">
                  <a:schemeClr val="dk1"/>
                </a:gs>
                <a:gs pos="100000">
                  <a:schemeClr val="accen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 xmlns:p14="http://schemas.microsoft.com/office/powerpoint/2010/main" val="2067997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dk1"/>
        </a:solidFill>
        <a:effectLst/>
      </p:bgPr>
    </p:bg>
    <p:spTree>
      <p:nvGrpSpPr>
        <p:cNvPr id="1" name="Shape 1306"/>
        <p:cNvGrpSpPr/>
        <p:nvPr/>
      </p:nvGrpSpPr>
      <p:grpSpPr>
        <a:xfrm>
          <a:off x="0" y="0"/>
          <a:ext cx="0" cy="0"/>
          <a:chOff x="0" y="0"/>
          <a:chExt cx="0" cy="0"/>
        </a:xfrm>
      </p:grpSpPr>
      <p:sp>
        <p:nvSpPr>
          <p:cNvPr id="1307" name="Google Shape;1307;p39"/>
          <p:cNvSpPr/>
          <p:nvPr/>
        </p:nvSpPr>
        <p:spPr>
          <a:xfrm rot="782344">
            <a:off x="9285213" y="2094466"/>
            <a:ext cx="2813623" cy="4763501"/>
          </a:xfrm>
          <a:custGeom>
            <a:avLst/>
            <a:gdLst/>
            <a:ahLst/>
            <a:cxnLst/>
            <a:rect l="l" t="t" r="r" b="b"/>
            <a:pathLst>
              <a:path w="8368" h="14167" extrusionOk="0">
                <a:moveTo>
                  <a:pt x="1605" y="649"/>
                </a:moveTo>
                <a:cubicBezTo>
                  <a:pt x="1787" y="699"/>
                  <a:pt x="1938" y="831"/>
                  <a:pt x="2037" y="994"/>
                </a:cubicBezTo>
                <a:cubicBezTo>
                  <a:pt x="2169" y="1201"/>
                  <a:pt x="2225" y="1439"/>
                  <a:pt x="2288" y="1677"/>
                </a:cubicBezTo>
                <a:cubicBezTo>
                  <a:pt x="2288" y="1679"/>
                  <a:pt x="2288" y="1682"/>
                  <a:pt x="2288" y="1684"/>
                </a:cubicBezTo>
                <a:lnTo>
                  <a:pt x="2288" y="1684"/>
                </a:lnTo>
                <a:cubicBezTo>
                  <a:pt x="2253" y="1607"/>
                  <a:pt x="2217" y="1530"/>
                  <a:pt x="2175" y="1451"/>
                </a:cubicBezTo>
                <a:cubicBezTo>
                  <a:pt x="2069" y="1257"/>
                  <a:pt x="1950" y="1069"/>
                  <a:pt x="1811" y="895"/>
                </a:cubicBezTo>
                <a:cubicBezTo>
                  <a:pt x="1750" y="806"/>
                  <a:pt x="1680" y="725"/>
                  <a:pt x="1605" y="649"/>
                </a:cubicBezTo>
                <a:close/>
                <a:moveTo>
                  <a:pt x="1605" y="762"/>
                </a:moveTo>
                <a:lnTo>
                  <a:pt x="1605" y="762"/>
                </a:lnTo>
                <a:cubicBezTo>
                  <a:pt x="1693" y="907"/>
                  <a:pt x="1780" y="1045"/>
                  <a:pt x="1862" y="1182"/>
                </a:cubicBezTo>
                <a:cubicBezTo>
                  <a:pt x="1975" y="1370"/>
                  <a:pt x="2088" y="1552"/>
                  <a:pt x="2201" y="1740"/>
                </a:cubicBezTo>
                <a:cubicBezTo>
                  <a:pt x="2225" y="1778"/>
                  <a:pt x="2251" y="1821"/>
                  <a:pt x="2276" y="1865"/>
                </a:cubicBezTo>
                <a:cubicBezTo>
                  <a:pt x="2257" y="1847"/>
                  <a:pt x="2245" y="1835"/>
                  <a:pt x="2225" y="1821"/>
                </a:cubicBezTo>
                <a:cubicBezTo>
                  <a:pt x="2019" y="1602"/>
                  <a:pt x="1837" y="1358"/>
                  <a:pt x="1718" y="1083"/>
                </a:cubicBezTo>
                <a:cubicBezTo>
                  <a:pt x="1667" y="976"/>
                  <a:pt x="1637" y="869"/>
                  <a:pt x="1605" y="762"/>
                </a:cubicBezTo>
                <a:close/>
                <a:moveTo>
                  <a:pt x="1586" y="655"/>
                </a:moveTo>
                <a:lnTo>
                  <a:pt x="1586" y="655"/>
                </a:lnTo>
                <a:cubicBezTo>
                  <a:pt x="1643" y="731"/>
                  <a:pt x="1705" y="800"/>
                  <a:pt x="1768" y="875"/>
                </a:cubicBezTo>
                <a:cubicBezTo>
                  <a:pt x="1837" y="962"/>
                  <a:pt x="1900" y="1051"/>
                  <a:pt x="1962" y="1144"/>
                </a:cubicBezTo>
                <a:cubicBezTo>
                  <a:pt x="2081" y="1332"/>
                  <a:pt x="2187" y="1526"/>
                  <a:pt x="2269" y="1734"/>
                </a:cubicBezTo>
                <a:cubicBezTo>
                  <a:pt x="2288" y="1784"/>
                  <a:pt x="2306" y="1835"/>
                  <a:pt x="2326" y="1890"/>
                </a:cubicBezTo>
                <a:cubicBezTo>
                  <a:pt x="2300" y="1847"/>
                  <a:pt x="2276" y="1803"/>
                  <a:pt x="2251" y="1765"/>
                </a:cubicBezTo>
                <a:cubicBezTo>
                  <a:pt x="2193" y="1671"/>
                  <a:pt x="2138" y="1577"/>
                  <a:pt x="2075" y="1483"/>
                </a:cubicBezTo>
                <a:cubicBezTo>
                  <a:pt x="1962" y="1301"/>
                  <a:pt x="1849" y="1120"/>
                  <a:pt x="1736" y="932"/>
                </a:cubicBezTo>
                <a:cubicBezTo>
                  <a:pt x="1693" y="857"/>
                  <a:pt x="1643" y="774"/>
                  <a:pt x="1592" y="699"/>
                </a:cubicBezTo>
                <a:cubicBezTo>
                  <a:pt x="1592" y="687"/>
                  <a:pt x="1586" y="669"/>
                  <a:pt x="1586" y="655"/>
                </a:cubicBezTo>
                <a:close/>
                <a:moveTo>
                  <a:pt x="3692" y="267"/>
                </a:moveTo>
                <a:lnTo>
                  <a:pt x="3692" y="368"/>
                </a:lnTo>
                <a:lnTo>
                  <a:pt x="3692" y="543"/>
                </a:lnTo>
                <a:cubicBezTo>
                  <a:pt x="3692" y="661"/>
                  <a:pt x="3686" y="788"/>
                  <a:pt x="3673" y="907"/>
                </a:cubicBezTo>
                <a:cubicBezTo>
                  <a:pt x="3660" y="1150"/>
                  <a:pt x="3630" y="1389"/>
                  <a:pt x="3598" y="1633"/>
                </a:cubicBezTo>
                <a:cubicBezTo>
                  <a:pt x="3585" y="1696"/>
                  <a:pt x="3573" y="1765"/>
                  <a:pt x="3561" y="1835"/>
                </a:cubicBezTo>
                <a:cubicBezTo>
                  <a:pt x="3555" y="1872"/>
                  <a:pt x="3547" y="1910"/>
                  <a:pt x="3541" y="1954"/>
                </a:cubicBezTo>
                <a:cubicBezTo>
                  <a:pt x="3535" y="1916"/>
                  <a:pt x="3529" y="1872"/>
                  <a:pt x="3529" y="1835"/>
                </a:cubicBezTo>
                <a:cubicBezTo>
                  <a:pt x="3485" y="1439"/>
                  <a:pt x="3491" y="1031"/>
                  <a:pt x="3573" y="637"/>
                </a:cubicBezTo>
                <a:cubicBezTo>
                  <a:pt x="3604" y="511"/>
                  <a:pt x="3642" y="386"/>
                  <a:pt x="3692" y="267"/>
                </a:cubicBezTo>
                <a:close/>
                <a:moveTo>
                  <a:pt x="2696" y="925"/>
                </a:moveTo>
                <a:cubicBezTo>
                  <a:pt x="2727" y="932"/>
                  <a:pt x="2745" y="950"/>
                  <a:pt x="2771" y="970"/>
                </a:cubicBezTo>
                <a:cubicBezTo>
                  <a:pt x="2809" y="1007"/>
                  <a:pt x="2852" y="1045"/>
                  <a:pt x="2890" y="1083"/>
                </a:cubicBezTo>
                <a:cubicBezTo>
                  <a:pt x="3040" y="1239"/>
                  <a:pt x="3171" y="1414"/>
                  <a:pt x="3278" y="1602"/>
                </a:cubicBezTo>
                <a:cubicBezTo>
                  <a:pt x="3341" y="1708"/>
                  <a:pt x="3391" y="1815"/>
                  <a:pt x="3434" y="1928"/>
                </a:cubicBezTo>
                <a:cubicBezTo>
                  <a:pt x="3454" y="1966"/>
                  <a:pt x="3466" y="2003"/>
                  <a:pt x="3479" y="2041"/>
                </a:cubicBezTo>
                <a:cubicBezTo>
                  <a:pt x="3391" y="1910"/>
                  <a:pt x="3303" y="1778"/>
                  <a:pt x="3216" y="1653"/>
                </a:cubicBezTo>
                <a:cubicBezTo>
                  <a:pt x="3103" y="1496"/>
                  <a:pt x="2997" y="1346"/>
                  <a:pt x="2884" y="1188"/>
                </a:cubicBezTo>
                <a:cubicBezTo>
                  <a:pt x="2821" y="1101"/>
                  <a:pt x="2757" y="1013"/>
                  <a:pt x="2682" y="932"/>
                </a:cubicBezTo>
                <a:lnTo>
                  <a:pt x="2676" y="932"/>
                </a:lnTo>
                <a:cubicBezTo>
                  <a:pt x="2682" y="925"/>
                  <a:pt x="2690" y="925"/>
                  <a:pt x="2696" y="925"/>
                </a:cubicBezTo>
                <a:close/>
                <a:moveTo>
                  <a:pt x="2670" y="932"/>
                </a:moveTo>
                <a:lnTo>
                  <a:pt x="2670" y="944"/>
                </a:lnTo>
                <a:cubicBezTo>
                  <a:pt x="2727" y="1025"/>
                  <a:pt x="2783" y="1101"/>
                  <a:pt x="2840" y="1176"/>
                </a:cubicBezTo>
                <a:cubicBezTo>
                  <a:pt x="2896" y="1251"/>
                  <a:pt x="2953" y="1326"/>
                  <a:pt x="3009" y="1407"/>
                </a:cubicBezTo>
                <a:cubicBezTo>
                  <a:pt x="3115" y="1558"/>
                  <a:pt x="3228" y="1714"/>
                  <a:pt x="3329" y="1872"/>
                </a:cubicBezTo>
                <a:cubicBezTo>
                  <a:pt x="3373" y="1934"/>
                  <a:pt x="3410" y="1997"/>
                  <a:pt x="3454" y="2060"/>
                </a:cubicBezTo>
                <a:cubicBezTo>
                  <a:pt x="3209" y="1827"/>
                  <a:pt x="2997" y="1564"/>
                  <a:pt x="2827" y="1277"/>
                </a:cubicBezTo>
                <a:cubicBezTo>
                  <a:pt x="2771" y="1170"/>
                  <a:pt x="2714" y="1069"/>
                  <a:pt x="2664" y="962"/>
                </a:cubicBezTo>
                <a:cubicBezTo>
                  <a:pt x="2664" y="959"/>
                  <a:pt x="2663" y="958"/>
                  <a:pt x="2660" y="958"/>
                </a:cubicBezTo>
                <a:cubicBezTo>
                  <a:pt x="2658" y="958"/>
                  <a:pt x="2655" y="959"/>
                  <a:pt x="2652" y="962"/>
                </a:cubicBezTo>
                <a:cubicBezTo>
                  <a:pt x="2652" y="950"/>
                  <a:pt x="2658" y="938"/>
                  <a:pt x="2670" y="932"/>
                </a:cubicBezTo>
                <a:close/>
                <a:moveTo>
                  <a:pt x="3824" y="173"/>
                </a:moveTo>
                <a:cubicBezTo>
                  <a:pt x="3848" y="255"/>
                  <a:pt x="3848" y="343"/>
                  <a:pt x="3848" y="430"/>
                </a:cubicBezTo>
                <a:cubicBezTo>
                  <a:pt x="3848" y="574"/>
                  <a:pt x="3848" y="725"/>
                  <a:pt x="3836" y="869"/>
                </a:cubicBezTo>
                <a:cubicBezTo>
                  <a:pt x="3810" y="1170"/>
                  <a:pt x="3767" y="1465"/>
                  <a:pt x="3705" y="1752"/>
                </a:cubicBezTo>
                <a:cubicBezTo>
                  <a:pt x="3682" y="1857"/>
                  <a:pt x="3653" y="1963"/>
                  <a:pt x="3621" y="2068"/>
                </a:cubicBezTo>
                <a:lnTo>
                  <a:pt x="3621" y="2068"/>
                </a:lnTo>
                <a:cubicBezTo>
                  <a:pt x="3680" y="1837"/>
                  <a:pt x="3723" y="1597"/>
                  <a:pt x="3761" y="1358"/>
                </a:cubicBezTo>
                <a:cubicBezTo>
                  <a:pt x="3798" y="1083"/>
                  <a:pt x="3824" y="806"/>
                  <a:pt x="3830" y="531"/>
                </a:cubicBezTo>
                <a:lnTo>
                  <a:pt x="3830" y="299"/>
                </a:lnTo>
                <a:cubicBezTo>
                  <a:pt x="3830" y="261"/>
                  <a:pt x="3830" y="224"/>
                  <a:pt x="3824" y="186"/>
                </a:cubicBezTo>
                <a:lnTo>
                  <a:pt x="3824" y="173"/>
                </a:lnTo>
                <a:close/>
                <a:moveTo>
                  <a:pt x="2652" y="976"/>
                </a:moveTo>
                <a:cubicBezTo>
                  <a:pt x="2815" y="1358"/>
                  <a:pt x="3052" y="1708"/>
                  <a:pt x="3341" y="2009"/>
                </a:cubicBezTo>
                <a:cubicBezTo>
                  <a:pt x="3397" y="2066"/>
                  <a:pt x="3454" y="2116"/>
                  <a:pt x="3510" y="2166"/>
                </a:cubicBezTo>
                <a:cubicBezTo>
                  <a:pt x="3203" y="1928"/>
                  <a:pt x="2953" y="1621"/>
                  <a:pt x="2777" y="1271"/>
                </a:cubicBezTo>
                <a:cubicBezTo>
                  <a:pt x="2751" y="1219"/>
                  <a:pt x="2727" y="1176"/>
                  <a:pt x="2708" y="1126"/>
                </a:cubicBezTo>
                <a:cubicBezTo>
                  <a:pt x="2696" y="1101"/>
                  <a:pt x="2690" y="1075"/>
                  <a:pt x="2676" y="1051"/>
                </a:cubicBezTo>
                <a:cubicBezTo>
                  <a:pt x="2670" y="1025"/>
                  <a:pt x="2658" y="1000"/>
                  <a:pt x="2652" y="976"/>
                </a:cubicBezTo>
                <a:close/>
                <a:moveTo>
                  <a:pt x="3786" y="105"/>
                </a:moveTo>
                <a:cubicBezTo>
                  <a:pt x="3780" y="123"/>
                  <a:pt x="3786" y="149"/>
                  <a:pt x="3786" y="173"/>
                </a:cubicBezTo>
                <a:lnTo>
                  <a:pt x="3786" y="279"/>
                </a:lnTo>
                <a:cubicBezTo>
                  <a:pt x="3792" y="349"/>
                  <a:pt x="3792" y="418"/>
                  <a:pt x="3792" y="487"/>
                </a:cubicBezTo>
                <a:cubicBezTo>
                  <a:pt x="3792" y="624"/>
                  <a:pt x="3786" y="762"/>
                  <a:pt x="3773" y="895"/>
                </a:cubicBezTo>
                <a:cubicBezTo>
                  <a:pt x="3761" y="1170"/>
                  <a:pt x="3723" y="1445"/>
                  <a:pt x="3673" y="1714"/>
                </a:cubicBezTo>
                <a:cubicBezTo>
                  <a:pt x="3648" y="1872"/>
                  <a:pt x="3610" y="2023"/>
                  <a:pt x="3579" y="2173"/>
                </a:cubicBezTo>
                <a:cubicBezTo>
                  <a:pt x="3567" y="2128"/>
                  <a:pt x="3561" y="2084"/>
                  <a:pt x="3555" y="2041"/>
                </a:cubicBezTo>
                <a:cubicBezTo>
                  <a:pt x="3567" y="1985"/>
                  <a:pt x="3579" y="1928"/>
                  <a:pt x="3592" y="1865"/>
                </a:cubicBezTo>
                <a:cubicBezTo>
                  <a:pt x="3604" y="1809"/>
                  <a:pt x="3610" y="1746"/>
                  <a:pt x="3622" y="1690"/>
                </a:cubicBezTo>
                <a:cubicBezTo>
                  <a:pt x="3642" y="1564"/>
                  <a:pt x="3660" y="1445"/>
                  <a:pt x="3673" y="1326"/>
                </a:cubicBezTo>
                <a:cubicBezTo>
                  <a:pt x="3705" y="1083"/>
                  <a:pt x="3723" y="831"/>
                  <a:pt x="3729" y="586"/>
                </a:cubicBezTo>
                <a:cubicBezTo>
                  <a:pt x="3735" y="519"/>
                  <a:pt x="3735" y="455"/>
                  <a:pt x="3735" y="386"/>
                </a:cubicBezTo>
                <a:lnTo>
                  <a:pt x="3735" y="285"/>
                </a:lnTo>
                <a:cubicBezTo>
                  <a:pt x="3735" y="255"/>
                  <a:pt x="3743" y="218"/>
                  <a:pt x="3735" y="186"/>
                </a:cubicBezTo>
                <a:cubicBezTo>
                  <a:pt x="3749" y="161"/>
                  <a:pt x="3767" y="129"/>
                  <a:pt x="3786" y="105"/>
                </a:cubicBezTo>
                <a:close/>
                <a:moveTo>
                  <a:pt x="3587" y="2179"/>
                </a:moveTo>
                <a:cubicBezTo>
                  <a:pt x="3586" y="2181"/>
                  <a:pt x="3585" y="2183"/>
                  <a:pt x="3585" y="2185"/>
                </a:cubicBezTo>
                <a:cubicBezTo>
                  <a:pt x="3585" y="2185"/>
                  <a:pt x="3585" y="2179"/>
                  <a:pt x="3579" y="2179"/>
                </a:cubicBezTo>
                <a:cubicBezTo>
                  <a:pt x="3581" y="2179"/>
                  <a:pt x="3584" y="2179"/>
                  <a:pt x="3587" y="2179"/>
                </a:cubicBezTo>
                <a:close/>
                <a:moveTo>
                  <a:pt x="962" y="2364"/>
                </a:moveTo>
                <a:cubicBezTo>
                  <a:pt x="1005" y="2364"/>
                  <a:pt x="1048" y="2365"/>
                  <a:pt x="1091" y="2367"/>
                </a:cubicBezTo>
                <a:cubicBezTo>
                  <a:pt x="1348" y="2373"/>
                  <a:pt x="1605" y="2405"/>
                  <a:pt x="1855" y="2442"/>
                </a:cubicBezTo>
                <a:cubicBezTo>
                  <a:pt x="1843" y="2448"/>
                  <a:pt x="1831" y="2454"/>
                  <a:pt x="1817" y="2460"/>
                </a:cubicBezTo>
                <a:cubicBezTo>
                  <a:pt x="1774" y="2454"/>
                  <a:pt x="1730" y="2448"/>
                  <a:pt x="1693" y="2442"/>
                </a:cubicBezTo>
                <a:cubicBezTo>
                  <a:pt x="1637" y="2442"/>
                  <a:pt x="1580" y="2436"/>
                  <a:pt x="1524" y="2429"/>
                </a:cubicBezTo>
                <a:cubicBezTo>
                  <a:pt x="1411" y="2417"/>
                  <a:pt x="1298" y="2411"/>
                  <a:pt x="1186" y="2411"/>
                </a:cubicBezTo>
                <a:cubicBezTo>
                  <a:pt x="1133" y="2409"/>
                  <a:pt x="1080" y="2409"/>
                  <a:pt x="1028" y="2409"/>
                </a:cubicBezTo>
                <a:cubicBezTo>
                  <a:pt x="855" y="2409"/>
                  <a:pt x="682" y="2417"/>
                  <a:pt x="509" y="2436"/>
                </a:cubicBezTo>
                <a:cubicBezTo>
                  <a:pt x="452" y="2442"/>
                  <a:pt x="396" y="2448"/>
                  <a:pt x="339" y="2454"/>
                </a:cubicBezTo>
                <a:cubicBezTo>
                  <a:pt x="536" y="2392"/>
                  <a:pt x="751" y="2364"/>
                  <a:pt x="962" y="2364"/>
                </a:cubicBezTo>
                <a:close/>
                <a:moveTo>
                  <a:pt x="1132" y="2442"/>
                </a:moveTo>
                <a:cubicBezTo>
                  <a:pt x="1247" y="2442"/>
                  <a:pt x="1363" y="2446"/>
                  <a:pt x="1479" y="2454"/>
                </a:cubicBezTo>
                <a:cubicBezTo>
                  <a:pt x="1542" y="2454"/>
                  <a:pt x="1605" y="2460"/>
                  <a:pt x="1661" y="2466"/>
                </a:cubicBezTo>
                <a:cubicBezTo>
                  <a:pt x="1680" y="2466"/>
                  <a:pt x="1693" y="2474"/>
                  <a:pt x="1705" y="2474"/>
                </a:cubicBezTo>
                <a:cubicBezTo>
                  <a:pt x="1291" y="2524"/>
                  <a:pt x="871" y="2549"/>
                  <a:pt x="458" y="2549"/>
                </a:cubicBezTo>
                <a:cubicBezTo>
                  <a:pt x="388" y="2549"/>
                  <a:pt x="327" y="2549"/>
                  <a:pt x="258" y="2542"/>
                </a:cubicBezTo>
                <a:lnTo>
                  <a:pt x="119" y="2542"/>
                </a:lnTo>
                <a:cubicBezTo>
                  <a:pt x="125" y="2536"/>
                  <a:pt x="133" y="2536"/>
                  <a:pt x="133" y="2536"/>
                </a:cubicBezTo>
                <a:lnTo>
                  <a:pt x="139" y="2536"/>
                </a:lnTo>
                <a:cubicBezTo>
                  <a:pt x="469" y="2475"/>
                  <a:pt x="799" y="2442"/>
                  <a:pt x="1132" y="2442"/>
                </a:cubicBezTo>
                <a:close/>
                <a:moveTo>
                  <a:pt x="1637" y="2524"/>
                </a:moveTo>
                <a:cubicBezTo>
                  <a:pt x="1379" y="2600"/>
                  <a:pt x="1110" y="2639"/>
                  <a:pt x="841" y="2639"/>
                </a:cubicBezTo>
                <a:cubicBezTo>
                  <a:pt x="711" y="2639"/>
                  <a:pt x="581" y="2629"/>
                  <a:pt x="452" y="2611"/>
                </a:cubicBezTo>
                <a:cubicBezTo>
                  <a:pt x="382" y="2605"/>
                  <a:pt x="313" y="2593"/>
                  <a:pt x="245" y="2573"/>
                </a:cubicBezTo>
                <a:cubicBezTo>
                  <a:pt x="301" y="2573"/>
                  <a:pt x="358" y="2579"/>
                  <a:pt x="420" y="2579"/>
                </a:cubicBezTo>
                <a:cubicBezTo>
                  <a:pt x="533" y="2579"/>
                  <a:pt x="652" y="2573"/>
                  <a:pt x="764" y="2573"/>
                </a:cubicBezTo>
                <a:cubicBezTo>
                  <a:pt x="1004" y="2567"/>
                  <a:pt x="1235" y="2555"/>
                  <a:pt x="1473" y="2536"/>
                </a:cubicBezTo>
                <a:cubicBezTo>
                  <a:pt x="1524" y="2530"/>
                  <a:pt x="1580" y="2524"/>
                  <a:pt x="1637" y="2524"/>
                </a:cubicBezTo>
                <a:close/>
                <a:moveTo>
                  <a:pt x="4651" y="2035"/>
                </a:moveTo>
                <a:lnTo>
                  <a:pt x="4651" y="2035"/>
                </a:lnTo>
                <a:cubicBezTo>
                  <a:pt x="4764" y="2211"/>
                  <a:pt x="4863" y="2399"/>
                  <a:pt x="4938" y="2593"/>
                </a:cubicBezTo>
                <a:lnTo>
                  <a:pt x="4996" y="2761"/>
                </a:lnTo>
                <a:cubicBezTo>
                  <a:pt x="4990" y="2749"/>
                  <a:pt x="4984" y="2743"/>
                  <a:pt x="4976" y="2737"/>
                </a:cubicBezTo>
                <a:cubicBezTo>
                  <a:pt x="4952" y="2692"/>
                  <a:pt x="4932" y="2648"/>
                  <a:pt x="4908" y="2611"/>
                </a:cubicBezTo>
                <a:cubicBezTo>
                  <a:pt x="4863" y="2530"/>
                  <a:pt x="4820" y="2448"/>
                  <a:pt x="4782" y="2367"/>
                </a:cubicBezTo>
                <a:cubicBezTo>
                  <a:pt x="4732" y="2254"/>
                  <a:pt x="4689" y="2148"/>
                  <a:pt x="4651" y="2035"/>
                </a:cubicBezTo>
                <a:close/>
                <a:moveTo>
                  <a:pt x="4562" y="1910"/>
                </a:moveTo>
                <a:cubicBezTo>
                  <a:pt x="4576" y="1928"/>
                  <a:pt x="4588" y="1947"/>
                  <a:pt x="4600" y="1960"/>
                </a:cubicBezTo>
                <a:cubicBezTo>
                  <a:pt x="4645" y="2104"/>
                  <a:pt x="4701" y="2241"/>
                  <a:pt x="4764" y="2379"/>
                </a:cubicBezTo>
                <a:cubicBezTo>
                  <a:pt x="4802" y="2460"/>
                  <a:pt x="4839" y="2542"/>
                  <a:pt x="4883" y="2624"/>
                </a:cubicBezTo>
                <a:cubicBezTo>
                  <a:pt x="4908" y="2668"/>
                  <a:pt x="4926" y="2706"/>
                  <a:pt x="4952" y="2743"/>
                </a:cubicBezTo>
                <a:cubicBezTo>
                  <a:pt x="4970" y="2787"/>
                  <a:pt x="4996" y="2824"/>
                  <a:pt x="5021" y="2862"/>
                </a:cubicBezTo>
                <a:lnTo>
                  <a:pt x="5027" y="2862"/>
                </a:lnTo>
                <a:cubicBezTo>
                  <a:pt x="5065" y="3018"/>
                  <a:pt x="5089" y="3175"/>
                  <a:pt x="5108" y="3339"/>
                </a:cubicBezTo>
                <a:cubicBezTo>
                  <a:pt x="4901" y="2987"/>
                  <a:pt x="4744" y="2617"/>
                  <a:pt x="4626" y="2229"/>
                </a:cubicBezTo>
                <a:cubicBezTo>
                  <a:pt x="4600" y="2154"/>
                  <a:pt x="4582" y="2078"/>
                  <a:pt x="4562" y="2003"/>
                </a:cubicBezTo>
                <a:lnTo>
                  <a:pt x="4562" y="1910"/>
                </a:lnTo>
                <a:close/>
                <a:moveTo>
                  <a:pt x="5528" y="2379"/>
                </a:moveTo>
                <a:cubicBezTo>
                  <a:pt x="5491" y="2781"/>
                  <a:pt x="5397" y="3175"/>
                  <a:pt x="5247" y="3551"/>
                </a:cubicBezTo>
                <a:cubicBezTo>
                  <a:pt x="5221" y="3614"/>
                  <a:pt x="5196" y="3670"/>
                  <a:pt x="5164" y="3733"/>
                </a:cubicBezTo>
                <a:cubicBezTo>
                  <a:pt x="5172" y="3664"/>
                  <a:pt x="5172" y="3602"/>
                  <a:pt x="5172" y="3533"/>
                </a:cubicBezTo>
                <a:cubicBezTo>
                  <a:pt x="5215" y="3238"/>
                  <a:pt x="5284" y="2955"/>
                  <a:pt x="5390" y="2680"/>
                </a:cubicBezTo>
                <a:cubicBezTo>
                  <a:pt x="5427" y="2573"/>
                  <a:pt x="5478" y="2474"/>
                  <a:pt x="5528" y="2379"/>
                </a:cubicBezTo>
                <a:close/>
                <a:moveTo>
                  <a:pt x="2476" y="2850"/>
                </a:moveTo>
                <a:lnTo>
                  <a:pt x="2476" y="2850"/>
                </a:lnTo>
                <a:cubicBezTo>
                  <a:pt x="2720" y="3113"/>
                  <a:pt x="2945" y="3388"/>
                  <a:pt x="3153" y="3683"/>
                </a:cubicBezTo>
                <a:cubicBezTo>
                  <a:pt x="3171" y="3707"/>
                  <a:pt x="3197" y="3739"/>
                  <a:pt x="3216" y="3771"/>
                </a:cubicBezTo>
                <a:cubicBezTo>
                  <a:pt x="2983" y="3564"/>
                  <a:pt x="2771" y="3325"/>
                  <a:pt x="2601" y="3062"/>
                </a:cubicBezTo>
                <a:cubicBezTo>
                  <a:pt x="2557" y="2993"/>
                  <a:pt x="2514" y="2918"/>
                  <a:pt x="2476" y="2850"/>
                </a:cubicBezTo>
                <a:close/>
                <a:moveTo>
                  <a:pt x="4600" y="2512"/>
                </a:moveTo>
                <a:lnTo>
                  <a:pt x="4600" y="2512"/>
                </a:lnTo>
                <a:cubicBezTo>
                  <a:pt x="4732" y="2850"/>
                  <a:pt x="4851" y="3194"/>
                  <a:pt x="4958" y="3545"/>
                </a:cubicBezTo>
                <a:cubicBezTo>
                  <a:pt x="4984" y="3626"/>
                  <a:pt x="5002" y="3701"/>
                  <a:pt x="5027" y="3777"/>
                </a:cubicBezTo>
                <a:cubicBezTo>
                  <a:pt x="4996" y="3721"/>
                  <a:pt x="4970" y="3664"/>
                  <a:pt x="4946" y="3608"/>
                </a:cubicBezTo>
                <a:cubicBezTo>
                  <a:pt x="4889" y="3470"/>
                  <a:pt x="4833" y="3339"/>
                  <a:pt x="4782" y="3194"/>
                </a:cubicBezTo>
                <a:cubicBezTo>
                  <a:pt x="4707" y="2975"/>
                  <a:pt x="4638" y="2743"/>
                  <a:pt x="4600" y="2512"/>
                </a:cubicBezTo>
                <a:close/>
                <a:moveTo>
                  <a:pt x="2488" y="2830"/>
                </a:moveTo>
                <a:lnTo>
                  <a:pt x="2488" y="2830"/>
                </a:lnTo>
                <a:cubicBezTo>
                  <a:pt x="2795" y="3006"/>
                  <a:pt x="3052" y="3270"/>
                  <a:pt x="3203" y="3595"/>
                </a:cubicBezTo>
                <a:cubicBezTo>
                  <a:pt x="3234" y="3670"/>
                  <a:pt x="3266" y="3745"/>
                  <a:pt x="3291" y="3828"/>
                </a:cubicBezTo>
                <a:cubicBezTo>
                  <a:pt x="3096" y="3545"/>
                  <a:pt x="2884" y="3270"/>
                  <a:pt x="2652" y="3012"/>
                </a:cubicBezTo>
                <a:cubicBezTo>
                  <a:pt x="2601" y="2955"/>
                  <a:pt x="2545" y="2894"/>
                  <a:pt x="2488" y="2830"/>
                </a:cubicBezTo>
                <a:close/>
                <a:moveTo>
                  <a:pt x="4562" y="2116"/>
                </a:moveTo>
                <a:lnTo>
                  <a:pt x="4562" y="2116"/>
                </a:lnTo>
                <a:cubicBezTo>
                  <a:pt x="4651" y="2448"/>
                  <a:pt x="4776" y="2775"/>
                  <a:pt x="4926" y="3082"/>
                </a:cubicBezTo>
                <a:cubicBezTo>
                  <a:pt x="4984" y="3188"/>
                  <a:pt x="5039" y="3301"/>
                  <a:pt x="5102" y="3400"/>
                </a:cubicBezTo>
                <a:cubicBezTo>
                  <a:pt x="5102" y="3407"/>
                  <a:pt x="5108" y="3407"/>
                  <a:pt x="5108" y="3414"/>
                </a:cubicBezTo>
                <a:cubicBezTo>
                  <a:pt x="5114" y="3420"/>
                  <a:pt x="5114" y="3426"/>
                  <a:pt x="5114" y="3432"/>
                </a:cubicBezTo>
                <a:lnTo>
                  <a:pt x="5114" y="3527"/>
                </a:lnTo>
                <a:cubicBezTo>
                  <a:pt x="5102" y="3632"/>
                  <a:pt x="5089" y="3745"/>
                  <a:pt x="5083" y="3858"/>
                </a:cubicBezTo>
                <a:cubicBezTo>
                  <a:pt x="4970" y="3444"/>
                  <a:pt x="4826" y="3038"/>
                  <a:pt x="4675" y="2636"/>
                </a:cubicBezTo>
                <a:cubicBezTo>
                  <a:pt x="4645" y="2561"/>
                  <a:pt x="4614" y="2486"/>
                  <a:pt x="4588" y="2411"/>
                </a:cubicBezTo>
                <a:cubicBezTo>
                  <a:pt x="4582" y="2385"/>
                  <a:pt x="4576" y="2361"/>
                  <a:pt x="4576" y="2336"/>
                </a:cubicBezTo>
                <a:cubicBezTo>
                  <a:pt x="4570" y="2260"/>
                  <a:pt x="4562" y="2191"/>
                  <a:pt x="4562" y="2116"/>
                </a:cubicBezTo>
                <a:close/>
                <a:moveTo>
                  <a:pt x="2433" y="2805"/>
                </a:moveTo>
                <a:lnTo>
                  <a:pt x="2433" y="2805"/>
                </a:lnTo>
                <a:cubicBezTo>
                  <a:pt x="2514" y="2969"/>
                  <a:pt x="2615" y="3131"/>
                  <a:pt x="2727" y="3276"/>
                </a:cubicBezTo>
                <a:cubicBezTo>
                  <a:pt x="2840" y="3438"/>
                  <a:pt x="2965" y="3589"/>
                  <a:pt x="3103" y="3727"/>
                </a:cubicBezTo>
                <a:cubicBezTo>
                  <a:pt x="3153" y="3777"/>
                  <a:pt x="3209" y="3828"/>
                  <a:pt x="3266" y="3871"/>
                </a:cubicBezTo>
                <a:cubicBezTo>
                  <a:pt x="3240" y="3858"/>
                  <a:pt x="3216" y="3840"/>
                  <a:pt x="3191" y="3828"/>
                </a:cubicBezTo>
                <a:cubicBezTo>
                  <a:pt x="3147" y="3796"/>
                  <a:pt x="3109" y="3771"/>
                  <a:pt x="3072" y="3739"/>
                </a:cubicBezTo>
                <a:cubicBezTo>
                  <a:pt x="2997" y="3677"/>
                  <a:pt x="2921" y="3614"/>
                  <a:pt x="2858" y="3539"/>
                </a:cubicBezTo>
                <a:cubicBezTo>
                  <a:pt x="2727" y="3394"/>
                  <a:pt x="2615" y="3232"/>
                  <a:pt x="2526" y="3056"/>
                </a:cubicBezTo>
                <a:cubicBezTo>
                  <a:pt x="2488" y="2975"/>
                  <a:pt x="2457" y="2888"/>
                  <a:pt x="2433" y="2805"/>
                </a:cubicBezTo>
                <a:close/>
                <a:moveTo>
                  <a:pt x="5892" y="1910"/>
                </a:moveTo>
                <a:lnTo>
                  <a:pt x="5892" y="1910"/>
                </a:lnTo>
                <a:cubicBezTo>
                  <a:pt x="5873" y="1978"/>
                  <a:pt x="5861" y="2053"/>
                  <a:pt x="5848" y="2122"/>
                </a:cubicBezTo>
                <a:cubicBezTo>
                  <a:pt x="5835" y="2197"/>
                  <a:pt x="5817" y="2266"/>
                  <a:pt x="5803" y="2336"/>
                </a:cubicBezTo>
                <a:cubicBezTo>
                  <a:pt x="5766" y="2474"/>
                  <a:pt x="5728" y="2611"/>
                  <a:pt x="5679" y="2749"/>
                </a:cubicBezTo>
                <a:cubicBezTo>
                  <a:pt x="5591" y="3024"/>
                  <a:pt x="5472" y="3288"/>
                  <a:pt x="5340" y="3545"/>
                </a:cubicBezTo>
                <a:cubicBezTo>
                  <a:pt x="5284" y="3664"/>
                  <a:pt x="5221" y="3777"/>
                  <a:pt x="5152" y="3889"/>
                </a:cubicBezTo>
                <a:cubicBezTo>
                  <a:pt x="5152" y="3865"/>
                  <a:pt x="5158" y="3846"/>
                  <a:pt x="5158" y="3820"/>
                </a:cubicBezTo>
                <a:cubicBezTo>
                  <a:pt x="5196" y="3752"/>
                  <a:pt x="5227" y="3683"/>
                  <a:pt x="5259" y="3608"/>
                </a:cubicBezTo>
                <a:cubicBezTo>
                  <a:pt x="5302" y="3501"/>
                  <a:pt x="5340" y="3394"/>
                  <a:pt x="5378" y="3288"/>
                </a:cubicBezTo>
                <a:cubicBezTo>
                  <a:pt x="5447" y="3076"/>
                  <a:pt x="5503" y="2856"/>
                  <a:pt x="5534" y="2630"/>
                </a:cubicBezTo>
                <a:cubicBezTo>
                  <a:pt x="5554" y="2518"/>
                  <a:pt x="5566" y="2405"/>
                  <a:pt x="5578" y="2292"/>
                </a:cubicBezTo>
                <a:cubicBezTo>
                  <a:pt x="5653" y="2160"/>
                  <a:pt x="5742" y="2041"/>
                  <a:pt x="5848" y="1940"/>
                </a:cubicBezTo>
                <a:cubicBezTo>
                  <a:pt x="5867" y="1928"/>
                  <a:pt x="5879" y="1916"/>
                  <a:pt x="5892" y="1910"/>
                </a:cubicBezTo>
                <a:close/>
                <a:moveTo>
                  <a:pt x="5930" y="1947"/>
                </a:moveTo>
                <a:lnTo>
                  <a:pt x="5930" y="1947"/>
                </a:lnTo>
                <a:cubicBezTo>
                  <a:pt x="6037" y="2211"/>
                  <a:pt x="5954" y="2524"/>
                  <a:pt x="5867" y="2775"/>
                </a:cubicBezTo>
                <a:cubicBezTo>
                  <a:pt x="5766" y="3068"/>
                  <a:pt x="5623" y="3351"/>
                  <a:pt x="5435" y="3602"/>
                </a:cubicBezTo>
                <a:cubicBezTo>
                  <a:pt x="5346" y="3721"/>
                  <a:pt x="5253" y="3828"/>
                  <a:pt x="5152" y="3933"/>
                </a:cubicBezTo>
                <a:cubicBezTo>
                  <a:pt x="5459" y="3458"/>
                  <a:pt x="5685" y="2937"/>
                  <a:pt x="5829" y="2399"/>
                </a:cubicBezTo>
                <a:cubicBezTo>
                  <a:pt x="5848" y="2316"/>
                  <a:pt x="5867" y="2241"/>
                  <a:pt x="5886" y="2166"/>
                </a:cubicBezTo>
                <a:cubicBezTo>
                  <a:pt x="5904" y="2090"/>
                  <a:pt x="5924" y="2023"/>
                  <a:pt x="5930" y="1947"/>
                </a:cubicBezTo>
                <a:close/>
                <a:moveTo>
                  <a:pt x="2682" y="3940"/>
                </a:moveTo>
                <a:lnTo>
                  <a:pt x="2682" y="3940"/>
                </a:lnTo>
                <a:cubicBezTo>
                  <a:pt x="2615" y="3978"/>
                  <a:pt x="2551" y="4016"/>
                  <a:pt x="2482" y="4046"/>
                </a:cubicBezTo>
                <a:cubicBezTo>
                  <a:pt x="2401" y="4091"/>
                  <a:pt x="2314" y="4129"/>
                  <a:pt x="2225" y="4159"/>
                </a:cubicBezTo>
                <a:cubicBezTo>
                  <a:pt x="2075" y="4222"/>
                  <a:pt x="1924" y="4271"/>
                  <a:pt x="1768" y="4309"/>
                </a:cubicBezTo>
                <a:cubicBezTo>
                  <a:pt x="1987" y="4141"/>
                  <a:pt x="2245" y="4028"/>
                  <a:pt x="2514" y="3971"/>
                </a:cubicBezTo>
                <a:cubicBezTo>
                  <a:pt x="2569" y="3959"/>
                  <a:pt x="2627" y="3947"/>
                  <a:pt x="2682" y="3940"/>
                </a:cubicBezTo>
                <a:close/>
                <a:moveTo>
                  <a:pt x="6682" y="3683"/>
                </a:moveTo>
                <a:cubicBezTo>
                  <a:pt x="6593" y="3814"/>
                  <a:pt x="6500" y="3940"/>
                  <a:pt x="6399" y="4065"/>
                </a:cubicBezTo>
                <a:cubicBezTo>
                  <a:pt x="6343" y="4129"/>
                  <a:pt x="6280" y="4196"/>
                  <a:pt x="6225" y="4259"/>
                </a:cubicBezTo>
                <a:lnTo>
                  <a:pt x="6149" y="4335"/>
                </a:lnTo>
                <a:cubicBezTo>
                  <a:pt x="6193" y="4247"/>
                  <a:pt x="6243" y="4166"/>
                  <a:pt x="6306" y="4083"/>
                </a:cubicBezTo>
                <a:cubicBezTo>
                  <a:pt x="6413" y="3933"/>
                  <a:pt x="6537" y="3796"/>
                  <a:pt x="6682" y="3683"/>
                </a:cubicBezTo>
                <a:close/>
                <a:moveTo>
                  <a:pt x="2921" y="3921"/>
                </a:moveTo>
                <a:cubicBezTo>
                  <a:pt x="2902" y="3927"/>
                  <a:pt x="2884" y="3940"/>
                  <a:pt x="2864" y="3953"/>
                </a:cubicBezTo>
                <a:cubicBezTo>
                  <a:pt x="2821" y="3971"/>
                  <a:pt x="2771" y="3996"/>
                  <a:pt x="2727" y="4016"/>
                </a:cubicBezTo>
                <a:cubicBezTo>
                  <a:pt x="2639" y="4059"/>
                  <a:pt x="2545" y="4103"/>
                  <a:pt x="2451" y="4141"/>
                </a:cubicBezTo>
                <a:cubicBezTo>
                  <a:pt x="2269" y="4222"/>
                  <a:pt x="2081" y="4291"/>
                  <a:pt x="1887" y="4354"/>
                </a:cubicBezTo>
                <a:cubicBezTo>
                  <a:pt x="1799" y="4384"/>
                  <a:pt x="1712" y="4416"/>
                  <a:pt x="1617" y="4441"/>
                </a:cubicBezTo>
                <a:cubicBezTo>
                  <a:pt x="1643" y="4422"/>
                  <a:pt x="1661" y="4404"/>
                  <a:pt x="1686" y="4384"/>
                </a:cubicBezTo>
                <a:cubicBezTo>
                  <a:pt x="1699" y="4366"/>
                  <a:pt x="1712" y="4360"/>
                  <a:pt x="1730" y="4347"/>
                </a:cubicBezTo>
                <a:cubicBezTo>
                  <a:pt x="1900" y="4309"/>
                  <a:pt x="2069" y="4253"/>
                  <a:pt x="2231" y="4190"/>
                </a:cubicBezTo>
                <a:cubicBezTo>
                  <a:pt x="2320" y="4153"/>
                  <a:pt x="2407" y="4115"/>
                  <a:pt x="2494" y="4071"/>
                </a:cubicBezTo>
                <a:cubicBezTo>
                  <a:pt x="2577" y="4034"/>
                  <a:pt x="2658" y="3990"/>
                  <a:pt x="2733" y="3940"/>
                </a:cubicBezTo>
                <a:lnTo>
                  <a:pt x="2739" y="3933"/>
                </a:lnTo>
                <a:cubicBezTo>
                  <a:pt x="2795" y="3927"/>
                  <a:pt x="2858" y="3921"/>
                  <a:pt x="2921" y="3921"/>
                </a:cubicBezTo>
                <a:close/>
                <a:moveTo>
                  <a:pt x="3003" y="3915"/>
                </a:moveTo>
                <a:cubicBezTo>
                  <a:pt x="3078" y="3915"/>
                  <a:pt x="3153" y="3915"/>
                  <a:pt x="3228" y="3921"/>
                </a:cubicBezTo>
                <a:cubicBezTo>
                  <a:pt x="3234" y="3927"/>
                  <a:pt x="3240" y="3933"/>
                  <a:pt x="3254" y="3933"/>
                </a:cubicBezTo>
                <a:cubicBezTo>
                  <a:pt x="3040" y="4022"/>
                  <a:pt x="2827" y="4115"/>
                  <a:pt x="2615" y="4190"/>
                </a:cubicBezTo>
                <a:cubicBezTo>
                  <a:pt x="2395" y="4271"/>
                  <a:pt x="2175" y="4341"/>
                  <a:pt x="1956" y="4404"/>
                </a:cubicBezTo>
                <a:cubicBezTo>
                  <a:pt x="1831" y="4441"/>
                  <a:pt x="1705" y="4473"/>
                  <a:pt x="1580" y="4511"/>
                </a:cubicBezTo>
                <a:cubicBezTo>
                  <a:pt x="1580" y="4512"/>
                  <a:pt x="1579" y="4513"/>
                  <a:pt x="1579" y="4514"/>
                </a:cubicBezTo>
                <a:lnTo>
                  <a:pt x="1579" y="4514"/>
                </a:lnTo>
                <a:cubicBezTo>
                  <a:pt x="1575" y="4502"/>
                  <a:pt x="1586" y="4484"/>
                  <a:pt x="1592" y="4473"/>
                </a:cubicBezTo>
                <a:cubicBezTo>
                  <a:pt x="1780" y="4429"/>
                  <a:pt x="1962" y="4366"/>
                  <a:pt x="2144" y="4297"/>
                </a:cubicBezTo>
                <a:cubicBezTo>
                  <a:pt x="2332" y="4228"/>
                  <a:pt x="2520" y="4153"/>
                  <a:pt x="2702" y="4065"/>
                </a:cubicBezTo>
                <a:cubicBezTo>
                  <a:pt x="2751" y="4040"/>
                  <a:pt x="2809" y="4022"/>
                  <a:pt x="2858" y="3996"/>
                </a:cubicBezTo>
                <a:cubicBezTo>
                  <a:pt x="2884" y="3984"/>
                  <a:pt x="2908" y="3971"/>
                  <a:pt x="2933" y="3959"/>
                </a:cubicBezTo>
                <a:cubicBezTo>
                  <a:pt x="2953" y="3947"/>
                  <a:pt x="2977" y="3933"/>
                  <a:pt x="3003" y="3915"/>
                </a:cubicBezTo>
                <a:close/>
                <a:moveTo>
                  <a:pt x="3121" y="4034"/>
                </a:moveTo>
                <a:lnTo>
                  <a:pt x="3121" y="4034"/>
                </a:lnTo>
                <a:cubicBezTo>
                  <a:pt x="2908" y="4178"/>
                  <a:pt x="2670" y="4285"/>
                  <a:pt x="2419" y="4360"/>
                </a:cubicBezTo>
                <a:cubicBezTo>
                  <a:pt x="2239" y="4416"/>
                  <a:pt x="2050" y="4453"/>
                  <a:pt x="1862" y="4491"/>
                </a:cubicBezTo>
                <a:cubicBezTo>
                  <a:pt x="1817" y="4497"/>
                  <a:pt x="1774" y="4511"/>
                  <a:pt x="1724" y="4517"/>
                </a:cubicBezTo>
                <a:cubicBezTo>
                  <a:pt x="1705" y="4523"/>
                  <a:pt x="1680" y="4523"/>
                  <a:pt x="1655" y="4529"/>
                </a:cubicBezTo>
                <a:cubicBezTo>
                  <a:pt x="1637" y="4535"/>
                  <a:pt x="1617" y="4535"/>
                  <a:pt x="1599" y="4535"/>
                </a:cubicBezTo>
                <a:cubicBezTo>
                  <a:pt x="1586" y="4535"/>
                  <a:pt x="1580" y="4529"/>
                  <a:pt x="1580" y="4523"/>
                </a:cubicBezTo>
                <a:lnTo>
                  <a:pt x="1580" y="4523"/>
                </a:lnTo>
                <a:cubicBezTo>
                  <a:pt x="1580" y="4523"/>
                  <a:pt x="1580" y="4529"/>
                  <a:pt x="1586" y="4529"/>
                </a:cubicBezTo>
                <a:cubicBezTo>
                  <a:pt x="1805" y="4479"/>
                  <a:pt x="2031" y="4416"/>
                  <a:pt x="2245" y="4347"/>
                </a:cubicBezTo>
                <a:cubicBezTo>
                  <a:pt x="2470" y="4271"/>
                  <a:pt x="2690" y="4196"/>
                  <a:pt x="2902" y="4115"/>
                </a:cubicBezTo>
                <a:cubicBezTo>
                  <a:pt x="2977" y="4091"/>
                  <a:pt x="3052" y="4059"/>
                  <a:pt x="3121" y="4034"/>
                </a:cubicBezTo>
                <a:close/>
                <a:moveTo>
                  <a:pt x="7145" y="3394"/>
                </a:moveTo>
                <a:cubicBezTo>
                  <a:pt x="6951" y="3595"/>
                  <a:pt x="6763" y="3802"/>
                  <a:pt x="6593" y="4022"/>
                </a:cubicBezTo>
                <a:cubicBezTo>
                  <a:pt x="6413" y="4265"/>
                  <a:pt x="6243" y="4523"/>
                  <a:pt x="6104" y="4798"/>
                </a:cubicBezTo>
                <a:cubicBezTo>
                  <a:pt x="6067" y="4873"/>
                  <a:pt x="6029" y="4948"/>
                  <a:pt x="5991" y="5031"/>
                </a:cubicBezTo>
                <a:cubicBezTo>
                  <a:pt x="5967" y="5075"/>
                  <a:pt x="5948" y="5118"/>
                  <a:pt x="5930" y="5162"/>
                </a:cubicBezTo>
                <a:cubicBezTo>
                  <a:pt x="5942" y="4911"/>
                  <a:pt x="6005" y="4661"/>
                  <a:pt x="6104" y="4429"/>
                </a:cubicBezTo>
                <a:cubicBezTo>
                  <a:pt x="6155" y="4384"/>
                  <a:pt x="6199" y="4335"/>
                  <a:pt x="6249" y="4285"/>
                </a:cubicBezTo>
                <a:cubicBezTo>
                  <a:pt x="6306" y="4222"/>
                  <a:pt x="6367" y="4153"/>
                  <a:pt x="6425" y="4083"/>
                </a:cubicBezTo>
                <a:cubicBezTo>
                  <a:pt x="6537" y="3953"/>
                  <a:pt x="6650" y="3808"/>
                  <a:pt x="6751" y="3658"/>
                </a:cubicBezTo>
                <a:cubicBezTo>
                  <a:pt x="6751" y="3646"/>
                  <a:pt x="6751" y="3640"/>
                  <a:pt x="6743" y="3632"/>
                </a:cubicBezTo>
                <a:cubicBezTo>
                  <a:pt x="6819" y="3576"/>
                  <a:pt x="6894" y="3527"/>
                  <a:pt x="6969" y="3482"/>
                </a:cubicBezTo>
                <a:cubicBezTo>
                  <a:pt x="7014" y="3458"/>
                  <a:pt x="7058" y="3438"/>
                  <a:pt x="7107" y="3414"/>
                </a:cubicBezTo>
                <a:cubicBezTo>
                  <a:pt x="7120" y="3407"/>
                  <a:pt x="7133" y="3400"/>
                  <a:pt x="7145" y="3394"/>
                </a:cubicBezTo>
                <a:close/>
                <a:moveTo>
                  <a:pt x="7255" y="3356"/>
                </a:moveTo>
                <a:cubicBezTo>
                  <a:pt x="7301" y="3356"/>
                  <a:pt x="7295" y="3403"/>
                  <a:pt x="7283" y="3438"/>
                </a:cubicBezTo>
                <a:cubicBezTo>
                  <a:pt x="7264" y="3482"/>
                  <a:pt x="7226" y="3527"/>
                  <a:pt x="7195" y="3564"/>
                </a:cubicBezTo>
                <a:cubicBezTo>
                  <a:pt x="7127" y="3658"/>
                  <a:pt x="7052" y="3745"/>
                  <a:pt x="6983" y="3834"/>
                </a:cubicBezTo>
                <a:cubicBezTo>
                  <a:pt x="6838" y="4016"/>
                  <a:pt x="6688" y="4190"/>
                  <a:pt x="6543" y="4378"/>
                </a:cubicBezTo>
                <a:cubicBezTo>
                  <a:pt x="6318" y="4655"/>
                  <a:pt x="6104" y="4942"/>
                  <a:pt x="5924" y="5249"/>
                </a:cubicBezTo>
                <a:cubicBezTo>
                  <a:pt x="5924" y="5243"/>
                  <a:pt x="5930" y="5237"/>
                  <a:pt x="5930" y="5231"/>
                </a:cubicBezTo>
                <a:cubicBezTo>
                  <a:pt x="5979" y="5106"/>
                  <a:pt x="6037" y="4986"/>
                  <a:pt x="6098" y="4867"/>
                </a:cubicBezTo>
                <a:cubicBezTo>
                  <a:pt x="6173" y="4730"/>
                  <a:pt x="6249" y="4598"/>
                  <a:pt x="6330" y="4467"/>
                </a:cubicBezTo>
                <a:cubicBezTo>
                  <a:pt x="6494" y="4210"/>
                  <a:pt x="6676" y="3965"/>
                  <a:pt x="6876" y="3739"/>
                </a:cubicBezTo>
                <a:cubicBezTo>
                  <a:pt x="6995" y="3614"/>
                  <a:pt x="7113" y="3489"/>
                  <a:pt x="7240" y="3369"/>
                </a:cubicBezTo>
                <a:cubicBezTo>
                  <a:pt x="7246" y="3363"/>
                  <a:pt x="7246" y="3363"/>
                  <a:pt x="7246" y="3357"/>
                </a:cubicBezTo>
                <a:cubicBezTo>
                  <a:pt x="7249" y="3357"/>
                  <a:pt x="7252" y="3356"/>
                  <a:pt x="7255" y="3356"/>
                </a:cubicBezTo>
                <a:close/>
                <a:moveTo>
                  <a:pt x="3743" y="4835"/>
                </a:moveTo>
                <a:lnTo>
                  <a:pt x="3743" y="4835"/>
                </a:lnTo>
                <a:cubicBezTo>
                  <a:pt x="4024" y="5023"/>
                  <a:pt x="4293" y="5231"/>
                  <a:pt x="4532" y="5469"/>
                </a:cubicBezTo>
                <a:cubicBezTo>
                  <a:pt x="4638" y="5576"/>
                  <a:pt x="4738" y="5688"/>
                  <a:pt x="4833" y="5807"/>
                </a:cubicBezTo>
                <a:cubicBezTo>
                  <a:pt x="4770" y="5751"/>
                  <a:pt x="4707" y="5694"/>
                  <a:pt x="4645" y="5639"/>
                </a:cubicBezTo>
                <a:cubicBezTo>
                  <a:pt x="4463" y="5475"/>
                  <a:pt x="4275" y="5324"/>
                  <a:pt x="4093" y="5168"/>
                </a:cubicBezTo>
                <a:cubicBezTo>
                  <a:pt x="3980" y="5075"/>
                  <a:pt x="3874" y="4980"/>
                  <a:pt x="3761" y="4893"/>
                </a:cubicBezTo>
                <a:cubicBezTo>
                  <a:pt x="3761" y="4890"/>
                  <a:pt x="3759" y="4888"/>
                  <a:pt x="3758" y="4888"/>
                </a:cubicBezTo>
                <a:cubicBezTo>
                  <a:pt x="3756" y="4888"/>
                  <a:pt x="3755" y="4890"/>
                  <a:pt x="3755" y="4893"/>
                </a:cubicBezTo>
                <a:cubicBezTo>
                  <a:pt x="3749" y="4873"/>
                  <a:pt x="3749" y="4855"/>
                  <a:pt x="3743" y="4835"/>
                </a:cubicBezTo>
                <a:close/>
                <a:moveTo>
                  <a:pt x="3755" y="4911"/>
                </a:moveTo>
                <a:lnTo>
                  <a:pt x="3755" y="4911"/>
                </a:lnTo>
                <a:cubicBezTo>
                  <a:pt x="3943" y="5075"/>
                  <a:pt x="4131" y="5231"/>
                  <a:pt x="4319" y="5393"/>
                </a:cubicBezTo>
                <a:cubicBezTo>
                  <a:pt x="4495" y="5550"/>
                  <a:pt x="4669" y="5694"/>
                  <a:pt x="4826" y="5858"/>
                </a:cubicBezTo>
                <a:cubicBezTo>
                  <a:pt x="4871" y="5902"/>
                  <a:pt x="4908" y="5940"/>
                  <a:pt x="4938" y="5983"/>
                </a:cubicBezTo>
                <a:cubicBezTo>
                  <a:pt x="4689" y="5789"/>
                  <a:pt x="4382" y="5670"/>
                  <a:pt x="4105" y="5500"/>
                </a:cubicBezTo>
                <a:cubicBezTo>
                  <a:pt x="4062" y="5475"/>
                  <a:pt x="4018" y="5445"/>
                  <a:pt x="3974" y="5413"/>
                </a:cubicBezTo>
                <a:cubicBezTo>
                  <a:pt x="3961" y="5400"/>
                  <a:pt x="3943" y="5387"/>
                  <a:pt x="3931" y="5381"/>
                </a:cubicBezTo>
                <a:cubicBezTo>
                  <a:pt x="3899" y="5324"/>
                  <a:pt x="3868" y="5269"/>
                  <a:pt x="3842" y="5205"/>
                </a:cubicBezTo>
                <a:cubicBezTo>
                  <a:pt x="3818" y="5136"/>
                  <a:pt x="3792" y="5069"/>
                  <a:pt x="3773" y="4999"/>
                </a:cubicBezTo>
                <a:cubicBezTo>
                  <a:pt x="3767" y="4968"/>
                  <a:pt x="3761" y="4936"/>
                  <a:pt x="3755" y="4911"/>
                </a:cubicBezTo>
                <a:close/>
                <a:moveTo>
                  <a:pt x="3980" y="5451"/>
                </a:moveTo>
                <a:lnTo>
                  <a:pt x="3980" y="5451"/>
                </a:lnTo>
                <a:cubicBezTo>
                  <a:pt x="4006" y="5469"/>
                  <a:pt x="4030" y="5488"/>
                  <a:pt x="4056" y="5506"/>
                </a:cubicBezTo>
                <a:cubicBezTo>
                  <a:pt x="4137" y="5557"/>
                  <a:pt x="4218" y="5607"/>
                  <a:pt x="4299" y="5651"/>
                </a:cubicBezTo>
                <a:cubicBezTo>
                  <a:pt x="4469" y="5745"/>
                  <a:pt x="4645" y="5833"/>
                  <a:pt x="4802" y="5940"/>
                </a:cubicBezTo>
                <a:cubicBezTo>
                  <a:pt x="4877" y="5989"/>
                  <a:pt x="4946" y="6046"/>
                  <a:pt x="5014" y="6108"/>
                </a:cubicBezTo>
                <a:cubicBezTo>
                  <a:pt x="4788" y="6001"/>
                  <a:pt x="4538" y="5940"/>
                  <a:pt x="4325" y="5801"/>
                </a:cubicBezTo>
                <a:cubicBezTo>
                  <a:pt x="4194" y="5708"/>
                  <a:pt x="4074" y="5588"/>
                  <a:pt x="3980" y="5451"/>
                </a:cubicBezTo>
                <a:close/>
                <a:moveTo>
                  <a:pt x="6731" y="5425"/>
                </a:moveTo>
                <a:cubicBezTo>
                  <a:pt x="6506" y="5663"/>
                  <a:pt x="6306" y="5926"/>
                  <a:pt x="6136" y="6215"/>
                </a:cubicBezTo>
                <a:cubicBezTo>
                  <a:pt x="6043" y="6377"/>
                  <a:pt x="5961" y="6547"/>
                  <a:pt x="5892" y="6723"/>
                </a:cubicBezTo>
                <a:lnTo>
                  <a:pt x="5892" y="6678"/>
                </a:lnTo>
                <a:cubicBezTo>
                  <a:pt x="5898" y="6616"/>
                  <a:pt x="5910" y="6553"/>
                  <a:pt x="5924" y="6484"/>
                </a:cubicBezTo>
                <a:cubicBezTo>
                  <a:pt x="5948" y="6359"/>
                  <a:pt x="5991" y="6234"/>
                  <a:pt x="6055" y="6122"/>
                </a:cubicBezTo>
                <a:cubicBezTo>
                  <a:pt x="6161" y="5902"/>
                  <a:pt x="6324" y="5708"/>
                  <a:pt x="6518" y="5563"/>
                </a:cubicBezTo>
                <a:cubicBezTo>
                  <a:pt x="6587" y="5512"/>
                  <a:pt x="6656" y="5469"/>
                  <a:pt x="6731" y="5425"/>
                </a:cubicBezTo>
                <a:close/>
                <a:moveTo>
                  <a:pt x="6870" y="5431"/>
                </a:moveTo>
                <a:lnTo>
                  <a:pt x="6870" y="5431"/>
                </a:lnTo>
                <a:cubicBezTo>
                  <a:pt x="6882" y="5532"/>
                  <a:pt x="6856" y="5645"/>
                  <a:pt x="6819" y="5738"/>
                </a:cubicBezTo>
                <a:cubicBezTo>
                  <a:pt x="6775" y="5851"/>
                  <a:pt x="6719" y="5964"/>
                  <a:pt x="6656" y="6070"/>
                </a:cubicBezTo>
                <a:cubicBezTo>
                  <a:pt x="6525" y="6278"/>
                  <a:pt x="6367" y="6472"/>
                  <a:pt x="6187" y="6628"/>
                </a:cubicBezTo>
                <a:cubicBezTo>
                  <a:pt x="6136" y="6678"/>
                  <a:pt x="6080" y="6723"/>
                  <a:pt x="6023" y="6767"/>
                </a:cubicBezTo>
                <a:cubicBezTo>
                  <a:pt x="6136" y="6648"/>
                  <a:pt x="6243" y="6522"/>
                  <a:pt x="6337" y="6391"/>
                </a:cubicBezTo>
                <a:cubicBezTo>
                  <a:pt x="6480" y="6203"/>
                  <a:pt x="6607" y="6001"/>
                  <a:pt x="6713" y="5789"/>
                </a:cubicBezTo>
                <a:cubicBezTo>
                  <a:pt x="6769" y="5670"/>
                  <a:pt x="6813" y="5550"/>
                  <a:pt x="6870" y="5431"/>
                </a:cubicBezTo>
                <a:close/>
                <a:moveTo>
                  <a:pt x="6795" y="5445"/>
                </a:moveTo>
                <a:lnTo>
                  <a:pt x="6795" y="5445"/>
                </a:lnTo>
                <a:cubicBezTo>
                  <a:pt x="6781" y="5469"/>
                  <a:pt x="6763" y="5494"/>
                  <a:pt x="6743" y="5526"/>
                </a:cubicBezTo>
                <a:cubicBezTo>
                  <a:pt x="6713" y="5569"/>
                  <a:pt x="6682" y="5619"/>
                  <a:pt x="6650" y="5670"/>
                </a:cubicBezTo>
                <a:cubicBezTo>
                  <a:pt x="6587" y="5764"/>
                  <a:pt x="6518" y="5858"/>
                  <a:pt x="6456" y="5952"/>
                </a:cubicBezTo>
                <a:cubicBezTo>
                  <a:pt x="6330" y="6146"/>
                  <a:pt x="6205" y="6340"/>
                  <a:pt x="6080" y="6535"/>
                </a:cubicBezTo>
                <a:cubicBezTo>
                  <a:pt x="6023" y="6622"/>
                  <a:pt x="5967" y="6704"/>
                  <a:pt x="5916" y="6791"/>
                </a:cubicBezTo>
                <a:cubicBezTo>
                  <a:pt x="6055" y="6446"/>
                  <a:pt x="6237" y="6122"/>
                  <a:pt x="6462" y="5827"/>
                </a:cubicBezTo>
                <a:cubicBezTo>
                  <a:pt x="6569" y="5694"/>
                  <a:pt x="6676" y="5563"/>
                  <a:pt x="6795" y="5445"/>
                </a:cubicBezTo>
                <a:close/>
                <a:moveTo>
                  <a:pt x="6813" y="5482"/>
                </a:moveTo>
                <a:cubicBezTo>
                  <a:pt x="6781" y="5563"/>
                  <a:pt x="6743" y="5651"/>
                  <a:pt x="6700" y="5732"/>
                </a:cubicBezTo>
                <a:cubicBezTo>
                  <a:pt x="6650" y="5839"/>
                  <a:pt x="6601" y="5946"/>
                  <a:pt x="6537" y="6046"/>
                </a:cubicBezTo>
                <a:cubicBezTo>
                  <a:pt x="6419" y="6246"/>
                  <a:pt x="6280" y="6434"/>
                  <a:pt x="6130" y="6616"/>
                </a:cubicBezTo>
                <a:cubicBezTo>
                  <a:pt x="6061" y="6692"/>
                  <a:pt x="5991" y="6767"/>
                  <a:pt x="5916" y="6842"/>
                </a:cubicBezTo>
                <a:cubicBezTo>
                  <a:pt x="5916" y="6842"/>
                  <a:pt x="5910" y="6842"/>
                  <a:pt x="5904" y="6848"/>
                </a:cubicBezTo>
                <a:cubicBezTo>
                  <a:pt x="6155" y="6466"/>
                  <a:pt x="6393" y="6084"/>
                  <a:pt x="6650" y="5714"/>
                </a:cubicBezTo>
                <a:cubicBezTo>
                  <a:pt x="6688" y="5657"/>
                  <a:pt x="6725" y="5607"/>
                  <a:pt x="6763" y="5550"/>
                </a:cubicBezTo>
                <a:cubicBezTo>
                  <a:pt x="6781" y="5526"/>
                  <a:pt x="6795" y="5500"/>
                  <a:pt x="6813" y="5482"/>
                </a:cubicBezTo>
                <a:close/>
                <a:moveTo>
                  <a:pt x="4160" y="7088"/>
                </a:moveTo>
                <a:cubicBezTo>
                  <a:pt x="4454" y="7265"/>
                  <a:pt x="4737" y="7458"/>
                  <a:pt x="5002" y="7675"/>
                </a:cubicBezTo>
                <a:cubicBezTo>
                  <a:pt x="5008" y="7681"/>
                  <a:pt x="5008" y="7681"/>
                  <a:pt x="5014" y="7687"/>
                </a:cubicBezTo>
                <a:cubicBezTo>
                  <a:pt x="4946" y="7644"/>
                  <a:pt x="4883" y="7606"/>
                  <a:pt x="4820" y="7562"/>
                </a:cubicBezTo>
                <a:cubicBezTo>
                  <a:pt x="4675" y="7468"/>
                  <a:pt x="4532" y="7368"/>
                  <a:pt x="4394" y="7268"/>
                </a:cubicBezTo>
                <a:cubicBezTo>
                  <a:pt x="4314" y="7205"/>
                  <a:pt x="4234" y="7150"/>
                  <a:pt x="4160" y="7088"/>
                </a:cubicBezTo>
                <a:close/>
                <a:moveTo>
                  <a:pt x="4224" y="7099"/>
                </a:moveTo>
                <a:lnTo>
                  <a:pt x="4224" y="7099"/>
                </a:lnTo>
                <a:cubicBezTo>
                  <a:pt x="4313" y="7137"/>
                  <a:pt x="4394" y="7180"/>
                  <a:pt x="4475" y="7230"/>
                </a:cubicBezTo>
                <a:cubicBezTo>
                  <a:pt x="4600" y="7305"/>
                  <a:pt x="4720" y="7386"/>
                  <a:pt x="4833" y="7475"/>
                </a:cubicBezTo>
                <a:cubicBezTo>
                  <a:pt x="4946" y="7569"/>
                  <a:pt x="5059" y="7663"/>
                  <a:pt x="5172" y="7763"/>
                </a:cubicBezTo>
                <a:cubicBezTo>
                  <a:pt x="5184" y="7776"/>
                  <a:pt x="5196" y="7788"/>
                  <a:pt x="5215" y="7800"/>
                </a:cubicBezTo>
                <a:cubicBezTo>
                  <a:pt x="5202" y="7794"/>
                  <a:pt x="5190" y="7788"/>
                  <a:pt x="5178" y="7782"/>
                </a:cubicBezTo>
                <a:cubicBezTo>
                  <a:pt x="4926" y="7569"/>
                  <a:pt x="4663" y="7374"/>
                  <a:pt x="4388" y="7204"/>
                </a:cubicBezTo>
                <a:cubicBezTo>
                  <a:pt x="4337" y="7167"/>
                  <a:pt x="4281" y="7137"/>
                  <a:pt x="4224" y="7099"/>
                </a:cubicBezTo>
                <a:close/>
                <a:moveTo>
                  <a:pt x="4111" y="7054"/>
                </a:moveTo>
                <a:lnTo>
                  <a:pt x="4119" y="7062"/>
                </a:lnTo>
                <a:cubicBezTo>
                  <a:pt x="4119" y="7062"/>
                  <a:pt x="4119" y="7068"/>
                  <a:pt x="4125" y="7068"/>
                </a:cubicBezTo>
                <a:cubicBezTo>
                  <a:pt x="4134" y="7073"/>
                  <a:pt x="4144" y="7079"/>
                  <a:pt x="4153" y="7085"/>
                </a:cubicBezTo>
                <a:lnTo>
                  <a:pt x="4153" y="7085"/>
                </a:lnTo>
                <a:cubicBezTo>
                  <a:pt x="4152" y="7084"/>
                  <a:pt x="4151" y="7084"/>
                  <a:pt x="4149" y="7084"/>
                </a:cubicBezTo>
                <a:cubicBezTo>
                  <a:pt x="4141" y="7084"/>
                  <a:pt x="4138" y="7093"/>
                  <a:pt x="4143" y="7099"/>
                </a:cubicBezTo>
                <a:cubicBezTo>
                  <a:pt x="4420" y="7325"/>
                  <a:pt x="4707" y="7519"/>
                  <a:pt x="5002" y="7707"/>
                </a:cubicBezTo>
                <a:cubicBezTo>
                  <a:pt x="5051" y="7738"/>
                  <a:pt x="5102" y="7776"/>
                  <a:pt x="5158" y="7806"/>
                </a:cubicBezTo>
                <a:lnTo>
                  <a:pt x="5164" y="7814"/>
                </a:lnTo>
                <a:cubicBezTo>
                  <a:pt x="5114" y="7806"/>
                  <a:pt x="5071" y="7794"/>
                  <a:pt x="5027" y="7782"/>
                </a:cubicBezTo>
                <a:cubicBezTo>
                  <a:pt x="4932" y="7757"/>
                  <a:pt x="4839" y="7719"/>
                  <a:pt x="4744" y="7675"/>
                </a:cubicBezTo>
                <a:cubicBezTo>
                  <a:pt x="4570" y="7581"/>
                  <a:pt x="4406" y="7450"/>
                  <a:pt x="4281" y="7299"/>
                </a:cubicBezTo>
                <a:cubicBezTo>
                  <a:pt x="4244" y="7256"/>
                  <a:pt x="4212" y="7212"/>
                  <a:pt x="4180" y="7167"/>
                </a:cubicBezTo>
                <a:cubicBezTo>
                  <a:pt x="4162" y="7143"/>
                  <a:pt x="4149" y="7123"/>
                  <a:pt x="4137" y="7099"/>
                </a:cubicBezTo>
                <a:cubicBezTo>
                  <a:pt x="4125" y="7086"/>
                  <a:pt x="4119" y="7068"/>
                  <a:pt x="4111" y="7054"/>
                </a:cubicBezTo>
                <a:close/>
                <a:moveTo>
                  <a:pt x="3848" y="8679"/>
                </a:moveTo>
                <a:cubicBezTo>
                  <a:pt x="3848" y="8685"/>
                  <a:pt x="3855" y="8685"/>
                  <a:pt x="3855" y="8685"/>
                </a:cubicBezTo>
                <a:lnTo>
                  <a:pt x="3848" y="8691"/>
                </a:lnTo>
                <a:lnTo>
                  <a:pt x="3848" y="8679"/>
                </a:lnTo>
                <a:close/>
                <a:moveTo>
                  <a:pt x="7052" y="6881"/>
                </a:moveTo>
                <a:cubicBezTo>
                  <a:pt x="7038" y="7344"/>
                  <a:pt x="6983" y="7807"/>
                  <a:pt x="6876" y="8257"/>
                </a:cubicBezTo>
                <a:cubicBezTo>
                  <a:pt x="6838" y="8421"/>
                  <a:pt x="6795" y="8578"/>
                  <a:pt x="6743" y="8734"/>
                </a:cubicBezTo>
                <a:cubicBezTo>
                  <a:pt x="6775" y="8503"/>
                  <a:pt x="6807" y="8271"/>
                  <a:pt x="6844" y="8045"/>
                </a:cubicBezTo>
                <a:cubicBezTo>
                  <a:pt x="6882" y="7776"/>
                  <a:pt x="6925" y="7513"/>
                  <a:pt x="6977" y="7250"/>
                </a:cubicBezTo>
                <a:cubicBezTo>
                  <a:pt x="6995" y="7174"/>
                  <a:pt x="7007" y="7099"/>
                  <a:pt x="7020" y="7030"/>
                </a:cubicBezTo>
                <a:cubicBezTo>
                  <a:pt x="7032" y="6992"/>
                  <a:pt x="7038" y="6955"/>
                  <a:pt x="7044" y="6923"/>
                </a:cubicBezTo>
                <a:cubicBezTo>
                  <a:pt x="7044" y="6905"/>
                  <a:pt x="7051" y="6893"/>
                  <a:pt x="7052" y="6881"/>
                </a:cubicBezTo>
                <a:close/>
                <a:moveTo>
                  <a:pt x="6951" y="6935"/>
                </a:moveTo>
                <a:lnTo>
                  <a:pt x="6951" y="6935"/>
                </a:lnTo>
                <a:cubicBezTo>
                  <a:pt x="6882" y="7143"/>
                  <a:pt x="6826" y="7355"/>
                  <a:pt x="6781" y="7562"/>
                </a:cubicBezTo>
                <a:cubicBezTo>
                  <a:pt x="6725" y="7832"/>
                  <a:pt x="6688" y="8107"/>
                  <a:pt x="6676" y="8384"/>
                </a:cubicBezTo>
                <a:cubicBezTo>
                  <a:pt x="6676" y="8509"/>
                  <a:pt x="6676" y="8641"/>
                  <a:pt x="6682" y="8766"/>
                </a:cubicBezTo>
                <a:cubicBezTo>
                  <a:pt x="6593" y="8509"/>
                  <a:pt x="6555" y="8239"/>
                  <a:pt x="6575" y="7970"/>
                </a:cubicBezTo>
                <a:cubicBezTo>
                  <a:pt x="6593" y="7681"/>
                  <a:pt x="6682" y="7400"/>
                  <a:pt x="6819" y="7143"/>
                </a:cubicBezTo>
                <a:cubicBezTo>
                  <a:pt x="6864" y="7068"/>
                  <a:pt x="6907" y="7004"/>
                  <a:pt x="6951" y="6935"/>
                </a:cubicBezTo>
                <a:close/>
                <a:moveTo>
                  <a:pt x="6995" y="6955"/>
                </a:moveTo>
                <a:cubicBezTo>
                  <a:pt x="6995" y="6967"/>
                  <a:pt x="6989" y="6979"/>
                  <a:pt x="6989" y="6992"/>
                </a:cubicBezTo>
                <a:cubicBezTo>
                  <a:pt x="6977" y="7054"/>
                  <a:pt x="6963" y="7123"/>
                  <a:pt x="6951" y="7186"/>
                </a:cubicBezTo>
                <a:cubicBezTo>
                  <a:pt x="6925" y="7317"/>
                  <a:pt x="6907" y="7456"/>
                  <a:pt x="6882" y="7588"/>
                </a:cubicBezTo>
                <a:cubicBezTo>
                  <a:pt x="6838" y="7857"/>
                  <a:pt x="6795" y="8121"/>
                  <a:pt x="6763" y="8390"/>
                </a:cubicBezTo>
                <a:cubicBezTo>
                  <a:pt x="6743" y="8534"/>
                  <a:pt x="6725" y="8679"/>
                  <a:pt x="6713" y="8829"/>
                </a:cubicBezTo>
                <a:cubicBezTo>
                  <a:pt x="6713" y="8829"/>
                  <a:pt x="6706" y="8835"/>
                  <a:pt x="6706" y="8841"/>
                </a:cubicBezTo>
                <a:cubicBezTo>
                  <a:pt x="6706" y="8841"/>
                  <a:pt x="6706" y="8835"/>
                  <a:pt x="6700" y="8829"/>
                </a:cubicBezTo>
                <a:cubicBezTo>
                  <a:pt x="6700" y="8289"/>
                  <a:pt x="6757" y="7751"/>
                  <a:pt x="6907" y="7230"/>
                </a:cubicBezTo>
                <a:cubicBezTo>
                  <a:pt x="6931" y="7137"/>
                  <a:pt x="6963" y="7048"/>
                  <a:pt x="6995" y="6955"/>
                </a:cubicBezTo>
                <a:close/>
                <a:moveTo>
                  <a:pt x="7735" y="8333"/>
                </a:moveTo>
                <a:lnTo>
                  <a:pt x="7735" y="8333"/>
                </a:lnTo>
                <a:cubicBezTo>
                  <a:pt x="7503" y="8515"/>
                  <a:pt x="7252" y="8671"/>
                  <a:pt x="6989" y="8797"/>
                </a:cubicBezTo>
                <a:cubicBezTo>
                  <a:pt x="6945" y="8815"/>
                  <a:pt x="6901" y="8835"/>
                  <a:pt x="6856" y="8853"/>
                </a:cubicBezTo>
                <a:cubicBezTo>
                  <a:pt x="6969" y="8746"/>
                  <a:pt x="7089" y="8647"/>
                  <a:pt x="7226" y="8558"/>
                </a:cubicBezTo>
                <a:cubicBezTo>
                  <a:pt x="7383" y="8465"/>
                  <a:pt x="7559" y="8390"/>
                  <a:pt x="7735" y="8333"/>
                </a:cubicBezTo>
                <a:close/>
                <a:moveTo>
                  <a:pt x="8022" y="8277"/>
                </a:moveTo>
                <a:lnTo>
                  <a:pt x="8022" y="8277"/>
                </a:lnTo>
                <a:cubicBezTo>
                  <a:pt x="7891" y="8378"/>
                  <a:pt x="7753" y="8477"/>
                  <a:pt x="7608" y="8558"/>
                </a:cubicBezTo>
                <a:cubicBezTo>
                  <a:pt x="7428" y="8665"/>
                  <a:pt x="7240" y="8746"/>
                  <a:pt x="7052" y="8821"/>
                </a:cubicBezTo>
                <a:lnTo>
                  <a:pt x="6882" y="8879"/>
                </a:lnTo>
                <a:cubicBezTo>
                  <a:pt x="6913" y="8867"/>
                  <a:pt x="6939" y="8853"/>
                  <a:pt x="6969" y="8841"/>
                </a:cubicBezTo>
                <a:cubicBezTo>
                  <a:pt x="7038" y="8809"/>
                  <a:pt x="7113" y="8778"/>
                  <a:pt x="7183" y="8740"/>
                </a:cubicBezTo>
                <a:cubicBezTo>
                  <a:pt x="7327" y="8665"/>
                  <a:pt x="7458" y="8584"/>
                  <a:pt x="7590" y="8497"/>
                </a:cubicBezTo>
                <a:cubicBezTo>
                  <a:pt x="7666" y="8445"/>
                  <a:pt x="7735" y="8390"/>
                  <a:pt x="7810" y="8333"/>
                </a:cubicBezTo>
                <a:cubicBezTo>
                  <a:pt x="7816" y="8327"/>
                  <a:pt x="7816" y="8321"/>
                  <a:pt x="7816" y="8315"/>
                </a:cubicBezTo>
                <a:cubicBezTo>
                  <a:pt x="7885" y="8295"/>
                  <a:pt x="7954" y="8283"/>
                  <a:pt x="8022" y="8277"/>
                </a:cubicBezTo>
                <a:close/>
                <a:moveTo>
                  <a:pt x="8135" y="8265"/>
                </a:moveTo>
                <a:cubicBezTo>
                  <a:pt x="8111" y="8340"/>
                  <a:pt x="8054" y="8396"/>
                  <a:pt x="7998" y="8439"/>
                </a:cubicBezTo>
                <a:cubicBezTo>
                  <a:pt x="7917" y="8503"/>
                  <a:pt x="7822" y="8546"/>
                  <a:pt x="7735" y="8596"/>
                </a:cubicBezTo>
                <a:cubicBezTo>
                  <a:pt x="7527" y="8703"/>
                  <a:pt x="7321" y="8809"/>
                  <a:pt x="7101" y="8879"/>
                </a:cubicBezTo>
                <a:cubicBezTo>
                  <a:pt x="6989" y="8916"/>
                  <a:pt x="6870" y="8942"/>
                  <a:pt x="6751" y="8960"/>
                </a:cubicBezTo>
                <a:lnTo>
                  <a:pt x="6781" y="8928"/>
                </a:lnTo>
                <a:cubicBezTo>
                  <a:pt x="7165" y="8835"/>
                  <a:pt x="7533" y="8671"/>
                  <a:pt x="7860" y="8453"/>
                </a:cubicBezTo>
                <a:cubicBezTo>
                  <a:pt x="7947" y="8396"/>
                  <a:pt x="8030" y="8333"/>
                  <a:pt x="8111" y="8271"/>
                </a:cubicBezTo>
                <a:cubicBezTo>
                  <a:pt x="8117" y="8265"/>
                  <a:pt x="8123" y="8265"/>
                  <a:pt x="8135" y="8265"/>
                </a:cubicBezTo>
                <a:close/>
                <a:moveTo>
                  <a:pt x="3868" y="8697"/>
                </a:moveTo>
                <a:lnTo>
                  <a:pt x="3868" y="8697"/>
                </a:lnTo>
                <a:cubicBezTo>
                  <a:pt x="4036" y="8815"/>
                  <a:pt x="4212" y="8934"/>
                  <a:pt x="4368" y="9067"/>
                </a:cubicBezTo>
                <a:cubicBezTo>
                  <a:pt x="4538" y="9211"/>
                  <a:pt x="4701" y="9361"/>
                  <a:pt x="4857" y="9518"/>
                </a:cubicBezTo>
                <a:cubicBezTo>
                  <a:pt x="4984" y="9637"/>
                  <a:pt x="5108" y="9762"/>
                  <a:pt x="5239" y="9882"/>
                </a:cubicBezTo>
                <a:cubicBezTo>
                  <a:pt x="4901" y="9605"/>
                  <a:pt x="4570" y="9324"/>
                  <a:pt x="4238" y="9029"/>
                </a:cubicBezTo>
                <a:cubicBezTo>
                  <a:pt x="4180" y="8979"/>
                  <a:pt x="4125" y="8928"/>
                  <a:pt x="4062" y="8873"/>
                </a:cubicBezTo>
                <a:cubicBezTo>
                  <a:pt x="4006" y="8821"/>
                  <a:pt x="3949" y="8760"/>
                  <a:pt x="3880" y="8709"/>
                </a:cubicBezTo>
                <a:cubicBezTo>
                  <a:pt x="3874" y="8703"/>
                  <a:pt x="3868" y="8697"/>
                  <a:pt x="3868" y="8697"/>
                </a:cubicBezTo>
                <a:close/>
                <a:moveTo>
                  <a:pt x="3911" y="8760"/>
                </a:moveTo>
                <a:lnTo>
                  <a:pt x="3911" y="8760"/>
                </a:lnTo>
                <a:cubicBezTo>
                  <a:pt x="3949" y="8791"/>
                  <a:pt x="3986" y="8829"/>
                  <a:pt x="4024" y="8859"/>
                </a:cubicBezTo>
                <a:cubicBezTo>
                  <a:pt x="4074" y="8910"/>
                  <a:pt x="4131" y="8960"/>
                  <a:pt x="4180" y="9009"/>
                </a:cubicBezTo>
                <a:cubicBezTo>
                  <a:pt x="4287" y="9104"/>
                  <a:pt x="4400" y="9197"/>
                  <a:pt x="4507" y="9298"/>
                </a:cubicBezTo>
                <a:cubicBezTo>
                  <a:pt x="4720" y="9486"/>
                  <a:pt x="4932" y="9680"/>
                  <a:pt x="5146" y="9862"/>
                </a:cubicBezTo>
                <a:cubicBezTo>
                  <a:pt x="5202" y="9912"/>
                  <a:pt x="5253" y="9957"/>
                  <a:pt x="5302" y="10001"/>
                </a:cubicBezTo>
                <a:cubicBezTo>
                  <a:pt x="5140" y="9906"/>
                  <a:pt x="4976" y="9799"/>
                  <a:pt x="4820" y="9686"/>
                </a:cubicBezTo>
                <a:cubicBezTo>
                  <a:pt x="4588" y="9512"/>
                  <a:pt x="4362" y="9304"/>
                  <a:pt x="4168" y="9085"/>
                </a:cubicBezTo>
                <a:cubicBezTo>
                  <a:pt x="4081" y="8979"/>
                  <a:pt x="3992" y="8873"/>
                  <a:pt x="3911" y="8760"/>
                </a:cubicBezTo>
                <a:close/>
                <a:moveTo>
                  <a:pt x="3855" y="8719"/>
                </a:moveTo>
                <a:cubicBezTo>
                  <a:pt x="4024" y="8960"/>
                  <a:pt x="4215" y="9182"/>
                  <a:pt x="4420" y="9386"/>
                </a:cubicBezTo>
                <a:cubicBezTo>
                  <a:pt x="4632" y="9593"/>
                  <a:pt x="4871" y="9781"/>
                  <a:pt x="5127" y="9938"/>
                </a:cubicBezTo>
                <a:cubicBezTo>
                  <a:pt x="5190" y="9981"/>
                  <a:pt x="5253" y="10019"/>
                  <a:pt x="5322" y="10056"/>
                </a:cubicBezTo>
                <a:cubicBezTo>
                  <a:pt x="5114" y="9987"/>
                  <a:pt x="4920" y="9888"/>
                  <a:pt x="4738" y="9769"/>
                </a:cubicBezTo>
                <a:cubicBezTo>
                  <a:pt x="4495" y="9599"/>
                  <a:pt x="4269" y="9393"/>
                  <a:pt x="4099" y="9148"/>
                </a:cubicBezTo>
                <a:cubicBezTo>
                  <a:pt x="3998" y="9009"/>
                  <a:pt x="3923" y="8867"/>
                  <a:pt x="3855" y="8722"/>
                </a:cubicBezTo>
                <a:cubicBezTo>
                  <a:pt x="3855" y="8721"/>
                  <a:pt x="3855" y="8720"/>
                  <a:pt x="3855" y="8719"/>
                </a:cubicBezTo>
                <a:close/>
                <a:moveTo>
                  <a:pt x="3874" y="8803"/>
                </a:moveTo>
                <a:lnTo>
                  <a:pt x="3874" y="8803"/>
                </a:lnTo>
                <a:cubicBezTo>
                  <a:pt x="3917" y="8910"/>
                  <a:pt x="3980" y="9017"/>
                  <a:pt x="4044" y="9110"/>
                </a:cubicBezTo>
                <a:cubicBezTo>
                  <a:pt x="4131" y="9235"/>
                  <a:pt x="4224" y="9361"/>
                  <a:pt x="4331" y="9468"/>
                </a:cubicBezTo>
                <a:cubicBezTo>
                  <a:pt x="4544" y="9686"/>
                  <a:pt x="4796" y="9868"/>
                  <a:pt x="5071" y="10001"/>
                </a:cubicBezTo>
                <a:cubicBezTo>
                  <a:pt x="5196" y="10062"/>
                  <a:pt x="5328" y="10108"/>
                  <a:pt x="5459" y="10145"/>
                </a:cubicBezTo>
                <a:cubicBezTo>
                  <a:pt x="5427" y="10138"/>
                  <a:pt x="5403" y="10132"/>
                  <a:pt x="5378" y="10126"/>
                </a:cubicBezTo>
                <a:cubicBezTo>
                  <a:pt x="5290" y="10108"/>
                  <a:pt x="5209" y="10088"/>
                  <a:pt x="5134" y="10062"/>
                </a:cubicBezTo>
                <a:cubicBezTo>
                  <a:pt x="4970" y="10007"/>
                  <a:pt x="4814" y="9938"/>
                  <a:pt x="4663" y="9850"/>
                </a:cubicBezTo>
                <a:cubicBezTo>
                  <a:pt x="4388" y="9686"/>
                  <a:pt x="4149" y="9455"/>
                  <a:pt x="4006" y="9167"/>
                </a:cubicBezTo>
                <a:cubicBezTo>
                  <a:pt x="3943" y="9055"/>
                  <a:pt x="3899" y="8928"/>
                  <a:pt x="3874" y="8803"/>
                </a:cubicBezTo>
                <a:close/>
                <a:moveTo>
                  <a:pt x="7590" y="9969"/>
                </a:moveTo>
                <a:lnTo>
                  <a:pt x="7590" y="9981"/>
                </a:lnTo>
                <a:cubicBezTo>
                  <a:pt x="7584" y="9981"/>
                  <a:pt x="7578" y="9987"/>
                  <a:pt x="7578" y="9995"/>
                </a:cubicBezTo>
                <a:cubicBezTo>
                  <a:pt x="7339" y="10438"/>
                  <a:pt x="7151" y="10915"/>
                  <a:pt x="7007" y="11398"/>
                </a:cubicBezTo>
                <a:cubicBezTo>
                  <a:pt x="6995" y="11448"/>
                  <a:pt x="6983" y="11491"/>
                  <a:pt x="6969" y="11542"/>
                </a:cubicBezTo>
                <a:cubicBezTo>
                  <a:pt x="7026" y="11123"/>
                  <a:pt x="7157" y="10715"/>
                  <a:pt x="7353" y="10339"/>
                </a:cubicBezTo>
                <a:cubicBezTo>
                  <a:pt x="7414" y="10220"/>
                  <a:pt x="7490" y="10108"/>
                  <a:pt x="7565" y="9995"/>
                </a:cubicBezTo>
                <a:cubicBezTo>
                  <a:pt x="7571" y="9987"/>
                  <a:pt x="7584" y="9981"/>
                  <a:pt x="7590" y="9969"/>
                </a:cubicBezTo>
                <a:close/>
                <a:moveTo>
                  <a:pt x="7578" y="10070"/>
                </a:moveTo>
                <a:cubicBezTo>
                  <a:pt x="7521" y="10458"/>
                  <a:pt x="7383" y="10828"/>
                  <a:pt x="7220" y="11184"/>
                </a:cubicBezTo>
                <a:cubicBezTo>
                  <a:pt x="7133" y="11360"/>
                  <a:pt x="7044" y="11536"/>
                  <a:pt x="6951" y="11711"/>
                </a:cubicBezTo>
                <a:cubicBezTo>
                  <a:pt x="7007" y="11505"/>
                  <a:pt x="7070" y="11291"/>
                  <a:pt x="7139" y="11085"/>
                </a:cubicBezTo>
                <a:cubicBezTo>
                  <a:pt x="7220" y="10846"/>
                  <a:pt x="7315" y="10614"/>
                  <a:pt x="7420" y="10389"/>
                </a:cubicBezTo>
                <a:cubicBezTo>
                  <a:pt x="7471" y="10282"/>
                  <a:pt x="7527" y="10175"/>
                  <a:pt x="7578" y="10070"/>
                </a:cubicBezTo>
                <a:close/>
                <a:moveTo>
                  <a:pt x="3359" y="10620"/>
                </a:moveTo>
                <a:lnTo>
                  <a:pt x="3359" y="10620"/>
                </a:lnTo>
                <a:cubicBezTo>
                  <a:pt x="3422" y="10678"/>
                  <a:pt x="3491" y="10727"/>
                  <a:pt x="3567" y="10771"/>
                </a:cubicBezTo>
                <a:cubicBezTo>
                  <a:pt x="3642" y="10814"/>
                  <a:pt x="3717" y="10866"/>
                  <a:pt x="3792" y="10903"/>
                </a:cubicBezTo>
                <a:cubicBezTo>
                  <a:pt x="3955" y="10990"/>
                  <a:pt x="4119" y="11072"/>
                  <a:pt x="4287" y="11147"/>
                </a:cubicBezTo>
                <a:cubicBezTo>
                  <a:pt x="4626" y="11291"/>
                  <a:pt x="4964" y="11430"/>
                  <a:pt x="5284" y="11604"/>
                </a:cubicBezTo>
                <a:cubicBezTo>
                  <a:pt x="5352" y="11642"/>
                  <a:pt x="5421" y="11687"/>
                  <a:pt x="5484" y="11730"/>
                </a:cubicBezTo>
                <a:cubicBezTo>
                  <a:pt x="5421" y="11699"/>
                  <a:pt x="5360" y="11667"/>
                  <a:pt x="5296" y="11642"/>
                </a:cubicBezTo>
                <a:cubicBezTo>
                  <a:pt x="5120" y="11561"/>
                  <a:pt x="4946" y="11491"/>
                  <a:pt x="4764" y="11430"/>
                </a:cubicBezTo>
                <a:cubicBezTo>
                  <a:pt x="4412" y="11303"/>
                  <a:pt x="4044" y="11222"/>
                  <a:pt x="3729" y="11016"/>
                </a:cubicBezTo>
                <a:cubicBezTo>
                  <a:pt x="3579" y="10915"/>
                  <a:pt x="3460" y="10790"/>
                  <a:pt x="3367" y="10646"/>
                </a:cubicBezTo>
                <a:cubicBezTo>
                  <a:pt x="3359" y="10640"/>
                  <a:pt x="3359" y="10626"/>
                  <a:pt x="3359" y="10620"/>
                </a:cubicBezTo>
                <a:close/>
                <a:moveTo>
                  <a:pt x="3353" y="10596"/>
                </a:moveTo>
                <a:cubicBezTo>
                  <a:pt x="3824" y="10828"/>
                  <a:pt x="4319" y="10972"/>
                  <a:pt x="4788" y="11198"/>
                </a:cubicBezTo>
                <a:cubicBezTo>
                  <a:pt x="5096" y="11348"/>
                  <a:pt x="5378" y="11542"/>
                  <a:pt x="5629" y="11768"/>
                </a:cubicBezTo>
                <a:cubicBezTo>
                  <a:pt x="5623" y="11768"/>
                  <a:pt x="5615" y="11762"/>
                  <a:pt x="5603" y="11755"/>
                </a:cubicBezTo>
                <a:cubicBezTo>
                  <a:pt x="5534" y="11705"/>
                  <a:pt x="5453" y="11655"/>
                  <a:pt x="5378" y="11612"/>
                </a:cubicBezTo>
                <a:cubicBezTo>
                  <a:pt x="5221" y="11517"/>
                  <a:pt x="5051" y="11436"/>
                  <a:pt x="4889" y="11366"/>
                </a:cubicBezTo>
                <a:cubicBezTo>
                  <a:pt x="4550" y="11216"/>
                  <a:pt x="4206" y="11091"/>
                  <a:pt x="3880" y="10921"/>
                </a:cubicBezTo>
                <a:cubicBezTo>
                  <a:pt x="3786" y="10878"/>
                  <a:pt x="3698" y="10828"/>
                  <a:pt x="3610" y="10771"/>
                </a:cubicBezTo>
                <a:cubicBezTo>
                  <a:pt x="3567" y="10747"/>
                  <a:pt x="3523" y="10715"/>
                  <a:pt x="3479" y="10690"/>
                </a:cubicBezTo>
                <a:cubicBezTo>
                  <a:pt x="3442" y="10658"/>
                  <a:pt x="3397" y="10626"/>
                  <a:pt x="3353" y="10596"/>
                </a:cubicBezTo>
                <a:close/>
                <a:moveTo>
                  <a:pt x="7509" y="10038"/>
                </a:moveTo>
                <a:cubicBezTo>
                  <a:pt x="7232" y="10432"/>
                  <a:pt x="7052" y="10897"/>
                  <a:pt x="6963" y="11366"/>
                </a:cubicBezTo>
                <a:cubicBezTo>
                  <a:pt x="6939" y="11505"/>
                  <a:pt x="6919" y="11642"/>
                  <a:pt x="6913" y="11780"/>
                </a:cubicBezTo>
                <a:cubicBezTo>
                  <a:pt x="6913" y="11242"/>
                  <a:pt x="6977" y="10672"/>
                  <a:pt x="7321" y="10232"/>
                </a:cubicBezTo>
                <a:cubicBezTo>
                  <a:pt x="7377" y="10157"/>
                  <a:pt x="7440" y="10094"/>
                  <a:pt x="7509" y="10038"/>
                </a:cubicBezTo>
                <a:close/>
                <a:moveTo>
                  <a:pt x="3510" y="10872"/>
                </a:moveTo>
                <a:lnTo>
                  <a:pt x="3510" y="10872"/>
                </a:lnTo>
                <a:cubicBezTo>
                  <a:pt x="3555" y="10909"/>
                  <a:pt x="3598" y="10953"/>
                  <a:pt x="3648" y="10990"/>
                </a:cubicBezTo>
                <a:cubicBezTo>
                  <a:pt x="3786" y="11091"/>
                  <a:pt x="3943" y="11172"/>
                  <a:pt x="4105" y="11236"/>
                </a:cubicBezTo>
                <a:cubicBezTo>
                  <a:pt x="4287" y="11311"/>
                  <a:pt x="4475" y="11366"/>
                  <a:pt x="4657" y="11430"/>
                </a:cubicBezTo>
                <a:cubicBezTo>
                  <a:pt x="4839" y="11491"/>
                  <a:pt x="5021" y="11561"/>
                  <a:pt x="5202" y="11642"/>
                </a:cubicBezTo>
                <a:cubicBezTo>
                  <a:pt x="5302" y="11687"/>
                  <a:pt x="5397" y="11730"/>
                  <a:pt x="5497" y="11780"/>
                </a:cubicBezTo>
                <a:cubicBezTo>
                  <a:pt x="5516" y="11792"/>
                  <a:pt x="5540" y="11806"/>
                  <a:pt x="5566" y="11818"/>
                </a:cubicBezTo>
                <a:cubicBezTo>
                  <a:pt x="5427" y="11774"/>
                  <a:pt x="5284" y="11743"/>
                  <a:pt x="5146" y="11705"/>
                </a:cubicBezTo>
                <a:cubicBezTo>
                  <a:pt x="4675" y="11598"/>
                  <a:pt x="4200" y="11454"/>
                  <a:pt x="3810" y="11160"/>
                </a:cubicBezTo>
                <a:cubicBezTo>
                  <a:pt x="3711" y="11085"/>
                  <a:pt x="3622" y="11002"/>
                  <a:pt x="3541" y="10909"/>
                </a:cubicBezTo>
                <a:cubicBezTo>
                  <a:pt x="3529" y="10897"/>
                  <a:pt x="3517" y="10884"/>
                  <a:pt x="3510" y="10872"/>
                </a:cubicBezTo>
                <a:close/>
                <a:moveTo>
                  <a:pt x="5284" y="10539"/>
                </a:moveTo>
                <a:cubicBezTo>
                  <a:pt x="5516" y="10890"/>
                  <a:pt x="5698" y="11279"/>
                  <a:pt x="5829" y="11679"/>
                </a:cubicBezTo>
                <a:cubicBezTo>
                  <a:pt x="5841" y="11730"/>
                  <a:pt x="5861" y="11774"/>
                  <a:pt x="5873" y="11824"/>
                </a:cubicBezTo>
                <a:lnTo>
                  <a:pt x="5867" y="11818"/>
                </a:lnTo>
                <a:cubicBezTo>
                  <a:pt x="5841" y="11774"/>
                  <a:pt x="5823" y="11724"/>
                  <a:pt x="5797" y="11673"/>
                </a:cubicBezTo>
                <a:cubicBezTo>
                  <a:pt x="5748" y="11574"/>
                  <a:pt x="5698" y="11473"/>
                  <a:pt x="5647" y="11373"/>
                </a:cubicBezTo>
                <a:cubicBezTo>
                  <a:pt x="5554" y="11172"/>
                  <a:pt x="5465" y="10965"/>
                  <a:pt x="5378" y="10759"/>
                </a:cubicBezTo>
                <a:cubicBezTo>
                  <a:pt x="5352" y="10702"/>
                  <a:pt x="5328" y="10646"/>
                  <a:pt x="5302" y="10589"/>
                </a:cubicBezTo>
                <a:cubicBezTo>
                  <a:pt x="5296" y="10571"/>
                  <a:pt x="5290" y="10559"/>
                  <a:pt x="5284" y="10539"/>
                </a:cubicBezTo>
                <a:close/>
                <a:moveTo>
                  <a:pt x="5221" y="10438"/>
                </a:moveTo>
                <a:cubicBezTo>
                  <a:pt x="5233" y="10484"/>
                  <a:pt x="5247" y="10527"/>
                  <a:pt x="5265" y="10571"/>
                </a:cubicBezTo>
                <a:cubicBezTo>
                  <a:pt x="5290" y="10620"/>
                  <a:pt x="5309" y="10672"/>
                  <a:pt x="5328" y="10727"/>
                </a:cubicBezTo>
                <a:cubicBezTo>
                  <a:pt x="5372" y="10834"/>
                  <a:pt x="5415" y="10935"/>
                  <a:pt x="5465" y="11040"/>
                </a:cubicBezTo>
                <a:cubicBezTo>
                  <a:pt x="5554" y="11248"/>
                  <a:pt x="5647" y="11448"/>
                  <a:pt x="5742" y="11655"/>
                </a:cubicBezTo>
                <a:cubicBezTo>
                  <a:pt x="5766" y="11711"/>
                  <a:pt x="5797" y="11768"/>
                  <a:pt x="5823" y="11824"/>
                </a:cubicBezTo>
                <a:cubicBezTo>
                  <a:pt x="5829" y="11830"/>
                  <a:pt x="5829" y="11830"/>
                  <a:pt x="5829" y="11837"/>
                </a:cubicBezTo>
                <a:cubicBezTo>
                  <a:pt x="5722" y="11717"/>
                  <a:pt x="5629" y="11586"/>
                  <a:pt x="5554" y="11442"/>
                </a:cubicBezTo>
                <a:cubicBezTo>
                  <a:pt x="5441" y="11222"/>
                  <a:pt x="5360" y="10984"/>
                  <a:pt x="5296" y="10747"/>
                </a:cubicBezTo>
                <a:cubicBezTo>
                  <a:pt x="5265" y="10646"/>
                  <a:pt x="5239" y="10545"/>
                  <a:pt x="5221" y="10438"/>
                </a:cubicBezTo>
                <a:close/>
                <a:moveTo>
                  <a:pt x="7790" y="11291"/>
                </a:moveTo>
                <a:lnTo>
                  <a:pt x="7790" y="11291"/>
                </a:lnTo>
                <a:cubicBezTo>
                  <a:pt x="7527" y="11404"/>
                  <a:pt x="7283" y="11561"/>
                  <a:pt x="7082" y="11755"/>
                </a:cubicBezTo>
                <a:cubicBezTo>
                  <a:pt x="7007" y="11824"/>
                  <a:pt x="6945" y="11899"/>
                  <a:pt x="6882" y="11974"/>
                </a:cubicBezTo>
                <a:cubicBezTo>
                  <a:pt x="7101" y="11655"/>
                  <a:pt x="7420" y="11410"/>
                  <a:pt x="7790" y="11291"/>
                </a:cubicBezTo>
                <a:close/>
                <a:moveTo>
                  <a:pt x="8135" y="11222"/>
                </a:moveTo>
                <a:cubicBezTo>
                  <a:pt x="7766" y="11392"/>
                  <a:pt x="7414" y="11598"/>
                  <a:pt x="7089" y="11843"/>
                </a:cubicBezTo>
                <a:cubicBezTo>
                  <a:pt x="7020" y="11893"/>
                  <a:pt x="6957" y="11943"/>
                  <a:pt x="6888" y="12000"/>
                </a:cubicBezTo>
                <a:cubicBezTo>
                  <a:pt x="7139" y="11699"/>
                  <a:pt x="7458" y="11461"/>
                  <a:pt x="7822" y="11323"/>
                </a:cubicBezTo>
                <a:cubicBezTo>
                  <a:pt x="7923" y="11279"/>
                  <a:pt x="8030" y="11248"/>
                  <a:pt x="8135" y="11222"/>
                </a:cubicBezTo>
                <a:close/>
                <a:moveTo>
                  <a:pt x="8273" y="11210"/>
                </a:moveTo>
                <a:cubicBezTo>
                  <a:pt x="8117" y="11386"/>
                  <a:pt x="7935" y="11542"/>
                  <a:pt x="7735" y="11661"/>
                </a:cubicBezTo>
                <a:cubicBezTo>
                  <a:pt x="7622" y="11730"/>
                  <a:pt x="7503" y="11786"/>
                  <a:pt x="7383" y="11830"/>
                </a:cubicBezTo>
                <a:cubicBezTo>
                  <a:pt x="7270" y="11875"/>
                  <a:pt x="7157" y="11905"/>
                  <a:pt x="7044" y="11956"/>
                </a:cubicBezTo>
                <a:cubicBezTo>
                  <a:pt x="7001" y="11968"/>
                  <a:pt x="6957" y="11994"/>
                  <a:pt x="6913" y="12012"/>
                </a:cubicBezTo>
                <a:cubicBezTo>
                  <a:pt x="7232" y="11768"/>
                  <a:pt x="7571" y="11548"/>
                  <a:pt x="7929" y="11373"/>
                </a:cubicBezTo>
                <a:cubicBezTo>
                  <a:pt x="8042" y="11317"/>
                  <a:pt x="8154" y="11260"/>
                  <a:pt x="8267" y="11210"/>
                </a:cubicBezTo>
                <a:close/>
                <a:moveTo>
                  <a:pt x="6856" y="12025"/>
                </a:moveTo>
                <a:cubicBezTo>
                  <a:pt x="6850" y="12031"/>
                  <a:pt x="6850" y="12031"/>
                  <a:pt x="6844" y="12037"/>
                </a:cubicBezTo>
                <a:cubicBezTo>
                  <a:pt x="6844" y="12031"/>
                  <a:pt x="6850" y="12031"/>
                  <a:pt x="6850" y="12025"/>
                </a:cubicBezTo>
                <a:close/>
                <a:moveTo>
                  <a:pt x="3791" y="1"/>
                </a:moveTo>
                <a:cubicBezTo>
                  <a:pt x="3784" y="1"/>
                  <a:pt x="3778" y="4"/>
                  <a:pt x="3773" y="10"/>
                </a:cubicBezTo>
                <a:cubicBezTo>
                  <a:pt x="3547" y="337"/>
                  <a:pt x="3479" y="744"/>
                  <a:pt x="3460" y="1132"/>
                </a:cubicBezTo>
                <a:cubicBezTo>
                  <a:pt x="3442" y="1389"/>
                  <a:pt x="3454" y="1653"/>
                  <a:pt x="3485" y="1910"/>
                </a:cubicBezTo>
                <a:cubicBezTo>
                  <a:pt x="3448" y="1809"/>
                  <a:pt x="3404" y="1708"/>
                  <a:pt x="3353" y="1615"/>
                </a:cubicBezTo>
                <a:cubicBezTo>
                  <a:pt x="3240" y="1407"/>
                  <a:pt x="3103" y="1219"/>
                  <a:pt x="2939" y="1051"/>
                </a:cubicBezTo>
                <a:cubicBezTo>
                  <a:pt x="2896" y="1013"/>
                  <a:pt x="2858" y="976"/>
                  <a:pt x="2815" y="938"/>
                </a:cubicBezTo>
                <a:cubicBezTo>
                  <a:pt x="2777" y="905"/>
                  <a:pt x="2739" y="873"/>
                  <a:pt x="2692" y="873"/>
                </a:cubicBezTo>
                <a:cubicBezTo>
                  <a:pt x="2685" y="873"/>
                  <a:pt x="2678" y="873"/>
                  <a:pt x="2670" y="875"/>
                </a:cubicBezTo>
                <a:cubicBezTo>
                  <a:pt x="2607" y="887"/>
                  <a:pt x="2589" y="944"/>
                  <a:pt x="2607" y="1000"/>
                </a:cubicBezTo>
                <a:cubicBezTo>
                  <a:pt x="2621" y="1057"/>
                  <a:pt x="2645" y="1107"/>
                  <a:pt x="2664" y="1158"/>
                </a:cubicBezTo>
                <a:cubicBezTo>
                  <a:pt x="2757" y="1370"/>
                  <a:pt x="2870" y="1571"/>
                  <a:pt x="3015" y="1752"/>
                </a:cubicBezTo>
                <a:cubicBezTo>
                  <a:pt x="3165" y="1947"/>
                  <a:pt x="3347" y="2128"/>
                  <a:pt x="3547" y="2272"/>
                </a:cubicBezTo>
                <a:cubicBezTo>
                  <a:pt x="3555" y="2304"/>
                  <a:pt x="3561" y="2336"/>
                  <a:pt x="3573" y="2367"/>
                </a:cubicBezTo>
                <a:cubicBezTo>
                  <a:pt x="3622" y="2587"/>
                  <a:pt x="3692" y="2805"/>
                  <a:pt x="3792" y="3012"/>
                </a:cubicBezTo>
                <a:cubicBezTo>
                  <a:pt x="3735" y="2963"/>
                  <a:pt x="3673" y="2912"/>
                  <a:pt x="3610" y="2862"/>
                </a:cubicBezTo>
                <a:cubicBezTo>
                  <a:pt x="3404" y="2706"/>
                  <a:pt x="3179" y="2573"/>
                  <a:pt x="2939" y="2460"/>
                </a:cubicBezTo>
                <a:cubicBezTo>
                  <a:pt x="2939" y="2454"/>
                  <a:pt x="2939" y="2448"/>
                  <a:pt x="2933" y="2448"/>
                </a:cubicBezTo>
                <a:cubicBezTo>
                  <a:pt x="2815" y="2342"/>
                  <a:pt x="2690" y="2248"/>
                  <a:pt x="2569" y="2142"/>
                </a:cubicBezTo>
                <a:cubicBezTo>
                  <a:pt x="2539" y="2110"/>
                  <a:pt x="2502" y="2078"/>
                  <a:pt x="2464" y="2047"/>
                </a:cubicBezTo>
                <a:cubicBezTo>
                  <a:pt x="2282" y="1609"/>
                  <a:pt x="2282" y="1045"/>
                  <a:pt x="1875" y="725"/>
                </a:cubicBezTo>
                <a:cubicBezTo>
                  <a:pt x="1780" y="649"/>
                  <a:pt x="1667" y="600"/>
                  <a:pt x="1548" y="580"/>
                </a:cubicBezTo>
                <a:cubicBezTo>
                  <a:pt x="1530" y="580"/>
                  <a:pt x="1510" y="594"/>
                  <a:pt x="1517" y="612"/>
                </a:cubicBezTo>
                <a:cubicBezTo>
                  <a:pt x="1562" y="913"/>
                  <a:pt x="1686" y="1195"/>
                  <a:pt x="1849" y="1439"/>
                </a:cubicBezTo>
                <a:cubicBezTo>
                  <a:pt x="1999" y="1665"/>
                  <a:pt x="2181" y="1865"/>
                  <a:pt x="2381" y="2047"/>
                </a:cubicBezTo>
                <a:cubicBezTo>
                  <a:pt x="2389" y="2060"/>
                  <a:pt x="2395" y="2072"/>
                  <a:pt x="2401" y="2084"/>
                </a:cubicBezTo>
                <a:cubicBezTo>
                  <a:pt x="2404" y="2092"/>
                  <a:pt x="2410" y="2095"/>
                  <a:pt x="2415" y="2095"/>
                </a:cubicBezTo>
                <a:cubicBezTo>
                  <a:pt x="2419" y="2095"/>
                  <a:pt x="2423" y="2094"/>
                  <a:pt x="2427" y="2090"/>
                </a:cubicBezTo>
                <a:cubicBezTo>
                  <a:pt x="2427" y="2098"/>
                  <a:pt x="2433" y="2098"/>
                  <a:pt x="2439" y="2098"/>
                </a:cubicBezTo>
                <a:cubicBezTo>
                  <a:pt x="2451" y="2110"/>
                  <a:pt x="2470" y="2122"/>
                  <a:pt x="2482" y="2136"/>
                </a:cubicBezTo>
                <a:cubicBezTo>
                  <a:pt x="2589" y="2229"/>
                  <a:pt x="2702" y="2324"/>
                  <a:pt x="2821" y="2411"/>
                </a:cubicBezTo>
                <a:cubicBezTo>
                  <a:pt x="2231" y="2154"/>
                  <a:pt x="1580" y="2029"/>
                  <a:pt x="940" y="1947"/>
                </a:cubicBezTo>
                <a:cubicBezTo>
                  <a:pt x="822" y="1934"/>
                  <a:pt x="703" y="1922"/>
                  <a:pt x="584" y="1916"/>
                </a:cubicBezTo>
                <a:cubicBezTo>
                  <a:pt x="564" y="1916"/>
                  <a:pt x="564" y="1934"/>
                  <a:pt x="576" y="1940"/>
                </a:cubicBezTo>
                <a:cubicBezTo>
                  <a:pt x="1053" y="2029"/>
                  <a:pt x="1530" y="2084"/>
                  <a:pt x="1999" y="2203"/>
                </a:cubicBezTo>
                <a:cubicBezTo>
                  <a:pt x="2276" y="2272"/>
                  <a:pt x="2551" y="2367"/>
                  <a:pt x="2815" y="2480"/>
                </a:cubicBezTo>
                <a:lnTo>
                  <a:pt x="2652" y="2480"/>
                </a:lnTo>
                <a:cubicBezTo>
                  <a:pt x="2545" y="2474"/>
                  <a:pt x="2439" y="2466"/>
                  <a:pt x="2338" y="2454"/>
                </a:cubicBezTo>
                <a:cubicBezTo>
                  <a:pt x="2132" y="2436"/>
                  <a:pt x="1924" y="2399"/>
                  <a:pt x="1724" y="2373"/>
                </a:cubicBezTo>
                <a:cubicBezTo>
                  <a:pt x="1480" y="2336"/>
                  <a:pt x="1235" y="2307"/>
                  <a:pt x="991" y="2307"/>
                </a:cubicBezTo>
                <a:cubicBezTo>
                  <a:pt x="859" y="2307"/>
                  <a:pt x="728" y="2316"/>
                  <a:pt x="596" y="2336"/>
                </a:cubicBezTo>
                <a:cubicBezTo>
                  <a:pt x="396" y="2367"/>
                  <a:pt x="200" y="2429"/>
                  <a:pt x="26" y="2524"/>
                </a:cubicBezTo>
                <a:cubicBezTo>
                  <a:pt x="6" y="2536"/>
                  <a:pt x="0" y="2567"/>
                  <a:pt x="26" y="2579"/>
                </a:cubicBezTo>
                <a:cubicBezTo>
                  <a:pt x="287" y="2655"/>
                  <a:pt x="560" y="2693"/>
                  <a:pt x="834" y="2693"/>
                </a:cubicBezTo>
                <a:cubicBezTo>
                  <a:pt x="1059" y="2693"/>
                  <a:pt x="1284" y="2668"/>
                  <a:pt x="1504" y="2617"/>
                </a:cubicBezTo>
                <a:cubicBezTo>
                  <a:pt x="1643" y="2587"/>
                  <a:pt x="1774" y="2542"/>
                  <a:pt x="1906" y="2486"/>
                </a:cubicBezTo>
                <a:cubicBezTo>
                  <a:pt x="1918" y="2480"/>
                  <a:pt x="1924" y="2466"/>
                  <a:pt x="1918" y="2454"/>
                </a:cubicBezTo>
                <a:lnTo>
                  <a:pt x="1918" y="2454"/>
                </a:lnTo>
                <a:cubicBezTo>
                  <a:pt x="2037" y="2474"/>
                  <a:pt x="2156" y="2486"/>
                  <a:pt x="2269" y="2498"/>
                </a:cubicBezTo>
                <a:cubicBezTo>
                  <a:pt x="2381" y="2512"/>
                  <a:pt x="2502" y="2524"/>
                  <a:pt x="2615" y="2530"/>
                </a:cubicBezTo>
                <a:cubicBezTo>
                  <a:pt x="2708" y="2530"/>
                  <a:pt x="2803" y="2530"/>
                  <a:pt x="2896" y="2518"/>
                </a:cubicBezTo>
                <a:cubicBezTo>
                  <a:pt x="3046" y="2587"/>
                  <a:pt x="3191" y="2668"/>
                  <a:pt x="3329" y="2755"/>
                </a:cubicBezTo>
                <a:cubicBezTo>
                  <a:pt x="3917" y="3131"/>
                  <a:pt x="4356" y="3670"/>
                  <a:pt x="4683" y="4285"/>
                </a:cubicBezTo>
                <a:cubicBezTo>
                  <a:pt x="4513" y="4204"/>
                  <a:pt x="4344" y="4135"/>
                  <a:pt x="4168" y="4077"/>
                </a:cubicBezTo>
                <a:cubicBezTo>
                  <a:pt x="3986" y="4016"/>
                  <a:pt x="3804" y="3959"/>
                  <a:pt x="3616" y="3921"/>
                </a:cubicBezTo>
                <a:cubicBezTo>
                  <a:pt x="3535" y="3909"/>
                  <a:pt x="3454" y="3895"/>
                  <a:pt x="3373" y="3883"/>
                </a:cubicBezTo>
                <a:cubicBezTo>
                  <a:pt x="3373" y="3877"/>
                  <a:pt x="3359" y="3865"/>
                  <a:pt x="3353" y="3865"/>
                </a:cubicBezTo>
                <a:cubicBezTo>
                  <a:pt x="3315" y="3677"/>
                  <a:pt x="3228" y="3495"/>
                  <a:pt x="3121" y="3331"/>
                </a:cubicBezTo>
                <a:cubicBezTo>
                  <a:pt x="3009" y="3163"/>
                  <a:pt x="2864" y="3012"/>
                  <a:pt x="2702" y="2894"/>
                </a:cubicBezTo>
                <a:cubicBezTo>
                  <a:pt x="2607" y="2824"/>
                  <a:pt x="2502" y="2767"/>
                  <a:pt x="2395" y="2724"/>
                </a:cubicBezTo>
                <a:cubicBezTo>
                  <a:pt x="2391" y="2721"/>
                  <a:pt x="2386" y="2720"/>
                  <a:pt x="2381" y="2720"/>
                </a:cubicBezTo>
                <a:cubicBezTo>
                  <a:pt x="2363" y="2720"/>
                  <a:pt x="2345" y="2735"/>
                  <a:pt x="2351" y="2755"/>
                </a:cubicBezTo>
                <a:cubicBezTo>
                  <a:pt x="2464" y="3143"/>
                  <a:pt x="2690" y="3495"/>
                  <a:pt x="3003" y="3758"/>
                </a:cubicBezTo>
                <a:cubicBezTo>
                  <a:pt x="3046" y="3796"/>
                  <a:pt x="3090" y="3833"/>
                  <a:pt x="3133" y="3865"/>
                </a:cubicBezTo>
                <a:lnTo>
                  <a:pt x="3133" y="3865"/>
                </a:lnTo>
                <a:cubicBezTo>
                  <a:pt x="3090" y="3863"/>
                  <a:pt x="3048" y="3863"/>
                  <a:pt x="3006" y="3863"/>
                </a:cubicBezTo>
                <a:cubicBezTo>
                  <a:pt x="2853" y="3863"/>
                  <a:pt x="2703" y="3874"/>
                  <a:pt x="2557" y="3903"/>
                </a:cubicBezTo>
                <a:cubicBezTo>
                  <a:pt x="2231" y="3971"/>
                  <a:pt x="1924" y="4103"/>
                  <a:pt x="1674" y="4317"/>
                </a:cubicBezTo>
                <a:cubicBezTo>
                  <a:pt x="1643" y="4341"/>
                  <a:pt x="1611" y="4372"/>
                  <a:pt x="1580" y="4398"/>
                </a:cubicBezTo>
                <a:cubicBezTo>
                  <a:pt x="1554" y="4429"/>
                  <a:pt x="1524" y="4459"/>
                  <a:pt x="1517" y="4497"/>
                </a:cubicBezTo>
                <a:cubicBezTo>
                  <a:pt x="1510" y="4535"/>
                  <a:pt x="1530" y="4566"/>
                  <a:pt x="1562" y="4586"/>
                </a:cubicBezTo>
                <a:cubicBezTo>
                  <a:pt x="1576" y="4593"/>
                  <a:pt x="1592" y="4595"/>
                  <a:pt x="1608" y="4595"/>
                </a:cubicBezTo>
                <a:cubicBezTo>
                  <a:pt x="1633" y="4595"/>
                  <a:pt x="1658" y="4589"/>
                  <a:pt x="1680" y="4586"/>
                </a:cubicBezTo>
                <a:cubicBezTo>
                  <a:pt x="1875" y="4554"/>
                  <a:pt x="2069" y="4517"/>
                  <a:pt x="2263" y="4467"/>
                </a:cubicBezTo>
                <a:cubicBezTo>
                  <a:pt x="2621" y="4378"/>
                  <a:pt x="2971" y="4241"/>
                  <a:pt x="3266" y="4008"/>
                </a:cubicBezTo>
                <a:cubicBezTo>
                  <a:pt x="3272" y="4002"/>
                  <a:pt x="3278" y="3996"/>
                  <a:pt x="3291" y="3990"/>
                </a:cubicBezTo>
                <a:cubicBezTo>
                  <a:pt x="3309" y="3978"/>
                  <a:pt x="3329" y="3971"/>
                  <a:pt x="3353" y="3959"/>
                </a:cubicBezTo>
                <a:lnTo>
                  <a:pt x="3359" y="3959"/>
                </a:lnTo>
                <a:cubicBezTo>
                  <a:pt x="3367" y="3953"/>
                  <a:pt x="3373" y="3953"/>
                  <a:pt x="3373" y="3953"/>
                </a:cubicBezTo>
                <a:cubicBezTo>
                  <a:pt x="3379" y="3947"/>
                  <a:pt x="3385" y="3947"/>
                  <a:pt x="3385" y="3940"/>
                </a:cubicBezTo>
                <a:cubicBezTo>
                  <a:pt x="3428" y="3947"/>
                  <a:pt x="3472" y="3953"/>
                  <a:pt x="3510" y="3959"/>
                </a:cubicBezTo>
                <a:cubicBezTo>
                  <a:pt x="3874" y="4022"/>
                  <a:pt x="4232" y="4141"/>
                  <a:pt x="4570" y="4285"/>
                </a:cubicBezTo>
                <a:cubicBezTo>
                  <a:pt x="4614" y="4303"/>
                  <a:pt x="4651" y="4317"/>
                  <a:pt x="4695" y="4335"/>
                </a:cubicBezTo>
                <a:lnTo>
                  <a:pt x="4707" y="4335"/>
                </a:lnTo>
                <a:cubicBezTo>
                  <a:pt x="4802" y="4523"/>
                  <a:pt x="4889" y="4717"/>
                  <a:pt x="4964" y="4918"/>
                </a:cubicBezTo>
                <a:cubicBezTo>
                  <a:pt x="5158" y="5437"/>
                  <a:pt x="5284" y="5977"/>
                  <a:pt x="5378" y="6522"/>
                </a:cubicBezTo>
                <a:cubicBezTo>
                  <a:pt x="5340" y="6452"/>
                  <a:pt x="5302" y="6385"/>
                  <a:pt x="5265" y="6316"/>
                </a:cubicBezTo>
                <a:cubicBezTo>
                  <a:pt x="5172" y="6165"/>
                  <a:pt x="5071" y="6015"/>
                  <a:pt x="4958" y="5876"/>
                </a:cubicBezTo>
                <a:cubicBezTo>
                  <a:pt x="4744" y="5601"/>
                  <a:pt x="4495" y="5344"/>
                  <a:pt x="4218" y="5124"/>
                </a:cubicBezTo>
                <a:cubicBezTo>
                  <a:pt x="4062" y="4999"/>
                  <a:pt x="3893" y="4887"/>
                  <a:pt x="3717" y="4792"/>
                </a:cubicBezTo>
                <a:cubicBezTo>
                  <a:pt x="3716" y="4791"/>
                  <a:pt x="3714" y="4791"/>
                  <a:pt x="3712" y="4791"/>
                </a:cubicBezTo>
                <a:cubicBezTo>
                  <a:pt x="3702" y="4791"/>
                  <a:pt x="3693" y="4806"/>
                  <a:pt x="3705" y="4811"/>
                </a:cubicBezTo>
                <a:lnTo>
                  <a:pt x="3711" y="4817"/>
                </a:lnTo>
                <a:cubicBezTo>
                  <a:pt x="3705" y="4823"/>
                  <a:pt x="3705" y="4829"/>
                  <a:pt x="3705" y="4835"/>
                </a:cubicBezTo>
                <a:cubicBezTo>
                  <a:pt x="3705" y="4849"/>
                  <a:pt x="3711" y="4867"/>
                  <a:pt x="3711" y="4887"/>
                </a:cubicBezTo>
                <a:cubicBezTo>
                  <a:pt x="3711" y="4918"/>
                  <a:pt x="3717" y="4948"/>
                  <a:pt x="3723" y="4986"/>
                </a:cubicBezTo>
                <a:cubicBezTo>
                  <a:pt x="3735" y="5049"/>
                  <a:pt x="3755" y="5112"/>
                  <a:pt x="3773" y="5174"/>
                </a:cubicBezTo>
                <a:cubicBezTo>
                  <a:pt x="3792" y="5225"/>
                  <a:pt x="3818" y="5275"/>
                  <a:pt x="3836" y="5318"/>
                </a:cubicBezTo>
                <a:lnTo>
                  <a:pt x="3836" y="5324"/>
                </a:lnTo>
                <a:cubicBezTo>
                  <a:pt x="3842" y="5332"/>
                  <a:pt x="3842" y="5332"/>
                  <a:pt x="3848" y="5338"/>
                </a:cubicBezTo>
                <a:cubicBezTo>
                  <a:pt x="3880" y="5400"/>
                  <a:pt x="3917" y="5463"/>
                  <a:pt x="3961" y="5526"/>
                </a:cubicBezTo>
                <a:cubicBezTo>
                  <a:pt x="4036" y="5633"/>
                  <a:pt x="4131" y="5726"/>
                  <a:pt x="4232" y="5813"/>
                </a:cubicBezTo>
                <a:cubicBezTo>
                  <a:pt x="4350" y="5902"/>
                  <a:pt x="4475" y="5964"/>
                  <a:pt x="4608" y="6021"/>
                </a:cubicBezTo>
                <a:cubicBezTo>
                  <a:pt x="4770" y="6084"/>
                  <a:pt x="4938" y="6140"/>
                  <a:pt x="5096" y="6227"/>
                </a:cubicBezTo>
                <a:cubicBezTo>
                  <a:pt x="5102" y="6234"/>
                  <a:pt x="5110" y="6237"/>
                  <a:pt x="5118" y="6237"/>
                </a:cubicBezTo>
                <a:cubicBezTo>
                  <a:pt x="5125" y="6237"/>
                  <a:pt x="5133" y="6234"/>
                  <a:pt x="5140" y="6227"/>
                </a:cubicBezTo>
                <a:cubicBezTo>
                  <a:pt x="5152" y="6252"/>
                  <a:pt x="5164" y="6272"/>
                  <a:pt x="5178" y="6290"/>
                </a:cubicBezTo>
                <a:cubicBezTo>
                  <a:pt x="5265" y="6434"/>
                  <a:pt x="5340" y="6585"/>
                  <a:pt x="5415" y="6735"/>
                </a:cubicBezTo>
                <a:cubicBezTo>
                  <a:pt x="5491" y="7186"/>
                  <a:pt x="5548" y="7638"/>
                  <a:pt x="5609" y="8083"/>
                </a:cubicBezTo>
                <a:cubicBezTo>
                  <a:pt x="5615" y="8121"/>
                  <a:pt x="5623" y="8158"/>
                  <a:pt x="5623" y="8196"/>
                </a:cubicBezTo>
                <a:cubicBezTo>
                  <a:pt x="5609" y="8170"/>
                  <a:pt x="5597" y="8145"/>
                  <a:pt x="5578" y="8121"/>
                </a:cubicBezTo>
                <a:cubicBezTo>
                  <a:pt x="5516" y="8026"/>
                  <a:pt x="5435" y="7939"/>
                  <a:pt x="5346" y="7857"/>
                </a:cubicBezTo>
                <a:cubicBezTo>
                  <a:pt x="5346" y="7844"/>
                  <a:pt x="5340" y="7832"/>
                  <a:pt x="5322" y="7832"/>
                </a:cubicBezTo>
                <a:lnTo>
                  <a:pt x="5315" y="7832"/>
                </a:lnTo>
                <a:lnTo>
                  <a:pt x="5265" y="7782"/>
                </a:lnTo>
                <a:cubicBezTo>
                  <a:pt x="5146" y="7681"/>
                  <a:pt x="5027" y="7581"/>
                  <a:pt x="4908" y="7487"/>
                </a:cubicBezTo>
                <a:cubicBezTo>
                  <a:pt x="4788" y="7393"/>
                  <a:pt x="4669" y="7299"/>
                  <a:pt x="4538" y="7224"/>
                </a:cubicBezTo>
                <a:cubicBezTo>
                  <a:pt x="4400" y="7137"/>
                  <a:pt x="4250" y="7062"/>
                  <a:pt x="4087" y="7024"/>
                </a:cubicBezTo>
                <a:cubicBezTo>
                  <a:pt x="4081" y="7024"/>
                  <a:pt x="4074" y="7036"/>
                  <a:pt x="4081" y="7042"/>
                </a:cubicBezTo>
                <a:cubicBezTo>
                  <a:pt x="4074" y="7068"/>
                  <a:pt x="4081" y="7086"/>
                  <a:pt x="4093" y="7105"/>
                </a:cubicBezTo>
                <a:cubicBezTo>
                  <a:pt x="4105" y="7129"/>
                  <a:pt x="4119" y="7155"/>
                  <a:pt x="4131" y="7174"/>
                </a:cubicBezTo>
                <a:cubicBezTo>
                  <a:pt x="4162" y="7218"/>
                  <a:pt x="4186" y="7262"/>
                  <a:pt x="4218" y="7305"/>
                </a:cubicBezTo>
                <a:cubicBezTo>
                  <a:pt x="4281" y="7386"/>
                  <a:pt x="4356" y="7462"/>
                  <a:pt x="4432" y="7525"/>
                </a:cubicBezTo>
                <a:cubicBezTo>
                  <a:pt x="4588" y="7663"/>
                  <a:pt x="4776" y="7763"/>
                  <a:pt x="4970" y="7826"/>
                </a:cubicBezTo>
                <a:cubicBezTo>
                  <a:pt x="5077" y="7857"/>
                  <a:pt x="5196" y="7881"/>
                  <a:pt x="5309" y="7889"/>
                </a:cubicBezTo>
                <a:cubicBezTo>
                  <a:pt x="5372" y="7951"/>
                  <a:pt x="5435" y="8014"/>
                  <a:pt x="5491" y="8089"/>
                </a:cubicBezTo>
                <a:cubicBezTo>
                  <a:pt x="5540" y="8152"/>
                  <a:pt x="5578" y="8227"/>
                  <a:pt x="5615" y="8303"/>
                </a:cubicBezTo>
                <a:cubicBezTo>
                  <a:pt x="5629" y="8340"/>
                  <a:pt x="5641" y="8378"/>
                  <a:pt x="5653" y="8415"/>
                </a:cubicBezTo>
                <a:lnTo>
                  <a:pt x="5653" y="8421"/>
                </a:lnTo>
                <a:cubicBezTo>
                  <a:pt x="5748" y="9079"/>
                  <a:pt x="5835" y="9744"/>
                  <a:pt x="5930" y="10408"/>
                </a:cubicBezTo>
                <a:cubicBezTo>
                  <a:pt x="5924" y="10408"/>
                  <a:pt x="5924" y="10414"/>
                  <a:pt x="5916" y="10414"/>
                </a:cubicBezTo>
                <a:cubicBezTo>
                  <a:pt x="5910" y="10438"/>
                  <a:pt x="5904" y="10464"/>
                  <a:pt x="5898" y="10490"/>
                </a:cubicBezTo>
                <a:cubicBezTo>
                  <a:pt x="5785" y="10302"/>
                  <a:pt x="5623" y="10151"/>
                  <a:pt x="5459" y="10007"/>
                </a:cubicBezTo>
                <a:cubicBezTo>
                  <a:pt x="5127" y="9706"/>
                  <a:pt x="4814" y="9380"/>
                  <a:pt x="4463" y="9085"/>
                </a:cubicBezTo>
                <a:cubicBezTo>
                  <a:pt x="4368" y="9003"/>
                  <a:pt x="4269" y="8928"/>
                  <a:pt x="4162" y="8853"/>
                </a:cubicBezTo>
                <a:cubicBezTo>
                  <a:pt x="4062" y="8778"/>
                  <a:pt x="3955" y="8709"/>
                  <a:pt x="3842" y="8659"/>
                </a:cubicBezTo>
                <a:cubicBezTo>
                  <a:pt x="3837" y="8657"/>
                  <a:pt x="3832" y="8655"/>
                  <a:pt x="3828" y="8655"/>
                </a:cubicBezTo>
                <a:cubicBezTo>
                  <a:pt x="3822" y="8655"/>
                  <a:pt x="3818" y="8658"/>
                  <a:pt x="3818" y="8665"/>
                </a:cubicBezTo>
                <a:cubicBezTo>
                  <a:pt x="3818" y="8829"/>
                  <a:pt x="3862" y="8985"/>
                  <a:pt x="3923" y="9130"/>
                </a:cubicBezTo>
                <a:cubicBezTo>
                  <a:pt x="3992" y="9280"/>
                  <a:pt x="4081" y="9417"/>
                  <a:pt x="4186" y="9536"/>
                </a:cubicBezTo>
                <a:cubicBezTo>
                  <a:pt x="4420" y="9799"/>
                  <a:pt x="4713" y="9981"/>
                  <a:pt x="5039" y="10100"/>
                </a:cubicBezTo>
                <a:cubicBezTo>
                  <a:pt x="5134" y="10132"/>
                  <a:pt x="5227" y="10163"/>
                  <a:pt x="5328" y="10189"/>
                </a:cubicBezTo>
                <a:cubicBezTo>
                  <a:pt x="5372" y="10201"/>
                  <a:pt x="5421" y="10207"/>
                  <a:pt x="5465" y="10220"/>
                </a:cubicBezTo>
                <a:cubicBezTo>
                  <a:pt x="5516" y="10226"/>
                  <a:pt x="5566" y="10238"/>
                  <a:pt x="5615" y="10238"/>
                </a:cubicBezTo>
                <a:cubicBezTo>
                  <a:pt x="5685" y="10308"/>
                  <a:pt x="5754" y="10383"/>
                  <a:pt x="5811" y="10470"/>
                </a:cubicBezTo>
                <a:cubicBezTo>
                  <a:pt x="5879" y="10571"/>
                  <a:pt x="5930" y="10684"/>
                  <a:pt x="5967" y="10802"/>
                </a:cubicBezTo>
                <a:cubicBezTo>
                  <a:pt x="5979" y="10860"/>
                  <a:pt x="5991" y="10921"/>
                  <a:pt x="6005" y="10984"/>
                </a:cubicBezTo>
                <a:cubicBezTo>
                  <a:pt x="6005" y="11022"/>
                  <a:pt x="6011" y="11066"/>
                  <a:pt x="6011" y="11103"/>
                </a:cubicBezTo>
                <a:cubicBezTo>
                  <a:pt x="6009" y="11101"/>
                  <a:pt x="6007" y="11101"/>
                  <a:pt x="6004" y="11101"/>
                </a:cubicBezTo>
                <a:cubicBezTo>
                  <a:pt x="5999" y="11101"/>
                  <a:pt x="5994" y="11105"/>
                  <a:pt x="5999" y="11109"/>
                </a:cubicBezTo>
                <a:cubicBezTo>
                  <a:pt x="6011" y="11198"/>
                  <a:pt x="6043" y="11285"/>
                  <a:pt x="6067" y="11373"/>
                </a:cubicBezTo>
                <a:cubicBezTo>
                  <a:pt x="6118" y="11699"/>
                  <a:pt x="6179" y="12037"/>
                  <a:pt x="6262" y="12364"/>
                </a:cubicBezTo>
                <a:cubicBezTo>
                  <a:pt x="6249" y="12350"/>
                  <a:pt x="6243" y="12338"/>
                  <a:pt x="6231" y="12326"/>
                </a:cubicBezTo>
                <a:cubicBezTo>
                  <a:pt x="6187" y="12257"/>
                  <a:pt x="6142" y="12194"/>
                  <a:pt x="6092" y="12131"/>
                </a:cubicBezTo>
                <a:cubicBezTo>
                  <a:pt x="6055" y="12087"/>
                  <a:pt x="6023" y="12043"/>
                  <a:pt x="5979" y="12006"/>
                </a:cubicBezTo>
                <a:cubicBezTo>
                  <a:pt x="5979" y="11994"/>
                  <a:pt x="5979" y="11988"/>
                  <a:pt x="5973" y="11980"/>
                </a:cubicBezTo>
                <a:lnTo>
                  <a:pt x="5948" y="11956"/>
                </a:lnTo>
                <a:cubicBezTo>
                  <a:pt x="5930" y="11875"/>
                  <a:pt x="5910" y="11792"/>
                  <a:pt x="5886" y="11711"/>
                </a:cubicBezTo>
                <a:cubicBezTo>
                  <a:pt x="5848" y="11586"/>
                  <a:pt x="5811" y="11467"/>
                  <a:pt x="5760" y="11348"/>
                </a:cubicBezTo>
                <a:cubicBezTo>
                  <a:pt x="5666" y="11115"/>
                  <a:pt x="5554" y="10884"/>
                  <a:pt x="5427" y="10664"/>
                </a:cubicBezTo>
                <a:cubicBezTo>
                  <a:pt x="5352" y="10545"/>
                  <a:pt x="5271" y="10426"/>
                  <a:pt x="5184" y="10308"/>
                </a:cubicBezTo>
                <a:cubicBezTo>
                  <a:pt x="5180" y="10301"/>
                  <a:pt x="5173" y="10298"/>
                  <a:pt x="5166" y="10298"/>
                </a:cubicBezTo>
                <a:cubicBezTo>
                  <a:pt x="5151" y="10298"/>
                  <a:pt x="5136" y="10310"/>
                  <a:pt x="5140" y="10326"/>
                </a:cubicBezTo>
                <a:cubicBezTo>
                  <a:pt x="5253" y="10814"/>
                  <a:pt x="5372" y="11317"/>
                  <a:pt x="5673" y="11724"/>
                </a:cubicBezTo>
                <a:cubicBezTo>
                  <a:pt x="5623" y="11679"/>
                  <a:pt x="5572" y="11636"/>
                  <a:pt x="5516" y="11598"/>
                </a:cubicBezTo>
                <a:cubicBezTo>
                  <a:pt x="5334" y="11442"/>
                  <a:pt x="5127" y="11317"/>
                  <a:pt x="4914" y="11204"/>
                </a:cubicBezTo>
                <a:cubicBezTo>
                  <a:pt x="4675" y="11085"/>
                  <a:pt x="4432" y="10990"/>
                  <a:pt x="4186" y="10897"/>
                </a:cubicBezTo>
                <a:cubicBezTo>
                  <a:pt x="3905" y="10796"/>
                  <a:pt x="3630" y="10696"/>
                  <a:pt x="3359" y="10577"/>
                </a:cubicBezTo>
                <a:lnTo>
                  <a:pt x="3359" y="10571"/>
                </a:lnTo>
                <a:cubicBezTo>
                  <a:pt x="3364" y="10558"/>
                  <a:pt x="3355" y="10549"/>
                  <a:pt x="3345" y="10549"/>
                </a:cubicBezTo>
                <a:cubicBezTo>
                  <a:pt x="3339" y="10549"/>
                  <a:pt x="3333" y="10552"/>
                  <a:pt x="3329" y="10559"/>
                </a:cubicBezTo>
                <a:cubicBezTo>
                  <a:pt x="3309" y="10614"/>
                  <a:pt x="3322" y="10672"/>
                  <a:pt x="3347" y="10721"/>
                </a:cubicBezTo>
                <a:cubicBezTo>
                  <a:pt x="3373" y="10765"/>
                  <a:pt x="3404" y="10814"/>
                  <a:pt x="3442" y="10852"/>
                </a:cubicBezTo>
                <a:cubicBezTo>
                  <a:pt x="3504" y="10947"/>
                  <a:pt x="3579" y="11028"/>
                  <a:pt x="3660" y="11103"/>
                </a:cubicBezTo>
                <a:cubicBezTo>
                  <a:pt x="3830" y="11254"/>
                  <a:pt x="4018" y="11373"/>
                  <a:pt x="4224" y="11467"/>
                </a:cubicBezTo>
                <a:cubicBezTo>
                  <a:pt x="4457" y="11574"/>
                  <a:pt x="4701" y="11649"/>
                  <a:pt x="4946" y="11717"/>
                </a:cubicBezTo>
                <a:cubicBezTo>
                  <a:pt x="5184" y="11780"/>
                  <a:pt x="5435" y="11818"/>
                  <a:pt x="5660" y="11919"/>
                </a:cubicBezTo>
                <a:cubicBezTo>
                  <a:pt x="5773" y="11968"/>
                  <a:pt x="5886" y="12043"/>
                  <a:pt x="5973" y="12138"/>
                </a:cubicBezTo>
                <a:cubicBezTo>
                  <a:pt x="6005" y="12182"/>
                  <a:pt x="6043" y="12225"/>
                  <a:pt x="6074" y="12269"/>
                </a:cubicBezTo>
                <a:cubicBezTo>
                  <a:pt x="6098" y="12319"/>
                  <a:pt x="6124" y="12370"/>
                  <a:pt x="6136" y="12419"/>
                </a:cubicBezTo>
                <a:cubicBezTo>
                  <a:pt x="6138" y="12427"/>
                  <a:pt x="6145" y="12431"/>
                  <a:pt x="6152" y="12431"/>
                </a:cubicBezTo>
                <a:cubicBezTo>
                  <a:pt x="6161" y="12431"/>
                  <a:pt x="6171" y="12424"/>
                  <a:pt x="6167" y="12413"/>
                </a:cubicBezTo>
                <a:lnTo>
                  <a:pt x="6167" y="12413"/>
                </a:lnTo>
                <a:cubicBezTo>
                  <a:pt x="6237" y="12507"/>
                  <a:pt x="6292" y="12607"/>
                  <a:pt x="6343" y="12714"/>
                </a:cubicBezTo>
                <a:cubicBezTo>
                  <a:pt x="6349" y="12720"/>
                  <a:pt x="6355" y="12720"/>
                  <a:pt x="6355" y="12726"/>
                </a:cubicBezTo>
                <a:cubicBezTo>
                  <a:pt x="6488" y="13140"/>
                  <a:pt x="6662" y="13541"/>
                  <a:pt x="6919" y="13898"/>
                </a:cubicBezTo>
                <a:cubicBezTo>
                  <a:pt x="6983" y="13987"/>
                  <a:pt x="7052" y="14074"/>
                  <a:pt x="7127" y="14155"/>
                </a:cubicBezTo>
                <a:cubicBezTo>
                  <a:pt x="7134" y="14163"/>
                  <a:pt x="7143" y="14166"/>
                  <a:pt x="7151" y="14166"/>
                </a:cubicBezTo>
                <a:cubicBezTo>
                  <a:pt x="7178" y="14166"/>
                  <a:pt x="7202" y="14135"/>
                  <a:pt x="7183" y="14112"/>
                </a:cubicBezTo>
                <a:cubicBezTo>
                  <a:pt x="6913" y="13799"/>
                  <a:pt x="6719" y="13454"/>
                  <a:pt x="6569" y="13084"/>
                </a:cubicBezTo>
                <a:cubicBezTo>
                  <a:pt x="6543" y="12983"/>
                  <a:pt x="6543" y="12883"/>
                  <a:pt x="6555" y="12783"/>
                </a:cubicBezTo>
                <a:cubicBezTo>
                  <a:pt x="6569" y="12677"/>
                  <a:pt x="6601" y="12570"/>
                  <a:pt x="6644" y="12463"/>
                </a:cubicBezTo>
                <a:cubicBezTo>
                  <a:pt x="6682" y="12364"/>
                  <a:pt x="6731" y="12257"/>
                  <a:pt x="6781" y="12156"/>
                </a:cubicBezTo>
                <a:cubicBezTo>
                  <a:pt x="6813" y="12131"/>
                  <a:pt x="6844" y="12107"/>
                  <a:pt x="6882" y="12087"/>
                </a:cubicBezTo>
                <a:cubicBezTo>
                  <a:pt x="6931" y="12055"/>
                  <a:pt x="6989" y="12031"/>
                  <a:pt x="7038" y="12012"/>
                </a:cubicBezTo>
                <a:cubicBezTo>
                  <a:pt x="7157" y="11962"/>
                  <a:pt x="7277" y="11931"/>
                  <a:pt x="7390" y="11887"/>
                </a:cubicBezTo>
                <a:cubicBezTo>
                  <a:pt x="7628" y="11800"/>
                  <a:pt x="7854" y="11667"/>
                  <a:pt x="8048" y="11505"/>
                </a:cubicBezTo>
                <a:cubicBezTo>
                  <a:pt x="8160" y="11410"/>
                  <a:pt x="8267" y="11311"/>
                  <a:pt x="8354" y="11198"/>
                </a:cubicBezTo>
                <a:cubicBezTo>
                  <a:pt x="8368" y="11184"/>
                  <a:pt x="8360" y="11153"/>
                  <a:pt x="8336" y="11153"/>
                </a:cubicBezTo>
                <a:cubicBezTo>
                  <a:pt x="8329" y="11153"/>
                  <a:pt x="8322" y="11153"/>
                  <a:pt x="8315" y="11153"/>
                </a:cubicBezTo>
                <a:cubicBezTo>
                  <a:pt x="7840" y="11153"/>
                  <a:pt x="7372" y="11353"/>
                  <a:pt x="7038" y="11693"/>
                </a:cubicBezTo>
                <a:cubicBezTo>
                  <a:pt x="7026" y="11705"/>
                  <a:pt x="7020" y="11717"/>
                  <a:pt x="7007" y="11730"/>
                </a:cubicBezTo>
                <a:cubicBezTo>
                  <a:pt x="7189" y="11379"/>
                  <a:pt x="7371" y="11016"/>
                  <a:pt x="7503" y="10640"/>
                </a:cubicBezTo>
                <a:cubicBezTo>
                  <a:pt x="7578" y="10401"/>
                  <a:pt x="7634" y="10163"/>
                  <a:pt x="7660" y="9919"/>
                </a:cubicBezTo>
                <a:cubicBezTo>
                  <a:pt x="7660" y="9896"/>
                  <a:pt x="7646" y="9883"/>
                  <a:pt x="7628" y="9883"/>
                </a:cubicBezTo>
                <a:cubicBezTo>
                  <a:pt x="7622" y="9883"/>
                  <a:pt x="7615" y="9884"/>
                  <a:pt x="7608" y="9888"/>
                </a:cubicBezTo>
                <a:cubicBezTo>
                  <a:pt x="7390" y="10032"/>
                  <a:pt x="7214" y="10244"/>
                  <a:pt x="7101" y="10484"/>
                </a:cubicBezTo>
                <a:cubicBezTo>
                  <a:pt x="6963" y="10747"/>
                  <a:pt x="6901" y="11040"/>
                  <a:pt x="6876" y="11335"/>
                </a:cubicBezTo>
                <a:cubicBezTo>
                  <a:pt x="6856" y="11517"/>
                  <a:pt x="6850" y="11699"/>
                  <a:pt x="6856" y="11881"/>
                </a:cubicBezTo>
                <a:lnTo>
                  <a:pt x="6856" y="11899"/>
                </a:lnTo>
                <a:cubicBezTo>
                  <a:pt x="6850" y="11919"/>
                  <a:pt x="6838" y="11937"/>
                  <a:pt x="6832" y="11956"/>
                </a:cubicBezTo>
                <a:cubicBezTo>
                  <a:pt x="6813" y="11974"/>
                  <a:pt x="6801" y="11994"/>
                  <a:pt x="6789" y="12018"/>
                </a:cubicBezTo>
                <a:lnTo>
                  <a:pt x="6789" y="12037"/>
                </a:lnTo>
                <a:cubicBezTo>
                  <a:pt x="6763" y="12081"/>
                  <a:pt x="6743" y="12125"/>
                  <a:pt x="6719" y="12168"/>
                </a:cubicBezTo>
                <a:cubicBezTo>
                  <a:pt x="6719" y="12168"/>
                  <a:pt x="6719" y="12176"/>
                  <a:pt x="6713" y="12182"/>
                </a:cubicBezTo>
                <a:lnTo>
                  <a:pt x="6713" y="12188"/>
                </a:lnTo>
                <a:cubicBezTo>
                  <a:pt x="6676" y="12263"/>
                  <a:pt x="6644" y="12338"/>
                  <a:pt x="6613" y="12413"/>
                </a:cubicBezTo>
                <a:cubicBezTo>
                  <a:pt x="6563" y="12526"/>
                  <a:pt x="6525" y="12645"/>
                  <a:pt x="6512" y="12764"/>
                </a:cubicBezTo>
                <a:cubicBezTo>
                  <a:pt x="6506" y="12821"/>
                  <a:pt x="6506" y="12871"/>
                  <a:pt x="6506" y="12920"/>
                </a:cubicBezTo>
                <a:cubicBezTo>
                  <a:pt x="6488" y="12865"/>
                  <a:pt x="6462" y="12807"/>
                  <a:pt x="6443" y="12746"/>
                </a:cubicBezTo>
                <a:cubicBezTo>
                  <a:pt x="6443" y="12714"/>
                  <a:pt x="6431" y="12677"/>
                  <a:pt x="6413" y="12651"/>
                </a:cubicBezTo>
                <a:cubicBezTo>
                  <a:pt x="6318" y="12332"/>
                  <a:pt x="6249" y="12000"/>
                  <a:pt x="6193" y="11673"/>
                </a:cubicBezTo>
                <a:cubicBezTo>
                  <a:pt x="6193" y="11649"/>
                  <a:pt x="6187" y="11618"/>
                  <a:pt x="6179" y="11592"/>
                </a:cubicBezTo>
                <a:cubicBezTo>
                  <a:pt x="6173" y="11592"/>
                  <a:pt x="6173" y="11586"/>
                  <a:pt x="6173" y="11580"/>
                </a:cubicBezTo>
                <a:cubicBezTo>
                  <a:pt x="6112" y="11184"/>
                  <a:pt x="6055" y="10790"/>
                  <a:pt x="6005" y="10395"/>
                </a:cubicBezTo>
                <a:cubicBezTo>
                  <a:pt x="6286" y="10001"/>
                  <a:pt x="6500" y="9562"/>
                  <a:pt x="6676" y="9110"/>
                </a:cubicBezTo>
                <a:cubicBezTo>
                  <a:pt x="6688" y="9079"/>
                  <a:pt x="6694" y="9047"/>
                  <a:pt x="6706" y="9023"/>
                </a:cubicBezTo>
                <a:cubicBezTo>
                  <a:pt x="6713" y="9023"/>
                  <a:pt x="6719" y="9029"/>
                  <a:pt x="6731" y="9029"/>
                </a:cubicBezTo>
                <a:cubicBezTo>
                  <a:pt x="6969" y="9009"/>
                  <a:pt x="7208" y="8922"/>
                  <a:pt x="7428" y="8821"/>
                </a:cubicBezTo>
                <a:cubicBezTo>
                  <a:pt x="7533" y="8772"/>
                  <a:pt x="7646" y="8716"/>
                  <a:pt x="7753" y="8659"/>
                </a:cubicBezTo>
                <a:cubicBezTo>
                  <a:pt x="7848" y="8609"/>
                  <a:pt x="7947" y="8558"/>
                  <a:pt x="8030" y="8491"/>
                </a:cubicBezTo>
                <a:cubicBezTo>
                  <a:pt x="8117" y="8427"/>
                  <a:pt x="8186" y="8346"/>
                  <a:pt x="8204" y="8239"/>
                </a:cubicBezTo>
                <a:cubicBezTo>
                  <a:pt x="8204" y="8214"/>
                  <a:pt x="8186" y="8202"/>
                  <a:pt x="8166" y="8202"/>
                </a:cubicBezTo>
                <a:lnTo>
                  <a:pt x="8148" y="8202"/>
                </a:lnTo>
                <a:cubicBezTo>
                  <a:pt x="8145" y="8199"/>
                  <a:pt x="8140" y="8197"/>
                  <a:pt x="8136" y="8197"/>
                </a:cubicBezTo>
                <a:cubicBezTo>
                  <a:pt x="8131" y="8197"/>
                  <a:pt x="8126" y="8199"/>
                  <a:pt x="8123" y="8202"/>
                </a:cubicBezTo>
                <a:lnTo>
                  <a:pt x="8117" y="8208"/>
                </a:lnTo>
                <a:cubicBezTo>
                  <a:pt x="7697" y="8239"/>
                  <a:pt x="7283" y="8408"/>
                  <a:pt x="6957" y="8685"/>
                </a:cubicBezTo>
                <a:cubicBezTo>
                  <a:pt x="6882" y="8754"/>
                  <a:pt x="6813" y="8821"/>
                  <a:pt x="6751" y="8904"/>
                </a:cubicBezTo>
                <a:cubicBezTo>
                  <a:pt x="6894" y="8483"/>
                  <a:pt x="6995" y="8051"/>
                  <a:pt x="7058" y="7612"/>
                </a:cubicBezTo>
                <a:cubicBezTo>
                  <a:pt x="7095" y="7317"/>
                  <a:pt x="7113" y="7030"/>
                  <a:pt x="7113" y="6735"/>
                </a:cubicBezTo>
                <a:cubicBezTo>
                  <a:pt x="7113" y="6718"/>
                  <a:pt x="7099" y="6704"/>
                  <a:pt x="7085" y="6704"/>
                </a:cubicBezTo>
                <a:cubicBezTo>
                  <a:pt x="7077" y="6704"/>
                  <a:pt x="7070" y="6708"/>
                  <a:pt x="7064" y="6716"/>
                </a:cubicBezTo>
                <a:cubicBezTo>
                  <a:pt x="6864" y="6929"/>
                  <a:pt x="6706" y="7186"/>
                  <a:pt x="6619" y="7468"/>
                </a:cubicBezTo>
                <a:cubicBezTo>
                  <a:pt x="6518" y="7763"/>
                  <a:pt x="6488" y="8083"/>
                  <a:pt x="6525" y="8390"/>
                </a:cubicBezTo>
                <a:cubicBezTo>
                  <a:pt x="6549" y="8566"/>
                  <a:pt x="6593" y="8740"/>
                  <a:pt x="6662" y="8910"/>
                </a:cubicBezTo>
                <a:lnTo>
                  <a:pt x="6676" y="8922"/>
                </a:lnTo>
                <a:cubicBezTo>
                  <a:pt x="6587" y="9191"/>
                  <a:pt x="6474" y="9455"/>
                  <a:pt x="6349" y="9706"/>
                </a:cubicBezTo>
                <a:cubicBezTo>
                  <a:pt x="6243" y="9926"/>
                  <a:pt x="6118" y="10132"/>
                  <a:pt x="5999" y="10339"/>
                </a:cubicBezTo>
                <a:cubicBezTo>
                  <a:pt x="5979" y="10232"/>
                  <a:pt x="5967" y="10126"/>
                  <a:pt x="5954" y="10019"/>
                </a:cubicBezTo>
                <a:cubicBezTo>
                  <a:pt x="5873" y="9461"/>
                  <a:pt x="5797" y="8897"/>
                  <a:pt x="5716" y="8333"/>
                </a:cubicBezTo>
                <a:cubicBezTo>
                  <a:pt x="5698" y="8170"/>
                  <a:pt x="5673" y="8002"/>
                  <a:pt x="5647" y="7838"/>
                </a:cubicBezTo>
                <a:cubicBezTo>
                  <a:pt x="5673" y="7681"/>
                  <a:pt x="5698" y="7525"/>
                  <a:pt x="5728" y="7374"/>
                </a:cubicBezTo>
                <a:cubicBezTo>
                  <a:pt x="5766" y="7224"/>
                  <a:pt x="5811" y="7074"/>
                  <a:pt x="5867" y="6929"/>
                </a:cubicBezTo>
                <a:cubicBezTo>
                  <a:pt x="5870" y="6933"/>
                  <a:pt x="5878" y="6936"/>
                  <a:pt x="5886" y="6936"/>
                </a:cubicBezTo>
                <a:cubicBezTo>
                  <a:pt x="5893" y="6936"/>
                  <a:pt x="5899" y="6934"/>
                  <a:pt x="5904" y="6929"/>
                </a:cubicBezTo>
                <a:cubicBezTo>
                  <a:pt x="6337" y="6660"/>
                  <a:pt x="6688" y="6246"/>
                  <a:pt x="6870" y="5770"/>
                </a:cubicBezTo>
                <a:cubicBezTo>
                  <a:pt x="6925" y="5625"/>
                  <a:pt x="6957" y="5463"/>
                  <a:pt x="6901" y="5312"/>
                </a:cubicBezTo>
                <a:cubicBezTo>
                  <a:pt x="6896" y="5304"/>
                  <a:pt x="6883" y="5295"/>
                  <a:pt x="6870" y="5295"/>
                </a:cubicBezTo>
                <a:cubicBezTo>
                  <a:pt x="6865" y="5295"/>
                  <a:pt x="6860" y="5296"/>
                  <a:pt x="6856" y="5300"/>
                </a:cubicBezTo>
                <a:cubicBezTo>
                  <a:pt x="6844" y="5318"/>
                  <a:pt x="6832" y="5332"/>
                  <a:pt x="6819" y="5344"/>
                </a:cubicBezTo>
                <a:cubicBezTo>
                  <a:pt x="6719" y="5381"/>
                  <a:pt x="6625" y="5445"/>
                  <a:pt x="6537" y="5506"/>
                </a:cubicBezTo>
                <a:cubicBezTo>
                  <a:pt x="6437" y="5576"/>
                  <a:pt x="6343" y="5657"/>
                  <a:pt x="6262" y="5751"/>
                </a:cubicBezTo>
                <a:cubicBezTo>
                  <a:pt x="6086" y="5946"/>
                  <a:pt x="5967" y="6177"/>
                  <a:pt x="5892" y="6428"/>
                </a:cubicBezTo>
                <a:cubicBezTo>
                  <a:pt x="5873" y="6498"/>
                  <a:pt x="5861" y="6573"/>
                  <a:pt x="5848" y="6648"/>
                </a:cubicBezTo>
                <a:cubicBezTo>
                  <a:pt x="5841" y="6686"/>
                  <a:pt x="5841" y="6723"/>
                  <a:pt x="5835" y="6761"/>
                </a:cubicBezTo>
                <a:lnTo>
                  <a:pt x="5835" y="6860"/>
                </a:lnTo>
                <a:cubicBezTo>
                  <a:pt x="5785" y="6998"/>
                  <a:pt x="5742" y="7143"/>
                  <a:pt x="5704" y="7293"/>
                </a:cubicBezTo>
                <a:cubicBezTo>
                  <a:pt x="5673" y="7418"/>
                  <a:pt x="5647" y="7550"/>
                  <a:pt x="5629" y="7687"/>
                </a:cubicBezTo>
                <a:cubicBezTo>
                  <a:pt x="5591" y="7400"/>
                  <a:pt x="5554" y="7111"/>
                  <a:pt x="5503" y="6828"/>
                </a:cubicBezTo>
                <a:lnTo>
                  <a:pt x="5503" y="6816"/>
                </a:lnTo>
                <a:cubicBezTo>
                  <a:pt x="5510" y="6810"/>
                  <a:pt x="5516" y="6804"/>
                  <a:pt x="5510" y="6791"/>
                </a:cubicBezTo>
                <a:lnTo>
                  <a:pt x="5510" y="6785"/>
                </a:lnTo>
                <a:cubicBezTo>
                  <a:pt x="5510" y="6723"/>
                  <a:pt x="5510" y="6666"/>
                  <a:pt x="5516" y="6603"/>
                </a:cubicBezTo>
                <a:cubicBezTo>
                  <a:pt x="5528" y="6490"/>
                  <a:pt x="5548" y="6377"/>
                  <a:pt x="5572" y="6264"/>
                </a:cubicBezTo>
                <a:cubicBezTo>
                  <a:pt x="5623" y="6046"/>
                  <a:pt x="5698" y="5827"/>
                  <a:pt x="5797" y="5619"/>
                </a:cubicBezTo>
                <a:cubicBezTo>
                  <a:pt x="5999" y="5193"/>
                  <a:pt x="6274" y="4805"/>
                  <a:pt x="6569" y="4435"/>
                </a:cubicBezTo>
                <a:cubicBezTo>
                  <a:pt x="6719" y="4253"/>
                  <a:pt x="6870" y="4065"/>
                  <a:pt x="7020" y="3883"/>
                </a:cubicBezTo>
                <a:cubicBezTo>
                  <a:pt x="7095" y="3790"/>
                  <a:pt x="7171" y="3695"/>
                  <a:pt x="7246" y="3595"/>
                </a:cubicBezTo>
                <a:cubicBezTo>
                  <a:pt x="7296" y="3533"/>
                  <a:pt x="7390" y="3438"/>
                  <a:pt x="7345" y="3351"/>
                </a:cubicBezTo>
                <a:cubicBezTo>
                  <a:pt x="7328" y="3313"/>
                  <a:pt x="7297" y="3300"/>
                  <a:pt x="7263" y="3300"/>
                </a:cubicBezTo>
                <a:cubicBezTo>
                  <a:pt x="7199" y="3300"/>
                  <a:pt x="7121" y="3345"/>
                  <a:pt x="7076" y="3369"/>
                </a:cubicBezTo>
                <a:cubicBezTo>
                  <a:pt x="6983" y="3414"/>
                  <a:pt x="6888" y="3464"/>
                  <a:pt x="6801" y="3519"/>
                </a:cubicBezTo>
                <a:cubicBezTo>
                  <a:pt x="6631" y="3632"/>
                  <a:pt x="6474" y="3777"/>
                  <a:pt x="6343" y="3933"/>
                </a:cubicBezTo>
                <a:cubicBezTo>
                  <a:pt x="6061" y="4279"/>
                  <a:pt x="5892" y="4717"/>
                  <a:pt x="5867" y="5162"/>
                </a:cubicBezTo>
                <a:lnTo>
                  <a:pt x="5867" y="5332"/>
                </a:lnTo>
                <a:cubicBezTo>
                  <a:pt x="5867" y="5338"/>
                  <a:pt x="5873" y="5338"/>
                  <a:pt x="5873" y="5344"/>
                </a:cubicBezTo>
                <a:cubicBezTo>
                  <a:pt x="5841" y="5400"/>
                  <a:pt x="5811" y="5457"/>
                  <a:pt x="5785" y="5512"/>
                </a:cubicBezTo>
                <a:cubicBezTo>
                  <a:pt x="5615" y="5858"/>
                  <a:pt x="5497" y="6227"/>
                  <a:pt x="5472" y="6610"/>
                </a:cubicBezTo>
                <a:cubicBezTo>
                  <a:pt x="5465" y="6585"/>
                  <a:pt x="5459" y="6559"/>
                  <a:pt x="5459" y="6535"/>
                </a:cubicBezTo>
                <a:cubicBezTo>
                  <a:pt x="5472" y="6397"/>
                  <a:pt x="5459" y="6252"/>
                  <a:pt x="5447" y="6108"/>
                </a:cubicBezTo>
                <a:cubicBezTo>
                  <a:pt x="5435" y="5946"/>
                  <a:pt x="5403" y="5783"/>
                  <a:pt x="5372" y="5619"/>
                </a:cubicBezTo>
                <a:cubicBezTo>
                  <a:pt x="5309" y="5294"/>
                  <a:pt x="5227" y="4968"/>
                  <a:pt x="5178" y="4635"/>
                </a:cubicBezTo>
                <a:cubicBezTo>
                  <a:pt x="5152" y="4435"/>
                  <a:pt x="5134" y="4241"/>
                  <a:pt x="5134" y="4040"/>
                </a:cubicBezTo>
                <a:cubicBezTo>
                  <a:pt x="5366" y="3814"/>
                  <a:pt x="5560" y="3564"/>
                  <a:pt x="5716" y="3282"/>
                </a:cubicBezTo>
                <a:cubicBezTo>
                  <a:pt x="5791" y="3137"/>
                  <a:pt x="5861" y="2993"/>
                  <a:pt x="5910" y="2836"/>
                </a:cubicBezTo>
                <a:cubicBezTo>
                  <a:pt x="5967" y="2686"/>
                  <a:pt x="6011" y="2524"/>
                  <a:pt x="6029" y="2361"/>
                </a:cubicBezTo>
                <a:cubicBezTo>
                  <a:pt x="6055" y="2179"/>
                  <a:pt x="6037" y="1991"/>
                  <a:pt x="5942" y="1835"/>
                </a:cubicBezTo>
                <a:cubicBezTo>
                  <a:pt x="5938" y="1822"/>
                  <a:pt x="5926" y="1815"/>
                  <a:pt x="5914" y="1815"/>
                </a:cubicBezTo>
                <a:cubicBezTo>
                  <a:pt x="5908" y="1815"/>
                  <a:pt x="5902" y="1817"/>
                  <a:pt x="5898" y="1821"/>
                </a:cubicBezTo>
                <a:cubicBezTo>
                  <a:pt x="5666" y="2003"/>
                  <a:pt x="5503" y="2260"/>
                  <a:pt x="5384" y="2536"/>
                </a:cubicBezTo>
                <a:cubicBezTo>
                  <a:pt x="5284" y="2767"/>
                  <a:pt x="5209" y="3018"/>
                  <a:pt x="5158" y="3270"/>
                </a:cubicBezTo>
                <a:cubicBezTo>
                  <a:pt x="5152" y="3194"/>
                  <a:pt x="5140" y="3125"/>
                  <a:pt x="5127" y="3050"/>
                </a:cubicBezTo>
                <a:cubicBezTo>
                  <a:pt x="5071" y="2767"/>
                  <a:pt x="4976" y="2486"/>
                  <a:pt x="4833" y="2229"/>
                </a:cubicBezTo>
                <a:cubicBezTo>
                  <a:pt x="4758" y="2084"/>
                  <a:pt x="4663" y="1947"/>
                  <a:pt x="4562" y="1815"/>
                </a:cubicBezTo>
                <a:cubicBezTo>
                  <a:pt x="4555" y="1808"/>
                  <a:pt x="4546" y="1805"/>
                  <a:pt x="4538" y="1805"/>
                </a:cubicBezTo>
                <a:cubicBezTo>
                  <a:pt x="4524" y="1805"/>
                  <a:pt x="4513" y="1813"/>
                  <a:pt x="4513" y="1827"/>
                </a:cubicBezTo>
                <a:cubicBezTo>
                  <a:pt x="4513" y="1847"/>
                  <a:pt x="4507" y="1865"/>
                  <a:pt x="4507" y="1878"/>
                </a:cubicBezTo>
                <a:lnTo>
                  <a:pt x="4507" y="1884"/>
                </a:lnTo>
                <a:lnTo>
                  <a:pt x="4507" y="1890"/>
                </a:lnTo>
                <a:cubicBezTo>
                  <a:pt x="4475" y="2474"/>
                  <a:pt x="4645" y="3044"/>
                  <a:pt x="4877" y="3570"/>
                </a:cubicBezTo>
                <a:cubicBezTo>
                  <a:pt x="4938" y="3721"/>
                  <a:pt x="5002" y="3865"/>
                  <a:pt x="5077" y="4002"/>
                </a:cubicBezTo>
                <a:cubicBezTo>
                  <a:pt x="5071" y="4022"/>
                  <a:pt x="5071" y="4034"/>
                  <a:pt x="5077" y="4046"/>
                </a:cubicBezTo>
                <a:cubicBezTo>
                  <a:pt x="5077" y="4196"/>
                  <a:pt x="5089" y="4341"/>
                  <a:pt x="5102" y="4485"/>
                </a:cubicBezTo>
                <a:cubicBezTo>
                  <a:pt x="5140" y="4823"/>
                  <a:pt x="5221" y="5150"/>
                  <a:pt x="5290" y="5482"/>
                </a:cubicBezTo>
                <a:cubicBezTo>
                  <a:pt x="5352" y="5770"/>
                  <a:pt x="5403" y="6058"/>
                  <a:pt x="5421" y="6347"/>
                </a:cubicBezTo>
                <a:cubicBezTo>
                  <a:pt x="5346" y="5933"/>
                  <a:pt x="5247" y="5520"/>
                  <a:pt x="5108" y="5118"/>
                </a:cubicBezTo>
                <a:cubicBezTo>
                  <a:pt x="4851" y="4341"/>
                  <a:pt x="4438" y="3582"/>
                  <a:pt x="3818" y="3038"/>
                </a:cubicBezTo>
                <a:cubicBezTo>
                  <a:pt x="3824" y="3030"/>
                  <a:pt x="3830" y="3024"/>
                  <a:pt x="3824" y="3018"/>
                </a:cubicBezTo>
                <a:cubicBezTo>
                  <a:pt x="3755" y="2824"/>
                  <a:pt x="3686" y="2636"/>
                  <a:pt x="3636" y="2436"/>
                </a:cubicBezTo>
                <a:cubicBezTo>
                  <a:pt x="3622" y="2385"/>
                  <a:pt x="3610" y="2336"/>
                  <a:pt x="3598" y="2286"/>
                </a:cubicBezTo>
                <a:cubicBezTo>
                  <a:pt x="3604" y="2286"/>
                  <a:pt x="3604" y="2286"/>
                  <a:pt x="3610" y="2278"/>
                </a:cubicBezTo>
                <a:cubicBezTo>
                  <a:pt x="3616" y="2278"/>
                  <a:pt x="3622" y="2272"/>
                  <a:pt x="3630" y="2260"/>
                </a:cubicBezTo>
                <a:cubicBezTo>
                  <a:pt x="3810" y="1684"/>
                  <a:pt x="3905" y="1069"/>
                  <a:pt x="3905" y="461"/>
                </a:cubicBezTo>
                <a:cubicBezTo>
                  <a:pt x="3905" y="311"/>
                  <a:pt x="3899" y="155"/>
                  <a:pt x="3824" y="16"/>
                </a:cubicBezTo>
                <a:cubicBezTo>
                  <a:pt x="3815" y="9"/>
                  <a:pt x="3803" y="1"/>
                  <a:pt x="3791" y="1"/>
                </a:cubicBezTo>
                <a:close/>
              </a:path>
            </a:pathLst>
          </a:custGeom>
          <a:gradFill>
            <a:gsLst>
              <a:gs pos="0">
                <a:schemeClr val="accent1"/>
              </a:gs>
              <a:gs pos="50000">
                <a:schemeClr val="accent2"/>
              </a:gs>
              <a:gs pos="100000">
                <a:schemeClr val="accent3"/>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8" name="Google Shape;1308;p39"/>
          <p:cNvSpPr/>
          <p:nvPr/>
        </p:nvSpPr>
        <p:spPr>
          <a:xfrm rot="-10017656">
            <a:off x="93179" y="-37868"/>
            <a:ext cx="2813623" cy="4763501"/>
          </a:xfrm>
          <a:custGeom>
            <a:avLst/>
            <a:gdLst/>
            <a:ahLst/>
            <a:cxnLst/>
            <a:rect l="l" t="t" r="r" b="b"/>
            <a:pathLst>
              <a:path w="8368" h="14167" extrusionOk="0">
                <a:moveTo>
                  <a:pt x="1605" y="649"/>
                </a:moveTo>
                <a:cubicBezTo>
                  <a:pt x="1787" y="699"/>
                  <a:pt x="1938" y="831"/>
                  <a:pt x="2037" y="994"/>
                </a:cubicBezTo>
                <a:cubicBezTo>
                  <a:pt x="2169" y="1201"/>
                  <a:pt x="2225" y="1439"/>
                  <a:pt x="2288" y="1677"/>
                </a:cubicBezTo>
                <a:cubicBezTo>
                  <a:pt x="2288" y="1679"/>
                  <a:pt x="2288" y="1682"/>
                  <a:pt x="2288" y="1684"/>
                </a:cubicBezTo>
                <a:lnTo>
                  <a:pt x="2288" y="1684"/>
                </a:lnTo>
                <a:cubicBezTo>
                  <a:pt x="2253" y="1607"/>
                  <a:pt x="2217" y="1530"/>
                  <a:pt x="2175" y="1451"/>
                </a:cubicBezTo>
                <a:cubicBezTo>
                  <a:pt x="2069" y="1257"/>
                  <a:pt x="1950" y="1069"/>
                  <a:pt x="1811" y="895"/>
                </a:cubicBezTo>
                <a:cubicBezTo>
                  <a:pt x="1750" y="806"/>
                  <a:pt x="1680" y="725"/>
                  <a:pt x="1605" y="649"/>
                </a:cubicBezTo>
                <a:close/>
                <a:moveTo>
                  <a:pt x="1605" y="762"/>
                </a:moveTo>
                <a:lnTo>
                  <a:pt x="1605" y="762"/>
                </a:lnTo>
                <a:cubicBezTo>
                  <a:pt x="1693" y="907"/>
                  <a:pt x="1780" y="1045"/>
                  <a:pt x="1862" y="1182"/>
                </a:cubicBezTo>
                <a:cubicBezTo>
                  <a:pt x="1975" y="1370"/>
                  <a:pt x="2088" y="1552"/>
                  <a:pt x="2201" y="1740"/>
                </a:cubicBezTo>
                <a:cubicBezTo>
                  <a:pt x="2225" y="1778"/>
                  <a:pt x="2251" y="1821"/>
                  <a:pt x="2276" y="1865"/>
                </a:cubicBezTo>
                <a:cubicBezTo>
                  <a:pt x="2257" y="1847"/>
                  <a:pt x="2245" y="1835"/>
                  <a:pt x="2225" y="1821"/>
                </a:cubicBezTo>
                <a:cubicBezTo>
                  <a:pt x="2019" y="1602"/>
                  <a:pt x="1837" y="1358"/>
                  <a:pt x="1718" y="1083"/>
                </a:cubicBezTo>
                <a:cubicBezTo>
                  <a:pt x="1667" y="976"/>
                  <a:pt x="1637" y="869"/>
                  <a:pt x="1605" y="762"/>
                </a:cubicBezTo>
                <a:close/>
                <a:moveTo>
                  <a:pt x="1586" y="655"/>
                </a:moveTo>
                <a:lnTo>
                  <a:pt x="1586" y="655"/>
                </a:lnTo>
                <a:cubicBezTo>
                  <a:pt x="1643" y="731"/>
                  <a:pt x="1705" y="800"/>
                  <a:pt x="1768" y="875"/>
                </a:cubicBezTo>
                <a:cubicBezTo>
                  <a:pt x="1837" y="962"/>
                  <a:pt x="1900" y="1051"/>
                  <a:pt x="1962" y="1144"/>
                </a:cubicBezTo>
                <a:cubicBezTo>
                  <a:pt x="2081" y="1332"/>
                  <a:pt x="2187" y="1526"/>
                  <a:pt x="2269" y="1734"/>
                </a:cubicBezTo>
                <a:cubicBezTo>
                  <a:pt x="2288" y="1784"/>
                  <a:pt x="2306" y="1835"/>
                  <a:pt x="2326" y="1890"/>
                </a:cubicBezTo>
                <a:cubicBezTo>
                  <a:pt x="2300" y="1847"/>
                  <a:pt x="2276" y="1803"/>
                  <a:pt x="2251" y="1765"/>
                </a:cubicBezTo>
                <a:cubicBezTo>
                  <a:pt x="2193" y="1671"/>
                  <a:pt x="2138" y="1577"/>
                  <a:pt x="2075" y="1483"/>
                </a:cubicBezTo>
                <a:cubicBezTo>
                  <a:pt x="1962" y="1301"/>
                  <a:pt x="1849" y="1120"/>
                  <a:pt x="1736" y="932"/>
                </a:cubicBezTo>
                <a:cubicBezTo>
                  <a:pt x="1693" y="857"/>
                  <a:pt x="1643" y="774"/>
                  <a:pt x="1592" y="699"/>
                </a:cubicBezTo>
                <a:cubicBezTo>
                  <a:pt x="1592" y="687"/>
                  <a:pt x="1586" y="669"/>
                  <a:pt x="1586" y="655"/>
                </a:cubicBezTo>
                <a:close/>
                <a:moveTo>
                  <a:pt x="3692" y="267"/>
                </a:moveTo>
                <a:lnTo>
                  <a:pt x="3692" y="368"/>
                </a:lnTo>
                <a:lnTo>
                  <a:pt x="3692" y="543"/>
                </a:lnTo>
                <a:cubicBezTo>
                  <a:pt x="3692" y="661"/>
                  <a:pt x="3686" y="788"/>
                  <a:pt x="3673" y="907"/>
                </a:cubicBezTo>
                <a:cubicBezTo>
                  <a:pt x="3660" y="1150"/>
                  <a:pt x="3630" y="1389"/>
                  <a:pt x="3598" y="1633"/>
                </a:cubicBezTo>
                <a:cubicBezTo>
                  <a:pt x="3585" y="1696"/>
                  <a:pt x="3573" y="1765"/>
                  <a:pt x="3561" y="1835"/>
                </a:cubicBezTo>
                <a:cubicBezTo>
                  <a:pt x="3555" y="1872"/>
                  <a:pt x="3547" y="1910"/>
                  <a:pt x="3541" y="1954"/>
                </a:cubicBezTo>
                <a:cubicBezTo>
                  <a:pt x="3535" y="1916"/>
                  <a:pt x="3529" y="1872"/>
                  <a:pt x="3529" y="1835"/>
                </a:cubicBezTo>
                <a:cubicBezTo>
                  <a:pt x="3485" y="1439"/>
                  <a:pt x="3491" y="1031"/>
                  <a:pt x="3573" y="637"/>
                </a:cubicBezTo>
                <a:cubicBezTo>
                  <a:pt x="3604" y="511"/>
                  <a:pt x="3642" y="386"/>
                  <a:pt x="3692" y="267"/>
                </a:cubicBezTo>
                <a:close/>
                <a:moveTo>
                  <a:pt x="2696" y="925"/>
                </a:moveTo>
                <a:cubicBezTo>
                  <a:pt x="2727" y="932"/>
                  <a:pt x="2745" y="950"/>
                  <a:pt x="2771" y="970"/>
                </a:cubicBezTo>
                <a:cubicBezTo>
                  <a:pt x="2809" y="1007"/>
                  <a:pt x="2852" y="1045"/>
                  <a:pt x="2890" y="1083"/>
                </a:cubicBezTo>
                <a:cubicBezTo>
                  <a:pt x="3040" y="1239"/>
                  <a:pt x="3171" y="1414"/>
                  <a:pt x="3278" y="1602"/>
                </a:cubicBezTo>
                <a:cubicBezTo>
                  <a:pt x="3341" y="1708"/>
                  <a:pt x="3391" y="1815"/>
                  <a:pt x="3434" y="1928"/>
                </a:cubicBezTo>
                <a:cubicBezTo>
                  <a:pt x="3454" y="1966"/>
                  <a:pt x="3466" y="2003"/>
                  <a:pt x="3479" y="2041"/>
                </a:cubicBezTo>
                <a:cubicBezTo>
                  <a:pt x="3391" y="1910"/>
                  <a:pt x="3303" y="1778"/>
                  <a:pt x="3216" y="1653"/>
                </a:cubicBezTo>
                <a:cubicBezTo>
                  <a:pt x="3103" y="1496"/>
                  <a:pt x="2997" y="1346"/>
                  <a:pt x="2884" y="1188"/>
                </a:cubicBezTo>
                <a:cubicBezTo>
                  <a:pt x="2821" y="1101"/>
                  <a:pt x="2757" y="1013"/>
                  <a:pt x="2682" y="932"/>
                </a:cubicBezTo>
                <a:lnTo>
                  <a:pt x="2676" y="932"/>
                </a:lnTo>
                <a:cubicBezTo>
                  <a:pt x="2682" y="925"/>
                  <a:pt x="2690" y="925"/>
                  <a:pt x="2696" y="925"/>
                </a:cubicBezTo>
                <a:close/>
                <a:moveTo>
                  <a:pt x="2670" y="932"/>
                </a:moveTo>
                <a:lnTo>
                  <a:pt x="2670" y="944"/>
                </a:lnTo>
                <a:cubicBezTo>
                  <a:pt x="2727" y="1025"/>
                  <a:pt x="2783" y="1101"/>
                  <a:pt x="2840" y="1176"/>
                </a:cubicBezTo>
                <a:cubicBezTo>
                  <a:pt x="2896" y="1251"/>
                  <a:pt x="2953" y="1326"/>
                  <a:pt x="3009" y="1407"/>
                </a:cubicBezTo>
                <a:cubicBezTo>
                  <a:pt x="3115" y="1558"/>
                  <a:pt x="3228" y="1714"/>
                  <a:pt x="3329" y="1872"/>
                </a:cubicBezTo>
                <a:cubicBezTo>
                  <a:pt x="3373" y="1934"/>
                  <a:pt x="3410" y="1997"/>
                  <a:pt x="3454" y="2060"/>
                </a:cubicBezTo>
                <a:cubicBezTo>
                  <a:pt x="3209" y="1827"/>
                  <a:pt x="2997" y="1564"/>
                  <a:pt x="2827" y="1277"/>
                </a:cubicBezTo>
                <a:cubicBezTo>
                  <a:pt x="2771" y="1170"/>
                  <a:pt x="2714" y="1069"/>
                  <a:pt x="2664" y="962"/>
                </a:cubicBezTo>
                <a:cubicBezTo>
                  <a:pt x="2664" y="959"/>
                  <a:pt x="2663" y="958"/>
                  <a:pt x="2660" y="958"/>
                </a:cubicBezTo>
                <a:cubicBezTo>
                  <a:pt x="2658" y="958"/>
                  <a:pt x="2655" y="959"/>
                  <a:pt x="2652" y="962"/>
                </a:cubicBezTo>
                <a:cubicBezTo>
                  <a:pt x="2652" y="950"/>
                  <a:pt x="2658" y="938"/>
                  <a:pt x="2670" y="932"/>
                </a:cubicBezTo>
                <a:close/>
                <a:moveTo>
                  <a:pt x="3824" y="173"/>
                </a:moveTo>
                <a:cubicBezTo>
                  <a:pt x="3848" y="255"/>
                  <a:pt x="3848" y="343"/>
                  <a:pt x="3848" y="430"/>
                </a:cubicBezTo>
                <a:cubicBezTo>
                  <a:pt x="3848" y="574"/>
                  <a:pt x="3848" y="725"/>
                  <a:pt x="3836" y="869"/>
                </a:cubicBezTo>
                <a:cubicBezTo>
                  <a:pt x="3810" y="1170"/>
                  <a:pt x="3767" y="1465"/>
                  <a:pt x="3705" y="1752"/>
                </a:cubicBezTo>
                <a:cubicBezTo>
                  <a:pt x="3682" y="1857"/>
                  <a:pt x="3653" y="1963"/>
                  <a:pt x="3621" y="2068"/>
                </a:cubicBezTo>
                <a:lnTo>
                  <a:pt x="3621" y="2068"/>
                </a:lnTo>
                <a:cubicBezTo>
                  <a:pt x="3680" y="1837"/>
                  <a:pt x="3723" y="1597"/>
                  <a:pt x="3761" y="1358"/>
                </a:cubicBezTo>
                <a:cubicBezTo>
                  <a:pt x="3798" y="1083"/>
                  <a:pt x="3824" y="806"/>
                  <a:pt x="3830" y="531"/>
                </a:cubicBezTo>
                <a:lnTo>
                  <a:pt x="3830" y="299"/>
                </a:lnTo>
                <a:cubicBezTo>
                  <a:pt x="3830" y="261"/>
                  <a:pt x="3830" y="224"/>
                  <a:pt x="3824" y="186"/>
                </a:cubicBezTo>
                <a:lnTo>
                  <a:pt x="3824" y="173"/>
                </a:lnTo>
                <a:close/>
                <a:moveTo>
                  <a:pt x="2652" y="976"/>
                </a:moveTo>
                <a:cubicBezTo>
                  <a:pt x="2815" y="1358"/>
                  <a:pt x="3052" y="1708"/>
                  <a:pt x="3341" y="2009"/>
                </a:cubicBezTo>
                <a:cubicBezTo>
                  <a:pt x="3397" y="2066"/>
                  <a:pt x="3454" y="2116"/>
                  <a:pt x="3510" y="2166"/>
                </a:cubicBezTo>
                <a:cubicBezTo>
                  <a:pt x="3203" y="1928"/>
                  <a:pt x="2953" y="1621"/>
                  <a:pt x="2777" y="1271"/>
                </a:cubicBezTo>
                <a:cubicBezTo>
                  <a:pt x="2751" y="1219"/>
                  <a:pt x="2727" y="1176"/>
                  <a:pt x="2708" y="1126"/>
                </a:cubicBezTo>
                <a:cubicBezTo>
                  <a:pt x="2696" y="1101"/>
                  <a:pt x="2690" y="1075"/>
                  <a:pt x="2676" y="1051"/>
                </a:cubicBezTo>
                <a:cubicBezTo>
                  <a:pt x="2670" y="1025"/>
                  <a:pt x="2658" y="1000"/>
                  <a:pt x="2652" y="976"/>
                </a:cubicBezTo>
                <a:close/>
                <a:moveTo>
                  <a:pt x="3786" y="105"/>
                </a:moveTo>
                <a:cubicBezTo>
                  <a:pt x="3780" y="123"/>
                  <a:pt x="3786" y="149"/>
                  <a:pt x="3786" y="173"/>
                </a:cubicBezTo>
                <a:lnTo>
                  <a:pt x="3786" y="279"/>
                </a:lnTo>
                <a:cubicBezTo>
                  <a:pt x="3792" y="349"/>
                  <a:pt x="3792" y="418"/>
                  <a:pt x="3792" y="487"/>
                </a:cubicBezTo>
                <a:cubicBezTo>
                  <a:pt x="3792" y="624"/>
                  <a:pt x="3786" y="762"/>
                  <a:pt x="3773" y="895"/>
                </a:cubicBezTo>
                <a:cubicBezTo>
                  <a:pt x="3761" y="1170"/>
                  <a:pt x="3723" y="1445"/>
                  <a:pt x="3673" y="1714"/>
                </a:cubicBezTo>
                <a:cubicBezTo>
                  <a:pt x="3648" y="1872"/>
                  <a:pt x="3610" y="2023"/>
                  <a:pt x="3579" y="2173"/>
                </a:cubicBezTo>
                <a:cubicBezTo>
                  <a:pt x="3567" y="2128"/>
                  <a:pt x="3561" y="2084"/>
                  <a:pt x="3555" y="2041"/>
                </a:cubicBezTo>
                <a:cubicBezTo>
                  <a:pt x="3567" y="1985"/>
                  <a:pt x="3579" y="1928"/>
                  <a:pt x="3592" y="1865"/>
                </a:cubicBezTo>
                <a:cubicBezTo>
                  <a:pt x="3604" y="1809"/>
                  <a:pt x="3610" y="1746"/>
                  <a:pt x="3622" y="1690"/>
                </a:cubicBezTo>
                <a:cubicBezTo>
                  <a:pt x="3642" y="1564"/>
                  <a:pt x="3660" y="1445"/>
                  <a:pt x="3673" y="1326"/>
                </a:cubicBezTo>
                <a:cubicBezTo>
                  <a:pt x="3705" y="1083"/>
                  <a:pt x="3723" y="831"/>
                  <a:pt x="3729" y="586"/>
                </a:cubicBezTo>
                <a:cubicBezTo>
                  <a:pt x="3735" y="519"/>
                  <a:pt x="3735" y="455"/>
                  <a:pt x="3735" y="386"/>
                </a:cubicBezTo>
                <a:lnTo>
                  <a:pt x="3735" y="285"/>
                </a:lnTo>
                <a:cubicBezTo>
                  <a:pt x="3735" y="255"/>
                  <a:pt x="3743" y="218"/>
                  <a:pt x="3735" y="186"/>
                </a:cubicBezTo>
                <a:cubicBezTo>
                  <a:pt x="3749" y="161"/>
                  <a:pt x="3767" y="129"/>
                  <a:pt x="3786" y="105"/>
                </a:cubicBezTo>
                <a:close/>
                <a:moveTo>
                  <a:pt x="3587" y="2179"/>
                </a:moveTo>
                <a:cubicBezTo>
                  <a:pt x="3586" y="2181"/>
                  <a:pt x="3585" y="2183"/>
                  <a:pt x="3585" y="2185"/>
                </a:cubicBezTo>
                <a:cubicBezTo>
                  <a:pt x="3585" y="2185"/>
                  <a:pt x="3585" y="2179"/>
                  <a:pt x="3579" y="2179"/>
                </a:cubicBezTo>
                <a:cubicBezTo>
                  <a:pt x="3581" y="2179"/>
                  <a:pt x="3584" y="2179"/>
                  <a:pt x="3587" y="2179"/>
                </a:cubicBezTo>
                <a:close/>
                <a:moveTo>
                  <a:pt x="962" y="2364"/>
                </a:moveTo>
                <a:cubicBezTo>
                  <a:pt x="1005" y="2364"/>
                  <a:pt x="1048" y="2365"/>
                  <a:pt x="1091" y="2367"/>
                </a:cubicBezTo>
                <a:cubicBezTo>
                  <a:pt x="1348" y="2373"/>
                  <a:pt x="1605" y="2405"/>
                  <a:pt x="1855" y="2442"/>
                </a:cubicBezTo>
                <a:cubicBezTo>
                  <a:pt x="1843" y="2448"/>
                  <a:pt x="1831" y="2454"/>
                  <a:pt x="1817" y="2460"/>
                </a:cubicBezTo>
                <a:cubicBezTo>
                  <a:pt x="1774" y="2454"/>
                  <a:pt x="1730" y="2448"/>
                  <a:pt x="1693" y="2442"/>
                </a:cubicBezTo>
                <a:cubicBezTo>
                  <a:pt x="1637" y="2442"/>
                  <a:pt x="1580" y="2436"/>
                  <a:pt x="1524" y="2429"/>
                </a:cubicBezTo>
                <a:cubicBezTo>
                  <a:pt x="1411" y="2417"/>
                  <a:pt x="1298" y="2411"/>
                  <a:pt x="1186" y="2411"/>
                </a:cubicBezTo>
                <a:cubicBezTo>
                  <a:pt x="1133" y="2409"/>
                  <a:pt x="1080" y="2409"/>
                  <a:pt x="1028" y="2409"/>
                </a:cubicBezTo>
                <a:cubicBezTo>
                  <a:pt x="855" y="2409"/>
                  <a:pt x="682" y="2417"/>
                  <a:pt x="509" y="2436"/>
                </a:cubicBezTo>
                <a:cubicBezTo>
                  <a:pt x="452" y="2442"/>
                  <a:pt x="396" y="2448"/>
                  <a:pt x="339" y="2454"/>
                </a:cubicBezTo>
                <a:cubicBezTo>
                  <a:pt x="536" y="2392"/>
                  <a:pt x="751" y="2364"/>
                  <a:pt x="962" y="2364"/>
                </a:cubicBezTo>
                <a:close/>
                <a:moveTo>
                  <a:pt x="1132" y="2442"/>
                </a:moveTo>
                <a:cubicBezTo>
                  <a:pt x="1247" y="2442"/>
                  <a:pt x="1363" y="2446"/>
                  <a:pt x="1479" y="2454"/>
                </a:cubicBezTo>
                <a:cubicBezTo>
                  <a:pt x="1542" y="2454"/>
                  <a:pt x="1605" y="2460"/>
                  <a:pt x="1661" y="2466"/>
                </a:cubicBezTo>
                <a:cubicBezTo>
                  <a:pt x="1680" y="2466"/>
                  <a:pt x="1693" y="2474"/>
                  <a:pt x="1705" y="2474"/>
                </a:cubicBezTo>
                <a:cubicBezTo>
                  <a:pt x="1291" y="2524"/>
                  <a:pt x="871" y="2549"/>
                  <a:pt x="458" y="2549"/>
                </a:cubicBezTo>
                <a:cubicBezTo>
                  <a:pt x="388" y="2549"/>
                  <a:pt x="327" y="2549"/>
                  <a:pt x="258" y="2542"/>
                </a:cubicBezTo>
                <a:lnTo>
                  <a:pt x="119" y="2542"/>
                </a:lnTo>
                <a:cubicBezTo>
                  <a:pt x="125" y="2536"/>
                  <a:pt x="133" y="2536"/>
                  <a:pt x="133" y="2536"/>
                </a:cubicBezTo>
                <a:lnTo>
                  <a:pt x="139" y="2536"/>
                </a:lnTo>
                <a:cubicBezTo>
                  <a:pt x="469" y="2475"/>
                  <a:pt x="799" y="2442"/>
                  <a:pt x="1132" y="2442"/>
                </a:cubicBezTo>
                <a:close/>
                <a:moveTo>
                  <a:pt x="1637" y="2524"/>
                </a:moveTo>
                <a:cubicBezTo>
                  <a:pt x="1379" y="2600"/>
                  <a:pt x="1110" y="2639"/>
                  <a:pt x="841" y="2639"/>
                </a:cubicBezTo>
                <a:cubicBezTo>
                  <a:pt x="711" y="2639"/>
                  <a:pt x="581" y="2629"/>
                  <a:pt x="452" y="2611"/>
                </a:cubicBezTo>
                <a:cubicBezTo>
                  <a:pt x="382" y="2605"/>
                  <a:pt x="313" y="2593"/>
                  <a:pt x="245" y="2573"/>
                </a:cubicBezTo>
                <a:cubicBezTo>
                  <a:pt x="301" y="2573"/>
                  <a:pt x="358" y="2579"/>
                  <a:pt x="420" y="2579"/>
                </a:cubicBezTo>
                <a:cubicBezTo>
                  <a:pt x="533" y="2579"/>
                  <a:pt x="652" y="2573"/>
                  <a:pt x="764" y="2573"/>
                </a:cubicBezTo>
                <a:cubicBezTo>
                  <a:pt x="1004" y="2567"/>
                  <a:pt x="1235" y="2555"/>
                  <a:pt x="1473" y="2536"/>
                </a:cubicBezTo>
                <a:cubicBezTo>
                  <a:pt x="1524" y="2530"/>
                  <a:pt x="1580" y="2524"/>
                  <a:pt x="1637" y="2524"/>
                </a:cubicBezTo>
                <a:close/>
                <a:moveTo>
                  <a:pt x="4651" y="2035"/>
                </a:moveTo>
                <a:lnTo>
                  <a:pt x="4651" y="2035"/>
                </a:lnTo>
                <a:cubicBezTo>
                  <a:pt x="4764" y="2211"/>
                  <a:pt x="4863" y="2399"/>
                  <a:pt x="4938" y="2593"/>
                </a:cubicBezTo>
                <a:lnTo>
                  <a:pt x="4996" y="2761"/>
                </a:lnTo>
                <a:cubicBezTo>
                  <a:pt x="4990" y="2749"/>
                  <a:pt x="4984" y="2743"/>
                  <a:pt x="4976" y="2737"/>
                </a:cubicBezTo>
                <a:cubicBezTo>
                  <a:pt x="4952" y="2692"/>
                  <a:pt x="4932" y="2648"/>
                  <a:pt x="4908" y="2611"/>
                </a:cubicBezTo>
                <a:cubicBezTo>
                  <a:pt x="4863" y="2530"/>
                  <a:pt x="4820" y="2448"/>
                  <a:pt x="4782" y="2367"/>
                </a:cubicBezTo>
                <a:cubicBezTo>
                  <a:pt x="4732" y="2254"/>
                  <a:pt x="4689" y="2148"/>
                  <a:pt x="4651" y="2035"/>
                </a:cubicBezTo>
                <a:close/>
                <a:moveTo>
                  <a:pt x="4562" y="1910"/>
                </a:moveTo>
                <a:cubicBezTo>
                  <a:pt x="4576" y="1928"/>
                  <a:pt x="4588" y="1947"/>
                  <a:pt x="4600" y="1960"/>
                </a:cubicBezTo>
                <a:cubicBezTo>
                  <a:pt x="4645" y="2104"/>
                  <a:pt x="4701" y="2241"/>
                  <a:pt x="4764" y="2379"/>
                </a:cubicBezTo>
                <a:cubicBezTo>
                  <a:pt x="4802" y="2460"/>
                  <a:pt x="4839" y="2542"/>
                  <a:pt x="4883" y="2624"/>
                </a:cubicBezTo>
                <a:cubicBezTo>
                  <a:pt x="4908" y="2668"/>
                  <a:pt x="4926" y="2706"/>
                  <a:pt x="4952" y="2743"/>
                </a:cubicBezTo>
                <a:cubicBezTo>
                  <a:pt x="4970" y="2787"/>
                  <a:pt x="4996" y="2824"/>
                  <a:pt x="5021" y="2862"/>
                </a:cubicBezTo>
                <a:lnTo>
                  <a:pt x="5027" y="2862"/>
                </a:lnTo>
                <a:cubicBezTo>
                  <a:pt x="5065" y="3018"/>
                  <a:pt x="5089" y="3175"/>
                  <a:pt x="5108" y="3339"/>
                </a:cubicBezTo>
                <a:cubicBezTo>
                  <a:pt x="4901" y="2987"/>
                  <a:pt x="4744" y="2617"/>
                  <a:pt x="4626" y="2229"/>
                </a:cubicBezTo>
                <a:cubicBezTo>
                  <a:pt x="4600" y="2154"/>
                  <a:pt x="4582" y="2078"/>
                  <a:pt x="4562" y="2003"/>
                </a:cubicBezTo>
                <a:lnTo>
                  <a:pt x="4562" y="1910"/>
                </a:lnTo>
                <a:close/>
                <a:moveTo>
                  <a:pt x="5528" y="2379"/>
                </a:moveTo>
                <a:cubicBezTo>
                  <a:pt x="5491" y="2781"/>
                  <a:pt x="5397" y="3175"/>
                  <a:pt x="5247" y="3551"/>
                </a:cubicBezTo>
                <a:cubicBezTo>
                  <a:pt x="5221" y="3614"/>
                  <a:pt x="5196" y="3670"/>
                  <a:pt x="5164" y="3733"/>
                </a:cubicBezTo>
                <a:cubicBezTo>
                  <a:pt x="5172" y="3664"/>
                  <a:pt x="5172" y="3602"/>
                  <a:pt x="5172" y="3533"/>
                </a:cubicBezTo>
                <a:cubicBezTo>
                  <a:pt x="5215" y="3238"/>
                  <a:pt x="5284" y="2955"/>
                  <a:pt x="5390" y="2680"/>
                </a:cubicBezTo>
                <a:cubicBezTo>
                  <a:pt x="5427" y="2573"/>
                  <a:pt x="5478" y="2474"/>
                  <a:pt x="5528" y="2379"/>
                </a:cubicBezTo>
                <a:close/>
                <a:moveTo>
                  <a:pt x="2476" y="2850"/>
                </a:moveTo>
                <a:lnTo>
                  <a:pt x="2476" y="2850"/>
                </a:lnTo>
                <a:cubicBezTo>
                  <a:pt x="2720" y="3113"/>
                  <a:pt x="2945" y="3388"/>
                  <a:pt x="3153" y="3683"/>
                </a:cubicBezTo>
                <a:cubicBezTo>
                  <a:pt x="3171" y="3707"/>
                  <a:pt x="3197" y="3739"/>
                  <a:pt x="3216" y="3771"/>
                </a:cubicBezTo>
                <a:cubicBezTo>
                  <a:pt x="2983" y="3564"/>
                  <a:pt x="2771" y="3325"/>
                  <a:pt x="2601" y="3062"/>
                </a:cubicBezTo>
                <a:cubicBezTo>
                  <a:pt x="2557" y="2993"/>
                  <a:pt x="2514" y="2918"/>
                  <a:pt x="2476" y="2850"/>
                </a:cubicBezTo>
                <a:close/>
                <a:moveTo>
                  <a:pt x="4600" y="2512"/>
                </a:moveTo>
                <a:lnTo>
                  <a:pt x="4600" y="2512"/>
                </a:lnTo>
                <a:cubicBezTo>
                  <a:pt x="4732" y="2850"/>
                  <a:pt x="4851" y="3194"/>
                  <a:pt x="4958" y="3545"/>
                </a:cubicBezTo>
                <a:cubicBezTo>
                  <a:pt x="4984" y="3626"/>
                  <a:pt x="5002" y="3701"/>
                  <a:pt x="5027" y="3777"/>
                </a:cubicBezTo>
                <a:cubicBezTo>
                  <a:pt x="4996" y="3721"/>
                  <a:pt x="4970" y="3664"/>
                  <a:pt x="4946" y="3608"/>
                </a:cubicBezTo>
                <a:cubicBezTo>
                  <a:pt x="4889" y="3470"/>
                  <a:pt x="4833" y="3339"/>
                  <a:pt x="4782" y="3194"/>
                </a:cubicBezTo>
                <a:cubicBezTo>
                  <a:pt x="4707" y="2975"/>
                  <a:pt x="4638" y="2743"/>
                  <a:pt x="4600" y="2512"/>
                </a:cubicBezTo>
                <a:close/>
                <a:moveTo>
                  <a:pt x="2488" y="2830"/>
                </a:moveTo>
                <a:lnTo>
                  <a:pt x="2488" y="2830"/>
                </a:lnTo>
                <a:cubicBezTo>
                  <a:pt x="2795" y="3006"/>
                  <a:pt x="3052" y="3270"/>
                  <a:pt x="3203" y="3595"/>
                </a:cubicBezTo>
                <a:cubicBezTo>
                  <a:pt x="3234" y="3670"/>
                  <a:pt x="3266" y="3745"/>
                  <a:pt x="3291" y="3828"/>
                </a:cubicBezTo>
                <a:cubicBezTo>
                  <a:pt x="3096" y="3545"/>
                  <a:pt x="2884" y="3270"/>
                  <a:pt x="2652" y="3012"/>
                </a:cubicBezTo>
                <a:cubicBezTo>
                  <a:pt x="2601" y="2955"/>
                  <a:pt x="2545" y="2894"/>
                  <a:pt x="2488" y="2830"/>
                </a:cubicBezTo>
                <a:close/>
                <a:moveTo>
                  <a:pt x="4562" y="2116"/>
                </a:moveTo>
                <a:lnTo>
                  <a:pt x="4562" y="2116"/>
                </a:lnTo>
                <a:cubicBezTo>
                  <a:pt x="4651" y="2448"/>
                  <a:pt x="4776" y="2775"/>
                  <a:pt x="4926" y="3082"/>
                </a:cubicBezTo>
                <a:cubicBezTo>
                  <a:pt x="4984" y="3188"/>
                  <a:pt x="5039" y="3301"/>
                  <a:pt x="5102" y="3400"/>
                </a:cubicBezTo>
                <a:cubicBezTo>
                  <a:pt x="5102" y="3407"/>
                  <a:pt x="5108" y="3407"/>
                  <a:pt x="5108" y="3414"/>
                </a:cubicBezTo>
                <a:cubicBezTo>
                  <a:pt x="5114" y="3420"/>
                  <a:pt x="5114" y="3426"/>
                  <a:pt x="5114" y="3432"/>
                </a:cubicBezTo>
                <a:lnTo>
                  <a:pt x="5114" y="3527"/>
                </a:lnTo>
                <a:cubicBezTo>
                  <a:pt x="5102" y="3632"/>
                  <a:pt x="5089" y="3745"/>
                  <a:pt x="5083" y="3858"/>
                </a:cubicBezTo>
                <a:cubicBezTo>
                  <a:pt x="4970" y="3444"/>
                  <a:pt x="4826" y="3038"/>
                  <a:pt x="4675" y="2636"/>
                </a:cubicBezTo>
                <a:cubicBezTo>
                  <a:pt x="4645" y="2561"/>
                  <a:pt x="4614" y="2486"/>
                  <a:pt x="4588" y="2411"/>
                </a:cubicBezTo>
                <a:cubicBezTo>
                  <a:pt x="4582" y="2385"/>
                  <a:pt x="4576" y="2361"/>
                  <a:pt x="4576" y="2336"/>
                </a:cubicBezTo>
                <a:cubicBezTo>
                  <a:pt x="4570" y="2260"/>
                  <a:pt x="4562" y="2191"/>
                  <a:pt x="4562" y="2116"/>
                </a:cubicBezTo>
                <a:close/>
                <a:moveTo>
                  <a:pt x="2433" y="2805"/>
                </a:moveTo>
                <a:lnTo>
                  <a:pt x="2433" y="2805"/>
                </a:lnTo>
                <a:cubicBezTo>
                  <a:pt x="2514" y="2969"/>
                  <a:pt x="2615" y="3131"/>
                  <a:pt x="2727" y="3276"/>
                </a:cubicBezTo>
                <a:cubicBezTo>
                  <a:pt x="2840" y="3438"/>
                  <a:pt x="2965" y="3589"/>
                  <a:pt x="3103" y="3727"/>
                </a:cubicBezTo>
                <a:cubicBezTo>
                  <a:pt x="3153" y="3777"/>
                  <a:pt x="3209" y="3828"/>
                  <a:pt x="3266" y="3871"/>
                </a:cubicBezTo>
                <a:cubicBezTo>
                  <a:pt x="3240" y="3858"/>
                  <a:pt x="3216" y="3840"/>
                  <a:pt x="3191" y="3828"/>
                </a:cubicBezTo>
                <a:cubicBezTo>
                  <a:pt x="3147" y="3796"/>
                  <a:pt x="3109" y="3771"/>
                  <a:pt x="3072" y="3739"/>
                </a:cubicBezTo>
                <a:cubicBezTo>
                  <a:pt x="2997" y="3677"/>
                  <a:pt x="2921" y="3614"/>
                  <a:pt x="2858" y="3539"/>
                </a:cubicBezTo>
                <a:cubicBezTo>
                  <a:pt x="2727" y="3394"/>
                  <a:pt x="2615" y="3232"/>
                  <a:pt x="2526" y="3056"/>
                </a:cubicBezTo>
                <a:cubicBezTo>
                  <a:pt x="2488" y="2975"/>
                  <a:pt x="2457" y="2888"/>
                  <a:pt x="2433" y="2805"/>
                </a:cubicBezTo>
                <a:close/>
                <a:moveTo>
                  <a:pt x="5892" y="1910"/>
                </a:moveTo>
                <a:lnTo>
                  <a:pt x="5892" y="1910"/>
                </a:lnTo>
                <a:cubicBezTo>
                  <a:pt x="5873" y="1978"/>
                  <a:pt x="5861" y="2053"/>
                  <a:pt x="5848" y="2122"/>
                </a:cubicBezTo>
                <a:cubicBezTo>
                  <a:pt x="5835" y="2197"/>
                  <a:pt x="5817" y="2266"/>
                  <a:pt x="5803" y="2336"/>
                </a:cubicBezTo>
                <a:cubicBezTo>
                  <a:pt x="5766" y="2474"/>
                  <a:pt x="5728" y="2611"/>
                  <a:pt x="5679" y="2749"/>
                </a:cubicBezTo>
                <a:cubicBezTo>
                  <a:pt x="5591" y="3024"/>
                  <a:pt x="5472" y="3288"/>
                  <a:pt x="5340" y="3545"/>
                </a:cubicBezTo>
                <a:cubicBezTo>
                  <a:pt x="5284" y="3664"/>
                  <a:pt x="5221" y="3777"/>
                  <a:pt x="5152" y="3889"/>
                </a:cubicBezTo>
                <a:cubicBezTo>
                  <a:pt x="5152" y="3865"/>
                  <a:pt x="5158" y="3846"/>
                  <a:pt x="5158" y="3820"/>
                </a:cubicBezTo>
                <a:cubicBezTo>
                  <a:pt x="5196" y="3752"/>
                  <a:pt x="5227" y="3683"/>
                  <a:pt x="5259" y="3608"/>
                </a:cubicBezTo>
                <a:cubicBezTo>
                  <a:pt x="5302" y="3501"/>
                  <a:pt x="5340" y="3394"/>
                  <a:pt x="5378" y="3288"/>
                </a:cubicBezTo>
                <a:cubicBezTo>
                  <a:pt x="5447" y="3076"/>
                  <a:pt x="5503" y="2856"/>
                  <a:pt x="5534" y="2630"/>
                </a:cubicBezTo>
                <a:cubicBezTo>
                  <a:pt x="5554" y="2518"/>
                  <a:pt x="5566" y="2405"/>
                  <a:pt x="5578" y="2292"/>
                </a:cubicBezTo>
                <a:cubicBezTo>
                  <a:pt x="5653" y="2160"/>
                  <a:pt x="5742" y="2041"/>
                  <a:pt x="5848" y="1940"/>
                </a:cubicBezTo>
                <a:cubicBezTo>
                  <a:pt x="5867" y="1928"/>
                  <a:pt x="5879" y="1916"/>
                  <a:pt x="5892" y="1910"/>
                </a:cubicBezTo>
                <a:close/>
                <a:moveTo>
                  <a:pt x="5930" y="1947"/>
                </a:moveTo>
                <a:lnTo>
                  <a:pt x="5930" y="1947"/>
                </a:lnTo>
                <a:cubicBezTo>
                  <a:pt x="6037" y="2211"/>
                  <a:pt x="5954" y="2524"/>
                  <a:pt x="5867" y="2775"/>
                </a:cubicBezTo>
                <a:cubicBezTo>
                  <a:pt x="5766" y="3068"/>
                  <a:pt x="5623" y="3351"/>
                  <a:pt x="5435" y="3602"/>
                </a:cubicBezTo>
                <a:cubicBezTo>
                  <a:pt x="5346" y="3721"/>
                  <a:pt x="5253" y="3828"/>
                  <a:pt x="5152" y="3933"/>
                </a:cubicBezTo>
                <a:cubicBezTo>
                  <a:pt x="5459" y="3458"/>
                  <a:pt x="5685" y="2937"/>
                  <a:pt x="5829" y="2399"/>
                </a:cubicBezTo>
                <a:cubicBezTo>
                  <a:pt x="5848" y="2316"/>
                  <a:pt x="5867" y="2241"/>
                  <a:pt x="5886" y="2166"/>
                </a:cubicBezTo>
                <a:cubicBezTo>
                  <a:pt x="5904" y="2090"/>
                  <a:pt x="5924" y="2023"/>
                  <a:pt x="5930" y="1947"/>
                </a:cubicBezTo>
                <a:close/>
                <a:moveTo>
                  <a:pt x="2682" y="3940"/>
                </a:moveTo>
                <a:lnTo>
                  <a:pt x="2682" y="3940"/>
                </a:lnTo>
                <a:cubicBezTo>
                  <a:pt x="2615" y="3978"/>
                  <a:pt x="2551" y="4016"/>
                  <a:pt x="2482" y="4046"/>
                </a:cubicBezTo>
                <a:cubicBezTo>
                  <a:pt x="2401" y="4091"/>
                  <a:pt x="2314" y="4129"/>
                  <a:pt x="2225" y="4159"/>
                </a:cubicBezTo>
                <a:cubicBezTo>
                  <a:pt x="2075" y="4222"/>
                  <a:pt x="1924" y="4271"/>
                  <a:pt x="1768" y="4309"/>
                </a:cubicBezTo>
                <a:cubicBezTo>
                  <a:pt x="1987" y="4141"/>
                  <a:pt x="2245" y="4028"/>
                  <a:pt x="2514" y="3971"/>
                </a:cubicBezTo>
                <a:cubicBezTo>
                  <a:pt x="2569" y="3959"/>
                  <a:pt x="2627" y="3947"/>
                  <a:pt x="2682" y="3940"/>
                </a:cubicBezTo>
                <a:close/>
                <a:moveTo>
                  <a:pt x="6682" y="3683"/>
                </a:moveTo>
                <a:cubicBezTo>
                  <a:pt x="6593" y="3814"/>
                  <a:pt x="6500" y="3940"/>
                  <a:pt x="6399" y="4065"/>
                </a:cubicBezTo>
                <a:cubicBezTo>
                  <a:pt x="6343" y="4129"/>
                  <a:pt x="6280" y="4196"/>
                  <a:pt x="6225" y="4259"/>
                </a:cubicBezTo>
                <a:lnTo>
                  <a:pt x="6149" y="4335"/>
                </a:lnTo>
                <a:cubicBezTo>
                  <a:pt x="6193" y="4247"/>
                  <a:pt x="6243" y="4166"/>
                  <a:pt x="6306" y="4083"/>
                </a:cubicBezTo>
                <a:cubicBezTo>
                  <a:pt x="6413" y="3933"/>
                  <a:pt x="6537" y="3796"/>
                  <a:pt x="6682" y="3683"/>
                </a:cubicBezTo>
                <a:close/>
                <a:moveTo>
                  <a:pt x="2921" y="3921"/>
                </a:moveTo>
                <a:cubicBezTo>
                  <a:pt x="2902" y="3927"/>
                  <a:pt x="2884" y="3940"/>
                  <a:pt x="2864" y="3953"/>
                </a:cubicBezTo>
                <a:cubicBezTo>
                  <a:pt x="2821" y="3971"/>
                  <a:pt x="2771" y="3996"/>
                  <a:pt x="2727" y="4016"/>
                </a:cubicBezTo>
                <a:cubicBezTo>
                  <a:pt x="2639" y="4059"/>
                  <a:pt x="2545" y="4103"/>
                  <a:pt x="2451" y="4141"/>
                </a:cubicBezTo>
                <a:cubicBezTo>
                  <a:pt x="2269" y="4222"/>
                  <a:pt x="2081" y="4291"/>
                  <a:pt x="1887" y="4354"/>
                </a:cubicBezTo>
                <a:cubicBezTo>
                  <a:pt x="1799" y="4384"/>
                  <a:pt x="1712" y="4416"/>
                  <a:pt x="1617" y="4441"/>
                </a:cubicBezTo>
                <a:cubicBezTo>
                  <a:pt x="1643" y="4422"/>
                  <a:pt x="1661" y="4404"/>
                  <a:pt x="1686" y="4384"/>
                </a:cubicBezTo>
                <a:cubicBezTo>
                  <a:pt x="1699" y="4366"/>
                  <a:pt x="1712" y="4360"/>
                  <a:pt x="1730" y="4347"/>
                </a:cubicBezTo>
                <a:cubicBezTo>
                  <a:pt x="1900" y="4309"/>
                  <a:pt x="2069" y="4253"/>
                  <a:pt x="2231" y="4190"/>
                </a:cubicBezTo>
                <a:cubicBezTo>
                  <a:pt x="2320" y="4153"/>
                  <a:pt x="2407" y="4115"/>
                  <a:pt x="2494" y="4071"/>
                </a:cubicBezTo>
                <a:cubicBezTo>
                  <a:pt x="2577" y="4034"/>
                  <a:pt x="2658" y="3990"/>
                  <a:pt x="2733" y="3940"/>
                </a:cubicBezTo>
                <a:lnTo>
                  <a:pt x="2739" y="3933"/>
                </a:lnTo>
                <a:cubicBezTo>
                  <a:pt x="2795" y="3927"/>
                  <a:pt x="2858" y="3921"/>
                  <a:pt x="2921" y="3921"/>
                </a:cubicBezTo>
                <a:close/>
                <a:moveTo>
                  <a:pt x="3003" y="3915"/>
                </a:moveTo>
                <a:cubicBezTo>
                  <a:pt x="3078" y="3915"/>
                  <a:pt x="3153" y="3915"/>
                  <a:pt x="3228" y="3921"/>
                </a:cubicBezTo>
                <a:cubicBezTo>
                  <a:pt x="3234" y="3927"/>
                  <a:pt x="3240" y="3933"/>
                  <a:pt x="3254" y="3933"/>
                </a:cubicBezTo>
                <a:cubicBezTo>
                  <a:pt x="3040" y="4022"/>
                  <a:pt x="2827" y="4115"/>
                  <a:pt x="2615" y="4190"/>
                </a:cubicBezTo>
                <a:cubicBezTo>
                  <a:pt x="2395" y="4271"/>
                  <a:pt x="2175" y="4341"/>
                  <a:pt x="1956" y="4404"/>
                </a:cubicBezTo>
                <a:cubicBezTo>
                  <a:pt x="1831" y="4441"/>
                  <a:pt x="1705" y="4473"/>
                  <a:pt x="1580" y="4511"/>
                </a:cubicBezTo>
                <a:cubicBezTo>
                  <a:pt x="1580" y="4512"/>
                  <a:pt x="1579" y="4513"/>
                  <a:pt x="1579" y="4514"/>
                </a:cubicBezTo>
                <a:lnTo>
                  <a:pt x="1579" y="4514"/>
                </a:lnTo>
                <a:cubicBezTo>
                  <a:pt x="1575" y="4502"/>
                  <a:pt x="1586" y="4484"/>
                  <a:pt x="1592" y="4473"/>
                </a:cubicBezTo>
                <a:cubicBezTo>
                  <a:pt x="1780" y="4429"/>
                  <a:pt x="1962" y="4366"/>
                  <a:pt x="2144" y="4297"/>
                </a:cubicBezTo>
                <a:cubicBezTo>
                  <a:pt x="2332" y="4228"/>
                  <a:pt x="2520" y="4153"/>
                  <a:pt x="2702" y="4065"/>
                </a:cubicBezTo>
                <a:cubicBezTo>
                  <a:pt x="2751" y="4040"/>
                  <a:pt x="2809" y="4022"/>
                  <a:pt x="2858" y="3996"/>
                </a:cubicBezTo>
                <a:cubicBezTo>
                  <a:pt x="2884" y="3984"/>
                  <a:pt x="2908" y="3971"/>
                  <a:pt x="2933" y="3959"/>
                </a:cubicBezTo>
                <a:cubicBezTo>
                  <a:pt x="2953" y="3947"/>
                  <a:pt x="2977" y="3933"/>
                  <a:pt x="3003" y="3915"/>
                </a:cubicBezTo>
                <a:close/>
                <a:moveTo>
                  <a:pt x="3121" y="4034"/>
                </a:moveTo>
                <a:lnTo>
                  <a:pt x="3121" y="4034"/>
                </a:lnTo>
                <a:cubicBezTo>
                  <a:pt x="2908" y="4178"/>
                  <a:pt x="2670" y="4285"/>
                  <a:pt x="2419" y="4360"/>
                </a:cubicBezTo>
                <a:cubicBezTo>
                  <a:pt x="2239" y="4416"/>
                  <a:pt x="2050" y="4453"/>
                  <a:pt x="1862" y="4491"/>
                </a:cubicBezTo>
                <a:cubicBezTo>
                  <a:pt x="1817" y="4497"/>
                  <a:pt x="1774" y="4511"/>
                  <a:pt x="1724" y="4517"/>
                </a:cubicBezTo>
                <a:cubicBezTo>
                  <a:pt x="1705" y="4523"/>
                  <a:pt x="1680" y="4523"/>
                  <a:pt x="1655" y="4529"/>
                </a:cubicBezTo>
                <a:cubicBezTo>
                  <a:pt x="1637" y="4535"/>
                  <a:pt x="1617" y="4535"/>
                  <a:pt x="1599" y="4535"/>
                </a:cubicBezTo>
                <a:cubicBezTo>
                  <a:pt x="1586" y="4535"/>
                  <a:pt x="1580" y="4529"/>
                  <a:pt x="1580" y="4523"/>
                </a:cubicBezTo>
                <a:lnTo>
                  <a:pt x="1580" y="4523"/>
                </a:lnTo>
                <a:cubicBezTo>
                  <a:pt x="1580" y="4523"/>
                  <a:pt x="1580" y="4529"/>
                  <a:pt x="1586" y="4529"/>
                </a:cubicBezTo>
                <a:cubicBezTo>
                  <a:pt x="1805" y="4479"/>
                  <a:pt x="2031" y="4416"/>
                  <a:pt x="2245" y="4347"/>
                </a:cubicBezTo>
                <a:cubicBezTo>
                  <a:pt x="2470" y="4271"/>
                  <a:pt x="2690" y="4196"/>
                  <a:pt x="2902" y="4115"/>
                </a:cubicBezTo>
                <a:cubicBezTo>
                  <a:pt x="2977" y="4091"/>
                  <a:pt x="3052" y="4059"/>
                  <a:pt x="3121" y="4034"/>
                </a:cubicBezTo>
                <a:close/>
                <a:moveTo>
                  <a:pt x="7145" y="3394"/>
                </a:moveTo>
                <a:cubicBezTo>
                  <a:pt x="6951" y="3595"/>
                  <a:pt x="6763" y="3802"/>
                  <a:pt x="6593" y="4022"/>
                </a:cubicBezTo>
                <a:cubicBezTo>
                  <a:pt x="6413" y="4265"/>
                  <a:pt x="6243" y="4523"/>
                  <a:pt x="6104" y="4798"/>
                </a:cubicBezTo>
                <a:cubicBezTo>
                  <a:pt x="6067" y="4873"/>
                  <a:pt x="6029" y="4948"/>
                  <a:pt x="5991" y="5031"/>
                </a:cubicBezTo>
                <a:cubicBezTo>
                  <a:pt x="5967" y="5075"/>
                  <a:pt x="5948" y="5118"/>
                  <a:pt x="5930" y="5162"/>
                </a:cubicBezTo>
                <a:cubicBezTo>
                  <a:pt x="5942" y="4911"/>
                  <a:pt x="6005" y="4661"/>
                  <a:pt x="6104" y="4429"/>
                </a:cubicBezTo>
                <a:cubicBezTo>
                  <a:pt x="6155" y="4384"/>
                  <a:pt x="6199" y="4335"/>
                  <a:pt x="6249" y="4285"/>
                </a:cubicBezTo>
                <a:cubicBezTo>
                  <a:pt x="6306" y="4222"/>
                  <a:pt x="6367" y="4153"/>
                  <a:pt x="6425" y="4083"/>
                </a:cubicBezTo>
                <a:cubicBezTo>
                  <a:pt x="6537" y="3953"/>
                  <a:pt x="6650" y="3808"/>
                  <a:pt x="6751" y="3658"/>
                </a:cubicBezTo>
                <a:cubicBezTo>
                  <a:pt x="6751" y="3646"/>
                  <a:pt x="6751" y="3640"/>
                  <a:pt x="6743" y="3632"/>
                </a:cubicBezTo>
                <a:cubicBezTo>
                  <a:pt x="6819" y="3576"/>
                  <a:pt x="6894" y="3527"/>
                  <a:pt x="6969" y="3482"/>
                </a:cubicBezTo>
                <a:cubicBezTo>
                  <a:pt x="7014" y="3458"/>
                  <a:pt x="7058" y="3438"/>
                  <a:pt x="7107" y="3414"/>
                </a:cubicBezTo>
                <a:cubicBezTo>
                  <a:pt x="7120" y="3407"/>
                  <a:pt x="7133" y="3400"/>
                  <a:pt x="7145" y="3394"/>
                </a:cubicBezTo>
                <a:close/>
                <a:moveTo>
                  <a:pt x="7255" y="3356"/>
                </a:moveTo>
                <a:cubicBezTo>
                  <a:pt x="7301" y="3356"/>
                  <a:pt x="7295" y="3403"/>
                  <a:pt x="7283" y="3438"/>
                </a:cubicBezTo>
                <a:cubicBezTo>
                  <a:pt x="7264" y="3482"/>
                  <a:pt x="7226" y="3527"/>
                  <a:pt x="7195" y="3564"/>
                </a:cubicBezTo>
                <a:cubicBezTo>
                  <a:pt x="7127" y="3658"/>
                  <a:pt x="7052" y="3745"/>
                  <a:pt x="6983" y="3834"/>
                </a:cubicBezTo>
                <a:cubicBezTo>
                  <a:pt x="6838" y="4016"/>
                  <a:pt x="6688" y="4190"/>
                  <a:pt x="6543" y="4378"/>
                </a:cubicBezTo>
                <a:cubicBezTo>
                  <a:pt x="6318" y="4655"/>
                  <a:pt x="6104" y="4942"/>
                  <a:pt x="5924" y="5249"/>
                </a:cubicBezTo>
                <a:cubicBezTo>
                  <a:pt x="5924" y="5243"/>
                  <a:pt x="5930" y="5237"/>
                  <a:pt x="5930" y="5231"/>
                </a:cubicBezTo>
                <a:cubicBezTo>
                  <a:pt x="5979" y="5106"/>
                  <a:pt x="6037" y="4986"/>
                  <a:pt x="6098" y="4867"/>
                </a:cubicBezTo>
                <a:cubicBezTo>
                  <a:pt x="6173" y="4730"/>
                  <a:pt x="6249" y="4598"/>
                  <a:pt x="6330" y="4467"/>
                </a:cubicBezTo>
                <a:cubicBezTo>
                  <a:pt x="6494" y="4210"/>
                  <a:pt x="6676" y="3965"/>
                  <a:pt x="6876" y="3739"/>
                </a:cubicBezTo>
                <a:cubicBezTo>
                  <a:pt x="6995" y="3614"/>
                  <a:pt x="7113" y="3489"/>
                  <a:pt x="7240" y="3369"/>
                </a:cubicBezTo>
                <a:cubicBezTo>
                  <a:pt x="7246" y="3363"/>
                  <a:pt x="7246" y="3363"/>
                  <a:pt x="7246" y="3357"/>
                </a:cubicBezTo>
                <a:cubicBezTo>
                  <a:pt x="7249" y="3357"/>
                  <a:pt x="7252" y="3356"/>
                  <a:pt x="7255" y="3356"/>
                </a:cubicBezTo>
                <a:close/>
                <a:moveTo>
                  <a:pt x="3743" y="4835"/>
                </a:moveTo>
                <a:lnTo>
                  <a:pt x="3743" y="4835"/>
                </a:lnTo>
                <a:cubicBezTo>
                  <a:pt x="4024" y="5023"/>
                  <a:pt x="4293" y="5231"/>
                  <a:pt x="4532" y="5469"/>
                </a:cubicBezTo>
                <a:cubicBezTo>
                  <a:pt x="4638" y="5576"/>
                  <a:pt x="4738" y="5688"/>
                  <a:pt x="4833" y="5807"/>
                </a:cubicBezTo>
                <a:cubicBezTo>
                  <a:pt x="4770" y="5751"/>
                  <a:pt x="4707" y="5694"/>
                  <a:pt x="4645" y="5639"/>
                </a:cubicBezTo>
                <a:cubicBezTo>
                  <a:pt x="4463" y="5475"/>
                  <a:pt x="4275" y="5324"/>
                  <a:pt x="4093" y="5168"/>
                </a:cubicBezTo>
                <a:cubicBezTo>
                  <a:pt x="3980" y="5075"/>
                  <a:pt x="3874" y="4980"/>
                  <a:pt x="3761" y="4893"/>
                </a:cubicBezTo>
                <a:cubicBezTo>
                  <a:pt x="3761" y="4890"/>
                  <a:pt x="3759" y="4888"/>
                  <a:pt x="3758" y="4888"/>
                </a:cubicBezTo>
                <a:cubicBezTo>
                  <a:pt x="3756" y="4888"/>
                  <a:pt x="3755" y="4890"/>
                  <a:pt x="3755" y="4893"/>
                </a:cubicBezTo>
                <a:cubicBezTo>
                  <a:pt x="3749" y="4873"/>
                  <a:pt x="3749" y="4855"/>
                  <a:pt x="3743" y="4835"/>
                </a:cubicBezTo>
                <a:close/>
                <a:moveTo>
                  <a:pt x="3755" y="4911"/>
                </a:moveTo>
                <a:lnTo>
                  <a:pt x="3755" y="4911"/>
                </a:lnTo>
                <a:cubicBezTo>
                  <a:pt x="3943" y="5075"/>
                  <a:pt x="4131" y="5231"/>
                  <a:pt x="4319" y="5393"/>
                </a:cubicBezTo>
                <a:cubicBezTo>
                  <a:pt x="4495" y="5550"/>
                  <a:pt x="4669" y="5694"/>
                  <a:pt x="4826" y="5858"/>
                </a:cubicBezTo>
                <a:cubicBezTo>
                  <a:pt x="4871" y="5902"/>
                  <a:pt x="4908" y="5940"/>
                  <a:pt x="4938" y="5983"/>
                </a:cubicBezTo>
                <a:cubicBezTo>
                  <a:pt x="4689" y="5789"/>
                  <a:pt x="4382" y="5670"/>
                  <a:pt x="4105" y="5500"/>
                </a:cubicBezTo>
                <a:cubicBezTo>
                  <a:pt x="4062" y="5475"/>
                  <a:pt x="4018" y="5445"/>
                  <a:pt x="3974" y="5413"/>
                </a:cubicBezTo>
                <a:cubicBezTo>
                  <a:pt x="3961" y="5400"/>
                  <a:pt x="3943" y="5387"/>
                  <a:pt x="3931" y="5381"/>
                </a:cubicBezTo>
                <a:cubicBezTo>
                  <a:pt x="3899" y="5324"/>
                  <a:pt x="3868" y="5269"/>
                  <a:pt x="3842" y="5205"/>
                </a:cubicBezTo>
                <a:cubicBezTo>
                  <a:pt x="3818" y="5136"/>
                  <a:pt x="3792" y="5069"/>
                  <a:pt x="3773" y="4999"/>
                </a:cubicBezTo>
                <a:cubicBezTo>
                  <a:pt x="3767" y="4968"/>
                  <a:pt x="3761" y="4936"/>
                  <a:pt x="3755" y="4911"/>
                </a:cubicBezTo>
                <a:close/>
                <a:moveTo>
                  <a:pt x="3980" y="5451"/>
                </a:moveTo>
                <a:lnTo>
                  <a:pt x="3980" y="5451"/>
                </a:lnTo>
                <a:cubicBezTo>
                  <a:pt x="4006" y="5469"/>
                  <a:pt x="4030" y="5488"/>
                  <a:pt x="4056" y="5506"/>
                </a:cubicBezTo>
                <a:cubicBezTo>
                  <a:pt x="4137" y="5557"/>
                  <a:pt x="4218" y="5607"/>
                  <a:pt x="4299" y="5651"/>
                </a:cubicBezTo>
                <a:cubicBezTo>
                  <a:pt x="4469" y="5745"/>
                  <a:pt x="4645" y="5833"/>
                  <a:pt x="4802" y="5940"/>
                </a:cubicBezTo>
                <a:cubicBezTo>
                  <a:pt x="4877" y="5989"/>
                  <a:pt x="4946" y="6046"/>
                  <a:pt x="5014" y="6108"/>
                </a:cubicBezTo>
                <a:cubicBezTo>
                  <a:pt x="4788" y="6001"/>
                  <a:pt x="4538" y="5940"/>
                  <a:pt x="4325" y="5801"/>
                </a:cubicBezTo>
                <a:cubicBezTo>
                  <a:pt x="4194" y="5708"/>
                  <a:pt x="4074" y="5588"/>
                  <a:pt x="3980" y="5451"/>
                </a:cubicBezTo>
                <a:close/>
                <a:moveTo>
                  <a:pt x="6731" y="5425"/>
                </a:moveTo>
                <a:cubicBezTo>
                  <a:pt x="6506" y="5663"/>
                  <a:pt x="6306" y="5926"/>
                  <a:pt x="6136" y="6215"/>
                </a:cubicBezTo>
                <a:cubicBezTo>
                  <a:pt x="6043" y="6377"/>
                  <a:pt x="5961" y="6547"/>
                  <a:pt x="5892" y="6723"/>
                </a:cubicBezTo>
                <a:lnTo>
                  <a:pt x="5892" y="6678"/>
                </a:lnTo>
                <a:cubicBezTo>
                  <a:pt x="5898" y="6616"/>
                  <a:pt x="5910" y="6553"/>
                  <a:pt x="5924" y="6484"/>
                </a:cubicBezTo>
                <a:cubicBezTo>
                  <a:pt x="5948" y="6359"/>
                  <a:pt x="5991" y="6234"/>
                  <a:pt x="6055" y="6122"/>
                </a:cubicBezTo>
                <a:cubicBezTo>
                  <a:pt x="6161" y="5902"/>
                  <a:pt x="6324" y="5708"/>
                  <a:pt x="6518" y="5563"/>
                </a:cubicBezTo>
                <a:cubicBezTo>
                  <a:pt x="6587" y="5512"/>
                  <a:pt x="6656" y="5469"/>
                  <a:pt x="6731" y="5425"/>
                </a:cubicBezTo>
                <a:close/>
                <a:moveTo>
                  <a:pt x="6870" y="5431"/>
                </a:moveTo>
                <a:lnTo>
                  <a:pt x="6870" y="5431"/>
                </a:lnTo>
                <a:cubicBezTo>
                  <a:pt x="6882" y="5532"/>
                  <a:pt x="6856" y="5645"/>
                  <a:pt x="6819" y="5738"/>
                </a:cubicBezTo>
                <a:cubicBezTo>
                  <a:pt x="6775" y="5851"/>
                  <a:pt x="6719" y="5964"/>
                  <a:pt x="6656" y="6070"/>
                </a:cubicBezTo>
                <a:cubicBezTo>
                  <a:pt x="6525" y="6278"/>
                  <a:pt x="6367" y="6472"/>
                  <a:pt x="6187" y="6628"/>
                </a:cubicBezTo>
                <a:cubicBezTo>
                  <a:pt x="6136" y="6678"/>
                  <a:pt x="6080" y="6723"/>
                  <a:pt x="6023" y="6767"/>
                </a:cubicBezTo>
                <a:cubicBezTo>
                  <a:pt x="6136" y="6648"/>
                  <a:pt x="6243" y="6522"/>
                  <a:pt x="6337" y="6391"/>
                </a:cubicBezTo>
                <a:cubicBezTo>
                  <a:pt x="6480" y="6203"/>
                  <a:pt x="6607" y="6001"/>
                  <a:pt x="6713" y="5789"/>
                </a:cubicBezTo>
                <a:cubicBezTo>
                  <a:pt x="6769" y="5670"/>
                  <a:pt x="6813" y="5550"/>
                  <a:pt x="6870" y="5431"/>
                </a:cubicBezTo>
                <a:close/>
                <a:moveTo>
                  <a:pt x="6795" y="5445"/>
                </a:moveTo>
                <a:lnTo>
                  <a:pt x="6795" y="5445"/>
                </a:lnTo>
                <a:cubicBezTo>
                  <a:pt x="6781" y="5469"/>
                  <a:pt x="6763" y="5494"/>
                  <a:pt x="6743" y="5526"/>
                </a:cubicBezTo>
                <a:cubicBezTo>
                  <a:pt x="6713" y="5569"/>
                  <a:pt x="6682" y="5619"/>
                  <a:pt x="6650" y="5670"/>
                </a:cubicBezTo>
                <a:cubicBezTo>
                  <a:pt x="6587" y="5764"/>
                  <a:pt x="6518" y="5858"/>
                  <a:pt x="6456" y="5952"/>
                </a:cubicBezTo>
                <a:cubicBezTo>
                  <a:pt x="6330" y="6146"/>
                  <a:pt x="6205" y="6340"/>
                  <a:pt x="6080" y="6535"/>
                </a:cubicBezTo>
                <a:cubicBezTo>
                  <a:pt x="6023" y="6622"/>
                  <a:pt x="5967" y="6704"/>
                  <a:pt x="5916" y="6791"/>
                </a:cubicBezTo>
                <a:cubicBezTo>
                  <a:pt x="6055" y="6446"/>
                  <a:pt x="6237" y="6122"/>
                  <a:pt x="6462" y="5827"/>
                </a:cubicBezTo>
                <a:cubicBezTo>
                  <a:pt x="6569" y="5694"/>
                  <a:pt x="6676" y="5563"/>
                  <a:pt x="6795" y="5445"/>
                </a:cubicBezTo>
                <a:close/>
                <a:moveTo>
                  <a:pt x="6813" y="5482"/>
                </a:moveTo>
                <a:cubicBezTo>
                  <a:pt x="6781" y="5563"/>
                  <a:pt x="6743" y="5651"/>
                  <a:pt x="6700" y="5732"/>
                </a:cubicBezTo>
                <a:cubicBezTo>
                  <a:pt x="6650" y="5839"/>
                  <a:pt x="6601" y="5946"/>
                  <a:pt x="6537" y="6046"/>
                </a:cubicBezTo>
                <a:cubicBezTo>
                  <a:pt x="6419" y="6246"/>
                  <a:pt x="6280" y="6434"/>
                  <a:pt x="6130" y="6616"/>
                </a:cubicBezTo>
                <a:cubicBezTo>
                  <a:pt x="6061" y="6692"/>
                  <a:pt x="5991" y="6767"/>
                  <a:pt x="5916" y="6842"/>
                </a:cubicBezTo>
                <a:cubicBezTo>
                  <a:pt x="5916" y="6842"/>
                  <a:pt x="5910" y="6842"/>
                  <a:pt x="5904" y="6848"/>
                </a:cubicBezTo>
                <a:cubicBezTo>
                  <a:pt x="6155" y="6466"/>
                  <a:pt x="6393" y="6084"/>
                  <a:pt x="6650" y="5714"/>
                </a:cubicBezTo>
                <a:cubicBezTo>
                  <a:pt x="6688" y="5657"/>
                  <a:pt x="6725" y="5607"/>
                  <a:pt x="6763" y="5550"/>
                </a:cubicBezTo>
                <a:cubicBezTo>
                  <a:pt x="6781" y="5526"/>
                  <a:pt x="6795" y="5500"/>
                  <a:pt x="6813" y="5482"/>
                </a:cubicBezTo>
                <a:close/>
                <a:moveTo>
                  <a:pt x="4160" y="7088"/>
                </a:moveTo>
                <a:cubicBezTo>
                  <a:pt x="4454" y="7265"/>
                  <a:pt x="4737" y="7458"/>
                  <a:pt x="5002" y="7675"/>
                </a:cubicBezTo>
                <a:cubicBezTo>
                  <a:pt x="5008" y="7681"/>
                  <a:pt x="5008" y="7681"/>
                  <a:pt x="5014" y="7687"/>
                </a:cubicBezTo>
                <a:cubicBezTo>
                  <a:pt x="4946" y="7644"/>
                  <a:pt x="4883" y="7606"/>
                  <a:pt x="4820" y="7562"/>
                </a:cubicBezTo>
                <a:cubicBezTo>
                  <a:pt x="4675" y="7468"/>
                  <a:pt x="4532" y="7368"/>
                  <a:pt x="4394" y="7268"/>
                </a:cubicBezTo>
                <a:cubicBezTo>
                  <a:pt x="4314" y="7205"/>
                  <a:pt x="4234" y="7150"/>
                  <a:pt x="4160" y="7088"/>
                </a:cubicBezTo>
                <a:close/>
                <a:moveTo>
                  <a:pt x="4224" y="7099"/>
                </a:moveTo>
                <a:lnTo>
                  <a:pt x="4224" y="7099"/>
                </a:lnTo>
                <a:cubicBezTo>
                  <a:pt x="4313" y="7137"/>
                  <a:pt x="4394" y="7180"/>
                  <a:pt x="4475" y="7230"/>
                </a:cubicBezTo>
                <a:cubicBezTo>
                  <a:pt x="4600" y="7305"/>
                  <a:pt x="4720" y="7386"/>
                  <a:pt x="4833" y="7475"/>
                </a:cubicBezTo>
                <a:cubicBezTo>
                  <a:pt x="4946" y="7569"/>
                  <a:pt x="5059" y="7663"/>
                  <a:pt x="5172" y="7763"/>
                </a:cubicBezTo>
                <a:cubicBezTo>
                  <a:pt x="5184" y="7776"/>
                  <a:pt x="5196" y="7788"/>
                  <a:pt x="5215" y="7800"/>
                </a:cubicBezTo>
                <a:cubicBezTo>
                  <a:pt x="5202" y="7794"/>
                  <a:pt x="5190" y="7788"/>
                  <a:pt x="5178" y="7782"/>
                </a:cubicBezTo>
                <a:cubicBezTo>
                  <a:pt x="4926" y="7569"/>
                  <a:pt x="4663" y="7374"/>
                  <a:pt x="4388" y="7204"/>
                </a:cubicBezTo>
                <a:cubicBezTo>
                  <a:pt x="4337" y="7167"/>
                  <a:pt x="4281" y="7137"/>
                  <a:pt x="4224" y="7099"/>
                </a:cubicBezTo>
                <a:close/>
                <a:moveTo>
                  <a:pt x="4111" y="7054"/>
                </a:moveTo>
                <a:lnTo>
                  <a:pt x="4119" y="7062"/>
                </a:lnTo>
                <a:cubicBezTo>
                  <a:pt x="4119" y="7062"/>
                  <a:pt x="4119" y="7068"/>
                  <a:pt x="4125" y="7068"/>
                </a:cubicBezTo>
                <a:cubicBezTo>
                  <a:pt x="4134" y="7073"/>
                  <a:pt x="4144" y="7079"/>
                  <a:pt x="4153" y="7085"/>
                </a:cubicBezTo>
                <a:lnTo>
                  <a:pt x="4153" y="7085"/>
                </a:lnTo>
                <a:cubicBezTo>
                  <a:pt x="4152" y="7084"/>
                  <a:pt x="4151" y="7084"/>
                  <a:pt x="4149" y="7084"/>
                </a:cubicBezTo>
                <a:cubicBezTo>
                  <a:pt x="4141" y="7084"/>
                  <a:pt x="4138" y="7093"/>
                  <a:pt x="4143" y="7099"/>
                </a:cubicBezTo>
                <a:cubicBezTo>
                  <a:pt x="4420" y="7325"/>
                  <a:pt x="4707" y="7519"/>
                  <a:pt x="5002" y="7707"/>
                </a:cubicBezTo>
                <a:cubicBezTo>
                  <a:pt x="5051" y="7738"/>
                  <a:pt x="5102" y="7776"/>
                  <a:pt x="5158" y="7806"/>
                </a:cubicBezTo>
                <a:lnTo>
                  <a:pt x="5164" y="7814"/>
                </a:lnTo>
                <a:cubicBezTo>
                  <a:pt x="5114" y="7806"/>
                  <a:pt x="5071" y="7794"/>
                  <a:pt x="5027" y="7782"/>
                </a:cubicBezTo>
                <a:cubicBezTo>
                  <a:pt x="4932" y="7757"/>
                  <a:pt x="4839" y="7719"/>
                  <a:pt x="4744" y="7675"/>
                </a:cubicBezTo>
                <a:cubicBezTo>
                  <a:pt x="4570" y="7581"/>
                  <a:pt x="4406" y="7450"/>
                  <a:pt x="4281" y="7299"/>
                </a:cubicBezTo>
                <a:cubicBezTo>
                  <a:pt x="4244" y="7256"/>
                  <a:pt x="4212" y="7212"/>
                  <a:pt x="4180" y="7167"/>
                </a:cubicBezTo>
                <a:cubicBezTo>
                  <a:pt x="4162" y="7143"/>
                  <a:pt x="4149" y="7123"/>
                  <a:pt x="4137" y="7099"/>
                </a:cubicBezTo>
                <a:cubicBezTo>
                  <a:pt x="4125" y="7086"/>
                  <a:pt x="4119" y="7068"/>
                  <a:pt x="4111" y="7054"/>
                </a:cubicBezTo>
                <a:close/>
                <a:moveTo>
                  <a:pt x="3848" y="8679"/>
                </a:moveTo>
                <a:cubicBezTo>
                  <a:pt x="3848" y="8685"/>
                  <a:pt x="3855" y="8685"/>
                  <a:pt x="3855" y="8685"/>
                </a:cubicBezTo>
                <a:lnTo>
                  <a:pt x="3848" y="8691"/>
                </a:lnTo>
                <a:lnTo>
                  <a:pt x="3848" y="8679"/>
                </a:lnTo>
                <a:close/>
                <a:moveTo>
                  <a:pt x="7052" y="6881"/>
                </a:moveTo>
                <a:cubicBezTo>
                  <a:pt x="7038" y="7344"/>
                  <a:pt x="6983" y="7807"/>
                  <a:pt x="6876" y="8257"/>
                </a:cubicBezTo>
                <a:cubicBezTo>
                  <a:pt x="6838" y="8421"/>
                  <a:pt x="6795" y="8578"/>
                  <a:pt x="6743" y="8734"/>
                </a:cubicBezTo>
                <a:cubicBezTo>
                  <a:pt x="6775" y="8503"/>
                  <a:pt x="6807" y="8271"/>
                  <a:pt x="6844" y="8045"/>
                </a:cubicBezTo>
                <a:cubicBezTo>
                  <a:pt x="6882" y="7776"/>
                  <a:pt x="6925" y="7513"/>
                  <a:pt x="6977" y="7250"/>
                </a:cubicBezTo>
                <a:cubicBezTo>
                  <a:pt x="6995" y="7174"/>
                  <a:pt x="7007" y="7099"/>
                  <a:pt x="7020" y="7030"/>
                </a:cubicBezTo>
                <a:cubicBezTo>
                  <a:pt x="7032" y="6992"/>
                  <a:pt x="7038" y="6955"/>
                  <a:pt x="7044" y="6923"/>
                </a:cubicBezTo>
                <a:cubicBezTo>
                  <a:pt x="7044" y="6905"/>
                  <a:pt x="7051" y="6893"/>
                  <a:pt x="7052" y="6881"/>
                </a:cubicBezTo>
                <a:close/>
                <a:moveTo>
                  <a:pt x="6951" y="6935"/>
                </a:moveTo>
                <a:lnTo>
                  <a:pt x="6951" y="6935"/>
                </a:lnTo>
                <a:cubicBezTo>
                  <a:pt x="6882" y="7143"/>
                  <a:pt x="6826" y="7355"/>
                  <a:pt x="6781" y="7562"/>
                </a:cubicBezTo>
                <a:cubicBezTo>
                  <a:pt x="6725" y="7832"/>
                  <a:pt x="6688" y="8107"/>
                  <a:pt x="6676" y="8384"/>
                </a:cubicBezTo>
                <a:cubicBezTo>
                  <a:pt x="6676" y="8509"/>
                  <a:pt x="6676" y="8641"/>
                  <a:pt x="6682" y="8766"/>
                </a:cubicBezTo>
                <a:cubicBezTo>
                  <a:pt x="6593" y="8509"/>
                  <a:pt x="6555" y="8239"/>
                  <a:pt x="6575" y="7970"/>
                </a:cubicBezTo>
                <a:cubicBezTo>
                  <a:pt x="6593" y="7681"/>
                  <a:pt x="6682" y="7400"/>
                  <a:pt x="6819" y="7143"/>
                </a:cubicBezTo>
                <a:cubicBezTo>
                  <a:pt x="6864" y="7068"/>
                  <a:pt x="6907" y="7004"/>
                  <a:pt x="6951" y="6935"/>
                </a:cubicBezTo>
                <a:close/>
                <a:moveTo>
                  <a:pt x="6995" y="6955"/>
                </a:moveTo>
                <a:cubicBezTo>
                  <a:pt x="6995" y="6967"/>
                  <a:pt x="6989" y="6979"/>
                  <a:pt x="6989" y="6992"/>
                </a:cubicBezTo>
                <a:cubicBezTo>
                  <a:pt x="6977" y="7054"/>
                  <a:pt x="6963" y="7123"/>
                  <a:pt x="6951" y="7186"/>
                </a:cubicBezTo>
                <a:cubicBezTo>
                  <a:pt x="6925" y="7317"/>
                  <a:pt x="6907" y="7456"/>
                  <a:pt x="6882" y="7588"/>
                </a:cubicBezTo>
                <a:cubicBezTo>
                  <a:pt x="6838" y="7857"/>
                  <a:pt x="6795" y="8121"/>
                  <a:pt x="6763" y="8390"/>
                </a:cubicBezTo>
                <a:cubicBezTo>
                  <a:pt x="6743" y="8534"/>
                  <a:pt x="6725" y="8679"/>
                  <a:pt x="6713" y="8829"/>
                </a:cubicBezTo>
                <a:cubicBezTo>
                  <a:pt x="6713" y="8829"/>
                  <a:pt x="6706" y="8835"/>
                  <a:pt x="6706" y="8841"/>
                </a:cubicBezTo>
                <a:cubicBezTo>
                  <a:pt x="6706" y="8841"/>
                  <a:pt x="6706" y="8835"/>
                  <a:pt x="6700" y="8829"/>
                </a:cubicBezTo>
                <a:cubicBezTo>
                  <a:pt x="6700" y="8289"/>
                  <a:pt x="6757" y="7751"/>
                  <a:pt x="6907" y="7230"/>
                </a:cubicBezTo>
                <a:cubicBezTo>
                  <a:pt x="6931" y="7137"/>
                  <a:pt x="6963" y="7048"/>
                  <a:pt x="6995" y="6955"/>
                </a:cubicBezTo>
                <a:close/>
                <a:moveTo>
                  <a:pt x="7735" y="8333"/>
                </a:moveTo>
                <a:lnTo>
                  <a:pt x="7735" y="8333"/>
                </a:lnTo>
                <a:cubicBezTo>
                  <a:pt x="7503" y="8515"/>
                  <a:pt x="7252" y="8671"/>
                  <a:pt x="6989" y="8797"/>
                </a:cubicBezTo>
                <a:cubicBezTo>
                  <a:pt x="6945" y="8815"/>
                  <a:pt x="6901" y="8835"/>
                  <a:pt x="6856" y="8853"/>
                </a:cubicBezTo>
                <a:cubicBezTo>
                  <a:pt x="6969" y="8746"/>
                  <a:pt x="7089" y="8647"/>
                  <a:pt x="7226" y="8558"/>
                </a:cubicBezTo>
                <a:cubicBezTo>
                  <a:pt x="7383" y="8465"/>
                  <a:pt x="7559" y="8390"/>
                  <a:pt x="7735" y="8333"/>
                </a:cubicBezTo>
                <a:close/>
                <a:moveTo>
                  <a:pt x="8022" y="8277"/>
                </a:moveTo>
                <a:lnTo>
                  <a:pt x="8022" y="8277"/>
                </a:lnTo>
                <a:cubicBezTo>
                  <a:pt x="7891" y="8378"/>
                  <a:pt x="7753" y="8477"/>
                  <a:pt x="7608" y="8558"/>
                </a:cubicBezTo>
                <a:cubicBezTo>
                  <a:pt x="7428" y="8665"/>
                  <a:pt x="7240" y="8746"/>
                  <a:pt x="7052" y="8821"/>
                </a:cubicBezTo>
                <a:lnTo>
                  <a:pt x="6882" y="8879"/>
                </a:lnTo>
                <a:cubicBezTo>
                  <a:pt x="6913" y="8867"/>
                  <a:pt x="6939" y="8853"/>
                  <a:pt x="6969" y="8841"/>
                </a:cubicBezTo>
                <a:cubicBezTo>
                  <a:pt x="7038" y="8809"/>
                  <a:pt x="7113" y="8778"/>
                  <a:pt x="7183" y="8740"/>
                </a:cubicBezTo>
                <a:cubicBezTo>
                  <a:pt x="7327" y="8665"/>
                  <a:pt x="7458" y="8584"/>
                  <a:pt x="7590" y="8497"/>
                </a:cubicBezTo>
                <a:cubicBezTo>
                  <a:pt x="7666" y="8445"/>
                  <a:pt x="7735" y="8390"/>
                  <a:pt x="7810" y="8333"/>
                </a:cubicBezTo>
                <a:cubicBezTo>
                  <a:pt x="7816" y="8327"/>
                  <a:pt x="7816" y="8321"/>
                  <a:pt x="7816" y="8315"/>
                </a:cubicBezTo>
                <a:cubicBezTo>
                  <a:pt x="7885" y="8295"/>
                  <a:pt x="7954" y="8283"/>
                  <a:pt x="8022" y="8277"/>
                </a:cubicBezTo>
                <a:close/>
                <a:moveTo>
                  <a:pt x="8135" y="8265"/>
                </a:moveTo>
                <a:cubicBezTo>
                  <a:pt x="8111" y="8340"/>
                  <a:pt x="8054" y="8396"/>
                  <a:pt x="7998" y="8439"/>
                </a:cubicBezTo>
                <a:cubicBezTo>
                  <a:pt x="7917" y="8503"/>
                  <a:pt x="7822" y="8546"/>
                  <a:pt x="7735" y="8596"/>
                </a:cubicBezTo>
                <a:cubicBezTo>
                  <a:pt x="7527" y="8703"/>
                  <a:pt x="7321" y="8809"/>
                  <a:pt x="7101" y="8879"/>
                </a:cubicBezTo>
                <a:cubicBezTo>
                  <a:pt x="6989" y="8916"/>
                  <a:pt x="6870" y="8942"/>
                  <a:pt x="6751" y="8960"/>
                </a:cubicBezTo>
                <a:lnTo>
                  <a:pt x="6781" y="8928"/>
                </a:lnTo>
                <a:cubicBezTo>
                  <a:pt x="7165" y="8835"/>
                  <a:pt x="7533" y="8671"/>
                  <a:pt x="7860" y="8453"/>
                </a:cubicBezTo>
                <a:cubicBezTo>
                  <a:pt x="7947" y="8396"/>
                  <a:pt x="8030" y="8333"/>
                  <a:pt x="8111" y="8271"/>
                </a:cubicBezTo>
                <a:cubicBezTo>
                  <a:pt x="8117" y="8265"/>
                  <a:pt x="8123" y="8265"/>
                  <a:pt x="8135" y="8265"/>
                </a:cubicBezTo>
                <a:close/>
                <a:moveTo>
                  <a:pt x="3868" y="8697"/>
                </a:moveTo>
                <a:lnTo>
                  <a:pt x="3868" y="8697"/>
                </a:lnTo>
                <a:cubicBezTo>
                  <a:pt x="4036" y="8815"/>
                  <a:pt x="4212" y="8934"/>
                  <a:pt x="4368" y="9067"/>
                </a:cubicBezTo>
                <a:cubicBezTo>
                  <a:pt x="4538" y="9211"/>
                  <a:pt x="4701" y="9361"/>
                  <a:pt x="4857" y="9518"/>
                </a:cubicBezTo>
                <a:cubicBezTo>
                  <a:pt x="4984" y="9637"/>
                  <a:pt x="5108" y="9762"/>
                  <a:pt x="5239" y="9882"/>
                </a:cubicBezTo>
                <a:cubicBezTo>
                  <a:pt x="4901" y="9605"/>
                  <a:pt x="4570" y="9324"/>
                  <a:pt x="4238" y="9029"/>
                </a:cubicBezTo>
                <a:cubicBezTo>
                  <a:pt x="4180" y="8979"/>
                  <a:pt x="4125" y="8928"/>
                  <a:pt x="4062" y="8873"/>
                </a:cubicBezTo>
                <a:cubicBezTo>
                  <a:pt x="4006" y="8821"/>
                  <a:pt x="3949" y="8760"/>
                  <a:pt x="3880" y="8709"/>
                </a:cubicBezTo>
                <a:cubicBezTo>
                  <a:pt x="3874" y="8703"/>
                  <a:pt x="3868" y="8697"/>
                  <a:pt x="3868" y="8697"/>
                </a:cubicBezTo>
                <a:close/>
                <a:moveTo>
                  <a:pt x="3911" y="8760"/>
                </a:moveTo>
                <a:lnTo>
                  <a:pt x="3911" y="8760"/>
                </a:lnTo>
                <a:cubicBezTo>
                  <a:pt x="3949" y="8791"/>
                  <a:pt x="3986" y="8829"/>
                  <a:pt x="4024" y="8859"/>
                </a:cubicBezTo>
                <a:cubicBezTo>
                  <a:pt x="4074" y="8910"/>
                  <a:pt x="4131" y="8960"/>
                  <a:pt x="4180" y="9009"/>
                </a:cubicBezTo>
                <a:cubicBezTo>
                  <a:pt x="4287" y="9104"/>
                  <a:pt x="4400" y="9197"/>
                  <a:pt x="4507" y="9298"/>
                </a:cubicBezTo>
                <a:cubicBezTo>
                  <a:pt x="4720" y="9486"/>
                  <a:pt x="4932" y="9680"/>
                  <a:pt x="5146" y="9862"/>
                </a:cubicBezTo>
                <a:cubicBezTo>
                  <a:pt x="5202" y="9912"/>
                  <a:pt x="5253" y="9957"/>
                  <a:pt x="5302" y="10001"/>
                </a:cubicBezTo>
                <a:cubicBezTo>
                  <a:pt x="5140" y="9906"/>
                  <a:pt x="4976" y="9799"/>
                  <a:pt x="4820" y="9686"/>
                </a:cubicBezTo>
                <a:cubicBezTo>
                  <a:pt x="4588" y="9512"/>
                  <a:pt x="4362" y="9304"/>
                  <a:pt x="4168" y="9085"/>
                </a:cubicBezTo>
                <a:cubicBezTo>
                  <a:pt x="4081" y="8979"/>
                  <a:pt x="3992" y="8873"/>
                  <a:pt x="3911" y="8760"/>
                </a:cubicBezTo>
                <a:close/>
                <a:moveTo>
                  <a:pt x="3855" y="8719"/>
                </a:moveTo>
                <a:cubicBezTo>
                  <a:pt x="4024" y="8960"/>
                  <a:pt x="4215" y="9182"/>
                  <a:pt x="4420" y="9386"/>
                </a:cubicBezTo>
                <a:cubicBezTo>
                  <a:pt x="4632" y="9593"/>
                  <a:pt x="4871" y="9781"/>
                  <a:pt x="5127" y="9938"/>
                </a:cubicBezTo>
                <a:cubicBezTo>
                  <a:pt x="5190" y="9981"/>
                  <a:pt x="5253" y="10019"/>
                  <a:pt x="5322" y="10056"/>
                </a:cubicBezTo>
                <a:cubicBezTo>
                  <a:pt x="5114" y="9987"/>
                  <a:pt x="4920" y="9888"/>
                  <a:pt x="4738" y="9769"/>
                </a:cubicBezTo>
                <a:cubicBezTo>
                  <a:pt x="4495" y="9599"/>
                  <a:pt x="4269" y="9393"/>
                  <a:pt x="4099" y="9148"/>
                </a:cubicBezTo>
                <a:cubicBezTo>
                  <a:pt x="3998" y="9009"/>
                  <a:pt x="3923" y="8867"/>
                  <a:pt x="3855" y="8722"/>
                </a:cubicBezTo>
                <a:cubicBezTo>
                  <a:pt x="3855" y="8721"/>
                  <a:pt x="3855" y="8720"/>
                  <a:pt x="3855" y="8719"/>
                </a:cubicBezTo>
                <a:close/>
                <a:moveTo>
                  <a:pt x="3874" y="8803"/>
                </a:moveTo>
                <a:lnTo>
                  <a:pt x="3874" y="8803"/>
                </a:lnTo>
                <a:cubicBezTo>
                  <a:pt x="3917" y="8910"/>
                  <a:pt x="3980" y="9017"/>
                  <a:pt x="4044" y="9110"/>
                </a:cubicBezTo>
                <a:cubicBezTo>
                  <a:pt x="4131" y="9235"/>
                  <a:pt x="4224" y="9361"/>
                  <a:pt x="4331" y="9468"/>
                </a:cubicBezTo>
                <a:cubicBezTo>
                  <a:pt x="4544" y="9686"/>
                  <a:pt x="4796" y="9868"/>
                  <a:pt x="5071" y="10001"/>
                </a:cubicBezTo>
                <a:cubicBezTo>
                  <a:pt x="5196" y="10062"/>
                  <a:pt x="5328" y="10108"/>
                  <a:pt x="5459" y="10145"/>
                </a:cubicBezTo>
                <a:cubicBezTo>
                  <a:pt x="5427" y="10138"/>
                  <a:pt x="5403" y="10132"/>
                  <a:pt x="5378" y="10126"/>
                </a:cubicBezTo>
                <a:cubicBezTo>
                  <a:pt x="5290" y="10108"/>
                  <a:pt x="5209" y="10088"/>
                  <a:pt x="5134" y="10062"/>
                </a:cubicBezTo>
                <a:cubicBezTo>
                  <a:pt x="4970" y="10007"/>
                  <a:pt x="4814" y="9938"/>
                  <a:pt x="4663" y="9850"/>
                </a:cubicBezTo>
                <a:cubicBezTo>
                  <a:pt x="4388" y="9686"/>
                  <a:pt x="4149" y="9455"/>
                  <a:pt x="4006" y="9167"/>
                </a:cubicBezTo>
                <a:cubicBezTo>
                  <a:pt x="3943" y="9055"/>
                  <a:pt x="3899" y="8928"/>
                  <a:pt x="3874" y="8803"/>
                </a:cubicBezTo>
                <a:close/>
                <a:moveTo>
                  <a:pt x="7590" y="9969"/>
                </a:moveTo>
                <a:lnTo>
                  <a:pt x="7590" y="9981"/>
                </a:lnTo>
                <a:cubicBezTo>
                  <a:pt x="7584" y="9981"/>
                  <a:pt x="7578" y="9987"/>
                  <a:pt x="7578" y="9995"/>
                </a:cubicBezTo>
                <a:cubicBezTo>
                  <a:pt x="7339" y="10438"/>
                  <a:pt x="7151" y="10915"/>
                  <a:pt x="7007" y="11398"/>
                </a:cubicBezTo>
                <a:cubicBezTo>
                  <a:pt x="6995" y="11448"/>
                  <a:pt x="6983" y="11491"/>
                  <a:pt x="6969" y="11542"/>
                </a:cubicBezTo>
                <a:cubicBezTo>
                  <a:pt x="7026" y="11123"/>
                  <a:pt x="7157" y="10715"/>
                  <a:pt x="7353" y="10339"/>
                </a:cubicBezTo>
                <a:cubicBezTo>
                  <a:pt x="7414" y="10220"/>
                  <a:pt x="7490" y="10108"/>
                  <a:pt x="7565" y="9995"/>
                </a:cubicBezTo>
                <a:cubicBezTo>
                  <a:pt x="7571" y="9987"/>
                  <a:pt x="7584" y="9981"/>
                  <a:pt x="7590" y="9969"/>
                </a:cubicBezTo>
                <a:close/>
                <a:moveTo>
                  <a:pt x="7578" y="10070"/>
                </a:moveTo>
                <a:cubicBezTo>
                  <a:pt x="7521" y="10458"/>
                  <a:pt x="7383" y="10828"/>
                  <a:pt x="7220" y="11184"/>
                </a:cubicBezTo>
                <a:cubicBezTo>
                  <a:pt x="7133" y="11360"/>
                  <a:pt x="7044" y="11536"/>
                  <a:pt x="6951" y="11711"/>
                </a:cubicBezTo>
                <a:cubicBezTo>
                  <a:pt x="7007" y="11505"/>
                  <a:pt x="7070" y="11291"/>
                  <a:pt x="7139" y="11085"/>
                </a:cubicBezTo>
                <a:cubicBezTo>
                  <a:pt x="7220" y="10846"/>
                  <a:pt x="7315" y="10614"/>
                  <a:pt x="7420" y="10389"/>
                </a:cubicBezTo>
                <a:cubicBezTo>
                  <a:pt x="7471" y="10282"/>
                  <a:pt x="7527" y="10175"/>
                  <a:pt x="7578" y="10070"/>
                </a:cubicBezTo>
                <a:close/>
                <a:moveTo>
                  <a:pt x="3359" y="10620"/>
                </a:moveTo>
                <a:lnTo>
                  <a:pt x="3359" y="10620"/>
                </a:lnTo>
                <a:cubicBezTo>
                  <a:pt x="3422" y="10678"/>
                  <a:pt x="3491" y="10727"/>
                  <a:pt x="3567" y="10771"/>
                </a:cubicBezTo>
                <a:cubicBezTo>
                  <a:pt x="3642" y="10814"/>
                  <a:pt x="3717" y="10866"/>
                  <a:pt x="3792" y="10903"/>
                </a:cubicBezTo>
                <a:cubicBezTo>
                  <a:pt x="3955" y="10990"/>
                  <a:pt x="4119" y="11072"/>
                  <a:pt x="4287" y="11147"/>
                </a:cubicBezTo>
                <a:cubicBezTo>
                  <a:pt x="4626" y="11291"/>
                  <a:pt x="4964" y="11430"/>
                  <a:pt x="5284" y="11604"/>
                </a:cubicBezTo>
                <a:cubicBezTo>
                  <a:pt x="5352" y="11642"/>
                  <a:pt x="5421" y="11687"/>
                  <a:pt x="5484" y="11730"/>
                </a:cubicBezTo>
                <a:cubicBezTo>
                  <a:pt x="5421" y="11699"/>
                  <a:pt x="5360" y="11667"/>
                  <a:pt x="5296" y="11642"/>
                </a:cubicBezTo>
                <a:cubicBezTo>
                  <a:pt x="5120" y="11561"/>
                  <a:pt x="4946" y="11491"/>
                  <a:pt x="4764" y="11430"/>
                </a:cubicBezTo>
                <a:cubicBezTo>
                  <a:pt x="4412" y="11303"/>
                  <a:pt x="4044" y="11222"/>
                  <a:pt x="3729" y="11016"/>
                </a:cubicBezTo>
                <a:cubicBezTo>
                  <a:pt x="3579" y="10915"/>
                  <a:pt x="3460" y="10790"/>
                  <a:pt x="3367" y="10646"/>
                </a:cubicBezTo>
                <a:cubicBezTo>
                  <a:pt x="3359" y="10640"/>
                  <a:pt x="3359" y="10626"/>
                  <a:pt x="3359" y="10620"/>
                </a:cubicBezTo>
                <a:close/>
                <a:moveTo>
                  <a:pt x="3353" y="10596"/>
                </a:moveTo>
                <a:cubicBezTo>
                  <a:pt x="3824" y="10828"/>
                  <a:pt x="4319" y="10972"/>
                  <a:pt x="4788" y="11198"/>
                </a:cubicBezTo>
                <a:cubicBezTo>
                  <a:pt x="5096" y="11348"/>
                  <a:pt x="5378" y="11542"/>
                  <a:pt x="5629" y="11768"/>
                </a:cubicBezTo>
                <a:cubicBezTo>
                  <a:pt x="5623" y="11768"/>
                  <a:pt x="5615" y="11762"/>
                  <a:pt x="5603" y="11755"/>
                </a:cubicBezTo>
                <a:cubicBezTo>
                  <a:pt x="5534" y="11705"/>
                  <a:pt x="5453" y="11655"/>
                  <a:pt x="5378" y="11612"/>
                </a:cubicBezTo>
                <a:cubicBezTo>
                  <a:pt x="5221" y="11517"/>
                  <a:pt x="5051" y="11436"/>
                  <a:pt x="4889" y="11366"/>
                </a:cubicBezTo>
                <a:cubicBezTo>
                  <a:pt x="4550" y="11216"/>
                  <a:pt x="4206" y="11091"/>
                  <a:pt x="3880" y="10921"/>
                </a:cubicBezTo>
                <a:cubicBezTo>
                  <a:pt x="3786" y="10878"/>
                  <a:pt x="3698" y="10828"/>
                  <a:pt x="3610" y="10771"/>
                </a:cubicBezTo>
                <a:cubicBezTo>
                  <a:pt x="3567" y="10747"/>
                  <a:pt x="3523" y="10715"/>
                  <a:pt x="3479" y="10690"/>
                </a:cubicBezTo>
                <a:cubicBezTo>
                  <a:pt x="3442" y="10658"/>
                  <a:pt x="3397" y="10626"/>
                  <a:pt x="3353" y="10596"/>
                </a:cubicBezTo>
                <a:close/>
                <a:moveTo>
                  <a:pt x="7509" y="10038"/>
                </a:moveTo>
                <a:cubicBezTo>
                  <a:pt x="7232" y="10432"/>
                  <a:pt x="7052" y="10897"/>
                  <a:pt x="6963" y="11366"/>
                </a:cubicBezTo>
                <a:cubicBezTo>
                  <a:pt x="6939" y="11505"/>
                  <a:pt x="6919" y="11642"/>
                  <a:pt x="6913" y="11780"/>
                </a:cubicBezTo>
                <a:cubicBezTo>
                  <a:pt x="6913" y="11242"/>
                  <a:pt x="6977" y="10672"/>
                  <a:pt x="7321" y="10232"/>
                </a:cubicBezTo>
                <a:cubicBezTo>
                  <a:pt x="7377" y="10157"/>
                  <a:pt x="7440" y="10094"/>
                  <a:pt x="7509" y="10038"/>
                </a:cubicBezTo>
                <a:close/>
                <a:moveTo>
                  <a:pt x="3510" y="10872"/>
                </a:moveTo>
                <a:lnTo>
                  <a:pt x="3510" y="10872"/>
                </a:lnTo>
                <a:cubicBezTo>
                  <a:pt x="3555" y="10909"/>
                  <a:pt x="3598" y="10953"/>
                  <a:pt x="3648" y="10990"/>
                </a:cubicBezTo>
                <a:cubicBezTo>
                  <a:pt x="3786" y="11091"/>
                  <a:pt x="3943" y="11172"/>
                  <a:pt x="4105" y="11236"/>
                </a:cubicBezTo>
                <a:cubicBezTo>
                  <a:pt x="4287" y="11311"/>
                  <a:pt x="4475" y="11366"/>
                  <a:pt x="4657" y="11430"/>
                </a:cubicBezTo>
                <a:cubicBezTo>
                  <a:pt x="4839" y="11491"/>
                  <a:pt x="5021" y="11561"/>
                  <a:pt x="5202" y="11642"/>
                </a:cubicBezTo>
                <a:cubicBezTo>
                  <a:pt x="5302" y="11687"/>
                  <a:pt x="5397" y="11730"/>
                  <a:pt x="5497" y="11780"/>
                </a:cubicBezTo>
                <a:cubicBezTo>
                  <a:pt x="5516" y="11792"/>
                  <a:pt x="5540" y="11806"/>
                  <a:pt x="5566" y="11818"/>
                </a:cubicBezTo>
                <a:cubicBezTo>
                  <a:pt x="5427" y="11774"/>
                  <a:pt x="5284" y="11743"/>
                  <a:pt x="5146" y="11705"/>
                </a:cubicBezTo>
                <a:cubicBezTo>
                  <a:pt x="4675" y="11598"/>
                  <a:pt x="4200" y="11454"/>
                  <a:pt x="3810" y="11160"/>
                </a:cubicBezTo>
                <a:cubicBezTo>
                  <a:pt x="3711" y="11085"/>
                  <a:pt x="3622" y="11002"/>
                  <a:pt x="3541" y="10909"/>
                </a:cubicBezTo>
                <a:cubicBezTo>
                  <a:pt x="3529" y="10897"/>
                  <a:pt x="3517" y="10884"/>
                  <a:pt x="3510" y="10872"/>
                </a:cubicBezTo>
                <a:close/>
                <a:moveTo>
                  <a:pt x="5284" y="10539"/>
                </a:moveTo>
                <a:cubicBezTo>
                  <a:pt x="5516" y="10890"/>
                  <a:pt x="5698" y="11279"/>
                  <a:pt x="5829" y="11679"/>
                </a:cubicBezTo>
                <a:cubicBezTo>
                  <a:pt x="5841" y="11730"/>
                  <a:pt x="5861" y="11774"/>
                  <a:pt x="5873" y="11824"/>
                </a:cubicBezTo>
                <a:lnTo>
                  <a:pt x="5867" y="11818"/>
                </a:lnTo>
                <a:cubicBezTo>
                  <a:pt x="5841" y="11774"/>
                  <a:pt x="5823" y="11724"/>
                  <a:pt x="5797" y="11673"/>
                </a:cubicBezTo>
                <a:cubicBezTo>
                  <a:pt x="5748" y="11574"/>
                  <a:pt x="5698" y="11473"/>
                  <a:pt x="5647" y="11373"/>
                </a:cubicBezTo>
                <a:cubicBezTo>
                  <a:pt x="5554" y="11172"/>
                  <a:pt x="5465" y="10965"/>
                  <a:pt x="5378" y="10759"/>
                </a:cubicBezTo>
                <a:cubicBezTo>
                  <a:pt x="5352" y="10702"/>
                  <a:pt x="5328" y="10646"/>
                  <a:pt x="5302" y="10589"/>
                </a:cubicBezTo>
                <a:cubicBezTo>
                  <a:pt x="5296" y="10571"/>
                  <a:pt x="5290" y="10559"/>
                  <a:pt x="5284" y="10539"/>
                </a:cubicBezTo>
                <a:close/>
                <a:moveTo>
                  <a:pt x="5221" y="10438"/>
                </a:moveTo>
                <a:cubicBezTo>
                  <a:pt x="5233" y="10484"/>
                  <a:pt x="5247" y="10527"/>
                  <a:pt x="5265" y="10571"/>
                </a:cubicBezTo>
                <a:cubicBezTo>
                  <a:pt x="5290" y="10620"/>
                  <a:pt x="5309" y="10672"/>
                  <a:pt x="5328" y="10727"/>
                </a:cubicBezTo>
                <a:cubicBezTo>
                  <a:pt x="5372" y="10834"/>
                  <a:pt x="5415" y="10935"/>
                  <a:pt x="5465" y="11040"/>
                </a:cubicBezTo>
                <a:cubicBezTo>
                  <a:pt x="5554" y="11248"/>
                  <a:pt x="5647" y="11448"/>
                  <a:pt x="5742" y="11655"/>
                </a:cubicBezTo>
                <a:cubicBezTo>
                  <a:pt x="5766" y="11711"/>
                  <a:pt x="5797" y="11768"/>
                  <a:pt x="5823" y="11824"/>
                </a:cubicBezTo>
                <a:cubicBezTo>
                  <a:pt x="5829" y="11830"/>
                  <a:pt x="5829" y="11830"/>
                  <a:pt x="5829" y="11837"/>
                </a:cubicBezTo>
                <a:cubicBezTo>
                  <a:pt x="5722" y="11717"/>
                  <a:pt x="5629" y="11586"/>
                  <a:pt x="5554" y="11442"/>
                </a:cubicBezTo>
                <a:cubicBezTo>
                  <a:pt x="5441" y="11222"/>
                  <a:pt x="5360" y="10984"/>
                  <a:pt x="5296" y="10747"/>
                </a:cubicBezTo>
                <a:cubicBezTo>
                  <a:pt x="5265" y="10646"/>
                  <a:pt x="5239" y="10545"/>
                  <a:pt x="5221" y="10438"/>
                </a:cubicBezTo>
                <a:close/>
                <a:moveTo>
                  <a:pt x="7790" y="11291"/>
                </a:moveTo>
                <a:lnTo>
                  <a:pt x="7790" y="11291"/>
                </a:lnTo>
                <a:cubicBezTo>
                  <a:pt x="7527" y="11404"/>
                  <a:pt x="7283" y="11561"/>
                  <a:pt x="7082" y="11755"/>
                </a:cubicBezTo>
                <a:cubicBezTo>
                  <a:pt x="7007" y="11824"/>
                  <a:pt x="6945" y="11899"/>
                  <a:pt x="6882" y="11974"/>
                </a:cubicBezTo>
                <a:cubicBezTo>
                  <a:pt x="7101" y="11655"/>
                  <a:pt x="7420" y="11410"/>
                  <a:pt x="7790" y="11291"/>
                </a:cubicBezTo>
                <a:close/>
                <a:moveTo>
                  <a:pt x="8135" y="11222"/>
                </a:moveTo>
                <a:cubicBezTo>
                  <a:pt x="7766" y="11392"/>
                  <a:pt x="7414" y="11598"/>
                  <a:pt x="7089" y="11843"/>
                </a:cubicBezTo>
                <a:cubicBezTo>
                  <a:pt x="7020" y="11893"/>
                  <a:pt x="6957" y="11943"/>
                  <a:pt x="6888" y="12000"/>
                </a:cubicBezTo>
                <a:cubicBezTo>
                  <a:pt x="7139" y="11699"/>
                  <a:pt x="7458" y="11461"/>
                  <a:pt x="7822" y="11323"/>
                </a:cubicBezTo>
                <a:cubicBezTo>
                  <a:pt x="7923" y="11279"/>
                  <a:pt x="8030" y="11248"/>
                  <a:pt x="8135" y="11222"/>
                </a:cubicBezTo>
                <a:close/>
                <a:moveTo>
                  <a:pt x="8273" y="11210"/>
                </a:moveTo>
                <a:cubicBezTo>
                  <a:pt x="8117" y="11386"/>
                  <a:pt x="7935" y="11542"/>
                  <a:pt x="7735" y="11661"/>
                </a:cubicBezTo>
                <a:cubicBezTo>
                  <a:pt x="7622" y="11730"/>
                  <a:pt x="7503" y="11786"/>
                  <a:pt x="7383" y="11830"/>
                </a:cubicBezTo>
                <a:cubicBezTo>
                  <a:pt x="7270" y="11875"/>
                  <a:pt x="7157" y="11905"/>
                  <a:pt x="7044" y="11956"/>
                </a:cubicBezTo>
                <a:cubicBezTo>
                  <a:pt x="7001" y="11968"/>
                  <a:pt x="6957" y="11994"/>
                  <a:pt x="6913" y="12012"/>
                </a:cubicBezTo>
                <a:cubicBezTo>
                  <a:pt x="7232" y="11768"/>
                  <a:pt x="7571" y="11548"/>
                  <a:pt x="7929" y="11373"/>
                </a:cubicBezTo>
                <a:cubicBezTo>
                  <a:pt x="8042" y="11317"/>
                  <a:pt x="8154" y="11260"/>
                  <a:pt x="8267" y="11210"/>
                </a:cubicBezTo>
                <a:close/>
                <a:moveTo>
                  <a:pt x="6856" y="12025"/>
                </a:moveTo>
                <a:cubicBezTo>
                  <a:pt x="6850" y="12031"/>
                  <a:pt x="6850" y="12031"/>
                  <a:pt x="6844" y="12037"/>
                </a:cubicBezTo>
                <a:cubicBezTo>
                  <a:pt x="6844" y="12031"/>
                  <a:pt x="6850" y="12031"/>
                  <a:pt x="6850" y="12025"/>
                </a:cubicBezTo>
                <a:close/>
                <a:moveTo>
                  <a:pt x="3791" y="1"/>
                </a:moveTo>
                <a:cubicBezTo>
                  <a:pt x="3784" y="1"/>
                  <a:pt x="3778" y="4"/>
                  <a:pt x="3773" y="10"/>
                </a:cubicBezTo>
                <a:cubicBezTo>
                  <a:pt x="3547" y="337"/>
                  <a:pt x="3479" y="744"/>
                  <a:pt x="3460" y="1132"/>
                </a:cubicBezTo>
                <a:cubicBezTo>
                  <a:pt x="3442" y="1389"/>
                  <a:pt x="3454" y="1653"/>
                  <a:pt x="3485" y="1910"/>
                </a:cubicBezTo>
                <a:cubicBezTo>
                  <a:pt x="3448" y="1809"/>
                  <a:pt x="3404" y="1708"/>
                  <a:pt x="3353" y="1615"/>
                </a:cubicBezTo>
                <a:cubicBezTo>
                  <a:pt x="3240" y="1407"/>
                  <a:pt x="3103" y="1219"/>
                  <a:pt x="2939" y="1051"/>
                </a:cubicBezTo>
                <a:cubicBezTo>
                  <a:pt x="2896" y="1013"/>
                  <a:pt x="2858" y="976"/>
                  <a:pt x="2815" y="938"/>
                </a:cubicBezTo>
                <a:cubicBezTo>
                  <a:pt x="2777" y="905"/>
                  <a:pt x="2739" y="873"/>
                  <a:pt x="2692" y="873"/>
                </a:cubicBezTo>
                <a:cubicBezTo>
                  <a:pt x="2685" y="873"/>
                  <a:pt x="2678" y="873"/>
                  <a:pt x="2670" y="875"/>
                </a:cubicBezTo>
                <a:cubicBezTo>
                  <a:pt x="2607" y="887"/>
                  <a:pt x="2589" y="944"/>
                  <a:pt x="2607" y="1000"/>
                </a:cubicBezTo>
                <a:cubicBezTo>
                  <a:pt x="2621" y="1057"/>
                  <a:pt x="2645" y="1107"/>
                  <a:pt x="2664" y="1158"/>
                </a:cubicBezTo>
                <a:cubicBezTo>
                  <a:pt x="2757" y="1370"/>
                  <a:pt x="2870" y="1571"/>
                  <a:pt x="3015" y="1752"/>
                </a:cubicBezTo>
                <a:cubicBezTo>
                  <a:pt x="3165" y="1947"/>
                  <a:pt x="3347" y="2128"/>
                  <a:pt x="3547" y="2272"/>
                </a:cubicBezTo>
                <a:cubicBezTo>
                  <a:pt x="3555" y="2304"/>
                  <a:pt x="3561" y="2336"/>
                  <a:pt x="3573" y="2367"/>
                </a:cubicBezTo>
                <a:cubicBezTo>
                  <a:pt x="3622" y="2587"/>
                  <a:pt x="3692" y="2805"/>
                  <a:pt x="3792" y="3012"/>
                </a:cubicBezTo>
                <a:cubicBezTo>
                  <a:pt x="3735" y="2963"/>
                  <a:pt x="3673" y="2912"/>
                  <a:pt x="3610" y="2862"/>
                </a:cubicBezTo>
                <a:cubicBezTo>
                  <a:pt x="3404" y="2706"/>
                  <a:pt x="3179" y="2573"/>
                  <a:pt x="2939" y="2460"/>
                </a:cubicBezTo>
                <a:cubicBezTo>
                  <a:pt x="2939" y="2454"/>
                  <a:pt x="2939" y="2448"/>
                  <a:pt x="2933" y="2448"/>
                </a:cubicBezTo>
                <a:cubicBezTo>
                  <a:pt x="2815" y="2342"/>
                  <a:pt x="2690" y="2248"/>
                  <a:pt x="2569" y="2142"/>
                </a:cubicBezTo>
                <a:cubicBezTo>
                  <a:pt x="2539" y="2110"/>
                  <a:pt x="2502" y="2078"/>
                  <a:pt x="2464" y="2047"/>
                </a:cubicBezTo>
                <a:cubicBezTo>
                  <a:pt x="2282" y="1609"/>
                  <a:pt x="2282" y="1045"/>
                  <a:pt x="1875" y="725"/>
                </a:cubicBezTo>
                <a:cubicBezTo>
                  <a:pt x="1780" y="649"/>
                  <a:pt x="1667" y="600"/>
                  <a:pt x="1548" y="580"/>
                </a:cubicBezTo>
                <a:cubicBezTo>
                  <a:pt x="1530" y="580"/>
                  <a:pt x="1510" y="594"/>
                  <a:pt x="1517" y="612"/>
                </a:cubicBezTo>
                <a:cubicBezTo>
                  <a:pt x="1562" y="913"/>
                  <a:pt x="1686" y="1195"/>
                  <a:pt x="1849" y="1439"/>
                </a:cubicBezTo>
                <a:cubicBezTo>
                  <a:pt x="1999" y="1665"/>
                  <a:pt x="2181" y="1865"/>
                  <a:pt x="2381" y="2047"/>
                </a:cubicBezTo>
                <a:cubicBezTo>
                  <a:pt x="2389" y="2060"/>
                  <a:pt x="2395" y="2072"/>
                  <a:pt x="2401" y="2084"/>
                </a:cubicBezTo>
                <a:cubicBezTo>
                  <a:pt x="2404" y="2092"/>
                  <a:pt x="2410" y="2095"/>
                  <a:pt x="2415" y="2095"/>
                </a:cubicBezTo>
                <a:cubicBezTo>
                  <a:pt x="2419" y="2095"/>
                  <a:pt x="2423" y="2094"/>
                  <a:pt x="2427" y="2090"/>
                </a:cubicBezTo>
                <a:cubicBezTo>
                  <a:pt x="2427" y="2098"/>
                  <a:pt x="2433" y="2098"/>
                  <a:pt x="2439" y="2098"/>
                </a:cubicBezTo>
                <a:cubicBezTo>
                  <a:pt x="2451" y="2110"/>
                  <a:pt x="2470" y="2122"/>
                  <a:pt x="2482" y="2136"/>
                </a:cubicBezTo>
                <a:cubicBezTo>
                  <a:pt x="2589" y="2229"/>
                  <a:pt x="2702" y="2324"/>
                  <a:pt x="2821" y="2411"/>
                </a:cubicBezTo>
                <a:cubicBezTo>
                  <a:pt x="2231" y="2154"/>
                  <a:pt x="1580" y="2029"/>
                  <a:pt x="940" y="1947"/>
                </a:cubicBezTo>
                <a:cubicBezTo>
                  <a:pt x="822" y="1934"/>
                  <a:pt x="703" y="1922"/>
                  <a:pt x="584" y="1916"/>
                </a:cubicBezTo>
                <a:cubicBezTo>
                  <a:pt x="564" y="1916"/>
                  <a:pt x="564" y="1934"/>
                  <a:pt x="576" y="1940"/>
                </a:cubicBezTo>
                <a:cubicBezTo>
                  <a:pt x="1053" y="2029"/>
                  <a:pt x="1530" y="2084"/>
                  <a:pt x="1999" y="2203"/>
                </a:cubicBezTo>
                <a:cubicBezTo>
                  <a:pt x="2276" y="2272"/>
                  <a:pt x="2551" y="2367"/>
                  <a:pt x="2815" y="2480"/>
                </a:cubicBezTo>
                <a:lnTo>
                  <a:pt x="2652" y="2480"/>
                </a:lnTo>
                <a:cubicBezTo>
                  <a:pt x="2545" y="2474"/>
                  <a:pt x="2439" y="2466"/>
                  <a:pt x="2338" y="2454"/>
                </a:cubicBezTo>
                <a:cubicBezTo>
                  <a:pt x="2132" y="2436"/>
                  <a:pt x="1924" y="2399"/>
                  <a:pt x="1724" y="2373"/>
                </a:cubicBezTo>
                <a:cubicBezTo>
                  <a:pt x="1480" y="2336"/>
                  <a:pt x="1235" y="2307"/>
                  <a:pt x="991" y="2307"/>
                </a:cubicBezTo>
                <a:cubicBezTo>
                  <a:pt x="859" y="2307"/>
                  <a:pt x="728" y="2316"/>
                  <a:pt x="596" y="2336"/>
                </a:cubicBezTo>
                <a:cubicBezTo>
                  <a:pt x="396" y="2367"/>
                  <a:pt x="200" y="2429"/>
                  <a:pt x="26" y="2524"/>
                </a:cubicBezTo>
                <a:cubicBezTo>
                  <a:pt x="6" y="2536"/>
                  <a:pt x="0" y="2567"/>
                  <a:pt x="26" y="2579"/>
                </a:cubicBezTo>
                <a:cubicBezTo>
                  <a:pt x="287" y="2655"/>
                  <a:pt x="560" y="2693"/>
                  <a:pt x="834" y="2693"/>
                </a:cubicBezTo>
                <a:cubicBezTo>
                  <a:pt x="1059" y="2693"/>
                  <a:pt x="1284" y="2668"/>
                  <a:pt x="1504" y="2617"/>
                </a:cubicBezTo>
                <a:cubicBezTo>
                  <a:pt x="1643" y="2587"/>
                  <a:pt x="1774" y="2542"/>
                  <a:pt x="1906" y="2486"/>
                </a:cubicBezTo>
                <a:cubicBezTo>
                  <a:pt x="1918" y="2480"/>
                  <a:pt x="1924" y="2466"/>
                  <a:pt x="1918" y="2454"/>
                </a:cubicBezTo>
                <a:lnTo>
                  <a:pt x="1918" y="2454"/>
                </a:lnTo>
                <a:cubicBezTo>
                  <a:pt x="2037" y="2474"/>
                  <a:pt x="2156" y="2486"/>
                  <a:pt x="2269" y="2498"/>
                </a:cubicBezTo>
                <a:cubicBezTo>
                  <a:pt x="2381" y="2512"/>
                  <a:pt x="2502" y="2524"/>
                  <a:pt x="2615" y="2530"/>
                </a:cubicBezTo>
                <a:cubicBezTo>
                  <a:pt x="2708" y="2530"/>
                  <a:pt x="2803" y="2530"/>
                  <a:pt x="2896" y="2518"/>
                </a:cubicBezTo>
                <a:cubicBezTo>
                  <a:pt x="3046" y="2587"/>
                  <a:pt x="3191" y="2668"/>
                  <a:pt x="3329" y="2755"/>
                </a:cubicBezTo>
                <a:cubicBezTo>
                  <a:pt x="3917" y="3131"/>
                  <a:pt x="4356" y="3670"/>
                  <a:pt x="4683" y="4285"/>
                </a:cubicBezTo>
                <a:cubicBezTo>
                  <a:pt x="4513" y="4204"/>
                  <a:pt x="4344" y="4135"/>
                  <a:pt x="4168" y="4077"/>
                </a:cubicBezTo>
                <a:cubicBezTo>
                  <a:pt x="3986" y="4016"/>
                  <a:pt x="3804" y="3959"/>
                  <a:pt x="3616" y="3921"/>
                </a:cubicBezTo>
                <a:cubicBezTo>
                  <a:pt x="3535" y="3909"/>
                  <a:pt x="3454" y="3895"/>
                  <a:pt x="3373" y="3883"/>
                </a:cubicBezTo>
                <a:cubicBezTo>
                  <a:pt x="3373" y="3877"/>
                  <a:pt x="3359" y="3865"/>
                  <a:pt x="3353" y="3865"/>
                </a:cubicBezTo>
                <a:cubicBezTo>
                  <a:pt x="3315" y="3677"/>
                  <a:pt x="3228" y="3495"/>
                  <a:pt x="3121" y="3331"/>
                </a:cubicBezTo>
                <a:cubicBezTo>
                  <a:pt x="3009" y="3163"/>
                  <a:pt x="2864" y="3012"/>
                  <a:pt x="2702" y="2894"/>
                </a:cubicBezTo>
                <a:cubicBezTo>
                  <a:pt x="2607" y="2824"/>
                  <a:pt x="2502" y="2767"/>
                  <a:pt x="2395" y="2724"/>
                </a:cubicBezTo>
                <a:cubicBezTo>
                  <a:pt x="2391" y="2721"/>
                  <a:pt x="2386" y="2720"/>
                  <a:pt x="2381" y="2720"/>
                </a:cubicBezTo>
                <a:cubicBezTo>
                  <a:pt x="2363" y="2720"/>
                  <a:pt x="2345" y="2735"/>
                  <a:pt x="2351" y="2755"/>
                </a:cubicBezTo>
                <a:cubicBezTo>
                  <a:pt x="2464" y="3143"/>
                  <a:pt x="2690" y="3495"/>
                  <a:pt x="3003" y="3758"/>
                </a:cubicBezTo>
                <a:cubicBezTo>
                  <a:pt x="3046" y="3796"/>
                  <a:pt x="3090" y="3833"/>
                  <a:pt x="3133" y="3865"/>
                </a:cubicBezTo>
                <a:lnTo>
                  <a:pt x="3133" y="3865"/>
                </a:lnTo>
                <a:cubicBezTo>
                  <a:pt x="3090" y="3863"/>
                  <a:pt x="3048" y="3863"/>
                  <a:pt x="3006" y="3863"/>
                </a:cubicBezTo>
                <a:cubicBezTo>
                  <a:pt x="2853" y="3863"/>
                  <a:pt x="2703" y="3874"/>
                  <a:pt x="2557" y="3903"/>
                </a:cubicBezTo>
                <a:cubicBezTo>
                  <a:pt x="2231" y="3971"/>
                  <a:pt x="1924" y="4103"/>
                  <a:pt x="1674" y="4317"/>
                </a:cubicBezTo>
                <a:cubicBezTo>
                  <a:pt x="1643" y="4341"/>
                  <a:pt x="1611" y="4372"/>
                  <a:pt x="1580" y="4398"/>
                </a:cubicBezTo>
                <a:cubicBezTo>
                  <a:pt x="1554" y="4429"/>
                  <a:pt x="1524" y="4459"/>
                  <a:pt x="1517" y="4497"/>
                </a:cubicBezTo>
                <a:cubicBezTo>
                  <a:pt x="1510" y="4535"/>
                  <a:pt x="1530" y="4566"/>
                  <a:pt x="1562" y="4586"/>
                </a:cubicBezTo>
                <a:cubicBezTo>
                  <a:pt x="1576" y="4593"/>
                  <a:pt x="1592" y="4595"/>
                  <a:pt x="1608" y="4595"/>
                </a:cubicBezTo>
                <a:cubicBezTo>
                  <a:pt x="1633" y="4595"/>
                  <a:pt x="1658" y="4589"/>
                  <a:pt x="1680" y="4586"/>
                </a:cubicBezTo>
                <a:cubicBezTo>
                  <a:pt x="1875" y="4554"/>
                  <a:pt x="2069" y="4517"/>
                  <a:pt x="2263" y="4467"/>
                </a:cubicBezTo>
                <a:cubicBezTo>
                  <a:pt x="2621" y="4378"/>
                  <a:pt x="2971" y="4241"/>
                  <a:pt x="3266" y="4008"/>
                </a:cubicBezTo>
                <a:cubicBezTo>
                  <a:pt x="3272" y="4002"/>
                  <a:pt x="3278" y="3996"/>
                  <a:pt x="3291" y="3990"/>
                </a:cubicBezTo>
                <a:cubicBezTo>
                  <a:pt x="3309" y="3978"/>
                  <a:pt x="3329" y="3971"/>
                  <a:pt x="3353" y="3959"/>
                </a:cubicBezTo>
                <a:lnTo>
                  <a:pt x="3359" y="3959"/>
                </a:lnTo>
                <a:cubicBezTo>
                  <a:pt x="3367" y="3953"/>
                  <a:pt x="3373" y="3953"/>
                  <a:pt x="3373" y="3953"/>
                </a:cubicBezTo>
                <a:cubicBezTo>
                  <a:pt x="3379" y="3947"/>
                  <a:pt x="3385" y="3947"/>
                  <a:pt x="3385" y="3940"/>
                </a:cubicBezTo>
                <a:cubicBezTo>
                  <a:pt x="3428" y="3947"/>
                  <a:pt x="3472" y="3953"/>
                  <a:pt x="3510" y="3959"/>
                </a:cubicBezTo>
                <a:cubicBezTo>
                  <a:pt x="3874" y="4022"/>
                  <a:pt x="4232" y="4141"/>
                  <a:pt x="4570" y="4285"/>
                </a:cubicBezTo>
                <a:cubicBezTo>
                  <a:pt x="4614" y="4303"/>
                  <a:pt x="4651" y="4317"/>
                  <a:pt x="4695" y="4335"/>
                </a:cubicBezTo>
                <a:lnTo>
                  <a:pt x="4707" y="4335"/>
                </a:lnTo>
                <a:cubicBezTo>
                  <a:pt x="4802" y="4523"/>
                  <a:pt x="4889" y="4717"/>
                  <a:pt x="4964" y="4918"/>
                </a:cubicBezTo>
                <a:cubicBezTo>
                  <a:pt x="5158" y="5437"/>
                  <a:pt x="5284" y="5977"/>
                  <a:pt x="5378" y="6522"/>
                </a:cubicBezTo>
                <a:cubicBezTo>
                  <a:pt x="5340" y="6452"/>
                  <a:pt x="5302" y="6385"/>
                  <a:pt x="5265" y="6316"/>
                </a:cubicBezTo>
                <a:cubicBezTo>
                  <a:pt x="5172" y="6165"/>
                  <a:pt x="5071" y="6015"/>
                  <a:pt x="4958" y="5876"/>
                </a:cubicBezTo>
                <a:cubicBezTo>
                  <a:pt x="4744" y="5601"/>
                  <a:pt x="4495" y="5344"/>
                  <a:pt x="4218" y="5124"/>
                </a:cubicBezTo>
                <a:cubicBezTo>
                  <a:pt x="4062" y="4999"/>
                  <a:pt x="3893" y="4887"/>
                  <a:pt x="3717" y="4792"/>
                </a:cubicBezTo>
                <a:cubicBezTo>
                  <a:pt x="3716" y="4791"/>
                  <a:pt x="3714" y="4791"/>
                  <a:pt x="3712" y="4791"/>
                </a:cubicBezTo>
                <a:cubicBezTo>
                  <a:pt x="3702" y="4791"/>
                  <a:pt x="3693" y="4806"/>
                  <a:pt x="3705" y="4811"/>
                </a:cubicBezTo>
                <a:lnTo>
                  <a:pt x="3711" y="4817"/>
                </a:lnTo>
                <a:cubicBezTo>
                  <a:pt x="3705" y="4823"/>
                  <a:pt x="3705" y="4829"/>
                  <a:pt x="3705" y="4835"/>
                </a:cubicBezTo>
                <a:cubicBezTo>
                  <a:pt x="3705" y="4849"/>
                  <a:pt x="3711" y="4867"/>
                  <a:pt x="3711" y="4887"/>
                </a:cubicBezTo>
                <a:cubicBezTo>
                  <a:pt x="3711" y="4918"/>
                  <a:pt x="3717" y="4948"/>
                  <a:pt x="3723" y="4986"/>
                </a:cubicBezTo>
                <a:cubicBezTo>
                  <a:pt x="3735" y="5049"/>
                  <a:pt x="3755" y="5112"/>
                  <a:pt x="3773" y="5174"/>
                </a:cubicBezTo>
                <a:cubicBezTo>
                  <a:pt x="3792" y="5225"/>
                  <a:pt x="3818" y="5275"/>
                  <a:pt x="3836" y="5318"/>
                </a:cubicBezTo>
                <a:lnTo>
                  <a:pt x="3836" y="5324"/>
                </a:lnTo>
                <a:cubicBezTo>
                  <a:pt x="3842" y="5332"/>
                  <a:pt x="3842" y="5332"/>
                  <a:pt x="3848" y="5338"/>
                </a:cubicBezTo>
                <a:cubicBezTo>
                  <a:pt x="3880" y="5400"/>
                  <a:pt x="3917" y="5463"/>
                  <a:pt x="3961" y="5526"/>
                </a:cubicBezTo>
                <a:cubicBezTo>
                  <a:pt x="4036" y="5633"/>
                  <a:pt x="4131" y="5726"/>
                  <a:pt x="4232" y="5813"/>
                </a:cubicBezTo>
                <a:cubicBezTo>
                  <a:pt x="4350" y="5902"/>
                  <a:pt x="4475" y="5964"/>
                  <a:pt x="4608" y="6021"/>
                </a:cubicBezTo>
                <a:cubicBezTo>
                  <a:pt x="4770" y="6084"/>
                  <a:pt x="4938" y="6140"/>
                  <a:pt x="5096" y="6227"/>
                </a:cubicBezTo>
                <a:cubicBezTo>
                  <a:pt x="5102" y="6234"/>
                  <a:pt x="5110" y="6237"/>
                  <a:pt x="5118" y="6237"/>
                </a:cubicBezTo>
                <a:cubicBezTo>
                  <a:pt x="5125" y="6237"/>
                  <a:pt x="5133" y="6234"/>
                  <a:pt x="5140" y="6227"/>
                </a:cubicBezTo>
                <a:cubicBezTo>
                  <a:pt x="5152" y="6252"/>
                  <a:pt x="5164" y="6272"/>
                  <a:pt x="5178" y="6290"/>
                </a:cubicBezTo>
                <a:cubicBezTo>
                  <a:pt x="5265" y="6434"/>
                  <a:pt x="5340" y="6585"/>
                  <a:pt x="5415" y="6735"/>
                </a:cubicBezTo>
                <a:cubicBezTo>
                  <a:pt x="5491" y="7186"/>
                  <a:pt x="5548" y="7638"/>
                  <a:pt x="5609" y="8083"/>
                </a:cubicBezTo>
                <a:cubicBezTo>
                  <a:pt x="5615" y="8121"/>
                  <a:pt x="5623" y="8158"/>
                  <a:pt x="5623" y="8196"/>
                </a:cubicBezTo>
                <a:cubicBezTo>
                  <a:pt x="5609" y="8170"/>
                  <a:pt x="5597" y="8145"/>
                  <a:pt x="5578" y="8121"/>
                </a:cubicBezTo>
                <a:cubicBezTo>
                  <a:pt x="5516" y="8026"/>
                  <a:pt x="5435" y="7939"/>
                  <a:pt x="5346" y="7857"/>
                </a:cubicBezTo>
                <a:cubicBezTo>
                  <a:pt x="5346" y="7844"/>
                  <a:pt x="5340" y="7832"/>
                  <a:pt x="5322" y="7832"/>
                </a:cubicBezTo>
                <a:lnTo>
                  <a:pt x="5315" y="7832"/>
                </a:lnTo>
                <a:lnTo>
                  <a:pt x="5265" y="7782"/>
                </a:lnTo>
                <a:cubicBezTo>
                  <a:pt x="5146" y="7681"/>
                  <a:pt x="5027" y="7581"/>
                  <a:pt x="4908" y="7487"/>
                </a:cubicBezTo>
                <a:cubicBezTo>
                  <a:pt x="4788" y="7393"/>
                  <a:pt x="4669" y="7299"/>
                  <a:pt x="4538" y="7224"/>
                </a:cubicBezTo>
                <a:cubicBezTo>
                  <a:pt x="4400" y="7137"/>
                  <a:pt x="4250" y="7062"/>
                  <a:pt x="4087" y="7024"/>
                </a:cubicBezTo>
                <a:cubicBezTo>
                  <a:pt x="4081" y="7024"/>
                  <a:pt x="4074" y="7036"/>
                  <a:pt x="4081" y="7042"/>
                </a:cubicBezTo>
                <a:cubicBezTo>
                  <a:pt x="4074" y="7068"/>
                  <a:pt x="4081" y="7086"/>
                  <a:pt x="4093" y="7105"/>
                </a:cubicBezTo>
                <a:cubicBezTo>
                  <a:pt x="4105" y="7129"/>
                  <a:pt x="4119" y="7155"/>
                  <a:pt x="4131" y="7174"/>
                </a:cubicBezTo>
                <a:cubicBezTo>
                  <a:pt x="4162" y="7218"/>
                  <a:pt x="4186" y="7262"/>
                  <a:pt x="4218" y="7305"/>
                </a:cubicBezTo>
                <a:cubicBezTo>
                  <a:pt x="4281" y="7386"/>
                  <a:pt x="4356" y="7462"/>
                  <a:pt x="4432" y="7525"/>
                </a:cubicBezTo>
                <a:cubicBezTo>
                  <a:pt x="4588" y="7663"/>
                  <a:pt x="4776" y="7763"/>
                  <a:pt x="4970" y="7826"/>
                </a:cubicBezTo>
                <a:cubicBezTo>
                  <a:pt x="5077" y="7857"/>
                  <a:pt x="5196" y="7881"/>
                  <a:pt x="5309" y="7889"/>
                </a:cubicBezTo>
                <a:cubicBezTo>
                  <a:pt x="5372" y="7951"/>
                  <a:pt x="5435" y="8014"/>
                  <a:pt x="5491" y="8089"/>
                </a:cubicBezTo>
                <a:cubicBezTo>
                  <a:pt x="5540" y="8152"/>
                  <a:pt x="5578" y="8227"/>
                  <a:pt x="5615" y="8303"/>
                </a:cubicBezTo>
                <a:cubicBezTo>
                  <a:pt x="5629" y="8340"/>
                  <a:pt x="5641" y="8378"/>
                  <a:pt x="5653" y="8415"/>
                </a:cubicBezTo>
                <a:lnTo>
                  <a:pt x="5653" y="8421"/>
                </a:lnTo>
                <a:cubicBezTo>
                  <a:pt x="5748" y="9079"/>
                  <a:pt x="5835" y="9744"/>
                  <a:pt x="5930" y="10408"/>
                </a:cubicBezTo>
                <a:cubicBezTo>
                  <a:pt x="5924" y="10408"/>
                  <a:pt x="5924" y="10414"/>
                  <a:pt x="5916" y="10414"/>
                </a:cubicBezTo>
                <a:cubicBezTo>
                  <a:pt x="5910" y="10438"/>
                  <a:pt x="5904" y="10464"/>
                  <a:pt x="5898" y="10490"/>
                </a:cubicBezTo>
                <a:cubicBezTo>
                  <a:pt x="5785" y="10302"/>
                  <a:pt x="5623" y="10151"/>
                  <a:pt x="5459" y="10007"/>
                </a:cubicBezTo>
                <a:cubicBezTo>
                  <a:pt x="5127" y="9706"/>
                  <a:pt x="4814" y="9380"/>
                  <a:pt x="4463" y="9085"/>
                </a:cubicBezTo>
                <a:cubicBezTo>
                  <a:pt x="4368" y="9003"/>
                  <a:pt x="4269" y="8928"/>
                  <a:pt x="4162" y="8853"/>
                </a:cubicBezTo>
                <a:cubicBezTo>
                  <a:pt x="4062" y="8778"/>
                  <a:pt x="3955" y="8709"/>
                  <a:pt x="3842" y="8659"/>
                </a:cubicBezTo>
                <a:cubicBezTo>
                  <a:pt x="3837" y="8657"/>
                  <a:pt x="3832" y="8655"/>
                  <a:pt x="3828" y="8655"/>
                </a:cubicBezTo>
                <a:cubicBezTo>
                  <a:pt x="3822" y="8655"/>
                  <a:pt x="3818" y="8658"/>
                  <a:pt x="3818" y="8665"/>
                </a:cubicBezTo>
                <a:cubicBezTo>
                  <a:pt x="3818" y="8829"/>
                  <a:pt x="3862" y="8985"/>
                  <a:pt x="3923" y="9130"/>
                </a:cubicBezTo>
                <a:cubicBezTo>
                  <a:pt x="3992" y="9280"/>
                  <a:pt x="4081" y="9417"/>
                  <a:pt x="4186" y="9536"/>
                </a:cubicBezTo>
                <a:cubicBezTo>
                  <a:pt x="4420" y="9799"/>
                  <a:pt x="4713" y="9981"/>
                  <a:pt x="5039" y="10100"/>
                </a:cubicBezTo>
                <a:cubicBezTo>
                  <a:pt x="5134" y="10132"/>
                  <a:pt x="5227" y="10163"/>
                  <a:pt x="5328" y="10189"/>
                </a:cubicBezTo>
                <a:cubicBezTo>
                  <a:pt x="5372" y="10201"/>
                  <a:pt x="5421" y="10207"/>
                  <a:pt x="5465" y="10220"/>
                </a:cubicBezTo>
                <a:cubicBezTo>
                  <a:pt x="5516" y="10226"/>
                  <a:pt x="5566" y="10238"/>
                  <a:pt x="5615" y="10238"/>
                </a:cubicBezTo>
                <a:cubicBezTo>
                  <a:pt x="5685" y="10308"/>
                  <a:pt x="5754" y="10383"/>
                  <a:pt x="5811" y="10470"/>
                </a:cubicBezTo>
                <a:cubicBezTo>
                  <a:pt x="5879" y="10571"/>
                  <a:pt x="5930" y="10684"/>
                  <a:pt x="5967" y="10802"/>
                </a:cubicBezTo>
                <a:cubicBezTo>
                  <a:pt x="5979" y="10860"/>
                  <a:pt x="5991" y="10921"/>
                  <a:pt x="6005" y="10984"/>
                </a:cubicBezTo>
                <a:cubicBezTo>
                  <a:pt x="6005" y="11022"/>
                  <a:pt x="6011" y="11066"/>
                  <a:pt x="6011" y="11103"/>
                </a:cubicBezTo>
                <a:cubicBezTo>
                  <a:pt x="6009" y="11101"/>
                  <a:pt x="6007" y="11101"/>
                  <a:pt x="6004" y="11101"/>
                </a:cubicBezTo>
                <a:cubicBezTo>
                  <a:pt x="5999" y="11101"/>
                  <a:pt x="5994" y="11105"/>
                  <a:pt x="5999" y="11109"/>
                </a:cubicBezTo>
                <a:cubicBezTo>
                  <a:pt x="6011" y="11198"/>
                  <a:pt x="6043" y="11285"/>
                  <a:pt x="6067" y="11373"/>
                </a:cubicBezTo>
                <a:cubicBezTo>
                  <a:pt x="6118" y="11699"/>
                  <a:pt x="6179" y="12037"/>
                  <a:pt x="6262" y="12364"/>
                </a:cubicBezTo>
                <a:cubicBezTo>
                  <a:pt x="6249" y="12350"/>
                  <a:pt x="6243" y="12338"/>
                  <a:pt x="6231" y="12326"/>
                </a:cubicBezTo>
                <a:cubicBezTo>
                  <a:pt x="6187" y="12257"/>
                  <a:pt x="6142" y="12194"/>
                  <a:pt x="6092" y="12131"/>
                </a:cubicBezTo>
                <a:cubicBezTo>
                  <a:pt x="6055" y="12087"/>
                  <a:pt x="6023" y="12043"/>
                  <a:pt x="5979" y="12006"/>
                </a:cubicBezTo>
                <a:cubicBezTo>
                  <a:pt x="5979" y="11994"/>
                  <a:pt x="5979" y="11988"/>
                  <a:pt x="5973" y="11980"/>
                </a:cubicBezTo>
                <a:lnTo>
                  <a:pt x="5948" y="11956"/>
                </a:lnTo>
                <a:cubicBezTo>
                  <a:pt x="5930" y="11875"/>
                  <a:pt x="5910" y="11792"/>
                  <a:pt x="5886" y="11711"/>
                </a:cubicBezTo>
                <a:cubicBezTo>
                  <a:pt x="5848" y="11586"/>
                  <a:pt x="5811" y="11467"/>
                  <a:pt x="5760" y="11348"/>
                </a:cubicBezTo>
                <a:cubicBezTo>
                  <a:pt x="5666" y="11115"/>
                  <a:pt x="5554" y="10884"/>
                  <a:pt x="5427" y="10664"/>
                </a:cubicBezTo>
                <a:cubicBezTo>
                  <a:pt x="5352" y="10545"/>
                  <a:pt x="5271" y="10426"/>
                  <a:pt x="5184" y="10308"/>
                </a:cubicBezTo>
                <a:cubicBezTo>
                  <a:pt x="5180" y="10301"/>
                  <a:pt x="5173" y="10298"/>
                  <a:pt x="5166" y="10298"/>
                </a:cubicBezTo>
                <a:cubicBezTo>
                  <a:pt x="5151" y="10298"/>
                  <a:pt x="5136" y="10310"/>
                  <a:pt x="5140" y="10326"/>
                </a:cubicBezTo>
                <a:cubicBezTo>
                  <a:pt x="5253" y="10814"/>
                  <a:pt x="5372" y="11317"/>
                  <a:pt x="5673" y="11724"/>
                </a:cubicBezTo>
                <a:cubicBezTo>
                  <a:pt x="5623" y="11679"/>
                  <a:pt x="5572" y="11636"/>
                  <a:pt x="5516" y="11598"/>
                </a:cubicBezTo>
                <a:cubicBezTo>
                  <a:pt x="5334" y="11442"/>
                  <a:pt x="5127" y="11317"/>
                  <a:pt x="4914" y="11204"/>
                </a:cubicBezTo>
                <a:cubicBezTo>
                  <a:pt x="4675" y="11085"/>
                  <a:pt x="4432" y="10990"/>
                  <a:pt x="4186" y="10897"/>
                </a:cubicBezTo>
                <a:cubicBezTo>
                  <a:pt x="3905" y="10796"/>
                  <a:pt x="3630" y="10696"/>
                  <a:pt x="3359" y="10577"/>
                </a:cubicBezTo>
                <a:lnTo>
                  <a:pt x="3359" y="10571"/>
                </a:lnTo>
                <a:cubicBezTo>
                  <a:pt x="3364" y="10558"/>
                  <a:pt x="3355" y="10549"/>
                  <a:pt x="3345" y="10549"/>
                </a:cubicBezTo>
                <a:cubicBezTo>
                  <a:pt x="3339" y="10549"/>
                  <a:pt x="3333" y="10552"/>
                  <a:pt x="3329" y="10559"/>
                </a:cubicBezTo>
                <a:cubicBezTo>
                  <a:pt x="3309" y="10614"/>
                  <a:pt x="3322" y="10672"/>
                  <a:pt x="3347" y="10721"/>
                </a:cubicBezTo>
                <a:cubicBezTo>
                  <a:pt x="3373" y="10765"/>
                  <a:pt x="3404" y="10814"/>
                  <a:pt x="3442" y="10852"/>
                </a:cubicBezTo>
                <a:cubicBezTo>
                  <a:pt x="3504" y="10947"/>
                  <a:pt x="3579" y="11028"/>
                  <a:pt x="3660" y="11103"/>
                </a:cubicBezTo>
                <a:cubicBezTo>
                  <a:pt x="3830" y="11254"/>
                  <a:pt x="4018" y="11373"/>
                  <a:pt x="4224" y="11467"/>
                </a:cubicBezTo>
                <a:cubicBezTo>
                  <a:pt x="4457" y="11574"/>
                  <a:pt x="4701" y="11649"/>
                  <a:pt x="4946" y="11717"/>
                </a:cubicBezTo>
                <a:cubicBezTo>
                  <a:pt x="5184" y="11780"/>
                  <a:pt x="5435" y="11818"/>
                  <a:pt x="5660" y="11919"/>
                </a:cubicBezTo>
                <a:cubicBezTo>
                  <a:pt x="5773" y="11968"/>
                  <a:pt x="5886" y="12043"/>
                  <a:pt x="5973" y="12138"/>
                </a:cubicBezTo>
                <a:cubicBezTo>
                  <a:pt x="6005" y="12182"/>
                  <a:pt x="6043" y="12225"/>
                  <a:pt x="6074" y="12269"/>
                </a:cubicBezTo>
                <a:cubicBezTo>
                  <a:pt x="6098" y="12319"/>
                  <a:pt x="6124" y="12370"/>
                  <a:pt x="6136" y="12419"/>
                </a:cubicBezTo>
                <a:cubicBezTo>
                  <a:pt x="6138" y="12427"/>
                  <a:pt x="6145" y="12431"/>
                  <a:pt x="6152" y="12431"/>
                </a:cubicBezTo>
                <a:cubicBezTo>
                  <a:pt x="6161" y="12431"/>
                  <a:pt x="6171" y="12424"/>
                  <a:pt x="6167" y="12413"/>
                </a:cubicBezTo>
                <a:lnTo>
                  <a:pt x="6167" y="12413"/>
                </a:lnTo>
                <a:cubicBezTo>
                  <a:pt x="6237" y="12507"/>
                  <a:pt x="6292" y="12607"/>
                  <a:pt x="6343" y="12714"/>
                </a:cubicBezTo>
                <a:cubicBezTo>
                  <a:pt x="6349" y="12720"/>
                  <a:pt x="6355" y="12720"/>
                  <a:pt x="6355" y="12726"/>
                </a:cubicBezTo>
                <a:cubicBezTo>
                  <a:pt x="6488" y="13140"/>
                  <a:pt x="6662" y="13541"/>
                  <a:pt x="6919" y="13898"/>
                </a:cubicBezTo>
                <a:cubicBezTo>
                  <a:pt x="6983" y="13987"/>
                  <a:pt x="7052" y="14074"/>
                  <a:pt x="7127" y="14155"/>
                </a:cubicBezTo>
                <a:cubicBezTo>
                  <a:pt x="7134" y="14163"/>
                  <a:pt x="7143" y="14166"/>
                  <a:pt x="7151" y="14166"/>
                </a:cubicBezTo>
                <a:cubicBezTo>
                  <a:pt x="7178" y="14166"/>
                  <a:pt x="7202" y="14135"/>
                  <a:pt x="7183" y="14112"/>
                </a:cubicBezTo>
                <a:cubicBezTo>
                  <a:pt x="6913" y="13799"/>
                  <a:pt x="6719" y="13454"/>
                  <a:pt x="6569" y="13084"/>
                </a:cubicBezTo>
                <a:cubicBezTo>
                  <a:pt x="6543" y="12983"/>
                  <a:pt x="6543" y="12883"/>
                  <a:pt x="6555" y="12783"/>
                </a:cubicBezTo>
                <a:cubicBezTo>
                  <a:pt x="6569" y="12677"/>
                  <a:pt x="6601" y="12570"/>
                  <a:pt x="6644" y="12463"/>
                </a:cubicBezTo>
                <a:cubicBezTo>
                  <a:pt x="6682" y="12364"/>
                  <a:pt x="6731" y="12257"/>
                  <a:pt x="6781" y="12156"/>
                </a:cubicBezTo>
                <a:cubicBezTo>
                  <a:pt x="6813" y="12131"/>
                  <a:pt x="6844" y="12107"/>
                  <a:pt x="6882" y="12087"/>
                </a:cubicBezTo>
                <a:cubicBezTo>
                  <a:pt x="6931" y="12055"/>
                  <a:pt x="6989" y="12031"/>
                  <a:pt x="7038" y="12012"/>
                </a:cubicBezTo>
                <a:cubicBezTo>
                  <a:pt x="7157" y="11962"/>
                  <a:pt x="7277" y="11931"/>
                  <a:pt x="7390" y="11887"/>
                </a:cubicBezTo>
                <a:cubicBezTo>
                  <a:pt x="7628" y="11800"/>
                  <a:pt x="7854" y="11667"/>
                  <a:pt x="8048" y="11505"/>
                </a:cubicBezTo>
                <a:cubicBezTo>
                  <a:pt x="8160" y="11410"/>
                  <a:pt x="8267" y="11311"/>
                  <a:pt x="8354" y="11198"/>
                </a:cubicBezTo>
                <a:cubicBezTo>
                  <a:pt x="8368" y="11184"/>
                  <a:pt x="8360" y="11153"/>
                  <a:pt x="8336" y="11153"/>
                </a:cubicBezTo>
                <a:cubicBezTo>
                  <a:pt x="8329" y="11153"/>
                  <a:pt x="8322" y="11153"/>
                  <a:pt x="8315" y="11153"/>
                </a:cubicBezTo>
                <a:cubicBezTo>
                  <a:pt x="7840" y="11153"/>
                  <a:pt x="7372" y="11353"/>
                  <a:pt x="7038" y="11693"/>
                </a:cubicBezTo>
                <a:cubicBezTo>
                  <a:pt x="7026" y="11705"/>
                  <a:pt x="7020" y="11717"/>
                  <a:pt x="7007" y="11730"/>
                </a:cubicBezTo>
                <a:cubicBezTo>
                  <a:pt x="7189" y="11379"/>
                  <a:pt x="7371" y="11016"/>
                  <a:pt x="7503" y="10640"/>
                </a:cubicBezTo>
                <a:cubicBezTo>
                  <a:pt x="7578" y="10401"/>
                  <a:pt x="7634" y="10163"/>
                  <a:pt x="7660" y="9919"/>
                </a:cubicBezTo>
                <a:cubicBezTo>
                  <a:pt x="7660" y="9896"/>
                  <a:pt x="7646" y="9883"/>
                  <a:pt x="7628" y="9883"/>
                </a:cubicBezTo>
                <a:cubicBezTo>
                  <a:pt x="7622" y="9883"/>
                  <a:pt x="7615" y="9884"/>
                  <a:pt x="7608" y="9888"/>
                </a:cubicBezTo>
                <a:cubicBezTo>
                  <a:pt x="7390" y="10032"/>
                  <a:pt x="7214" y="10244"/>
                  <a:pt x="7101" y="10484"/>
                </a:cubicBezTo>
                <a:cubicBezTo>
                  <a:pt x="6963" y="10747"/>
                  <a:pt x="6901" y="11040"/>
                  <a:pt x="6876" y="11335"/>
                </a:cubicBezTo>
                <a:cubicBezTo>
                  <a:pt x="6856" y="11517"/>
                  <a:pt x="6850" y="11699"/>
                  <a:pt x="6856" y="11881"/>
                </a:cubicBezTo>
                <a:lnTo>
                  <a:pt x="6856" y="11899"/>
                </a:lnTo>
                <a:cubicBezTo>
                  <a:pt x="6850" y="11919"/>
                  <a:pt x="6838" y="11937"/>
                  <a:pt x="6832" y="11956"/>
                </a:cubicBezTo>
                <a:cubicBezTo>
                  <a:pt x="6813" y="11974"/>
                  <a:pt x="6801" y="11994"/>
                  <a:pt x="6789" y="12018"/>
                </a:cubicBezTo>
                <a:lnTo>
                  <a:pt x="6789" y="12037"/>
                </a:lnTo>
                <a:cubicBezTo>
                  <a:pt x="6763" y="12081"/>
                  <a:pt x="6743" y="12125"/>
                  <a:pt x="6719" y="12168"/>
                </a:cubicBezTo>
                <a:cubicBezTo>
                  <a:pt x="6719" y="12168"/>
                  <a:pt x="6719" y="12176"/>
                  <a:pt x="6713" y="12182"/>
                </a:cubicBezTo>
                <a:lnTo>
                  <a:pt x="6713" y="12188"/>
                </a:lnTo>
                <a:cubicBezTo>
                  <a:pt x="6676" y="12263"/>
                  <a:pt x="6644" y="12338"/>
                  <a:pt x="6613" y="12413"/>
                </a:cubicBezTo>
                <a:cubicBezTo>
                  <a:pt x="6563" y="12526"/>
                  <a:pt x="6525" y="12645"/>
                  <a:pt x="6512" y="12764"/>
                </a:cubicBezTo>
                <a:cubicBezTo>
                  <a:pt x="6506" y="12821"/>
                  <a:pt x="6506" y="12871"/>
                  <a:pt x="6506" y="12920"/>
                </a:cubicBezTo>
                <a:cubicBezTo>
                  <a:pt x="6488" y="12865"/>
                  <a:pt x="6462" y="12807"/>
                  <a:pt x="6443" y="12746"/>
                </a:cubicBezTo>
                <a:cubicBezTo>
                  <a:pt x="6443" y="12714"/>
                  <a:pt x="6431" y="12677"/>
                  <a:pt x="6413" y="12651"/>
                </a:cubicBezTo>
                <a:cubicBezTo>
                  <a:pt x="6318" y="12332"/>
                  <a:pt x="6249" y="12000"/>
                  <a:pt x="6193" y="11673"/>
                </a:cubicBezTo>
                <a:cubicBezTo>
                  <a:pt x="6193" y="11649"/>
                  <a:pt x="6187" y="11618"/>
                  <a:pt x="6179" y="11592"/>
                </a:cubicBezTo>
                <a:cubicBezTo>
                  <a:pt x="6173" y="11592"/>
                  <a:pt x="6173" y="11586"/>
                  <a:pt x="6173" y="11580"/>
                </a:cubicBezTo>
                <a:cubicBezTo>
                  <a:pt x="6112" y="11184"/>
                  <a:pt x="6055" y="10790"/>
                  <a:pt x="6005" y="10395"/>
                </a:cubicBezTo>
                <a:cubicBezTo>
                  <a:pt x="6286" y="10001"/>
                  <a:pt x="6500" y="9562"/>
                  <a:pt x="6676" y="9110"/>
                </a:cubicBezTo>
                <a:cubicBezTo>
                  <a:pt x="6688" y="9079"/>
                  <a:pt x="6694" y="9047"/>
                  <a:pt x="6706" y="9023"/>
                </a:cubicBezTo>
                <a:cubicBezTo>
                  <a:pt x="6713" y="9023"/>
                  <a:pt x="6719" y="9029"/>
                  <a:pt x="6731" y="9029"/>
                </a:cubicBezTo>
                <a:cubicBezTo>
                  <a:pt x="6969" y="9009"/>
                  <a:pt x="7208" y="8922"/>
                  <a:pt x="7428" y="8821"/>
                </a:cubicBezTo>
                <a:cubicBezTo>
                  <a:pt x="7533" y="8772"/>
                  <a:pt x="7646" y="8716"/>
                  <a:pt x="7753" y="8659"/>
                </a:cubicBezTo>
                <a:cubicBezTo>
                  <a:pt x="7848" y="8609"/>
                  <a:pt x="7947" y="8558"/>
                  <a:pt x="8030" y="8491"/>
                </a:cubicBezTo>
                <a:cubicBezTo>
                  <a:pt x="8117" y="8427"/>
                  <a:pt x="8186" y="8346"/>
                  <a:pt x="8204" y="8239"/>
                </a:cubicBezTo>
                <a:cubicBezTo>
                  <a:pt x="8204" y="8214"/>
                  <a:pt x="8186" y="8202"/>
                  <a:pt x="8166" y="8202"/>
                </a:cubicBezTo>
                <a:lnTo>
                  <a:pt x="8148" y="8202"/>
                </a:lnTo>
                <a:cubicBezTo>
                  <a:pt x="8145" y="8199"/>
                  <a:pt x="8140" y="8197"/>
                  <a:pt x="8136" y="8197"/>
                </a:cubicBezTo>
                <a:cubicBezTo>
                  <a:pt x="8131" y="8197"/>
                  <a:pt x="8126" y="8199"/>
                  <a:pt x="8123" y="8202"/>
                </a:cubicBezTo>
                <a:lnTo>
                  <a:pt x="8117" y="8208"/>
                </a:lnTo>
                <a:cubicBezTo>
                  <a:pt x="7697" y="8239"/>
                  <a:pt x="7283" y="8408"/>
                  <a:pt x="6957" y="8685"/>
                </a:cubicBezTo>
                <a:cubicBezTo>
                  <a:pt x="6882" y="8754"/>
                  <a:pt x="6813" y="8821"/>
                  <a:pt x="6751" y="8904"/>
                </a:cubicBezTo>
                <a:cubicBezTo>
                  <a:pt x="6894" y="8483"/>
                  <a:pt x="6995" y="8051"/>
                  <a:pt x="7058" y="7612"/>
                </a:cubicBezTo>
                <a:cubicBezTo>
                  <a:pt x="7095" y="7317"/>
                  <a:pt x="7113" y="7030"/>
                  <a:pt x="7113" y="6735"/>
                </a:cubicBezTo>
                <a:cubicBezTo>
                  <a:pt x="7113" y="6718"/>
                  <a:pt x="7099" y="6704"/>
                  <a:pt x="7085" y="6704"/>
                </a:cubicBezTo>
                <a:cubicBezTo>
                  <a:pt x="7077" y="6704"/>
                  <a:pt x="7070" y="6708"/>
                  <a:pt x="7064" y="6716"/>
                </a:cubicBezTo>
                <a:cubicBezTo>
                  <a:pt x="6864" y="6929"/>
                  <a:pt x="6706" y="7186"/>
                  <a:pt x="6619" y="7468"/>
                </a:cubicBezTo>
                <a:cubicBezTo>
                  <a:pt x="6518" y="7763"/>
                  <a:pt x="6488" y="8083"/>
                  <a:pt x="6525" y="8390"/>
                </a:cubicBezTo>
                <a:cubicBezTo>
                  <a:pt x="6549" y="8566"/>
                  <a:pt x="6593" y="8740"/>
                  <a:pt x="6662" y="8910"/>
                </a:cubicBezTo>
                <a:lnTo>
                  <a:pt x="6676" y="8922"/>
                </a:lnTo>
                <a:cubicBezTo>
                  <a:pt x="6587" y="9191"/>
                  <a:pt x="6474" y="9455"/>
                  <a:pt x="6349" y="9706"/>
                </a:cubicBezTo>
                <a:cubicBezTo>
                  <a:pt x="6243" y="9926"/>
                  <a:pt x="6118" y="10132"/>
                  <a:pt x="5999" y="10339"/>
                </a:cubicBezTo>
                <a:cubicBezTo>
                  <a:pt x="5979" y="10232"/>
                  <a:pt x="5967" y="10126"/>
                  <a:pt x="5954" y="10019"/>
                </a:cubicBezTo>
                <a:cubicBezTo>
                  <a:pt x="5873" y="9461"/>
                  <a:pt x="5797" y="8897"/>
                  <a:pt x="5716" y="8333"/>
                </a:cubicBezTo>
                <a:cubicBezTo>
                  <a:pt x="5698" y="8170"/>
                  <a:pt x="5673" y="8002"/>
                  <a:pt x="5647" y="7838"/>
                </a:cubicBezTo>
                <a:cubicBezTo>
                  <a:pt x="5673" y="7681"/>
                  <a:pt x="5698" y="7525"/>
                  <a:pt x="5728" y="7374"/>
                </a:cubicBezTo>
                <a:cubicBezTo>
                  <a:pt x="5766" y="7224"/>
                  <a:pt x="5811" y="7074"/>
                  <a:pt x="5867" y="6929"/>
                </a:cubicBezTo>
                <a:cubicBezTo>
                  <a:pt x="5870" y="6933"/>
                  <a:pt x="5878" y="6936"/>
                  <a:pt x="5886" y="6936"/>
                </a:cubicBezTo>
                <a:cubicBezTo>
                  <a:pt x="5893" y="6936"/>
                  <a:pt x="5899" y="6934"/>
                  <a:pt x="5904" y="6929"/>
                </a:cubicBezTo>
                <a:cubicBezTo>
                  <a:pt x="6337" y="6660"/>
                  <a:pt x="6688" y="6246"/>
                  <a:pt x="6870" y="5770"/>
                </a:cubicBezTo>
                <a:cubicBezTo>
                  <a:pt x="6925" y="5625"/>
                  <a:pt x="6957" y="5463"/>
                  <a:pt x="6901" y="5312"/>
                </a:cubicBezTo>
                <a:cubicBezTo>
                  <a:pt x="6896" y="5304"/>
                  <a:pt x="6883" y="5295"/>
                  <a:pt x="6870" y="5295"/>
                </a:cubicBezTo>
                <a:cubicBezTo>
                  <a:pt x="6865" y="5295"/>
                  <a:pt x="6860" y="5296"/>
                  <a:pt x="6856" y="5300"/>
                </a:cubicBezTo>
                <a:cubicBezTo>
                  <a:pt x="6844" y="5318"/>
                  <a:pt x="6832" y="5332"/>
                  <a:pt x="6819" y="5344"/>
                </a:cubicBezTo>
                <a:cubicBezTo>
                  <a:pt x="6719" y="5381"/>
                  <a:pt x="6625" y="5445"/>
                  <a:pt x="6537" y="5506"/>
                </a:cubicBezTo>
                <a:cubicBezTo>
                  <a:pt x="6437" y="5576"/>
                  <a:pt x="6343" y="5657"/>
                  <a:pt x="6262" y="5751"/>
                </a:cubicBezTo>
                <a:cubicBezTo>
                  <a:pt x="6086" y="5946"/>
                  <a:pt x="5967" y="6177"/>
                  <a:pt x="5892" y="6428"/>
                </a:cubicBezTo>
                <a:cubicBezTo>
                  <a:pt x="5873" y="6498"/>
                  <a:pt x="5861" y="6573"/>
                  <a:pt x="5848" y="6648"/>
                </a:cubicBezTo>
                <a:cubicBezTo>
                  <a:pt x="5841" y="6686"/>
                  <a:pt x="5841" y="6723"/>
                  <a:pt x="5835" y="6761"/>
                </a:cubicBezTo>
                <a:lnTo>
                  <a:pt x="5835" y="6860"/>
                </a:lnTo>
                <a:cubicBezTo>
                  <a:pt x="5785" y="6998"/>
                  <a:pt x="5742" y="7143"/>
                  <a:pt x="5704" y="7293"/>
                </a:cubicBezTo>
                <a:cubicBezTo>
                  <a:pt x="5673" y="7418"/>
                  <a:pt x="5647" y="7550"/>
                  <a:pt x="5629" y="7687"/>
                </a:cubicBezTo>
                <a:cubicBezTo>
                  <a:pt x="5591" y="7400"/>
                  <a:pt x="5554" y="7111"/>
                  <a:pt x="5503" y="6828"/>
                </a:cubicBezTo>
                <a:lnTo>
                  <a:pt x="5503" y="6816"/>
                </a:lnTo>
                <a:cubicBezTo>
                  <a:pt x="5510" y="6810"/>
                  <a:pt x="5516" y="6804"/>
                  <a:pt x="5510" y="6791"/>
                </a:cubicBezTo>
                <a:lnTo>
                  <a:pt x="5510" y="6785"/>
                </a:lnTo>
                <a:cubicBezTo>
                  <a:pt x="5510" y="6723"/>
                  <a:pt x="5510" y="6666"/>
                  <a:pt x="5516" y="6603"/>
                </a:cubicBezTo>
                <a:cubicBezTo>
                  <a:pt x="5528" y="6490"/>
                  <a:pt x="5548" y="6377"/>
                  <a:pt x="5572" y="6264"/>
                </a:cubicBezTo>
                <a:cubicBezTo>
                  <a:pt x="5623" y="6046"/>
                  <a:pt x="5698" y="5827"/>
                  <a:pt x="5797" y="5619"/>
                </a:cubicBezTo>
                <a:cubicBezTo>
                  <a:pt x="5999" y="5193"/>
                  <a:pt x="6274" y="4805"/>
                  <a:pt x="6569" y="4435"/>
                </a:cubicBezTo>
                <a:cubicBezTo>
                  <a:pt x="6719" y="4253"/>
                  <a:pt x="6870" y="4065"/>
                  <a:pt x="7020" y="3883"/>
                </a:cubicBezTo>
                <a:cubicBezTo>
                  <a:pt x="7095" y="3790"/>
                  <a:pt x="7171" y="3695"/>
                  <a:pt x="7246" y="3595"/>
                </a:cubicBezTo>
                <a:cubicBezTo>
                  <a:pt x="7296" y="3533"/>
                  <a:pt x="7390" y="3438"/>
                  <a:pt x="7345" y="3351"/>
                </a:cubicBezTo>
                <a:cubicBezTo>
                  <a:pt x="7328" y="3313"/>
                  <a:pt x="7297" y="3300"/>
                  <a:pt x="7263" y="3300"/>
                </a:cubicBezTo>
                <a:cubicBezTo>
                  <a:pt x="7199" y="3300"/>
                  <a:pt x="7121" y="3345"/>
                  <a:pt x="7076" y="3369"/>
                </a:cubicBezTo>
                <a:cubicBezTo>
                  <a:pt x="6983" y="3414"/>
                  <a:pt x="6888" y="3464"/>
                  <a:pt x="6801" y="3519"/>
                </a:cubicBezTo>
                <a:cubicBezTo>
                  <a:pt x="6631" y="3632"/>
                  <a:pt x="6474" y="3777"/>
                  <a:pt x="6343" y="3933"/>
                </a:cubicBezTo>
                <a:cubicBezTo>
                  <a:pt x="6061" y="4279"/>
                  <a:pt x="5892" y="4717"/>
                  <a:pt x="5867" y="5162"/>
                </a:cubicBezTo>
                <a:lnTo>
                  <a:pt x="5867" y="5332"/>
                </a:lnTo>
                <a:cubicBezTo>
                  <a:pt x="5867" y="5338"/>
                  <a:pt x="5873" y="5338"/>
                  <a:pt x="5873" y="5344"/>
                </a:cubicBezTo>
                <a:cubicBezTo>
                  <a:pt x="5841" y="5400"/>
                  <a:pt x="5811" y="5457"/>
                  <a:pt x="5785" y="5512"/>
                </a:cubicBezTo>
                <a:cubicBezTo>
                  <a:pt x="5615" y="5858"/>
                  <a:pt x="5497" y="6227"/>
                  <a:pt x="5472" y="6610"/>
                </a:cubicBezTo>
                <a:cubicBezTo>
                  <a:pt x="5465" y="6585"/>
                  <a:pt x="5459" y="6559"/>
                  <a:pt x="5459" y="6535"/>
                </a:cubicBezTo>
                <a:cubicBezTo>
                  <a:pt x="5472" y="6397"/>
                  <a:pt x="5459" y="6252"/>
                  <a:pt x="5447" y="6108"/>
                </a:cubicBezTo>
                <a:cubicBezTo>
                  <a:pt x="5435" y="5946"/>
                  <a:pt x="5403" y="5783"/>
                  <a:pt x="5372" y="5619"/>
                </a:cubicBezTo>
                <a:cubicBezTo>
                  <a:pt x="5309" y="5294"/>
                  <a:pt x="5227" y="4968"/>
                  <a:pt x="5178" y="4635"/>
                </a:cubicBezTo>
                <a:cubicBezTo>
                  <a:pt x="5152" y="4435"/>
                  <a:pt x="5134" y="4241"/>
                  <a:pt x="5134" y="4040"/>
                </a:cubicBezTo>
                <a:cubicBezTo>
                  <a:pt x="5366" y="3814"/>
                  <a:pt x="5560" y="3564"/>
                  <a:pt x="5716" y="3282"/>
                </a:cubicBezTo>
                <a:cubicBezTo>
                  <a:pt x="5791" y="3137"/>
                  <a:pt x="5861" y="2993"/>
                  <a:pt x="5910" y="2836"/>
                </a:cubicBezTo>
                <a:cubicBezTo>
                  <a:pt x="5967" y="2686"/>
                  <a:pt x="6011" y="2524"/>
                  <a:pt x="6029" y="2361"/>
                </a:cubicBezTo>
                <a:cubicBezTo>
                  <a:pt x="6055" y="2179"/>
                  <a:pt x="6037" y="1991"/>
                  <a:pt x="5942" y="1835"/>
                </a:cubicBezTo>
                <a:cubicBezTo>
                  <a:pt x="5938" y="1822"/>
                  <a:pt x="5926" y="1815"/>
                  <a:pt x="5914" y="1815"/>
                </a:cubicBezTo>
                <a:cubicBezTo>
                  <a:pt x="5908" y="1815"/>
                  <a:pt x="5902" y="1817"/>
                  <a:pt x="5898" y="1821"/>
                </a:cubicBezTo>
                <a:cubicBezTo>
                  <a:pt x="5666" y="2003"/>
                  <a:pt x="5503" y="2260"/>
                  <a:pt x="5384" y="2536"/>
                </a:cubicBezTo>
                <a:cubicBezTo>
                  <a:pt x="5284" y="2767"/>
                  <a:pt x="5209" y="3018"/>
                  <a:pt x="5158" y="3270"/>
                </a:cubicBezTo>
                <a:cubicBezTo>
                  <a:pt x="5152" y="3194"/>
                  <a:pt x="5140" y="3125"/>
                  <a:pt x="5127" y="3050"/>
                </a:cubicBezTo>
                <a:cubicBezTo>
                  <a:pt x="5071" y="2767"/>
                  <a:pt x="4976" y="2486"/>
                  <a:pt x="4833" y="2229"/>
                </a:cubicBezTo>
                <a:cubicBezTo>
                  <a:pt x="4758" y="2084"/>
                  <a:pt x="4663" y="1947"/>
                  <a:pt x="4562" y="1815"/>
                </a:cubicBezTo>
                <a:cubicBezTo>
                  <a:pt x="4555" y="1808"/>
                  <a:pt x="4546" y="1805"/>
                  <a:pt x="4538" y="1805"/>
                </a:cubicBezTo>
                <a:cubicBezTo>
                  <a:pt x="4524" y="1805"/>
                  <a:pt x="4513" y="1813"/>
                  <a:pt x="4513" y="1827"/>
                </a:cubicBezTo>
                <a:cubicBezTo>
                  <a:pt x="4513" y="1847"/>
                  <a:pt x="4507" y="1865"/>
                  <a:pt x="4507" y="1878"/>
                </a:cubicBezTo>
                <a:lnTo>
                  <a:pt x="4507" y="1884"/>
                </a:lnTo>
                <a:lnTo>
                  <a:pt x="4507" y="1890"/>
                </a:lnTo>
                <a:cubicBezTo>
                  <a:pt x="4475" y="2474"/>
                  <a:pt x="4645" y="3044"/>
                  <a:pt x="4877" y="3570"/>
                </a:cubicBezTo>
                <a:cubicBezTo>
                  <a:pt x="4938" y="3721"/>
                  <a:pt x="5002" y="3865"/>
                  <a:pt x="5077" y="4002"/>
                </a:cubicBezTo>
                <a:cubicBezTo>
                  <a:pt x="5071" y="4022"/>
                  <a:pt x="5071" y="4034"/>
                  <a:pt x="5077" y="4046"/>
                </a:cubicBezTo>
                <a:cubicBezTo>
                  <a:pt x="5077" y="4196"/>
                  <a:pt x="5089" y="4341"/>
                  <a:pt x="5102" y="4485"/>
                </a:cubicBezTo>
                <a:cubicBezTo>
                  <a:pt x="5140" y="4823"/>
                  <a:pt x="5221" y="5150"/>
                  <a:pt x="5290" y="5482"/>
                </a:cubicBezTo>
                <a:cubicBezTo>
                  <a:pt x="5352" y="5770"/>
                  <a:pt x="5403" y="6058"/>
                  <a:pt x="5421" y="6347"/>
                </a:cubicBezTo>
                <a:cubicBezTo>
                  <a:pt x="5346" y="5933"/>
                  <a:pt x="5247" y="5520"/>
                  <a:pt x="5108" y="5118"/>
                </a:cubicBezTo>
                <a:cubicBezTo>
                  <a:pt x="4851" y="4341"/>
                  <a:pt x="4438" y="3582"/>
                  <a:pt x="3818" y="3038"/>
                </a:cubicBezTo>
                <a:cubicBezTo>
                  <a:pt x="3824" y="3030"/>
                  <a:pt x="3830" y="3024"/>
                  <a:pt x="3824" y="3018"/>
                </a:cubicBezTo>
                <a:cubicBezTo>
                  <a:pt x="3755" y="2824"/>
                  <a:pt x="3686" y="2636"/>
                  <a:pt x="3636" y="2436"/>
                </a:cubicBezTo>
                <a:cubicBezTo>
                  <a:pt x="3622" y="2385"/>
                  <a:pt x="3610" y="2336"/>
                  <a:pt x="3598" y="2286"/>
                </a:cubicBezTo>
                <a:cubicBezTo>
                  <a:pt x="3604" y="2286"/>
                  <a:pt x="3604" y="2286"/>
                  <a:pt x="3610" y="2278"/>
                </a:cubicBezTo>
                <a:cubicBezTo>
                  <a:pt x="3616" y="2278"/>
                  <a:pt x="3622" y="2272"/>
                  <a:pt x="3630" y="2260"/>
                </a:cubicBezTo>
                <a:cubicBezTo>
                  <a:pt x="3810" y="1684"/>
                  <a:pt x="3905" y="1069"/>
                  <a:pt x="3905" y="461"/>
                </a:cubicBezTo>
                <a:cubicBezTo>
                  <a:pt x="3905" y="311"/>
                  <a:pt x="3899" y="155"/>
                  <a:pt x="3824" y="16"/>
                </a:cubicBezTo>
                <a:cubicBezTo>
                  <a:pt x="3815" y="9"/>
                  <a:pt x="3803" y="1"/>
                  <a:pt x="3791" y="1"/>
                </a:cubicBezTo>
                <a:close/>
              </a:path>
            </a:pathLst>
          </a:custGeom>
          <a:gradFill>
            <a:gsLst>
              <a:gs pos="0">
                <a:schemeClr val="accent1"/>
              </a:gs>
              <a:gs pos="50000">
                <a:schemeClr val="accent2"/>
              </a:gs>
              <a:gs pos="100000">
                <a:schemeClr val="accent3"/>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217761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942400" y="720000"/>
            <a:ext cx="5344000" cy="636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5"/>
          <p:cNvSpPr txBox="1">
            <a:spLocks noGrp="1"/>
          </p:cNvSpPr>
          <p:nvPr>
            <p:ph type="subTitle" idx="1"/>
          </p:nvPr>
        </p:nvSpPr>
        <p:spPr>
          <a:xfrm>
            <a:off x="2188668" y="2832468"/>
            <a:ext cx="3407600" cy="9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2"/>
                </a:solidFill>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35" name="Google Shape;135;p5"/>
          <p:cNvSpPr txBox="1">
            <a:spLocks noGrp="1"/>
          </p:cNvSpPr>
          <p:nvPr>
            <p:ph type="title" idx="2"/>
          </p:nvPr>
        </p:nvSpPr>
        <p:spPr>
          <a:xfrm>
            <a:off x="2188668" y="2238400"/>
            <a:ext cx="3407600" cy="544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3200">
                <a:solidFill>
                  <a:schemeClr val="lt2"/>
                </a:solidFill>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36" name="Google Shape;136;p5"/>
          <p:cNvSpPr txBox="1">
            <a:spLocks noGrp="1"/>
          </p:cNvSpPr>
          <p:nvPr>
            <p:ph type="subTitle" idx="3"/>
          </p:nvPr>
        </p:nvSpPr>
        <p:spPr>
          <a:xfrm>
            <a:off x="2188668" y="4514135"/>
            <a:ext cx="3407600" cy="9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2"/>
                </a:solidFill>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137" name="Google Shape;137;p5"/>
          <p:cNvSpPr txBox="1">
            <a:spLocks noGrp="1"/>
          </p:cNvSpPr>
          <p:nvPr>
            <p:ph type="title" idx="4"/>
          </p:nvPr>
        </p:nvSpPr>
        <p:spPr>
          <a:xfrm>
            <a:off x="2188668" y="3920067"/>
            <a:ext cx="3407600" cy="544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3200">
                <a:solidFill>
                  <a:schemeClr val="lt2"/>
                </a:solidFill>
              </a:defRPr>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extLst>
      <p:ext uri="{BB962C8B-B14F-4D97-AF65-F5344CB8AC3E}">
        <p14:creationId xmlns="" xmlns:p14="http://schemas.microsoft.com/office/powerpoint/2010/main" val="193143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6"/>
          <p:cNvSpPr/>
          <p:nvPr/>
        </p:nvSpPr>
        <p:spPr>
          <a:xfrm rot="2071161">
            <a:off x="157297" y="112858"/>
            <a:ext cx="1961135" cy="1757188"/>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378485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141"/>
        <p:cNvGrpSpPr/>
        <p:nvPr/>
      </p:nvGrpSpPr>
      <p:grpSpPr>
        <a:xfrm>
          <a:off x="0" y="0"/>
          <a:ext cx="0" cy="0"/>
          <a:chOff x="0" y="0"/>
          <a:chExt cx="0" cy="0"/>
        </a:xfrm>
      </p:grpSpPr>
      <p:sp>
        <p:nvSpPr>
          <p:cNvPr id="142" name="Google Shape;142;p7"/>
          <p:cNvSpPr/>
          <p:nvPr/>
        </p:nvSpPr>
        <p:spPr>
          <a:xfrm rot="-2071161" flipH="1">
            <a:off x="10084713" y="241009"/>
            <a:ext cx="1961135" cy="1757188"/>
          </a:xfrm>
          <a:custGeom>
            <a:avLst/>
            <a:gdLst/>
            <a:ahLst/>
            <a:cxnLst/>
            <a:rect l="l" t="t" r="r" b="b"/>
            <a:pathLst>
              <a:path w="10136" h="9082" extrusionOk="0">
                <a:moveTo>
                  <a:pt x="8337" y="1517"/>
                </a:moveTo>
                <a:cubicBezTo>
                  <a:pt x="8418" y="1517"/>
                  <a:pt x="8499" y="1518"/>
                  <a:pt x="8580" y="1518"/>
                </a:cubicBezTo>
                <a:cubicBezTo>
                  <a:pt x="8668" y="1521"/>
                  <a:pt x="8757" y="1523"/>
                  <a:pt x="8847" y="1523"/>
                </a:cubicBezTo>
                <a:cubicBezTo>
                  <a:pt x="8936" y="1523"/>
                  <a:pt x="9025" y="1521"/>
                  <a:pt x="9112" y="1518"/>
                </a:cubicBezTo>
                <a:lnTo>
                  <a:pt x="9112" y="1518"/>
                </a:lnTo>
                <a:cubicBezTo>
                  <a:pt x="9013" y="1544"/>
                  <a:pt x="8912" y="1575"/>
                  <a:pt x="8811" y="1599"/>
                </a:cubicBezTo>
                <a:cubicBezTo>
                  <a:pt x="8386" y="1726"/>
                  <a:pt x="7966" y="1870"/>
                  <a:pt x="7546" y="2013"/>
                </a:cubicBezTo>
                <a:cubicBezTo>
                  <a:pt x="7107" y="2163"/>
                  <a:pt x="6676" y="2314"/>
                  <a:pt x="6248" y="2496"/>
                </a:cubicBezTo>
                <a:cubicBezTo>
                  <a:pt x="5829" y="2672"/>
                  <a:pt x="5415" y="2878"/>
                  <a:pt x="5033" y="3123"/>
                </a:cubicBezTo>
                <a:cubicBezTo>
                  <a:pt x="4695" y="3337"/>
                  <a:pt x="4374" y="3586"/>
                  <a:pt x="4099" y="3869"/>
                </a:cubicBezTo>
                <a:cubicBezTo>
                  <a:pt x="4186" y="3768"/>
                  <a:pt x="4249" y="3650"/>
                  <a:pt x="4313" y="3537"/>
                </a:cubicBezTo>
                <a:cubicBezTo>
                  <a:pt x="4431" y="3323"/>
                  <a:pt x="4538" y="3104"/>
                  <a:pt x="4701" y="2923"/>
                </a:cubicBezTo>
                <a:cubicBezTo>
                  <a:pt x="4877" y="2735"/>
                  <a:pt x="5102" y="2591"/>
                  <a:pt x="5328" y="2464"/>
                </a:cubicBezTo>
                <a:cubicBezTo>
                  <a:pt x="5534" y="2351"/>
                  <a:pt x="5748" y="2239"/>
                  <a:pt x="5961" y="2133"/>
                </a:cubicBezTo>
                <a:cubicBezTo>
                  <a:pt x="6381" y="1932"/>
                  <a:pt x="6806" y="1757"/>
                  <a:pt x="7258" y="1644"/>
                </a:cubicBezTo>
                <a:cubicBezTo>
                  <a:pt x="7477" y="1587"/>
                  <a:pt x="7709" y="1550"/>
                  <a:pt x="7935" y="1532"/>
                </a:cubicBezTo>
                <a:cubicBezTo>
                  <a:pt x="8070" y="1520"/>
                  <a:pt x="8204" y="1517"/>
                  <a:pt x="8337" y="1517"/>
                </a:cubicBezTo>
                <a:close/>
                <a:moveTo>
                  <a:pt x="9351" y="1532"/>
                </a:moveTo>
                <a:cubicBezTo>
                  <a:pt x="8774" y="1769"/>
                  <a:pt x="8192" y="1995"/>
                  <a:pt x="7616" y="2227"/>
                </a:cubicBezTo>
                <a:cubicBezTo>
                  <a:pt x="6850" y="2527"/>
                  <a:pt x="6098" y="2834"/>
                  <a:pt x="5365" y="3204"/>
                </a:cubicBezTo>
                <a:cubicBezTo>
                  <a:pt x="4952" y="3412"/>
                  <a:pt x="4544" y="3630"/>
                  <a:pt x="4149" y="3881"/>
                </a:cubicBezTo>
                <a:cubicBezTo>
                  <a:pt x="4224" y="3806"/>
                  <a:pt x="4299" y="3731"/>
                  <a:pt x="4382" y="3656"/>
                </a:cubicBezTo>
                <a:cubicBezTo>
                  <a:pt x="4550" y="3511"/>
                  <a:pt x="4732" y="3374"/>
                  <a:pt x="4920" y="3242"/>
                </a:cubicBezTo>
                <a:cubicBezTo>
                  <a:pt x="5302" y="2985"/>
                  <a:pt x="5710" y="2779"/>
                  <a:pt x="6130" y="2597"/>
                </a:cubicBezTo>
                <a:cubicBezTo>
                  <a:pt x="6549" y="2415"/>
                  <a:pt x="6976" y="2264"/>
                  <a:pt x="7408" y="2120"/>
                </a:cubicBezTo>
                <a:cubicBezTo>
                  <a:pt x="7828" y="1975"/>
                  <a:pt x="8247" y="1839"/>
                  <a:pt x="8669" y="1706"/>
                </a:cubicBezTo>
                <a:cubicBezTo>
                  <a:pt x="8894" y="1644"/>
                  <a:pt x="9120" y="1581"/>
                  <a:pt x="9351" y="1532"/>
                </a:cubicBezTo>
                <a:close/>
                <a:moveTo>
                  <a:pt x="8768" y="1969"/>
                </a:moveTo>
                <a:lnTo>
                  <a:pt x="8768" y="1969"/>
                </a:lnTo>
                <a:cubicBezTo>
                  <a:pt x="8675" y="2045"/>
                  <a:pt x="8574" y="2126"/>
                  <a:pt x="8481" y="2201"/>
                </a:cubicBezTo>
                <a:cubicBezTo>
                  <a:pt x="8293" y="2359"/>
                  <a:pt x="8105" y="2502"/>
                  <a:pt x="7909" y="2646"/>
                </a:cubicBezTo>
                <a:cubicBezTo>
                  <a:pt x="7521" y="2929"/>
                  <a:pt x="7113" y="3179"/>
                  <a:pt x="6688" y="3392"/>
                </a:cubicBezTo>
                <a:cubicBezTo>
                  <a:pt x="6274" y="3586"/>
                  <a:pt x="5835" y="3743"/>
                  <a:pt x="5383" y="3832"/>
                </a:cubicBezTo>
                <a:cubicBezTo>
                  <a:pt x="5164" y="3881"/>
                  <a:pt x="4938" y="3913"/>
                  <a:pt x="4707" y="3925"/>
                </a:cubicBezTo>
                <a:cubicBezTo>
                  <a:pt x="4801" y="3913"/>
                  <a:pt x="4895" y="3893"/>
                  <a:pt x="4989" y="3869"/>
                </a:cubicBezTo>
                <a:cubicBezTo>
                  <a:pt x="5328" y="3788"/>
                  <a:pt x="5660" y="3675"/>
                  <a:pt x="5979" y="3537"/>
                </a:cubicBezTo>
                <a:cubicBezTo>
                  <a:pt x="6318" y="3392"/>
                  <a:pt x="6644" y="3216"/>
                  <a:pt x="6963" y="3036"/>
                </a:cubicBezTo>
                <a:cubicBezTo>
                  <a:pt x="7315" y="2834"/>
                  <a:pt x="7653" y="2615"/>
                  <a:pt x="8004" y="2403"/>
                </a:cubicBezTo>
                <a:cubicBezTo>
                  <a:pt x="8198" y="2290"/>
                  <a:pt x="8392" y="2171"/>
                  <a:pt x="8586" y="2058"/>
                </a:cubicBezTo>
                <a:cubicBezTo>
                  <a:pt x="8611" y="2039"/>
                  <a:pt x="8637" y="2027"/>
                  <a:pt x="8669" y="2007"/>
                </a:cubicBezTo>
                <a:cubicBezTo>
                  <a:pt x="8699" y="1995"/>
                  <a:pt x="8736" y="1983"/>
                  <a:pt x="8768" y="1969"/>
                </a:cubicBezTo>
                <a:close/>
                <a:moveTo>
                  <a:pt x="8330" y="2139"/>
                </a:moveTo>
                <a:lnTo>
                  <a:pt x="8330" y="2139"/>
                </a:lnTo>
                <a:cubicBezTo>
                  <a:pt x="8261" y="2189"/>
                  <a:pt x="8186" y="2233"/>
                  <a:pt x="8117" y="2276"/>
                </a:cubicBezTo>
                <a:cubicBezTo>
                  <a:pt x="7772" y="2490"/>
                  <a:pt x="7434" y="2709"/>
                  <a:pt x="7082" y="2915"/>
                </a:cubicBezTo>
                <a:cubicBezTo>
                  <a:pt x="6462" y="3279"/>
                  <a:pt x="5811" y="3612"/>
                  <a:pt x="5108" y="3800"/>
                </a:cubicBezTo>
                <a:cubicBezTo>
                  <a:pt x="4813" y="3875"/>
                  <a:pt x="4513" y="3925"/>
                  <a:pt x="4206" y="3944"/>
                </a:cubicBezTo>
                <a:cubicBezTo>
                  <a:pt x="4481" y="3806"/>
                  <a:pt x="4776" y="3731"/>
                  <a:pt x="5071" y="3650"/>
                </a:cubicBezTo>
                <a:cubicBezTo>
                  <a:pt x="5233" y="3606"/>
                  <a:pt x="5390" y="3555"/>
                  <a:pt x="5547" y="3493"/>
                </a:cubicBezTo>
                <a:cubicBezTo>
                  <a:pt x="5710" y="3430"/>
                  <a:pt x="5872" y="3355"/>
                  <a:pt x="6029" y="3267"/>
                </a:cubicBezTo>
                <a:cubicBezTo>
                  <a:pt x="6349" y="3097"/>
                  <a:pt x="6662" y="2915"/>
                  <a:pt x="6988" y="2753"/>
                </a:cubicBezTo>
                <a:cubicBezTo>
                  <a:pt x="7315" y="2591"/>
                  <a:pt x="7646" y="2434"/>
                  <a:pt x="7984" y="2290"/>
                </a:cubicBezTo>
                <a:cubicBezTo>
                  <a:pt x="8097" y="2239"/>
                  <a:pt x="8217" y="2189"/>
                  <a:pt x="8330" y="2139"/>
                </a:cubicBezTo>
                <a:close/>
                <a:moveTo>
                  <a:pt x="8912" y="1801"/>
                </a:moveTo>
                <a:lnTo>
                  <a:pt x="8912" y="1801"/>
                </a:lnTo>
                <a:cubicBezTo>
                  <a:pt x="8819" y="1857"/>
                  <a:pt x="8718" y="1908"/>
                  <a:pt x="8623" y="1963"/>
                </a:cubicBezTo>
                <a:cubicBezTo>
                  <a:pt x="8623" y="1969"/>
                  <a:pt x="8617" y="1969"/>
                  <a:pt x="8611" y="1975"/>
                </a:cubicBezTo>
                <a:cubicBezTo>
                  <a:pt x="8605" y="1975"/>
                  <a:pt x="8593" y="1983"/>
                  <a:pt x="8586" y="1983"/>
                </a:cubicBezTo>
                <a:cubicBezTo>
                  <a:pt x="8417" y="2051"/>
                  <a:pt x="8247" y="2120"/>
                  <a:pt x="8079" y="2189"/>
                </a:cubicBezTo>
                <a:cubicBezTo>
                  <a:pt x="7747" y="2339"/>
                  <a:pt x="7414" y="2490"/>
                  <a:pt x="7089" y="2652"/>
                </a:cubicBezTo>
                <a:cubicBezTo>
                  <a:pt x="6763" y="2816"/>
                  <a:pt x="6442" y="2991"/>
                  <a:pt x="6118" y="3173"/>
                </a:cubicBezTo>
                <a:cubicBezTo>
                  <a:pt x="5961" y="3254"/>
                  <a:pt x="5803" y="3343"/>
                  <a:pt x="5641" y="3418"/>
                </a:cubicBezTo>
                <a:cubicBezTo>
                  <a:pt x="5484" y="3487"/>
                  <a:pt x="5328" y="3543"/>
                  <a:pt x="5164" y="3592"/>
                </a:cubicBezTo>
                <a:cubicBezTo>
                  <a:pt x="4833" y="3693"/>
                  <a:pt x="4481" y="3768"/>
                  <a:pt x="4174" y="3950"/>
                </a:cubicBezTo>
                <a:lnTo>
                  <a:pt x="4156" y="3950"/>
                </a:lnTo>
                <a:cubicBezTo>
                  <a:pt x="4495" y="3737"/>
                  <a:pt x="4839" y="3543"/>
                  <a:pt x="5195" y="3367"/>
                </a:cubicBezTo>
                <a:cubicBezTo>
                  <a:pt x="5910" y="3004"/>
                  <a:pt x="6650" y="2697"/>
                  <a:pt x="7390" y="2403"/>
                </a:cubicBezTo>
                <a:cubicBezTo>
                  <a:pt x="7897" y="2201"/>
                  <a:pt x="8405" y="2007"/>
                  <a:pt x="8912" y="1801"/>
                </a:cubicBezTo>
                <a:close/>
                <a:moveTo>
                  <a:pt x="3697" y="647"/>
                </a:moveTo>
                <a:lnTo>
                  <a:pt x="3697" y="647"/>
                </a:lnTo>
                <a:cubicBezTo>
                  <a:pt x="3667" y="673"/>
                  <a:pt x="3636" y="697"/>
                  <a:pt x="3604" y="722"/>
                </a:cubicBezTo>
                <a:cubicBezTo>
                  <a:pt x="3196" y="1055"/>
                  <a:pt x="2878" y="1487"/>
                  <a:pt x="2577" y="1914"/>
                </a:cubicBezTo>
                <a:cubicBezTo>
                  <a:pt x="2282" y="2327"/>
                  <a:pt x="2013" y="2753"/>
                  <a:pt x="1811" y="3216"/>
                </a:cubicBezTo>
                <a:cubicBezTo>
                  <a:pt x="1637" y="3624"/>
                  <a:pt x="1516" y="4063"/>
                  <a:pt x="1492" y="4508"/>
                </a:cubicBezTo>
                <a:cubicBezTo>
                  <a:pt x="1492" y="4540"/>
                  <a:pt x="1492" y="4564"/>
                  <a:pt x="1486" y="4596"/>
                </a:cubicBezTo>
                <a:cubicBezTo>
                  <a:pt x="1486" y="4220"/>
                  <a:pt x="1530" y="3844"/>
                  <a:pt x="1611" y="3480"/>
                </a:cubicBezTo>
                <a:cubicBezTo>
                  <a:pt x="1736" y="2979"/>
                  <a:pt x="1937" y="2490"/>
                  <a:pt x="2219" y="2058"/>
                </a:cubicBezTo>
                <a:cubicBezTo>
                  <a:pt x="2526" y="1587"/>
                  <a:pt x="2921" y="1180"/>
                  <a:pt x="3378" y="855"/>
                </a:cubicBezTo>
                <a:cubicBezTo>
                  <a:pt x="3485" y="780"/>
                  <a:pt x="3592" y="710"/>
                  <a:pt x="3697" y="647"/>
                </a:cubicBezTo>
                <a:close/>
                <a:moveTo>
                  <a:pt x="3069" y="4730"/>
                </a:moveTo>
                <a:cubicBezTo>
                  <a:pt x="2900" y="4866"/>
                  <a:pt x="2733" y="5016"/>
                  <a:pt x="2577" y="5166"/>
                </a:cubicBezTo>
                <a:cubicBezTo>
                  <a:pt x="2720" y="5021"/>
                  <a:pt x="2878" y="4884"/>
                  <a:pt x="3034" y="4752"/>
                </a:cubicBezTo>
                <a:cubicBezTo>
                  <a:pt x="3043" y="4743"/>
                  <a:pt x="3056" y="4738"/>
                  <a:pt x="3069" y="4730"/>
                </a:cubicBezTo>
                <a:close/>
                <a:moveTo>
                  <a:pt x="4683" y="352"/>
                </a:moveTo>
                <a:cubicBezTo>
                  <a:pt x="4495" y="578"/>
                  <a:pt x="4362" y="847"/>
                  <a:pt x="4255" y="1124"/>
                </a:cubicBezTo>
                <a:cubicBezTo>
                  <a:pt x="4093" y="1556"/>
                  <a:pt x="3998" y="2013"/>
                  <a:pt x="3780" y="2427"/>
                </a:cubicBezTo>
                <a:cubicBezTo>
                  <a:pt x="3560" y="2860"/>
                  <a:pt x="3190" y="3198"/>
                  <a:pt x="2945" y="3618"/>
                </a:cubicBezTo>
                <a:cubicBezTo>
                  <a:pt x="2708" y="4026"/>
                  <a:pt x="2569" y="4477"/>
                  <a:pt x="2407" y="4916"/>
                </a:cubicBezTo>
                <a:lnTo>
                  <a:pt x="2294" y="5197"/>
                </a:lnTo>
                <a:cubicBezTo>
                  <a:pt x="2300" y="5110"/>
                  <a:pt x="2306" y="5015"/>
                  <a:pt x="2314" y="4928"/>
                </a:cubicBezTo>
                <a:cubicBezTo>
                  <a:pt x="2320" y="4821"/>
                  <a:pt x="2332" y="4720"/>
                  <a:pt x="2357" y="4615"/>
                </a:cubicBezTo>
                <a:cubicBezTo>
                  <a:pt x="2401" y="4408"/>
                  <a:pt x="2476" y="4208"/>
                  <a:pt x="2569" y="4020"/>
                </a:cubicBezTo>
                <a:cubicBezTo>
                  <a:pt x="2757" y="3612"/>
                  <a:pt x="3028" y="3248"/>
                  <a:pt x="3278" y="2878"/>
                </a:cubicBezTo>
                <a:cubicBezTo>
                  <a:pt x="3416" y="2684"/>
                  <a:pt x="3547" y="2490"/>
                  <a:pt x="3667" y="2284"/>
                </a:cubicBezTo>
                <a:cubicBezTo>
                  <a:pt x="3780" y="2076"/>
                  <a:pt x="3873" y="1863"/>
                  <a:pt x="3955" y="1644"/>
                </a:cubicBezTo>
                <a:cubicBezTo>
                  <a:pt x="4111" y="1205"/>
                  <a:pt x="4243" y="722"/>
                  <a:pt x="4613" y="410"/>
                </a:cubicBezTo>
                <a:cubicBezTo>
                  <a:pt x="4637" y="390"/>
                  <a:pt x="4657" y="372"/>
                  <a:pt x="4683" y="352"/>
                </a:cubicBezTo>
                <a:close/>
                <a:moveTo>
                  <a:pt x="4613" y="240"/>
                </a:moveTo>
                <a:lnTo>
                  <a:pt x="4613" y="240"/>
                </a:lnTo>
                <a:cubicBezTo>
                  <a:pt x="4331" y="416"/>
                  <a:pt x="4067" y="629"/>
                  <a:pt x="3830" y="855"/>
                </a:cubicBezTo>
                <a:cubicBezTo>
                  <a:pt x="3466" y="1199"/>
                  <a:pt x="3147" y="1587"/>
                  <a:pt x="2878" y="2013"/>
                </a:cubicBezTo>
                <a:cubicBezTo>
                  <a:pt x="2614" y="2427"/>
                  <a:pt x="2395" y="2866"/>
                  <a:pt x="2219" y="3329"/>
                </a:cubicBezTo>
                <a:cubicBezTo>
                  <a:pt x="2050" y="3774"/>
                  <a:pt x="1912" y="4245"/>
                  <a:pt x="1811" y="4714"/>
                </a:cubicBezTo>
                <a:cubicBezTo>
                  <a:pt x="1755" y="4966"/>
                  <a:pt x="1712" y="5223"/>
                  <a:pt x="1674" y="5480"/>
                </a:cubicBezTo>
                <a:cubicBezTo>
                  <a:pt x="1661" y="5442"/>
                  <a:pt x="1649" y="5397"/>
                  <a:pt x="1643" y="5360"/>
                </a:cubicBezTo>
                <a:cubicBezTo>
                  <a:pt x="1585" y="5154"/>
                  <a:pt x="1554" y="4940"/>
                  <a:pt x="1548" y="4728"/>
                </a:cubicBezTo>
                <a:cubicBezTo>
                  <a:pt x="1536" y="4295"/>
                  <a:pt x="1629" y="3863"/>
                  <a:pt x="1780" y="3462"/>
                </a:cubicBezTo>
                <a:cubicBezTo>
                  <a:pt x="1949" y="2985"/>
                  <a:pt x="2207" y="2553"/>
                  <a:pt x="2488" y="2133"/>
                </a:cubicBezTo>
                <a:cubicBezTo>
                  <a:pt x="2632" y="1920"/>
                  <a:pt x="2777" y="1706"/>
                  <a:pt x="2933" y="1500"/>
                </a:cubicBezTo>
                <a:cubicBezTo>
                  <a:pt x="3096" y="1286"/>
                  <a:pt x="3266" y="1086"/>
                  <a:pt x="3460" y="898"/>
                </a:cubicBezTo>
                <a:cubicBezTo>
                  <a:pt x="3660" y="710"/>
                  <a:pt x="3885" y="540"/>
                  <a:pt x="4131" y="416"/>
                </a:cubicBezTo>
                <a:cubicBezTo>
                  <a:pt x="4231" y="372"/>
                  <a:pt x="4325" y="334"/>
                  <a:pt x="4425" y="297"/>
                </a:cubicBezTo>
                <a:cubicBezTo>
                  <a:pt x="4487" y="271"/>
                  <a:pt x="4550" y="253"/>
                  <a:pt x="4613" y="240"/>
                </a:cubicBezTo>
                <a:close/>
                <a:moveTo>
                  <a:pt x="1530" y="5160"/>
                </a:moveTo>
                <a:cubicBezTo>
                  <a:pt x="1548" y="5260"/>
                  <a:pt x="1573" y="5360"/>
                  <a:pt x="1599" y="5455"/>
                </a:cubicBezTo>
                <a:cubicBezTo>
                  <a:pt x="1623" y="5524"/>
                  <a:pt x="1643" y="5593"/>
                  <a:pt x="1649" y="5668"/>
                </a:cubicBezTo>
                <a:cubicBezTo>
                  <a:pt x="1643" y="5686"/>
                  <a:pt x="1643" y="5706"/>
                  <a:pt x="1643" y="5730"/>
                </a:cubicBezTo>
                <a:cubicBezTo>
                  <a:pt x="1617" y="5623"/>
                  <a:pt x="1592" y="5518"/>
                  <a:pt x="1567" y="5411"/>
                </a:cubicBezTo>
                <a:cubicBezTo>
                  <a:pt x="1554" y="5330"/>
                  <a:pt x="1542" y="5241"/>
                  <a:pt x="1530" y="5160"/>
                </a:cubicBezTo>
                <a:close/>
                <a:moveTo>
                  <a:pt x="4588" y="396"/>
                </a:moveTo>
                <a:cubicBezTo>
                  <a:pt x="4281" y="647"/>
                  <a:pt x="4125" y="1049"/>
                  <a:pt x="3992" y="1419"/>
                </a:cubicBezTo>
                <a:cubicBezTo>
                  <a:pt x="3917" y="1644"/>
                  <a:pt x="3836" y="1870"/>
                  <a:pt x="3723" y="2082"/>
                </a:cubicBezTo>
                <a:cubicBezTo>
                  <a:pt x="3616" y="2296"/>
                  <a:pt x="3485" y="2496"/>
                  <a:pt x="3347" y="2697"/>
                </a:cubicBezTo>
                <a:cubicBezTo>
                  <a:pt x="3084" y="3073"/>
                  <a:pt x="2808" y="3436"/>
                  <a:pt x="2589" y="3844"/>
                </a:cubicBezTo>
                <a:cubicBezTo>
                  <a:pt x="2482" y="4032"/>
                  <a:pt x="2395" y="4226"/>
                  <a:pt x="2338" y="4433"/>
                </a:cubicBezTo>
                <a:cubicBezTo>
                  <a:pt x="2306" y="4532"/>
                  <a:pt x="2282" y="4639"/>
                  <a:pt x="2262" y="4740"/>
                </a:cubicBezTo>
                <a:cubicBezTo>
                  <a:pt x="2244" y="4853"/>
                  <a:pt x="2244" y="4960"/>
                  <a:pt x="2238" y="5066"/>
                </a:cubicBezTo>
                <a:cubicBezTo>
                  <a:pt x="2231" y="5172"/>
                  <a:pt x="2225" y="5279"/>
                  <a:pt x="2187" y="5379"/>
                </a:cubicBezTo>
                <a:cubicBezTo>
                  <a:pt x="2150" y="5473"/>
                  <a:pt x="2094" y="5555"/>
                  <a:pt x="2031" y="5637"/>
                </a:cubicBezTo>
                <a:cubicBezTo>
                  <a:pt x="1962" y="5724"/>
                  <a:pt x="1880" y="5805"/>
                  <a:pt x="1811" y="5894"/>
                </a:cubicBezTo>
                <a:cubicBezTo>
                  <a:pt x="1900" y="5548"/>
                  <a:pt x="1999" y="5217"/>
                  <a:pt x="2112" y="4884"/>
                </a:cubicBezTo>
                <a:cubicBezTo>
                  <a:pt x="2262" y="4457"/>
                  <a:pt x="2432" y="4038"/>
                  <a:pt x="2607" y="3624"/>
                </a:cubicBezTo>
                <a:cubicBezTo>
                  <a:pt x="2783" y="3204"/>
                  <a:pt x="2971" y="2785"/>
                  <a:pt x="3159" y="2371"/>
                </a:cubicBezTo>
                <a:cubicBezTo>
                  <a:pt x="3353" y="1945"/>
                  <a:pt x="3560" y="1518"/>
                  <a:pt x="3842" y="1136"/>
                </a:cubicBezTo>
                <a:cubicBezTo>
                  <a:pt x="3974" y="954"/>
                  <a:pt x="4125" y="786"/>
                  <a:pt x="4287" y="635"/>
                </a:cubicBezTo>
                <a:cubicBezTo>
                  <a:pt x="4388" y="546"/>
                  <a:pt x="4487" y="471"/>
                  <a:pt x="4588" y="396"/>
                </a:cubicBezTo>
                <a:close/>
                <a:moveTo>
                  <a:pt x="4825" y="202"/>
                </a:moveTo>
                <a:cubicBezTo>
                  <a:pt x="4813" y="216"/>
                  <a:pt x="4795" y="228"/>
                  <a:pt x="4782" y="246"/>
                </a:cubicBezTo>
                <a:cubicBezTo>
                  <a:pt x="4457" y="422"/>
                  <a:pt x="4174" y="673"/>
                  <a:pt x="3936" y="968"/>
                </a:cubicBezTo>
                <a:cubicBezTo>
                  <a:pt x="3642" y="1330"/>
                  <a:pt x="3416" y="1744"/>
                  <a:pt x="3208" y="2163"/>
                </a:cubicBezTo>
                <a:cubicBezTo>
                  <a:pt x="3008" y="2585"/>
                  <a:pt x="2820" y="3010"/>
                  <a:pt x="2632" y="3430"/>
                </a:cubicBezTo>
                <a:cubicBezTo>
                  <a:pt x="2444" y="3850"/>
                  <a:pt x="2268" y="4277"/>
                  <a:pt x="2106" y="4702"/>
                </a:cubicBezTo>
                <a:cubicBezTo>
                  <a:pt x="1956" y="5128"/>
                  <a:pt x="1817" y="5567"/>
                  <a:pt x="1718" y="6007"/>
                </a:cubicBezTo>
                <a:cubicBezTo>
                  <a:pt x="1718" y="6019"/>
                  <a:pt x="1712" y="6031"/>
                  <a:pt x="1712" y="6044"/>
                </a:cubicBezTo>
                <a:cubicBezTo>
                  <a:pt x="1698" y="6062"/>
                  <a:pt x="1692" y="6082"/>
                  <a:pt x="1686" y="6094"/>
                </a:cubicBezTo>
                <a:lnTo>
                  <a:pt x="1686" y="6068"/>
                </a:lnTo>
                <a:cubicBezTo>
                  <a:pt x="1730" y="5686"/>
                  <a:pt x="1780" y="5298"/>
                  <a:pt x="1862" y="4916"/>
                </a:cubicBezTo>
                <a:cubicBezTo>
                  <a:pt x="1949" y="4445"/>
                  <a:pt x="2074" y="3982"/>
                  <a:pt x="2231" y="3531"/>
                </a:cubicBezTo>
                <a:cubicBezTo>
                  <a:pt x="2395" y="3079"/>
                  <a:pt x="2595" y="2634"/>
                  <a:pt x="2840" y="2221"/>
                </a:cubicBezTo>
                <a:cubicBezTo>
                  <a:pt x="3090" y="1795"/>
                  <a:pt x="3390" y="1393"/>
                  <a:pt x="3735" y="1043"/>
                </a:cubicBezTo>
                <a:cubicBezTo>
                  <a:pt x="3911" y="867"/>
                  <a:pt x="4093" y="697"/>
                  <a:pt x="4287" y="546"/>
                </a:cubicBezTo>
                <a:cubicBezTo>
                  <a:pt x="4443" y="428"/>
                  <a:pt x="4607" y="315"/>
                  <a:pt x="4776" y="208"/>
                </a:cubicBezTo>
                <a:cubicBezTo>
                  <a:pt x="4795" y="208"/>
                  <a:pt x="4807" y="208"/>
                  <a:pt x="4825" y="202"/>
                </a:cubicBezTo>
                <a:close/>
                <a:moveTo>
                  <a:pt x="251" y="3198"/>
                </a:moveTo>
                <a:cubicBezTo>
                  <a:pt x="226" y="3455"/>
                  <a:pt x="238" y="3713"/>
                  <a:pt x="269" y="3968"/>
                </a:cubicBezTo>
                <a:cubicBezTo>
                  <a:pt x="320" y="4338"/>
                  <a:pt x="408" y="4696"/>
                  <a:pt x="495" y="5059"/>
                </a:cubicBezTo>
                <a:cubicBezTo>
                  <a:pt x="590" y="5411"/>
                  <a:pt x="689" y="5767"/>
                  <a:pt x="772" y="6125"/>
                </a:cubicBezTo>
                <a:cubicBezTo>
                  <a:pt x="815" y="6325"/>
                  <a:pt x="847" y="6533"/>
                  <a:pt x="871" y="6733"/>
                </a:cubicBezTo>
                <a:cubicBezTo>
                  <a:pt x="796" y="6507"/>
                  <a:pt x="689" y="6288"/>
                  <a:pt x="590" y="6074"/>
                </a:cubicBezTo>
                <a:cubicBezTo>
                  <a:pt x="414" y="5712"/>
                  <a:pt x="245" y="5354"/>
                  <a:pt x="157" y="4960"/>
                </a:cubicBezTo>
                <a:cubicBezTo>
                  <a:pt x="81" y="4615"/>
                  <a:pt x="63" y="4257"/>
                  <a:pt x="101" y="3901"/>
                </a:cubicBezTo>
                <a:cubicBezTo>
                  <a:pt x="119" y="3731"/>
                  <a:pt x="151" y="3555"/>
                  <a:pt x="194" y="3386"/>
                </a:cubicBezTo>
                <a:cubicBezTo>
                  <a:pt x="214" y="3317"/>
                  <a:pt x="232" y="3261"/>
                  <a:pt x="251" y="3198"/>
                </a:cubicBezTo>
                <a:close/>
                <a:moveTo>
                  <a:pt x="376" y="3060"/>
                </a:moveTo>
                <a:lnTo>
                  <a:pt x="376" y="3060"/>
                </a:lnTo>
                <a:cubicBezTo>
                  <a:pt x="388" y="3117"/>
                  <a:pt x="402" y="3173"/>
                  <a:pt x="408" y="3230"/>
                </a:cubicBezTo>
                <a:cubicBezTo>
                  <a:pt x="445" y="3398"/>
                  <a:pt x="489" y="3562"/>
                  <a:pt x="539" y="3719"/>
                </a:cubicBezTo>
                <a:cubicBezTo>
                  <a:pt x="639" y="4044"/>
                  <a:pt x="758" y="4358"/>
                  <a:pt x="877" y="4677"/>
                </a:cubicBezTo>
                <a:cubicBezTo>
                  <a:pt x="1097" y="5298"/>
                  <a:pt x="1291" y="5949"/>
                  <a:pt x="1209" y="6614"/>
                </a:cubicBezTo>
                <a:cubicBezTo>
                  <a:pt x="1198" y="6725"/>
                  <a:pt x="1181" y="6835"/>
                  <a:pt x="1148" y="6941"/>
                </a:cubicBezTo>
                <a:lnTo>
                  <a:pt x="1148" y="6941"/>
                </a:lnTo>
                <a:cubicBezTo>
                  <a:pt x="1148" y="6941"/>
                  <a:pt x="1148" y="6940"/>
                  <a:pt x="1148" y="6939"/>
                </a:cubicBezTo>
                <a:cubicBezTo>
                  <a:pt x="1166" y="6614"/>
                  <a:pt x="1128" y="6282"/>
                  <a:pt x="1065" y="5961"/>
                </a:cubicBezTo>
                <a:cubicBezTo>
                  <a:pt x="922" y="5254"/>
                  <a:pt x="627" y="4584"/>
                  <a:pt x="477" y="3881"/>
                </a:cubicBezTo>
                <a:cubicBezTo>
                  <a:pt x="420" y="3612"/>
                  <a:pt x="376" y="3337"/>
                  <a:pt x="376" y="3060"/>
                </a:cubicBezTo>
                <a:close/>
                <a:moveTo>
                  <a:pt x="7458" y="4257"/>
                </a:moveTo>
                <a:lnTo>
                  <a:pt x="7458" y="4257"/>
                </a:lnTo>
                <a:cubicBezTo>
                  <a:pt x="7246" y="4277"/>
                  <a:pt x="7038" y="4326"/>
                  <a:pt x="6844" y="4408"/>
                </a:cubicBezTo>
                <a:cubicBezTo>
                  <a:pt x="6343" y="4602"/>
                  <a:pt x="5916" y="4940"/>
                  <a:pt x="5502" y="5279"/>
                </a:cubicBezTo>
                <a:cubicBezTo>
                  <a:pt x="5083" y="5617"/>
                  <a:pt x="4651" y="5969"/>
                  <a:pt x="4143" y="6175"/>
                </a:cubicBezTo>
                <a:cubicBezTo>
                  <a:pt x="3654" y="6369"/>
                  <a:pt x="3127" y="6438"/>
                  <a:pt x="2614" y="6545"/>
                </a:cubicBezTo>
                <a:cubicBezTo>
                  <a:pt x="2144" y="6646"/>
                  <a:pt x="1667" y="6789"/>
                  <a:pt x="1273" y="7077"/>
                </a:cubicBezTo>
                <a:cubicBezTo>
                  <a:pt x="1279" y="7071"/>
                  <a:pt x="1279" y="7065"/>
                  <a:pt x="1285" y="7052"/>
                </a:cubicBezTo>
                <a:cubicBezTo>
                  <a:pt x="1379" y="6953"/>
                  <a:pt x="1498" y="6864"/>
                  <a:pt x="1617" y="6789"/>
                </a:cubicBezTo>
                <a:cubicBezTo>
                  <a:pt x="1843" y="6658"/>
                  <a:pt x="2080" y="6551"/>
                  <a:pt x="2320" y="6458"/>
                </a:cubicBezTo>
                <a:cubicBezTo>
                  <a:pt x="2802" y="6270"/>
                  <a:pt x="3309" y="6149"/>
                  <a:pt x="3804" y="5999"/>
                </a:cubicBezTo>
                <a:cubicBezTo>
                  <a:pt x="4299" y="5849"/>
                  <a:pt x="4788" y="5661"/>
                  <a:pt x="5215" y="5367"/>
                </a:cubicBezTo>
                <a:cubicBezTo>
                  <a:pt x="5684" y="5041"/>
                  <a:pt x="6098" y="4627"/>
                  <a:pt x="6638" y="4420"/>
                </a:cubicBezTo>
                <a:cubicBezTo>
                  <a:pt x="6901" y="4320"/>
                  <a:pt x="7176" y="4263"/>
                  <a:pt x="7458" y="4257"/>
                </a:cubicBezTo>
                <a:close/>
                <a:moveTo>
                  <a:pt x="7653" y="4276"/>
                </a:moveTo>
                <a:cubicBezTo>
                  <a:pt x="7762" y="4276"/>
                  <a:pt x="7870" y="4286"/>
                  <a:pt x="7978" y="4307"/>
                </a:cubicBezTo>
                <a:lnTo>
                  <a:pt x="7998" y="4307"/>
                </a:lnTo>
                <a:cubicBezTo>
                  <a:pt x="7954" y="4320"/>
                  <a:pt x="7909" y="4326"/>
                  <a:pt x="7865" y="4338"/>
                </a:cubicBezTo>
                <a:cubicBezTo>
                  <a:pt x="7741" y="4364"/>
                  <a:pt x="7616" y="4396"/>
                  <a:pt x="7495" y="4433"/>
                </a:cubicBezTo>
                <a:cubicBezTo>
                  <a:pt x="7252" y="4508"/>
                  <a:pt x="7014" y="4608"/>
                  <a:pt x="6794" y="4740"/>
                </a:cubicBezTo>
                <a:cubicBezTo>
                  <a:pt x="6563" y="4871"/>
                  <a:pt x="6343" y="5035"/>
                  <a:pt x="6142" y="5209"/>
                </a:cubicBezTo>
                <a:cubicBezTo>
                  <a:pt x="5930" y="5397"/>
                  <a:pt x="5728" y="5605"/>
                  <a:pt x="5516" y="5793"/>
                </a:cubicBezTo>
                <a:cubicBezTo>
                  <a:pt x="5308" y="5981"/>
                  <a:pt x="5083" y="6157"/>
                  <a:pt x="4833" y="6288"/>
                </a:cubicBezTo>
                <a:cubicBezTo>
                  <a:pt x="4607" y="6401"/>
                  <a:pt x="4362" y="6482"/>
                  <a:pt x="4111" y="6545"/>
                </a:cubicBezTo>
                <a:cubicBezTo>
                  <a:pt x="3604" y="6664"/>
                  <a:pt x="3078" y="6689"/>
                  <a:pt x="2563" y="6777"/>
                </a:cubicBezTo>
                <a:cubicBezTo>
                  <a:pt x="2306" y="6814"/>
                  <a:pt x="2056" y="6871"/>
                  <a:pt x="1811" y="6953"/>
                </a:cubicBezTo>
                <a:cubicBezTo>
                  <a:pt x="1623" y="7014"/>
                  <a:pt x="1435" y="7097"/>
                  <a:pt x="1267" y="7202"/>
                </a:cubicBezTo>
                <a:cubicBezTo>
                  <a:pt x="1261" y="7200"/>
                  <a:pt x="1256" y="7198"/>
                  <a:pt x="1251" y="7198"/>
                </a:cubicBezTo>
                <a:cubicBezTo>
                  <a:pt x="1243" y="7198"/>
                  <a:pt x="1236" y="7202"/>
                  <a:pt x="1229" y="7210"/>
                </a:cubicBezTo>
                <a:cubicBezTo>
                  <a:pt x="1229" y="7216"/>
                  <a:pt x="1229" y="7222"/>
                  <a:pt x="1223" y="7228"/>
                </a:cubicBezTo>
                <a:cubicBezTo>
                  <a:pt x="1215" y="7234"/>
                  <a:pt x="1209" y="7234"/>
                  <a:pt x="1203" y="7240"/>
                </a:cubicBezTo>
                <a:cubicBezTo>
                  <a:pt x="1215" y="7222"/>
                  <a:pt x="1223" y="7196"/>
                  <a:pt x="1229" y="7178"/>
                </a:cubicBezTo>
                <a:cubicBezTo>
                  <a:pt x="1585" y="6889"/>
                  <a:pt x="2025" y="6733"/>
                  <a:pt x="2464" y="6632"/>
                </a:cubicBezTo>
                <a:cubicBezTo>
                  <a:pt x="2965" y="6513"/>
                  <a:pt x="3479" y="6450"/>
                  <a:pt x="3968" y="6288"/>
                </a:cubicBezTo>
                <a:cubicBezTo>
                  <a:pt x="4218" y="6207"/>
                  <a:pt x="4449" y="6094"/>
                  <a:pt x="4675" y="5949"/>
                </a:cubicBezTo>
                <a:cubicBezTo>
                  <a:pt x="4901" y="5811"/>
                  <a:pt x="5114" y="5649"/>
                  <a:pt x="5328" y="5480"/>
                </a:cubicBezTo>
                <a:cubicBezTo>
                  <a:pt x="5748" y="5142"/>
                  <a:pt x="6161" y="4772"/>
                  <a:pt x="6650" y="4532"/>
                </a:cubicBezTo>
                <a:cubicBezTo>
                  <a:pt x="6960" y="4376"/>
                  <a:pt x="7306" y="4276"/>
                  <a:pt x="7653" y="4276"/>
                </a:cubicBezTo>
                <a:close/>
                <a:moveTo>
                  <a:pt x="7133" y="4671"/>
                </a:moveTo>
                <a:cubicBezTo>
                  <a:pt x="7006" y="4746"/>
                  <a:pt x="6888" y="4827"/>
                  <a:pt x="6775" y="4916"/>
                </a:cubicBezTo>
                <a:cubicBezTo>
                  <a:pt x="6575" y="5078"/>
                  <a:pt x="6387" y="5254"/>
                  <a:pt x="6199" y="5429"/>
                </a:cubicBezTo>
                <a:cubicBezTo>
                  <a:pt x="5991" y="5623"/>
                  <a:pt x="5797" y="5825"/>
                  <a:pt x="5591" y="6013"/>
                </a:cubicBezTo>
                <a:cubicBezTo>
                  <a:pt x="5183" y="6389"/>
                  <a:pt x="4744" y="6739"/>
                  <a:pt x="4212" y="6915"/>
                </a:cubicBezTo>
                <a:cubicBezTo>
                  <a:pt x="3754" y="7071"/>
                  <a:pt x="3266" y="7109"/>
                  <a:pt x="2783" y="7127"/>
                </a:cubicBezTo>
                <a:cubicBezTo>
                  <a:pt x="2300" y="7153"/>
                  <a:pt x="1811" y="7153"/>
                  <a:pt x="1336" y="7253"/>
                </a:cubicBezTo>
                <a:cubicBezTo>
                  <a:pt x="1322" y="7253"/>
                  <a:pt x="1310" y="7259"/>
                  <a:pt x="1298" y="7259"/>
                </a:cubicBezTo>
                <a:cubicBezTo>
                  <a:pt x="1310" y="7253"/>
                  <a:pt x="1322" y="7247"/>
                  <a:pt x="1336" y="7240"/>
                </a:cubicBezTo>
                <a:cubicBezTo>
                  <a:pt x="1449" y="7178"/>
                  <a:pt x="1561" y="7127"/>
                  <a:pt x="1680" y="7083"/>
                </a:cubicBezTo>
                <a:cubicBezTo>
                  <a:pt x="1918" y="6990"/>
                  <a:pt x="2169" y="6927"/>
                  <a:pt x="2426" y="6883"/>
                </a:cubicBezTo>
                <a:cubicBezTo>
                  <a:pt x="2933" y="6789"/>
                  <a:pt x="3448" y="6765"/>
                  <a:pt x="3955" y="6664"/>
                </a:cubicBezTo>
                <a:cubicBezTo>
                  <a:pt x="4206" y="6614"/>
                  <a:pt x="4457" y="6551"/>
                  <a:pt x="4695" y="6450"/>
                </a:cubicBezTo>
                <a:cubicBezTo>
                  <a:pt x="4946" y="6345"/>
                  <a:pt x="5171" y="6201"/>
                  <a:pt x="5383" y="6025"/>
                </a:cubicBezTo>
                <a:cubicBezTo>
                  <a:pt x="5817" y="5674"/>
                  <a:pt x="6179" y="5241"/>
                  <a:pt x="6644" y="4934"/>
                </a:cubicBezTo>
                <a:cubicBezTo>
                  <a:pt x="6800" y="4827"/>
                  <a:pt x="6963" y="4740"/>
                  <a:pt x="7133" y="4671"/>
                </a:cubicBezTo>
                <a:close/>
                <a:moveTo>
                  <a:pt x="7759" y="4451"/>
                </a:moveTo>
                <a:lnTo>
                  <a:pt x="7759" y="4451"/>
                </a:lnTo>
                <a:cubicBezTo>
                  <a:pt x="7691" y="4483"/>
                  <a:pt x="7622" y="4508"/>
                  <a:pt x="7552" y="4540"/>
                </a:cubicBezTo>
                <a:cubicBezTo>
                  <a:pt x="7327" y="4653"/>
                  <a:pt x="7113" y="4790"/>
                  <a:pt x="6913" y="4946"/>
                </a:cubicBezTo>
                <a:cubicBezTo>
                  <a:pt x="6901" y="4954"/>
                  <a:pt x="6894" y="4960"/>
                  <a:pt x="6882" y="4966"/>
                </a:cubicBezTo>
                <a:cubicBezTo>
                  <a:pt x="6870" y="4978"/>
                  <a:pt x="6850" y="4991"/>
                  <a:pt x="6832" y="5003"/>
                </a:cubicBezTo>
                <a:cubicBezTo>
                  <a:pt x="6387" y="5348"/>
                  <a:pt x="5991" y="5743"/>
                  <a:pt x="5572" y="6119"/>
                </a:cubicBezTo>
                <a:cubicBezTo>
                  <a:pt x="5158" y="6495"/>
                  <a:pt x="4707" y="6846"/>
                  <a:pt x="4186" y="7065"/>
                </a:cubicBezTo>
                <a:cubicBezTo>
                  <a:pt x="3936" y="7165"/>
                  <a:pt x="3679" y="7234"/>
                  <a:pt x="3410" y="7266"/>
                </a:cubicBezTo>
                <a:cubicBezTo>
                  <a:pt x="3273" y="7280"/>
                  <a:pt x="3135" y="7284"/>
                  <a:pt x="2998" y="7284"/>
                </a:cubicBezTo>
                <a:cubicBezTo>
                  <a:pt x="2884" y="7284"/>
                  <a:pt x="2771" y="7281"/>
                  <a:pt x="2658" y="7278"/>
                </a:cubicBezTo>
                <a:cubicBezTo>
                  <a:pt x="2453" y="7271"/>
                  <a:pt x="2246" y="7260"/>
                  <a:pt x="2041" y="7260"/>
                </a:cubicBezTo>
                <a:cubicBezTo>
                  <a:pt x="1869" y="7260"/>
                  <a:pt x="1698" y="7268"/>
                  <a:pt x="1530" y="7291"/>
                </a:cubicBezTo>
                <a:cubicBezTo>
                  <a:pt x="1479" y="7285"/>
                  <a:pt x="1435" y="7278"/>
                  <a:pt x="1385" y="7272"/>
                </a:cubicBezTo>
                <a:cubicBezTo>
                  <a:pt x="1554" y="7247"/>
                  <a:pt x="1724" y="7222"/>
                  <a:pt x="1892" y="7210"/>
                </a:cubicBezTo>
                <a:cubicBezTo>
                  <a:pt x="2138" y="7190"/>
                  <a:pt x="2381" y="7178"/>
                  <a:pt x="2626" y="7172"/>
                </a:cubicBezTo>
                <a:cubicBezTo>
                  <a:pt x="3103" y="7153"/>
                  <a:pt x="3585" y="7135"/>
                  <a:pt x="4049" y="7008"/>
                </a:cubicBezTo>
                <a:cubicBezTo>
                  <a:pt x="4299" y="6939"/>
                  <a:pt x="4538" y="6840"/>
                  <a:pt x="4764" y="6707"/>
                </a:cubicBezTo>
                <a:cubicBezTo>
                  <a:pt x="5001" y="6571"/>
                  <a:pt x="5221" y="6401"/>
                  <a:pt x="5435" y="6219"/>
                </a:cubicBezTo>
                <a:cubicBezTo>
                  <a:pt x="5647" y="6037"/>
                  <a:pt x="5848" y="5837"/>
                  <a:pt x="6048" y="5643"/>
                </a:cubicBezTo>
                <a:cubicBezTo>
                  <a:pt x="6236" y="5461"/>
                  <a:pt x="6430" y="5279"/>
                  <a:pt x="6630" y="5116"/>
                </a:cubicBezTo>
                <a:cubicBezTo>
                  <a:pt x="6945" y="4859"/>
                  <a:pt x="7283" y="4627"/>
                  <a:pt x="7659" y="4483"/>
                </a:cubicBezTo>
                <a:cubicBezTo>
                  <a:pt x="7691" y="4471"/>
                  <a:pt x="7721" y="4465"/>
                  <a:pt x="7759" y="4451"/>
                </a:cubicBezTo>
                <a:close/>
                <a:moveTo>
                  <a:pt x="358" y="2915"/>
                </a:moveTo>
                <a:lnTo>
                  <a:pt x="358" y="2915"/>
                </a:lnTo>
                <a:cubicBezTo>
                  <a:pt x="320" y="3537"/>
                  <a:pt x="483" y="4150"/>
                  <a:pt x="665" y="4740"/>
                </a:cubicBezTo>
                <a:cubicBezTo>
                  <a:pt x="865" y="5405"/>
                  <a:pt x="1097" y="6082"/>
                  <a:pt x="1085" y="6783"/>
                </a:cubicBezTo>
                <a:cubicBezTo>
                  <a:pt x="1079" y="6953"/>
                  <a:pt x="1059" y="7115"/>
                  <a:pt x="1027" y="7278"/>
                </a:cubicBezTo>
                <a:cubicBezTo>
                  <a:pt x="1021" y="7297"/>
                  <a:pt x="1009" y="7315"/>
                  <a:pt x="1003" y="7335"/>
                </a:cubicBezTo>
                <a:cubicBezTo>
                  <a:pt x="997" y="7278"/>
                  <a:pt x="990" y="7228"/>
                  <a:pt x="984" y="7172"/>
                </a:cubicBezTo>
                <a:cubicBezTo>
                  <a:pt x="984" y="7153"/>
                  <a:pt x="978" y="7141"/>
                  <a:pt x="972" y="7121"/>
                </a:cubicBezTo>
                <a:cubicBezTo>
                  <a:pt x="966" y="6834"/>
                  <a:pt x="922" y="6557"/>
                  <a:pt x="865" y="6276"/>
                </a:cubicBezTo>
                <a:cubicBezTo>
                  <a:pt x="796" y="5918"/>
                  <a:pt x="689" y="5567"/>
                  <a:pt x="590" y="5217"/>
                </a:cubicBezTo>
                <a:cubicBezTo>
                  <a:pt x="489" y="4853"/>
                  <a:pt x="396" y="4489"/>
                  <a:pt x="339" y="4126"/>
                </a:cubicBezTo>
                <a:cubicBezTo>
                  <a:pt x="283" y="3768"/>
                  <a:pt x="263" y="3412"/>
                  <a:pt x="301" y="3060"/>
                </a:cubicBezTo>
                <a:cubicBezTo>
                  <a:pt x="301" y="3048"/>
                  <a:pt x="307" y="3036"/>
                  <a:pt x="313" y="3022"/>
                </a:cubicBezTo>
                <a:cubicBezTo>
                  <a:pt x="320" y="3016"/>
                  <a:pt x="327" y="3004"/>
                  <a:pt x="327" y="2991"/>
                </a:cubicBezTo>
                <a:cubicBezTo>
                  <a:pt x="339" y="2967"/>
                  <a:pt x="345" y="2941"/>
                  <a:pt x="358" y="2915"/>
                </a:cubicBezTo>
                <a:close/>
                <a:moveTo>
                  <a:pt x="6048" y="5755"/>
                </a:moveTo>
                <a:lnTo>
                  <a:pt x="6048" y="5755"/>
                </a:lnTo>
                <a:cubicBezTo>
                  <a:pt x="5961" y="5843"/>
                  <a:pt x="5872" y="5937"/>
                  <a:pt x="5785" y="6031"/>
                </a:cubicBezTo>
                <a:cubicBezTo>
                  <a:pt x="5403" y="6420"/>
                  <a:pt x="5007" y="6814"/>
                  <a:pt x="4532" y="7083"/>
                </a:cubicBezTo>
                <a:cubicBezTo>
                  <a:pt x="4299" y="7216"/>
                  <a:pt x="4049" y="7315"/>
                  <a:pt x="3786" y="7372"/>
                </a:cubicBezTo>
                <a:cubicBezTo>
                  <a:pt x="3535" y="7428"/>
                  <a:pt x="3272" y="7441"/>
                  <a:pt x="3014" y="7441"/>
                </a:cubicBezTo>
                <a:cubicBezTo>
                  <a:pt x="2751" y="7435"/>
                  <a:pt x="2488" y="7410"/>
                  <a:pt x="2225" y="7378"/>
                </a:cubicBezTo>
                <a:cubicBezTo>
                  <a:pt x="2050" y="7353"/>
                  <a:pt x="1874" y="7335"/>
                  <a:pt x="1698" y="7309"/>
                </a:cubicBezTo>
                <a:cubicBezTo>
                  <a:pt x="1820" y="7301"/>
                  <a:pt x="1942" y="7298"/>
                  <a:pt x="2063" y="7298"/>
                </a:cubicBezTo>
                <a:cubicBezTo>
                  <a:pt x="2210" y="7298"/>
                  <a:pt x="2357" y="7303"/>
                  <a:pt x="2502" y="7309"/>
                </a:cubicBezTo>
                <a:cubicBezTo>
                  <a:pt x="2653" y="7317"/>
                  <a:pt x="2805" y="7323"/>
                  <a:pt x="2957" y="7323"/>
                </a:cubicBezTo>
                <a:cubicBezTo>
                  <a:pt x="3056" y="7323"/>
                  <a:pt x="3155" y="7320"/>
                  <a:pt x="3254" y="7315"/>
                </a:cubicBezTo>
                <a:cubicBezTo>
                  <a:pt x="3509" y="7303"/>
                  <a:pt x="3761" y="7259"/>
                  <a:pt x="4012" y="7178"/>
                </a:cubicBezTo>
                <a:cubicBezTo>
                  <a:pt x="4532" y="6996"/>
                  <a:pt x="4995" y="6670"/>
                  <a:pt x="5415" y="6319"/>
                </a:cubicBezTo>
                <a:cubicBezTo>
                  <a:pt x="5629" y="6137"/>
                  <a:pt x="5841" y="5943"/>
                  <a:pt x="6048" y="5755"/>
                </a:cubicBezTo>
                <a:close/>
                <a:moveTo>
                  <a:pt x="5049" y="0"/>
                </a:moveTo>
                <a:cubicBezTo>
                  <a:pt x="5046" y="0"/>
                  <a:pt x="5043" y="1"/>
                  <a:pt x="5039" y="2"/>
                </a:cubicBezTo>
                <a:cubicBezTo>
                  <a:pt x="5007" y="20"/>
                  <a:pt x="4976" y="40"/>
                  <a:pt x="4946" y="52"/>
                </a:cubicBezTo>
                <a:cubicBezTo>
                  <a:pt x="4437" y="178"/>
                  <a:pt x="3961" y="384"/>
                  <a:pt x="3523" y="667"/>
                </a:cubicBezTo>
                <a:cubicBezTo>
                  <a:pt x="3052" y="968"/>
                  <a:pt x="2632" y="1356"/>
                  <a:pt x="2300" y="1813"/>
                </a:cubicBezTo>
                <a:cubicBezTo>
                  <a:pt x="1987" y="2233"/>
                  <a:pt x="1749" y="2715"/>
                  <a:pt x="1599" y="3224"/>
                </a:cubicBezTo>
                <a:cubicBezTo>
                  <a:pt x="1455" y="3725"/>
                  <a:pt x="1391" y="4245"/>
                  <a:pt x="1411" y="4772"/>
                </a:cubicBezTo>
                <a:cubicBezTo>
                  <a:pt x="1423" y="5029"/>
                  <a:pt x="1461" y="5285"/>
                  <a:pt x="1516" y="5542"/>
                </a:cubicBezTo>
                <a:cubicBezTo>
                  <a:pt x="1548" y="5686"/>
                  <a:pt x="1599" y="5849"/>
                  <a:pt x="1605" y="6013"/>
                </a:cubicBezTo>
                <a:cubicBezTo>
                  <a:pt x="1605" y="6056"/>
                  <a:pt x="1599" y="6100"/>
                  <a:pt x="1592" y="6143"/>
                </a:cubicBezTo>
                <a:cubicBezTo>
                  <a:pt x="1585" y="6181"/>
                  <a:pt x="1585" y="6225"/>
                  <a:pt x="1579" y="6270"/>
                </a:cubicBezTo>
                <a:cubicBezTo>
                  <a:pt x="1573" y="6270"/>
                  <a:pt x="1567" y="6276"/>
                  <a:pt x="1561" y="6282"/>
                </a:cubicBezTo>
                <a:cubicBezTo>
                  <a:pt x="1548" y="6294"/>
                  <a:pt x="1554" y="6307"/>
                  <a:pt x="1561" y="6319"/>
                </a:cubicBezTo>
                <a:cubicBezTo>
                  <a:pt x="1449" y="6501"/>
                  <a:pt x="1342" y="6683"/>
                  <a:pt x="1241" y="6871"/>
                </a:cubicBezTo>
                <a:cubicBezTo>
                  <a:pt x="1247" y="6840"/>
                  <a:pt x="1261" y="6808"/>
                  <a:pt x="1261" y="6771"/>
                </a:cubicBezTo>
                <a:cubicBezTo>
                  <a:pt x="1316" y="6464"/>
                  <a:pt x="1310" y="6143"/>
                  <a:pt x="1261" y="5831"/>
                </a:cubicBezTo>
                <a:cubicBezTo>
                  <a:pt x="1154" y="5148"/>
                  <a:pt x="865" y="4514"/>
                  <a:pt x="651" y="3863"/>
                </a:cubicBezTo>
                <a:cubicBezTo>
                  <a:pt x="590" y="3675"/>
                  <a:pt x="533" y="3493"/>
                  <a:pt x="489" y="3299"/>
                </a:cubicBezTo>
                <a:cubicBezTo>
                  <a:pt x="463" y="3204"/>
                  <a:pt x="445" y="3111"/>
                  <a:pt x="426" y="3016"/>
                </a:cubicBezTo>
                <a:cubicBezTo>
                  <a:pt x="414" y="2947"/>
                  <a:pt x="408" y="2872"/>
                  <a:pt x="396" y="2803"/>
                </a:cubicBezTo>
                <a:cubicBezTo>
                  <a:pt x="396" y="2797"/>
                  <a:pt x="402" y="2785"/>
                  <a:pt x="402" y="2779"/>
                </a:cubicBezTo>
                <a:cubicBezTo>
                  <a:pt x="414" y="2759"/>
                  <a:pt x="426" y="2747"/>
                  <a:pt x="426" y="2727"/>
                </a:cubicBezTo>
                <a:cubicBezTo>
                  <a:pt x="432" y="2708"/>
                  <a:pt x="412" y="2687"/>
                  <a:pt x="393" y="2687"/>
                </a:cubicBezTo>
                <a:cubicBezTo>
                  <a:pt x="389" y="2687"/>
                  <a:pt x="386" y="2688"/>
                  <a:pt x="382" y="2690"/>
                </a:cubicBezTo>
                <a:cubicBezTo>
                  <a:pt x="351" y="2709"/>
                  <a:pt x="339" y="2747"/>
                  <a:pt x="320" y="2773"/>
                </a:cubicBezTo>
                <a:cubicBezTo>
                  <a:pt x="307" y="2797"/>
                  <a:pt x="301" y="2822"/>
                  <a:pt x="295" y="2854"/>
                </a:cubicBezTo>
                <a:cubicBezTo>
                  <a:pt x="283" y="2885"/>
                  <a:pt x="283" y="2909"/>
                  <a:pt x="283" y="2941"/>
                </a:cubicBezTo>
                <a:lnTo>
                  <a:pt x="283" y="2961"/>
                </a:lnTo>
                <a:cubicBezTo>
                  <a:pt x="275" y="2973"/>
                  <a:pt x="269" y="2979"/>
                  <a:pt x="269" y="2991"/>
                </a:cubicBezTo>
                <a:cubicBezTo>
                  <a:pt x="232" y="3066"/>
                  <a:pt x="208" y="3149"/>
                  <a:pt x="176" y="3236"/>
                </a:cubicBezTo>
                <a:cubicBezTo>
                  <a:pt x="125" y="3398"/>
                  <a:pt x="81" y="3574"/>
                  <a:pt x="57" y="3750"/>
                </a:cubicBezTo>
                <a:cubicBezTo>
                  <a:pt x="0" y="4095"/>
                  <a:pt x="0" y="4451"/>
                  <a:pt x="57" y="4803"/>
                </a:cubicBezTo>
                <a:cubicBezTo>
                  <a:pt x="119" y="5179"/>
                  <a:pt x="251" y="5536"/>
                  <a:pt x="414" y="5886"/>
                </a:cubicBezTo>
                <a:cubicBezTo>
                  <a:pt x="590" y="6250"/>
                  <a:pt x="778" y="6614"/>
                  <a:pt x="865" y="7008"/>
                </a:cubicBezTo>
                <a:cubicBezTo>
                  <a:pt x="871" y="7034"/>
                  <a:pt x="877" y="7059"/>
                  <a:pt x="885" y="7090"/>
                </a:cubicBezTo>
                <a:cubicBezTo>
                  <a:pt x="877" y="7172"/>
                  <a:pt x="885" y="7253"/>
                  <a:pt x="877" y="7329"/>
                </a:cubicBezTo>
                <a:cubicBezTo>
                  <a:pt x="871" y="7454"/>
                  <a:pt x="865" y="7572"/>
                  <a:pt x="853" y="7699"/>
                </a:cubicBezTo>
                <a:cubicBezTo>
                  <a:pt x="839" y="7812"/>
                  <a:pt x="821" y="7930"/>
                  <a:pt x="802" y="8049"/>
                </a:cubicBezTo>
                <a:cubicBezTo>
                  <a:pt x="784" y="8081"/>
                  <a:pt x="772" y="8112"/>
                  <a:pt x="758" y="8142"/>
                </a:cubicBezTo>
                <a:lnTo>
                  <a:pt x="758" y="8174"/>
                </a:lnTo>
                <a:cubicBezTo>
                  <a:pt x="752" y="8194"/>
                  <a:pt x="746" y="8218"/>
                  <a:pt x="740" y="8237"/>
                </a:cubicBezTo>
                <a:cubicBezTo>
                  <a:pt x="721" y="8281"/>
                  <a:pt x="703" y="8318"/>
                  <a:pt x="689" y="8362"/>
                </a:cubicBezTo>
                <a:cubicBezTo>
                  <a:pt x="677" y="8382"/>
                  <a:pt x="689" y="8394"/>
                  <a:pt x="709" y="8400"/>
                </a:cubicBezTo>
                <a:cubicBezTo>
                  <a:pt x="689" y="8469"/>
                  <a:pt x="677" y="8532"/>
                  <a:pt x="665" y="8594"/>
                </a:cubicBezTo>
                <a:cubicBezTo>
                  <a:pt x="659" y="8619"/>
                  <a:pt x="659" y="8651"/>
                  <a:pt x="651" y="8676"/>
                </a:cubicBezTo>
                <a:cubicBezTo>
                  <a:pt x="639" y="8720"/>
                  <a:pt x="627" y="8764"/>
                  <a:pt x="614" y="8807"/>
                </a:cubicBezTo>
                <a:cubicBezTo>
                  <a:pt x="614" y="8813"/>
                  <a:pt x="621" y="8819"/>
                  <a:pt x="627" y="8819"/>
                </a:cubicBezTo>
                <a:cubicBezTo>
                  <a:pt x="621" y="8857"/>
                  <a:pt x="614" y="8894"/>
                  <a:pt x="608" y="8932"/>
                </a:cubicBezTo>
                <a:cubicBezTo>
                  <a:pt x="602" y="8970"/>
                  <a:pt x="570" y="9052"/>
                  <a:pt x="614" y="9077"/>
                </a:cubicBezTo>
                <a:cubicBezTo>
                  <a:pt x="620" y="9080"/>
                  <a:pt x="626" y="9081"/>
                  <a:pt x="631" y="9081"/>
                </a:cubicBezTo>
                <a:cubicBezTo>
                  <a:pt x="666" y="9081"/>
                  <a:pt x="672" y="9011"/>
                  <a:pt x="677" y="8983"/>
                </a:cubicBezTo>
                <a:cubicBezTo>
                  <a:pt x="677" y="8970"/>
                  <a:pt x="683" y="8964"/>
                  <a:pt x="683" y="8952"/>
                </a:cubicBezTo>
                <a:lnTo>
                  <a:pt x="683" y="9021"/>
                </a:lnTo>
                <a:cubicBezTo>
                  <a:pt x="683" y="9034"/>
                  <a:pt x="692" y="9040"/>
                  <a:pt x="702" y="9040"/>
                </a:cubicBezTo>
                <a:cubicBezTo>
                  <a:pt x="711" y="9040"/>
                  <a:pt x="721" y="9035"/>
                  <a:pt x="727" y="9027"/>
                </a:cubicBezTo>
                <a:cubicBezTo>
                  <a:pt x="752" y="8970"/>
                  <a:pt x="758" y="8908"/>
                  <a:pt x="772" y="8851"/>
                </a:cubicBezTo>
                <a:cubicBezTo>
                  <a:pt x="784" y="8789"/>
                  <a:pt x="796" y="8732"/>
                  <a:pt x="809" y="8669"/>
                </a:cubicBezTo>
                <a:cubicBezTo>
                  <a:pt x="833" y="8550"/>
                  <a:pt x="865" y="8431"/>
                  <a:pt x="897" y="8312"/>
                </a:cubicBezTo>
                <a:cubicBezTo>
                  <a:pt x="960" y="8081"/>
                  <a:pt x="1035" y="7842"/>
                  <a:pt x="1122" y="7616"/>
                </a:cubicBezTo>
                <a:cubicBezTo>
                  <a:pt x="1134" y="7572"/>
                  <a:pt x="1148" y="7529"/>
                  <a:pt x="1166" y="7491"/>
                </a:cubicBezTo>
                <a:cubicBezTo>
                  <a:pt x="1229" y="7416"/>
                  <a:pt x="1322" y="7360"/>
                  <a:pt x="1423" y="7353"/>
                </a:cubicBezTo>
                <a:cubicBezTo>
                  <a:pt x="1429" y="7353"/>
                  <a:pt x="1429" y="7353"/>
                  <a:pt x="1435" y="7347"/>
                </a:cubicBezTo>
                <a:cubicBezTo>
                  <a:pt x="1629" y="7372"/>
                  <a:pt x="1831" y="7404"/>
                  <a:pt x="2031" y="7428"/>
                </a:cubicBezTo>
                <a:cubicBezTo>
                  <a:pt x="2288" y="7460"/>
                  <a:pt x="2551" y="7491"/>
                  <a:pt x="2820" y="7511"/>
                </a:cubicBezTo>
                <a:cubicBezTo>
                  <a:pt x="2899" y="7514"/>
                  <a:pt x="2977" y="7516"/>
                  <a:pt x="3055" y="7516"/>
                </a:cubicBezTo>
                <a:cubicBezTo>
                  <a:pt x="3503" y="7516"/>
                  <a:pt x="3945" y="7452"/>
                  <a:pt x="4356" y="7266"/>
                </a:cubicBezTo>
                <a:cubicBezTo>
                  <a:pt x="4851" y="7034"/>
                  <a:pt x="5265" y="6664"/>
                  <a:pt x="5647" y="6282"/>
                </a:cubicBezTo>
                <a:cubicBezTo>
                  <a:pt x="6023" y="5906"/>
                  <a:pt x="6375" y="5504"/>
                  <a:pt x="6781" y="5160"/>
                </a:cubicBezTo>
                <a:cubicBezTo>
                  <a:pt x="7164" y="4833"/>
                  <a:pt x="7602" y="4552"/>
                  <a:pt x="8097" y="4445"/>
                </a:cubicBezTo>
                <a:cubicBezTo>
                  <a:pt x="8154" y="4427"/>
                  <a:pt x="8217" y="4420"/>
                  <a:pt x="8279" y="4408"/>
                </a:cubicBezTo>
                <a:cubicBezTo>
                  <a:pt x="8311" y="4402"/>
                  <a:pt x="8317" y="4370"/>
                  <a:pt x="8305" y="4352"/>
                </a:cubicBezTo>
                <a:lnTo>
                  <a:pt x="8317" y="4344"/>
                </a:lnTo>
                <a:cubicBezTo>
                  <a:pt x="8346" y="4339"/>
                  <a:pt x="8343" y="4306"/>
                  <a:pt x="8317" y="4306"/>
                </a:cubicBezTo>
                <a:cubicBezTo>
                  <a:pt x="8315" y="4306"/>
                  <a:pt x="8313" y="4306"/>
                  <a:pt x="8311" y="4307"/>
                </a:cubicBezTo>
                <a:lnTo>
                  <a:pt x="8267" y="4307"/>
                </a:lnTo>
                <a:lnTo>
                  <a:pt x="8261" y="4301"/>
                </a:lnTo>
                <a:lnTo>
                  <a:pt x="8247" y="4301"/>
                </a:lnTo>
                <a:cubicBezTo>
                  <a:pt x="8021" y="4220"/>
                  <a:pt x="7779" y="4184"/>
                  <a:pt x="7537" y="4184"/>
                </a:cubicBezTo>
                <a:cubicBezTo>
                  <a:pt x="7290" y="4184"/>
                  <a:pt x="7043" y="4222"/>
                  <a:pt x="6812" y="4289"/>
                </a:cubicBezTo>
                <a:cubicBezTo>
                  <a:pt x="6563" y="4358"/>
                  <a:pt x="6324" y="4471"/>
                  <a:pt x="6104" y="4615"/>
                </a:cubicBezTo>
                <a:cubicBezTo>
                  <a:pt x="5854" y="4778"/>
                  <a:pt x="5623" y="4972"/>
                  <a:pt x="5383" y="5154"/>
                </a:cubicBezTo>
                <a:cubicBezTo>
                  <a:pt x="5158" y="5322"/>
                  <a:pt x="4920" y="5473"/>
                  <a:pt x="4669" y="5593"/>
                </a:cubicBezTo>
                <a:cubicBezTo>
                  <a:pt x="4431" y="5706"/>
                  <a:pt x="4186" y="5799"/>
                  <a:pt x="3943" y="5874"/>
                </a:cubicBezTo>
                <a:cubicBezTo>
                  <a:pt x="3442" y="6037"/>
                  <a:pt x="2921" y="6157"/>
                  <a:pt x="2426" y="6337"/>
                </a:cubicBezTo>
                <a:cubicBezTo>
                  <a:pt x="2181" y="6426"/>
                  <a:pt x="1943" y="6525"/>
                  <a:pt x="1712" y="6652"/>
                </a:cubicBezTo>
                <a:cubicBezTo>
                  <a:pt x="1592" y="6713"/>
                  <a:pt x="1473" y="6789"/>
                  <a:pt x="1366" y="6877"/>
                </a:cubicBezTo>
                <a:cubicBezTo>
                  <a:pt x="1403" y="6796"/>
                  <a:pt x="1441" y="6713"/>
                  <a:pt x="1486" y="6638"/>
                </a:cubicBezTo>
                <a:cubicBezTo>
                  <a:pt x="1492" y="6626"/>
                  <a:pt x="1498" y="6614"/>
                  <a:pt x="1498" y="6608"/>
                </a:cubicBezTo>
                <a:cubicBezTo>
                  <a:pt x="1510" y="6589"/>
                  <a:pt x="1516" y="6577"/>
                  <a:pt x="1530" y="6563"/>
                </a:cubicBezTo>
                <a:cubicBezTo>
                  <a:pt x="1554" y="6519"/>
                  <a:pt x="1579" y="6476"/>
                  <a:pt x="1605" y="6426"/>
                </a:cubicBezTo>
                <a:cubicBezTo>
                  <a:pt x="1617" y="6407"/>
                  <a:pt x="1623" y="6389"/>
                  <a:pt x="1637" y="6363"/>
                </a:cubicBezTo>
                <a:cubicBezTo>
                  <a:pt x="1649" y="6357"/>
                  <a:pt x="1655" y="6351"/>
                  <a:pt x="1661" y="6331"/>
                </a:cubicBezTo>
                <a:lnTo>
                  <a:pt x="1661" y="6313"/>
                </a:lnTo>
                <a:cubicBezTo>
                  <a:pt x="1667" y="6300"/>
                  <a:pt x="1674" y="6288"/>
                  <a:pt x="1686" y="6276"/>
                </a:cubicBezTo>
                <a:cubicBezTo>
                  <a:pt x="1692" y="6270"/>
                  <a:pt x="1704" y="6262"/>
                  <a:pt x="1712" y="6250"/>
                </a:cubicBezTo>
                <a:cubicBezTo>
                  <a:pt x="1712" y="6238"/>
                  <a:pt x="1712" y="6225"/>
                  <a:pt x="1718" y="6219"/>
                </a:cubicBezTo>
                <a:lnTo>
                  <a:pt x="1718" y="6213"/>
                </a:lnTo>
                <a:cubicBezTo>
                  <a:pt x="1868" y="6074"/>
                  <a:pt x="1993" y="5912"/>
                  <a:pt x="2100" y="5736"/>
                </a:cubicBezTo>
                <a:cubicBezTo>
                  <a:pt x="2250" y="5579"/>
                  <a:pt x="2401" y="5435"/>
                  <a:pt x="2557" y="5285"/>
                </a:cubicBezTo>
                <a:cubicBezTo>
                  <a:pt x="2878" y="4978"/>
                  <a:pt x="3228" y="4696"/>
                  <a:pt x="3592" y="4439"/>
                </a:cubicBezTo>
                <a:cubicBezTo>
                  <a:pt x="3691" y="4364"/>
                  <a:pt x="3798" y="4295"/>
                  <a:pt x="3899" y="4226"/>
                </a:cubicBezTo>
                <a:cubicBezTo>
                  <a:pt x="3955" y="4194"/>
                  <a:pt x="4006" y="4156"/>
                  <a:pt x="4055" y="4126"/>
                </a:cubicBezTo>
                <a:cubicBezTo>
                  <a:pt x="4093" y="4107"/>
                  <a:pt x="4137" y="4095"/>
                  <a:pt x="4174" y="4075"/>
                </a:cubicBezTo>
                <a:cubicBezTo>
                  <a:pt x="4180" y="4075"/>
                  <a:pt x="4194" y="4069"/>
                  <a:pt x="4206" y="4063"/>
                </a:cubicBezTo>
                <a:cubicBezTo>
                  <a:pt x="4237" y="4063"/>
                  <a:pt x="4269" y="4063"/>
                  <a:pt x="4299" y="4057"/>
                </a:cubicBezTo>
                <a:cubicBezTo>
                  <a:pt x="4350" y="4057"/>
                  <a:pt x="4400" y="4051"/>
                  <a:pt x="4449" y="4044"/>
                </a:cubicBezTo>
                <a:cubicBezTo>
                  <a:pt x="4501" y="4038"/>
                  <a:pt x="4550" y="4038"/>
                  <a:pt x="4594" y="4020"/>
                </a:cubicBezTo>
                <a:cubicBezTo>
                  <a:pt x="4607" y="4020"/>
                  <a:pt x="4607" y="4014"/>
                  <a:pt x="4607" y="4006"/>
                </a:cubicBezTo>
                <a:cubicBezTo>
                  <a:pt x="4807" y="3994"/>
                  <a:pt x="5013" y="3976"/>
                  <a:pt x="5215" y="3938"/>
                </a:cubicBezTo>
                <a:cubicBezTo>
                  <a:pt x="5666" y="3863"/>
                  <a:pt x="6098" y="3731"/>
                  <a:pt x="6518" y="3555"/>
                </a:cubicBezTo>
                <a:cubicBezTo>
                  <a:pt x="6957" y="3361"/>
                  <a:pt x="7370" y="3117"/>
                  <a:pt x="7766" y="2848"/>
                </a:cubicBezTo>
                <a:cubicBezTo>
                  <a:pt x="7960" y="2709"/>
                  <a:pt x="8154" y="2565"/>
                  <a:pt x="8348" y="2421"/>
                </a:cubicBezTo>
                <a:cubicBezTo>
                  <a:pt x="8518" y="2284"/>
                  <a:pt x="8693" y="2139"/>
                  <a:pt x="8863" y="2001"/>
                </a:cubicBezTo>
                <a:cubicBezTo>
                  <a:pt x="8932" y="1951"/>
                  <a:pt x="8999" y="1900"/>
                  <a:pt x="9063" y="1851"/>
                </a:cubicBezTo>
                <a:cubicBezTo>
                  <a:pt x="9088" y="1845"/>
                  <a:pt x="9106" y="1839"/>
                  <a:pt x="9126" y="1825"/>
                </a:cubicBezTo>
                <a:cubicBezTo>
                  <a:pt x="9138" y="1825"/>
                  <a:pt x="9138" y="1813"/>
                  <a:pt x="9132" y="1807"/>
                </a:cubicBezTo>
                <a:cubicBezTo>
                  <a:pt x="9376" y="1637"/>
                  <a:pt x="9633" y="1487"/>
                  <a:pt x="9922" y="1425"/>
                </a:cubicBezTo>
                <a:lnTo>
                  <a:pt x="9940" y="1425"/>
                </a:lnTo>
                <a:cubicBezTo>
                  <a:pt x="9997" y="1419"/>
                  <a:pt x="10046" y="1411"/>
                  <a:pt x="10104" y="1405"/>
                </a:cubicBezTo>
                <a:cubicBezTo>
                  <a:pt x="10122" y="1399"/>
                  <a:pt x="10135" y="1381"/>
                  <a:pt x="10128" y="1362"/>
                </a:cubicBezTo>
                <a:lnTo>
                  <a:pt x="10128" y="1350"/>
                </a:lnTo>
                <a:cubicBezTo>
                  <a:pt x="10128" y="1336"/>
                  <a:pt x="10122" y="1330"/>
                  <a:pt x="10116" y="1324"/>
                </a:cubicBezTo>
                <a:cubicBezTo>
                  <a:pt x="10098" y="1303"/>
                  <a:pt x="10072" y="1290"/>
                  <a:pt x="10046" y="1290"/>
                </a:cubicBezTo>
                <a:cubicBezTo>
                  <a:pt x="10033" y="1290"/>
                  <a:pt x="10021" y="1293"/>
                  <a:pt x="10009" y="1299"/>
                </a:cubicBezTo>
                <a:cubicBezTo>
                  <a:pt x="9997" y="1306"/>
                  <a:pt x="9997" y="1312"/>
                  <a:pt x="9991" y="1318"/>
                </a:cubicBezTo>
                <a:cubicBezTo>
                  <a:pt x="9991" y="1296"/>
                  <a:pt x="9976" y="1279"/>
                  <a:pt x="9951" y="1279"/>
                </a:cubicBezTo>
                <a:cubicBezTo>
                  <a:pt x="9948" y="1279"/>
                  <a:pt x="9944" y="1280"/>
                  <a:pt x="9940" y="1280"/>
                </a:cubicBezTo>
                <a:cubicBezTo>
                  <a:pt x="9846" y="1318"/>
                  <a:pt x="9746" y="1350"/>
                  <a:pt x="9646" y="1374"/>
                </a:cubicBezTo>
                <a:cubicBezTo>
                  <a:pt x="9546" y="1399"/>
                  <a:pt x="9439" y="1411"/>
                  <a:pt x="9338" y="1425"/>
                </a:cubicBezTo>
                <a:cubicBezTo>
                  <a:pt x="9197" y="1441"/>
                  <a:pt x="9054" y="1446"/>
                  <a:pt x="8912" y="1446"/>
                </a:cubicBezTo>
                <a:cubicBezTo>
                  <a:pt x="8841" y="1446"/>
                  <a:pt x="8770" y="1445"/>
                  <a:pt x="8699" y="1443"/>
                </a:cubicBezTo>
                <a:cubicBezTo>
                  <a:pt x="8593" y="1443"/>
                  <a:pt x="8486" y="1441"/>
                  <a:pt x="8381" y="1441"/>
                </a:cubicBezTo>
                <a:cubicBezTo>
                  <a:pt x="8275" y="1441"/>
                  <a:pt x="8170" y="1443"/>
                  <a:pt x="8067" y="1449"/>
                </a:cubicBezTo>
                <a:cubicBezTo>
                  <a:pt x="7834" y="1456"/>
                  <a:pt x="7602" y="1487"/>
                  <a:pt x="7383" y="1538"/>
                </a:cubicBezTo>
                <a:cubicBezTo>
                  <a:pt x="6925" y="1637"/>
                  <a:pt x="6494" y="1807"/>
                  <a:pt x="6074" y="2001"/>
                </a:cubicBezTo>
                <a:cubicBezTo>
                  <a:pt x="5866" y="2096"/>
                  <a:pt x="5653" y="2201"/>
                  <a:pt x="5453" y="2314"/>
                </a:cubicBezTo>
                <a:cubicBezTo>
                  <a:pt x="5221" y="2434"/>
                  <a:pt x="4995" y="2565"/>
                  <a:pt x="4795" y="2735"/>
                </a:cubicBezTo>
                <a:cubicBezTo>
                  <a:pt x="4701" y="2816"/>
                  <a:pt x="4613" y="2909"/>
                  <a:pt x="4538" y="3010"/>
                </a:cubicBezTo>
                <a:cubicBezTo>
                  <a:pt x="4469" y="3104"/>
                  <a:pt x="4412" y="3210"/>
                  <a:pt x="4356" y="3317"/>
                </a:cubicBezTo>
                <a:cubicBezTo>
                  <a:pt x="4243" y="3525"/>
                  <a:pt x="4149" y="3743"/>
                  <a:pt x="3986" y="3919"/>
                </a:cubicBezTo>
                <a:cubicBezTo>
                  <a:pt x="3974" y="3931"/>
                  <a:pt x="3968" y="3944"/>
                  <a:pt x="3955" y="3956"/>
                </a:cubicBezTo>
                <a:cubicBezTo>
                  <a:pt x="3936" y="3956"/>
                  <a:pt x="3923" y="3962"/>
                  <a:pt x="3911" y="3962"/>
                </a:cubicBezTo>
                <a:lnTo>
                  <a:pt x="3905" y="3968"/>
                </a:lnTo>
                <a:cubicBezTo>
                  <a:pt x="3917" y="3976"/>
                  <a:pt x="3923" y="3976"/>
                  <a:pt x="3936" y="3976"/>
                </a:cubicBezTo>
                <a:cubicBezTo>
                  <a:pt x="3911" y="4000"/>
                  <a:pt x="3885" y="4026"/>
                  <a:pt x="3861" y="4044"/>
                </a:cubicBezTo>
                <a:lnTo>
                  <a:pt x="3855" y="4051"/>
                </a:lnTo>
                <a:cubicBezTo>
                  <a:pt x="3780" y="4119"/>
                  <a:pt x="3697" y="4182"/>
                  <a:pt x="3604" y="4226"/>
                </a:cubicBezTo>
                <a:cubicBezTo>
                  <a:pt x="3592" y="4232"/>
                  <a:pt x="3585" y="4245"/>
                  <a:pt x="3585" y="4257"/>
                </a:cubicBezTo>
                <a:cubicBezTo>
                  <a:pt x="3503" y="4314"/>
                  <a:pt x="3422" y="4376"/>
                  <a:pt x="3341" y="4439"/>
                </a:cubicBezTo>
                <a:cubicBezTo>
                  <a:pt x="2965" y="4728"/>
                  <a:pt x="2607" y="5047"/>
                  <a:pt x="2282" y="5397"/>
                </a:cubicBezTo>
                <a:cubicBezTo>
                  <a:pt x="2320" y="5316"/>
                  <a:pt x="2351" y="5241"/>
                  <a:pt x="2381" y="5160"/>
                </a:cubicBezTo>
                <a:cubicBezTo>
                  <a:pt x="2563" y="4728"/>
                  <a:pt x="2696" y="4269"/>
                  <a:pt x="2902" y="3850"/>
                </a:cubicBezTo>
                <a:cubicBezTo>
                  <a:pt x="3014" y="3637"/>
                  <a:pt x="3147" y="3436"/>
                  <a:pt x="3297" y="3248"/>
                </a:cubicBezTo>
                <a:cubicBezTo>
                  <a:pt x="3448" y="3054"/>
                  <a:pt x="3604" y="2866"/>
                  <a:pt x="3735" y="2660"/>
                </a:cubicBezTo>
                <a:cubicBezTo>
                  <a:pt x="3986" y="2264"/>
                  <a:pt x="4105" y="1813"/>
                  <a:pt x="4249" y="1374"/>
                </a:cubicBezTo>
                <a:cubicBezTo>
                  <a:pt x="4394" y="942"/>
                  <a:pt x="4588" y="491"/>
                  <a:pt x="4952" y="196"/>
                </a:cubicBezTo>
                <a:cubicBezTo>
                  <a:pt x="4995" y="158"/>
                  <a:pt x="5039" y="127"/>
                  <a:pt x="5089" y="95"/>
                </a:cubicBezTo>
                <a:cubicBezTo>
                  <a:pt x="5125" y="78"/>
                  <a:pt x="5115" y="20"/>
                  <a:pt x="5076" y="20"/>
                </a:cubicBezTo>
                <a:cubicBezTo>
                  <a:pt x="5075" y="20"/>
                  <a:pt x="5073" y="20"/>
                  <a:pt x="5071" y="20"/>
                </a:cubicBezTo>
                <a:cubicBezTo>
                  <a:pt x="5071" y="10"/>
                  <a:pt x="5063" y="0"/>
                  <a:pt x="5049"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7"/>
          <p:cNvSpPr txBox="1">
            <a:spLocks noGrp="1"/>
          </p:cNvSpPr>
          <p:nvPr>
            <p:ph type="title"/>
          </p:nvPr>
        </p:nvSpPr>
        <p:spPr>
          <a:xfrm>
            <a:off x="3160233" y="1906267"/>
            <a:ext cx="5024800" cy="1040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6667">
                <a:solidFill>
                  <a:schemeClr val="lt2"/>
                </a:solidFill>
              </a:defRPr>
            </a:lvl1pPr>
            <a:lvl2pPr lvl="1" algn="r" rtl="0">
              <a:spcBef>
                <a:spcPts val="0"/>
              </a:spcBef>
              <a:spcAft>
                <a:spcPts val="0"/>
              </a:spcAft>
              <a:buClr>
                <a:schemeClr val="lt2"/>
              </a:buClr>
              <a:buSzPts val="2800"/>
              <a:buNone/>
              <a:defRPr>
                <a:solidFill>
                  <a:schemeClr val="lt2"/>
                </a:solidFill>
                <a:latin typeface="Roboto"/>
                <a:ea typeface="Roboto"/>
                <a:cs typeface="Roboto"/>
                <a:sym typeface="Roboto"/>
              </a:defRPr>
            </a:lvl2pPr>
            <a:lvl3pPr lvl="2" algn="r" rtl="0">
              <a:spcBef>
                <a:spcPts val="0"/>
              </a:spcBef>
              <a:spcAft>
                <a:spcPts val="0"/>
              </a:spcAft>
              <a:buClr>
                <a:schemeClr val="lt2"/>
              </a:buClr>
              <a:buSzPts val="2800"/>
              <a:buNone/>
              <a:defRPr>
                <a:solidFill>
                  <a:schemeClr val="lt2"/>
                </a:solidFill>
                <a:latin typeface="Roboto"/>
                <a:ea typeface="Roboto"/>
                <a:cs typeface="Roboto"/>
                <a:sym typeface="Roboto"/>
              </a:defRPr>
            </a:lvl3pPr>
            <a:lvl4pPr lvl="3" algn="r" rtl="0">
              <a:spcBef>
                <a:spcPts val="0"/>
              </a:spcBef>
              <a:spcAft>
                <a:spcPts val="0"/>
              </a:spcAft>
              <a:buClr>
                <a:schemeClr val="lt2"/>
              </a:buClr>
              <a:buSzPts val="2800"/>
              <a:buNone/>
              <a:defRPr>
                <a:solidFill>
                  <a:schemeClr val="lt2"/>
                </a:solidFill>
                <a:latin typeface="Roboto"/>
                <a:ea typeface="Roboto"/>
                <a:cs typeface="Roboto"/>
                <a:sym typeface="Roboto"/>
              </a:defRPr>
            </a:lvl4pPr>
            <a:lvl5pPr lvl="4" algn="r" rtl="0">
              <a:spcBef>
                <a:spcPts val="0"/>
              </a:spcBef>
              <a:spcAft>
                <a:spcPts val="0"/>
              </a:spcAft>
              <a:buClr>
                <a:schemeClr val="lt2"/>
              </a:buClr>
              <a:buSzPts val="2800"/>
              <a:buNone/>
              <a:defRPr>
                <a:solidFill>
                  <a:schemeClr val="lt2"/>
                </a:solidFill>
                <a:latin typeface="Roboto"/>
                <a:ea typeface="Roboto"/>
                <a:cs typeface="Roboto"/>
                <a:sym typeface="Roboto"/>
              </a:defRPr>
            </a:lvl5pPr>
            <a:lvl6pPr lvl="5" algn="r" rtl="0">
              <a:spcBef>
                <a:spcPts val="0"/>
              </a:spcBef>
              <a:spcAft>
                <a:spcPts val="0"/>
              </a:spcAft>
              <a:buClr>
                <a:schemeClr val="lt2"/>
              </a:buClr>
              <a:buSzPts val="2800"/>
              <a:buNone/>
              <a:defRPr>
                <a:solidFill>
                  <a:schemeClr val="lt2"/>
                </a:solidFill>
                <a:latin typeface="Roboto"/>
                <a:ea typeface="Roboto"/>
                <a:cs typeface="Roboto"/>
                <a:sym typeface="Roboto"/>
              </a:defRPr>
            </a:lvl6pPr>
            <a:lvl7pPr lvl="6" algn="r" rtl="0">
              <a:spcBef>
                <a:spcPts val="0"/>
              </a:spcBef>
              <a:spcAft>
                <a:spcPts val="0"/>
              </a:spcAft>
              <a:buClr>
                <a:schemeClr val="lt2"/>
              </a:buClr>
              <a:buSzPts val="2800"/>
              <a:buNone/>
              <a:defRPr>
                <a:solidFill>
                  <a:schemeClr val="lt2"/>
                </a:solidFill>
                <a:latin typeface="Roboto"/>
                <a:ea typeface="Roboto"/>
                <a:cs typeface="Roboto"/>
                <a:sym typeface="Roboto"/>
              </a:defRPr>
            </a:lvl7pPr>
            <a:lvl8pPr lvl="7" algn="r" rtl="0">
              <a:spcBef>
                <a:spcPts val="0"/>
              </a:spcBef>
              <a:spcAft>
                <a:spcPts val="0"/>
              </a:spcAft>
              <a:buClr>
                <a:schemeClr val="lt2"/>
              </a:buClr>
              <a:buSzPts val="2800"/>
              <a:buNone/>
              <a:defRPr>
                <a:solidFill>
                  <a:schemeClr val="lt2"/>
                </a:solidFill>
                <a:latin typeface="Roboto"/>
                <a:ea typeface="Roboto"/>
                <a:cs typeface="Roboto"/>
                <a:sym typeface="Roboto"/>
              </a:defRPr>
            </a:lvl8pPr>
            <a:lvl9pPr lvl="8" algn="r" rtl="0">
              <a:spcBef>
                <a:spcPts val="0"/>
              </a:spcBef>
              <a:spcAft>
                <a:spcPts val="0"/>
              </a:spcAft>
              <a:buClr>
                <a:schemeClr val="lt2"/>
              </a:buClr>
              <a:buSzPts val="2800"/>
              <a:buNone/>
              <a:defRPr>
                <a:solidFill>
                  <a:schemeClr val="lt2"/>
                </a:solidFill>
                <a:latin typeface="Roboto"/>
                <a:ea typeface="Roboto"/>
                <a:cs typeface="Roboto"/>
                <a:sym typeface="Roboto"/>
              </a:defRPr>
            </a:lvl9pPr>
          </a:lstStyle>
          <a:p>
            <a:endParaRPr/>
          </a:p>
        </p:txBody>
      </p:sp>
      <p:sp>
        <p:nvSpPr>
          <p:cNvPr id="144" name="Google Shape;144;p7"/>
          <p:cNvSpPr txBox="1">
            <a:spLocks noGrp="1"/>
          </p:cNvSpPr>
          <p:nvPr>
            <p:ph type="subTitle" idx="1"/>
          </p:nvPr>
        </p:nvSpPr>
        <p:spPr>
          <a:xfrm>
            <a:off x="5810400" y="3452633"/>
            <a:ext cx="5412800" cy="26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400"/>
              <a:buChar char="●"/>
              <a:defRPr>
                <a:solidFill>
                  <a:schemeClr val="lt2"/>
                </a:solidFill>
              </a:defRPr>
            </a:lvl1pPr>
            <a:lvl2pPr lvl="1" algn="r" rtl="0">
              <a:lnSpc>
                <a:spcPct val="100000"/>
              </a:lnSpc>
              <a:spcBef>
                <a:spcPts val="0"/>
              </a:spcBef>
              <a:spcAft>
                <a:spcPts val="0"/>
              </a:spcAft>
              <a:buClr>
                <a:schemeClr val="lt2"/>
              </a:buClr>
              <a:buSzPts val="1400"/>
              <a:buChar char="○"/>
              <a:defRPr sz="2800">
                <a:solidFill>
                  <a:schemeClr val="lt2"/>
                </a:solidFill>
              </a:defRPr>
            </a:lvl2pPr>
            <a:lvl3pPr lvl="2" algn="r" rtl="0">
              <a:lnSpc>
                <a:spcPct val="100000"/>
              </a:lnSpc>
              <a:spcBef>
                <a:spcPts val="0"/>
              </a:spcBef>
              <a:spcAft>
                <a:spcPts val="0"/>
              </a:spcAft>
              <a:buClr>
                <a:schemeClr val="lt2"/>
              </a:buClr>
              <a:buSzPts val="1400"/>
              <a:buChar char="■"/>
              <a:defRPr sz="2800">
                <a:solidFill>
                  <a:schemeClr val="lt2"/>
                </a:solidFill>
              </a:defRPr>
            </a:lvl3pPr>
            <a:lvl4pPr lvl="3" algn="r" rtl="0">
              <a:lnSpc>
                <a:spcPct val="100000"/>
              </a:lnSpc>
              <a:spcBef>
                <a:spcPts val="0"/>
              </a:spcBef>
              <a:spcAft>
                <a:spcPts val="0"/>
              </a:spcAft>
              <a:buClr>
                <a:schemeClr val="lt2"/>
              </a:buClr>
              <a:buSzPts val="1400"/>
              <a:buChar char="●"/>
              <a:defRPr sz="2800">
                <a:solidFill>
                  <a:schemeClr val="lt2"/>
                </a:solidFill>
              </a:defRPr>
            </a:lvl4pPr>
            <a:lvl5pPr lvl="4" algn="r" rtl="0">
              <a:lnSpc>
                <a:spcPct val="100000"/>
              </a:lnSpc>
              <a:spcBef>
                <a:spcPts val="0"/>
              </a:spcBef>
              <a:spcAft>
                <a:spcPts val="0"/>
              </a:spcAft>
              <a:buClr>
                <a:schemeClr val="lt2"/>
              </a:buClr>
              <a:buSzPts val="1400"/>
              <a:buChar char="○"/>
              <a:defRPr sz="2800">
                <a:solidFill>
                  <a:schemeClr val="lt2"/>
                </a:solidFill>
              </a:defRPr>
            </a:lvl5pPr>
            <a:lvl6pPr lvl="5" algn="r" rtl="0">
              <a:lnSpc>
                <a:spcPct val="100000"/>
              </a:lnSpc>
              <a:spcBef>
                <a:spcPts val="0"/>
              </a:spcBef>
              <a:spcAft>
                <a:spcPts val="0"/>
              </a:spcAft>
              <a:buClr>
                <a:schemeClr val="lt2"/>
              </a:buClr>
              <a:buSzPts val="1400"/>
              <a:buChar char="■"/>
              <a:defRPr sz="2800">
                <a:solidFill>
                  <a:schemeClr val="lt2"/>
                </a:solidFill>
              </a:defRPr>
            </a:lvl6pPr>
            <a:lvl7pPr lvl="6" algn="r" rtl="0">
              <a:lnSpc>
                <a:spcPct val="100000"/>
              </a:lnSpc>
              <a:spcBef>
                <a:spcPts val="0"/>
              </a:spcBef>
              <a:spcAft>
                <a:spcPts val="0"/>
              </a:spcAft>
              <a:buClr>
                <a:schemeClr val="lt2"/>
              </a:buClr>
              <a:buSzPts val="1400"/>
              <a:buChar char="●"/>
              <a:defRPr sz="2800">
                <a:solidFill>
                  <a:schemeClr val="lt2"/>
                </a:solidFill>
              </a:defRPr>
            </a:lvl7pPr>
            <a:lvl8pPr lvl="7" algn="r" rtl="0">
              <a:lnSpc>
                <a:spcPct val="100000"/>
              </a:lnSpc>
              <a:spcBef>
                <a:spcPts val="0"/>
              </a:spcBef>
              <a:spcAft>
                <a:spcPts val="0"/>
              </a:spcAft>
              <a:buClr>
                <a:schemeClr val="lt2"/>
              </a:buClr>
              <a:buSzPts val="1400"/>
              <a:buChar char="○"/>
              <a:defRPr sz="2800">
                <a:solidFill>
                  <a:schemeClr val="lt2"/>
                </a:solidFill>
              </a:defRPr>
            </a:lvl8pPr>
            <a:lvl9pPr lvl="8" algn="r" rtl="0">
              <a:lnSpc>
                <a:spcPct val="100000"/>
              </a:lnSpc>
              <a:spcBef>
                <a:spcPts val="0"/>
              </a:spcBef>
              <a:spcAft>
                <a:spcPts val="0"/>
              </a:spcAft>
              <a:buClr>
                <a:schemeClr val="lt2"/>
              </a:buClr>
              <a:buSzPts val="1400"/>
              <a:buChar char="■"/>
              <a:defRPr sz="2800">
                <a:solidFill>
                  <a:schemeClr val="lt2"/>
                </a:solidFill>
              </a:defRPr>
            </a:lvl9pPr>
          </a:lstStyle>
          <a:p>
            <a:endParaRPr/>
          </a:p>
        </p:txBody>
      </p:sp>
    </p:spTree>
    <p:extLst>
      <p:ext uri="{BB962C8B-B14F-4D97-AF65-F5344CB8AC3E}">
        <p14:creationId xmlns="" xmlns:p14="http://schemas.microsoft.com/office/powerpoint/2010/main" val="309930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5"/>
        <p:cNvGrpSpPr/>
        <p:nvPr/>
      </p:nvGrpSpPr>
      <p:grpSpPr>
        <a:xfrm>
          <a:off x="0" y="0"/>
          <a:ext cx="0" cy="0"/>
          <a:chOff x="0" y="0"/>
          <a:chExt cx="0" cy="0"/>
        </a:xfrm>
      </p:grpSpPr>
      <p:sp>
        <p:nvSpPr>
          <p:cNvPr id="146" name="Google Shape;146;p8"/>
          <p:cNvSpPr/>
          <p:nvPr/>
        </p:nvSpPr>
        <p:spPr>
          <a:xfrm>
            <a:off x="-380967" y="1"/>
            <a:ext cx="12953960" cy="6861031"/>
          </a:xfrm>
          <a:custGeom>
            <a:avLst/>
            <a:gdLst/>
            <a:ahLst/>
            <a:cxnLst/>
            <a:rect l="l" t="t" r="r" b="b"/>
            <a:pathLst>
              <a:path w="6518" h="3668" extrusionOk="0">
                <a:moveTo>
                  <a:pt x="3258" y="339"/>
                </a:moveTo>
                <a:cubicBezTo>
                  <a:pt x="4600" y="339"/>
                  <a:pt x="5685" y="1004"/>
                  <a:pt x="5685" y="1819"/>
                </a:cubicBezTo>
                <a:cubicBezTo>
                  <a:pt x="5685" y="2640"/>
                  <a:pt x="4600" y="3297"/>
                  <a:pt x="3258" y="3297"/>
                </a:cubicBezTo>
                <a:cubicBezTo>
                  <a:pt x="1924" y="3297"/>
                  <a:pt x="840" y="2640"/>
                  <a:pt x="840" y="1819"/>
                </a:cubicBezTo>
                <a:cubicBezTo>
                  <a:pt x="840" y="1004"/>
                  <a:pt x="1924" y="339"/>
                  <a:pt x="3258" y="339"/>
                </a:cubicBezTo>
                <a:close/>
                <a:moveTo>
                  <a:pt x="0" y="0"/>
                </a:moveTo>
                <a:lnTo>
                  <a:pt x="0" y="3667"/>
                </a:lnTo>
                <a:lnTo>
                  <a:pt x="6518" y="3667"/>
                </a:lnTo>
                <a:lnTo>
                  <a:pt x="651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7" name="Google Shape;147;p8"/>
          <p:cNvGrpSpPr/>
          <p:nvPr/>
        </p:nvGrpSpPr>
        <p:grpSpPr>
          <a:xfrm>
            <a:off x="10269901" y="4633800"/>
            <a:ext cx="1924201" cy="2224189"/>
            <a:chOff x="7702425" y="3475350"/>
            <a:chExt cx="1443151" cy="1668142"/>
          </a:xfrm>
        </p:grpSpPr>
        <p:sp>
          <p:nvSpPr>
            <p:cNvPr id="148" name="Google Shape;148;p8"/>
            <p:cNvSpPr/>
            <p:nvPr/>
          </p:nvSpPr>
          <p:spPr>
            <a:xfrm>
              <a:off x="7702425" y="3475350"/>
              <a:ext cx="1443151" cy="1668142"/>
            </a:xfrm>
            <a:custGeom>
              <a:avLst/>
              <a:gdLst/>
              <a:ahLst/>
              <a:cxnLst/>
              <a:rect l="l" t="t" r="r" b="b"/>
              <a:pathLst>
                <a:path w="6651" h="7688" extrusionOk="0">
                  <a:moveTo>
                    <a:pt x="3297" y="312"/>
                  </a:moveTo>
                  <a:lnTo>
                    <a:pt x="3297" y="312"/>
                  </a:lnTo>
                  <a:cubicBezTo>
                    <a:pt x="3272" y="381"/>
                    <a:pt x="3266" y="438"/>
                    <a:pt x="3253" y="500"/>
                  </a:cubicBezTo>
                  <a:cubicBezTo>
                    <a:pt x="3241" y="551"/>
                    <a:pt x="3215" y="594"/>
                    <a:pt x="3191" y="638"/>
                  </a:cubicBezTo>
                  <a:cubicBezTo>
                    <a:pt x="3160" y="688"/>
                    <a:pt x="3128" y="739"/>
                    <a:pt x="3090" y="776"/>
                  </a:cubicBezTo>
                  <a:cubicBezTo>
                    <a:pt x="3021" y="864"/>
                    <a:pt x="2952" y="951"/>
                    <a:pt x="2914" y="1064"/>
                  </a:cubicBezTo>
                  <a:cubicBezTo>
                    <a:pt x="2859" y="982"/>
                    <a:pt x="2802" y="907"/>
                    <a:pt x="2732" y="832"/>
                  </a:cubicBezTo>
                  <a:cubicBezTo>
                    <a:pt x="2764" y="782"/>
                    <a:pt x="2802" y="739"/>
                    <a:pt x="2845" y="701"/>
                  </a:cubicBezTo>
                  <a:cubicBezTo>
                    <a:pt x="2877" y="663"/>
                    <a:pt x="2914" y="632"/>
                    <a:pt x="2958" y="606"/>
                  </a:cubicBezTo>
                  <a:cubicBezTo>
                    <a:pt x="3059" y="537"/>
                    <a:pt x="3146" y="456"/>
                    <a:pt x="3229" y="369"/>
                  </a:cubicBezTo>
                  <a:cubicBezTo>
                    <a:pt x="3247" y="349"/>
                    <a:pt x="3266" y="331"/>
                    <a:pt x="3297" y="312"/>
                  </a:cubicBezTo>
                  <a:close/>
                  <a:moveTo>
                    <a:pt x="4312" y="167"/>
                  </a:moveTo>
                  <a:cubicBezTo>
                    <a:pt x="4369" y="293"/>
                    <a:pt x="4425" y="418"/>
                    <a:pt x="4482" y="543"/>
                  </a:cubicBezTo>
                  <a:cubicBezTo>
                    <a:pt x="4563" y="725"/>
                    <a:pt x="4626" y="907"/>
                    <a:pt x="4670" y="1101"/>
                  </a:cubicBezTo>
                  <a:cubicBezTo>
                    <a:pt x="4682" y="1152"/>
                    <a:pt x="4695" y="1196"/>
                    <a:pt x="4695" y="1246"/>
                  </a:cubicBezTo>
                  <a:cubicBezTo>
                    <a:pt x="4682" y="1240"/>
                    <a:pt x="4682" y="1228"/>
                    <a:pt x="4682" y="1214"/>
                  </a:cubicBezTo>
                  <a:cubicBezTo>
                    <a:pt x="4632" y="1070"/>
                    <a:pt x="4557" y="933"/>
                    <a:pt x="4470" y="800"/>
                  </a:cubicBezTo>
                  <a:cubicBezTo>
                    <a:pt x="4419" y="719"/>
                    <a:pt x="4369" y="638"/>
                    <a:pt x="4331" y="557"/>
                  </a:cubicBezTo>
                  <a:cubicBezTo>
                    <a:pt x="4312" y="500"/>
                    <a:pt x="4294" y="444"/>
                    <a:pt x="4300" y="387"/>
                  </a:cubicBezTo>
                  <a:lnTo>
                    <a:pt x="4300" y="199"/>
                  </a:lnTo>
                  <a:cubicBezTo>
                    <a:pt x="4300" y="193"/>
                    <a:pt x="4300" y="181"/>
                    <a:pt x="4312" y="167"/>
                  </a:cubicBezTo>
                  <a:close/>
                  <a:moveTo>
                    <a:pt x="3396" y="261"/>
                  </a:moveTo>
                  <a:cubicBezTo>
                    <a:pt x="3412" y="261"/>
                    <a:pt x="3429" y="268"/>
                    <a:pt x="3447" y="280"/>
                  </a:cubicBezTo>
                  <a:cubicBezTo>
                    <a:pt x="3473" y="293"/>
                    <a:pt x="3485" y="312"/>
                    <a:pt x="3498" y="337"/>
                  </a:cubicBezTo>
                  <a:cubicBezTo>
                    <a:pt x="3536" y="400"/>
                    <a:pt x="3573" y="462"/>
                    <a:pt x="3611" y="531"/>
                  </a:cubicBezTo>
                  <a:cubicBezTo>
                    <a:pt x="3611" y="537"/>
                    <a:pt x="3617" y="543"/>
                    <a:pt x="3617" y="551"/>
                  </a:cubicBezTo>
                  <a:cubicBezTo>
                    <a:pt x="3642" y="594"/>
                    <a:pt x="3635" y="626"/>
                    <a:pt x="3597" y="670"/>
                  </a:cubicBezTo>
                  <a:cubicBezTo>
                    <a:pt x="3391" y="907"/>
                    <a:pt x="3241" y="1182"/>
                    <a:pt x="3154" y="1491"/>
                  </a:cubicBezTo>
                  <a:cubicBezTo>
                    <a:pt x="3154" y="1497"/>
                    <a:pt x="3154" y="1503"/>
                    <a:pt x="3146" y="1515"/>
                  </a:cubicBezTo>
                  <a:lnTo>
                    <a:pt x="3140" y="1521"/>
                  </a:lnTo>
                  <a:cubicBezTo>
                    <a:pt x="3102" y="1402"/>
                    <a:pt x="3059" y="1295"/>
                    <a:pt x="3003" y="1196"/>
                  </a:cubicBezTo>
                  <a:cubicBezTo>
                    <a:pt x="2984" y="1164"/>
                    <a:pt x="2978" y="1133"/>
                    <a:pt x="2990" y="1095"/>
                  </a:cubicBezTo>
                  <a:cubicBezTo>
                    <a:pt x="3009" y="1008"/>
                    <a:pt x="3059" y="927"/>
                    <a:pt x="3109" y="844"/>
                  </a:cubicBezTo>
                  <a:cubicBezTo>
                    <a:pt x="3160" y="782"/>
                    <a:pt x="3209" y="713"/>
                    <a:pt x="3241" y="638"/>
                  </a:cubicBezTo>
                  <a:cubicBezTo>
                    <a:pt x="3272" y="569"/>
                    <a:pt x="3291" y="494"/>
                    <a:pt x="3297" y="418"/>
                  </a:cubicBezTo>
                  <a:cubicBezTo>
                    <a:pt x="3304" y="375"/>
                    <a:pt x="3316" y="337"/>
                    <a:pt x="3334" y="299"/>
                  </a:cubicBezTo>
                  <a:cubicBezTo>
                    <a:pt x="3353" y="274"/>
                    <a:pt x="3373" y="261"/>
                    <a:pt x="3396" y="261"/>
                  </a:cubicBezTo>
                  <a:close/>
                  <a:moveTo>
                    <a:pt x="5247" y="705"/>
                  </a:moveTo>
                  <a:cubicBezTo>
                    <a:pt x="5278" y="705"/>
                    <a:pt x="5292" y="723"/>
                    <a:pt x="5297" y="763"/>
                  </a:cubicBezTo>
                  <a:cubicBezTo>
                    <a:pt x="5321" y="907"/>
                    <a:pt x="5341" y="1058"/>
                    <a:pt x="5327" y="1202"/>
                  </a:cubicBezTo>
                  <a:cubicBezTo>
                    <a:pt x="5327" y="1234"/>
                    <a:pt x="5321" y="1258"/>
                    <a:pt x="5315" y="1289"/>
                  </a:cubicBezTo>
                  <a:cubicBezTo>
                    <a:pt x="5271" y="1315"/>
                    <a:pt x="5234" y="1340"/>
                    <a:pt x="5190" y="1358"/>
                  </a:cubicBezTo>
                  <a:cubicBezTo>
                    <a:pt x="5102" y="1402"/>
                    <a:pt x="5020" y="1453"/>
                    <a:pt x="4939" y="1509"/>
                  </a:cubicBezTo>
                  <a:cubicBezTo>
                    <a:pt x="4864" y="1566"/>
                    <a:pt x="4801" y="1628"/>
                    <a:pt x="4751" y="1709"/>
                  </a:cubicBezTo>
                  <a:cubicBezTo>
                    <a:pt x="4757" y="1459"/>
                    <a:pt x="4745" y="1208"/>
                    <a:pt x="4664" y="964"/>
                  </a:cubicBezTo>
                  <a:cubicBezTo>
                    <a:pt x="4713" y="913"/>
                    <a:pt x="4771" y="876"/>
                    <a:pt x="4838" y="852"/>
                  </a:cubicBezTo>
                  <a:cubicBezTo>
                    <a:pt x="4889" y="832"/>
                    <a:pt x="4939" y="814"/>
                    <a:pt x="4989" y="794"/>
                  </a:cubicBezTo>
                  <a:cubicBezTo>
                    <a:pt x="5058" y="769"/>
                    <a:pt x="5121" y="745"/>
                    <a:pt x="5184" y="719"/>
                  </a:cubicBezTo>
                  <a:cubicBezTo>
                    <a:pt x="5190" y="719"/>
                    <a:pt x="5196" y="719"/>
                    <a:pt x="5202" y="713"/>
                  </a:cubicBezTo>
                  <a:cubicBezTo>
                    <a:pt x="5220" y="708"/>
                    <a:pt x="5235" y="705"/>
                    <a:pt x="5247" y="705"/>
                  </a:cubicBezTo>
                  <a:close/>
                  <a:moveTo>
                    <a:pt x="5598" y="1252"/>
                  </a:moveTo>
                  <a:cubicBezTo>
                    <a:pt x="5622" y="1295"/>
                    <a:pt x="5628" y="1346"/>
                    <a:pt x="5635" y="1390"/>
                  </a:cubicBezTo>
                  <a:cubicBezTo>
                    <a:pt x="5660" y="1515"/>
                    <a:pt x="5685" y="1641"/>
                    <a:pt x="5697" y="1766"/>
                  </a:cubicBezTo>
                  <a:cubicBezTo>
                    <a:pt x="5717" y="1954"/>
                    <a:pt x="5697" y="2136"/>
                    <a:pt x="5622" y="2318"/>
                  </a:cubicBezTo>
                  <a:cubicBezTo>
                    <a:pt x="5598" y="2386"/>
                    <a:pt x="5560" y="2443"/>
                    <a:pt x="5491" y="2481"/>
                  </a:cubicBezTo>
                  <a:cubicBezTo>
                    <a:pt x="5447" y="2506"/>
                    <a:pt x="5410" y="2544"/>
                    <a:pt x="5365" y="2574"/>
                  </a:cubicBezTo>
                  <a:cubicBezTo>
                    <a:pt x="5347" y="2556"/>
                    <a:pt x="5347" y="2524"/>
                    <a:pt x="5341" y="2506"/>
                  </a:cubicBezTo>
                  <a:cubicBezTo>
                    <a:pt x="5327" y="2399"/>
                    <a:pt x="5341" y="2292"/>
                    <a:pt x="5347" y="2186"/>
                  </a:cubicBezTo>
                  <a:cubicBezTo>
                    <a:pt x="5359" y="1998"/>
                    <a:pt x="5428" y="1822"/>
                    <a:pt x="5491" y="1653"/>
                  </a:cubicBezTo>
                  <a:cubicBezTo>
                    <a:pt x="5515" y="1590"/>
                    <a:pt x="5541" y="1528"/>
                    <a:pt x="5566" y="1465"/>
                  </a:cubicBezTo>
                  <a:cubicBezTo>
                    <a:pt x="5590" y="1396"/>
                    <a:pt x="5598" y="1327"/>
                    <a:pt x="5598" y="1252"/>
                  </a:cubicBezTo>
                  <a:close/>
                  <a:moveTo>
                    <a:pt x="1912" y="310"/>
                  </a:moveTo>
                  <a:cubicBezTo>
                    <a:pt x="1931" y="310"/>
                    <a:pt x="1945" y="320"/>
                    <a:pt x="1956" y="331"/>
                  </a:cubicBezTo>
                  <a:cubicBezTo>
                    <a:pt x="2081" y="418"/>
                    <a:pt x="2220" y="494"/>
                    <a:pt x="2350" y="569"/>
                  </a:cubicBezTo>
                  <a:cubicBezTo>
                    <a:pt x="2526" y="670"/>
                    <a:pt x="2677" y="800"/>
                    <a:pt x="2796" y="957"/>
                  </a:cubicBezTo>
                  <a:cubicBezTo>
                    <a:pt x="2859" y="1040"/>
                    <a:pt x="2920" y="1115"/>
                    <a:pt x="2972" y="1202"/>
                  </a:cubicBezTo>
                  <a:cubicBezTo>
                    <a:pt x="3033" y="1321"/>
                    <a:pt x="3090" y="1440"/>
                    <a:pt x="3122" y="1572"/>
                  </a:cubicBezTo>
                  <a:cubicBezTo>
                    <a:pt x="3134" y="1616"/>
                    <a:pt x="3116" y="1653"/>
                    <a:pt x="3109" y="1691"/>
                  </a:cubicBezTo>
                  <a:cubicBezTo>
                    <a:pt x="3090" y="1841"/>
                    <a:pt x="3078" y="1986"/>
                    <a:pt x="3090" y="2136"/>
                  </a:cubicBezTo>
                  <a:cubicBezTo>
                    <a:pt x="3096" y="2192"/>
                    <a:pt x="3102" y="2255"/>
                    <a:pt x="3116" y="2311"/>
                  </a:cubicBezTo>
                  <a:cubicBezTo>
                    <a:pt x="3128" y="2368"/>
                    <a:pt x="3146" y="2423"/>
                    <a:pt x="3166" y="2487"/>
                  </a:cubicBezTo>
                  <a:cubicBezTo>
                    <a:pt x="3140" y="2493"/>
                    <a:pt x="3116" y="2506"/>
                    <a:pt x="3090" y="2518"/>
                  </a:cubicBezTo>
                  <a:cubicBezTo>
                    <a:pt x="3070" y="2508"/>
                    <a:pt x="3051" y="2503"/>
                    <a:pt x="3033" y="2503"/>
                  </a:cubicBezTo>
                  <a:cubicBezTo>
                    <a:pt x="2993" y="2503"/>
                    <a:pt x="2958" y="2526"/>
                    <a:pt x="2928" y="2568"/>
                  </a:cubicBezTo>
                  <a:cubicBezTo>
                    <a:pt x="2914" y="2564"/>
                    <a:pt x="2901" y="2562"/>
                    <a:pt x="2888" y="2562"/>
                  </a:cubicBezTo>
                  <a:cubicBezTo>
                    <a:pt x="2841" y="2562"/>
                    <a:pt x="2801" y="2586"/>
                    <a:pt x="2778" y="2631"/>
                  </a:cubicBezTo>
                  <a:cubicBezTo>
                    <a:pt x="2726" y="2311"/>
                    <a:pt x="2596" y="2023"/>
                    <a:pt x="2426" y="1754"/>
                  </a:cubicBezTo>
                  <a:cubicBezTo>
                    <a:pt x="2238" y="1459"/>
                    <a:pt x="1980" y="1252"/>
                    <a:pt x="1649" y="1145"/>
                  </a:cubicBezTo>
                  <a:cubicBezTo>
                    <a:pt x="1624" y="1133"/>
                    <a:pt x="1586" y="1127"/>
                    <a:pt x="1561" y="1107"/>
                  </a:cubicBezTo>
                  <a:cubicBezTo>
                    <a:pt x="1561" y="1046"/>
                    <a:pt x="1580" y="988"/>
                    <a:pt x="1612" y="939"/>
                  </a:cubicBezTo>
                  <a:cubicBezTo>
                    <a:pt x="1636" y="876"/>
                    <a:pt x="1668" y="814"/>
                    <a:pt x="1699" y="757"/>
                  </a:cubicBezTo>
                  <a:cubicBezTo>
                    <a:pt x="1749" y="670"/>
                    <a:pt x="1792" y="575"/>
                    <a:pt x="1824" y="475"/>
                  </a:cubicBezTo>
                  <a:cubicBezTo>
                    <a:pt x="1837" y="438"/>
                    <a:pt x="1856" y="400"/>
                    <a:pt x="1868" y="363"/>
                  </a:cubicBezTo>
                  <a:cubicBezTo>
                    <a:pt x="1875" y="343"/>
                    <a:pt x="1887" y="325"/>
                    <a:pt x="1899" y="312"/>
                  </a:cubicBezTo>
                  <a:cubicBezTo>
                    <a:pt x="1904" y="310"/>
                    <a:pt x="1908" y="310"/>
                    <a:pt x="1912" y="310"/>
                  </a:cubicBezTo>
                  <a:close/>
                  <a:moveTo>
                    <a:pt x="127" y="2177"/>
                  </a:moveTo>
                  <a:cubicBezTo>
                    <a:pt x="135" y="2177"/>
                    <a:pt x="143" y="2178"/>
                    <a:pt x="151" y="2180"/>
                  </a:cubicBezTo>
                  <a:cubicBezTo>
                    <a:pt x="427" y="2223"/>
                    <a:pt x="678" y="2324"/>
                    <a:pt x="890" y="2506"/>
                  </a:cubicBezTo>
                  <a:cubicBezTo>
                    <a:pt x="1048" y="2631"/>
                    <a:pt x="1185" y="2769"/>
                    <a:pt x="1311" y="2926"/>
                  </a:cubicBezTo>
                  <a:cubicBezTo>
                    <a:pt x="1317" y="2926"/>
                    <a:pt x="1323" y="2932"/>
                    <a:pt x="1323" y="2938"/>
                  </a:cubicBezTo>
                  <a:cubicBezTo>
                    <a:pt x="1320" y="2940"/>
                    <a:pt x="1317" y="2940"/>
                    <a:pt x="1315" y="2940"/>
                  </a:cubicBezTo>
                  <a:cubicBezTo>
                    <a:pt x="1310" y="2940"/>
                    <a:pt x="1309" y="2936"/>
                    <a:pt x="1304" y="2932"/>
                  </a:cubicBezTo>
                  <a:cubicBezTo>
                    <a:pt x="1003" y="2687"/>
                    <a:pt x="672" y="2506"/>
                    <a:pt x="302" y="2393"/>
                  </a:cubicBezTo>
                  <a:cubicBezTo>
                    <a:pt x="233" y="2368"/>
                    <a:pt x="163" y="2342"/>
                    <a:pt x="100" y="2311"/>
                  </a:cubicBezTo>
                  <a:cubicBezTo>
                    <a:pt x="82" y="2299"/>
                    <a:pt x="63" y="2286"/>
                    <a:pt x="45" y="2273"/>
                  </a:cubicBezTo>
                  <a:cubicBezTo>
                    <a:pt x="19" y="2249"/>
                    <a:pt x="19" y="2217"/>
                    <a:pt x="51" y="2198"/>
                  </a:cubicBezTo>
                  <a:cubicBezTo>
                    <a:pt x="74" y="2184"/>
                    <a:pt x="101" y="2177"/>
                    <a:pt x="127" y="2177"/>
                  </a:cubicBezTo>
                  <a:close/>
                  <a:moveTo>
                    <a:pt x="4241" y="30"/>
                  </a:moveTo>
                  <a:cubicBezTo>
                    <a:pt x="4255" y="30"/>
                    <a:pt x="4264" y="38"/>
                    <a:pt x="4268" y="54"/>
                  </a:cubicBezTo>
                  <a:cubicBezTo>
                    <a:pt x="4282" y="92"/>
                    <a:pt x="4282" y="137"/>
                    <a:pt x="4274" y="175"/>
                  </a:cubicBezTo>
                  <a:cubicBezTo>
                    <a:pt x="4262" y="287"/>
                    <a:pt x="4262" y="393"/>
                    <a:pt x="4274" y="500"/>
                  </a:cubicBezTo>
                  <a:cubicBezTo>
                    <a:pt x="4288" y="606"/>
                    <a:pt x="4312" y="701"/>
                    <a:pt x="4363" y="788"/>
                  </a:cubicBezTo>
                  <a:cubicBezTo>
                    <a:pt x="4401" y="858"/>
                    <a:pt x="4444" y="927"/>
                    <a:pt x="4494" y="988"/>
                  </a:cubicBezTo>
                  <a:cubicBezTo>
                    <a:pt x="4557" y="1077"/>
                    <a:pt x="4620" y="1170"/>
                    <a:pt x="4664" y="1277"/>
                  </a:cubicBezTo>
                  <a:cubicBezTo>
                    <a:pt x="4695" y="1364"/>
                    <a:pt x="4713" y="1459"/>
                    <a:pt x="4719" y="1552"/>
                  </a:cubicBezTo>
                  <a:cubicBezTo>
                    <a:pt x="4719" y="1772"/>
                    <a:pt x="4676" y="1986"/>
                    <a:pt x="4595" y="2186"/>
                  </a:cubicBezTo>
                  <a:cubicBezTo>
                    <a:pt x="4513" y="2405"/>
                    <a:pt x="4407" y="2611"/>
                    <a:pt x="4268" y="2799"/>
                  </a:cubicBezTo>
                  <a:cubicBezTo>
                    <a:pt x="4219" y="2863"/>
                    <a:pt x="4161" y="2912"/>
                    <a:pt x="4106" y="2969"/>
                  </a:cubicBezTo>
                  <a:cubicBezTo>
                    <a:pt x="4094" y="2981"/>
                    <a:pt x="4074" y="2987"/>
                    <a:pt x="4062" y="2995"/>
                  </a:cubicBezTo>
                  <a:cubicBezTo>
                    <a:pt x="3987" y="3019"/>
                    <a:pt x="3918" y="3057"/>
                    <a:pt x="3843" y="3057"/>
                  </a:cubicBezTo>
                  <a:cubicBezTo>
                    <a:pt x="3827" y="3057"/>
                    <a:pt x="3817" y="3065"/>
                    <a:pt x="3804" y="3065"/>
                  </a:cubicBezTo>
                  <a:cubicBezTo>
                    <a:pt x="3800" y="3065"/>
                    <a:pt x="3797" y="3064"/>
                    <a:pt x="3793" y="3063"/>
                  </a:cubicBezTo>
                  <a:cubicBezTo>
                    <a:pt x="3811" y="3007"/>
                    <a:pt x="3843" y="2957"/>
                    <a:pt x="3793" y="2906"/>
                  </a:cubicBezTo>
                  <a:cubicBezTo>
                    <a:pt x="3823" y="2837"/>
                    <a:pt x="3805" y="2775"/>
                    <a:pt x="3748" y="2732"/>
                  </a:cubicBezTo>
                  <a:cubicBezTo>
                    <a:pt x="3730" y="2643"/>
                    <a:pt x="3704" y="2619"/>
                    <a:pt x="3623" y="2599"/>
                  </a:cubicBezTo>
                  <a:cubicBezTo>
                    <a:pt x="3579" y="2530"/>
                    <a:pt x="3560" y="2524"/>
                    <a:pt x="3435" y="2524"/>
                  </a:cubicBezTo>
                  <a:cubicBezTo>
                    <a:pt x="3414" y="2500"/>
                    <a:pt x="3390" y="2492"/>
                    <a:pt x="3365" y="2492"/>
                  </a:cubicBezTo>
                  <a:cubicBezTo>
                    <a:pt x="3337" y="2492"/>
                    <a:pt x="3307" y="2502"/>
                    <a:pt x="3278" y="2512"/>
                  </a:cubicBezTo>
                  <a:cubicBezTo>
                    <a:pt x="3256" y="2500"/>
                    <a:pt x="3235" y="2485"/>
                    <a:pt x="3206" y="2485"/>
                  </a:cubicBezTo>
                  <a:cubicBezTo>
                    <a:pt x="3201" y="2485"/>
                    <a:pt x="3196" y="2486"/>
                    <a:pt x="3191" y="2487"/>
                  </a:cubicBezTo>
                  <a:cubicBezTo>
                    <a:pt x="3166" y="2417"/>
                    <a:pt x="3146" y="2348"/>
                    <a:pt x="3134" y="2280"/>
                  </a:cubicBezTo>
                  <a:cubicBezTo>
                    <a:pt x="3116" y="2160"/>
                    <a:pt x="3109" y="2035"/>
                    <a:pt x="3116" y="1916"/>
                  </a:cubicBezTo>
                  <a:cubicBezTo>
                    <a:pt x="3122" y="1822"/>
                    <a:pt x="3134" y="1734"/>
                    <a:pt x="3154" y="1641"/>
                  </a:cubicBezTo>
                  <a:cubicBezTo>
                    <a:pt x="3191" y="1453"/>
                    <a:pt x="3253" y="1277"/>
                    <a:pt x="3334" y="1115"/>
                  </a:cubicBezTo>
                  <a:cubicBezTo>
                    <a:pt x="3423" y="951"/>
                    <a:pt x="3530" y="800"/>
                    <a:pt x="3648" y="656"/>
                  </a:cubicBezTo>
                  <a:cubicBezTo>
                    <a:pt x="3730" y="563"/>
                    <a:pt x="3817" y="481"/>
                    <a:pt x="3898" y="387"/>
                  </a:cubicBezTo>
                  <a:cubicBezTo>
                    <a:pt x="3967" y="306"/>
                    <a:pt x="4043" y="230"/>
                    <a:pt x="4112" y="149"/>
                  </a:cubicBezTo>
                  <a:cubicBezTo>
                    <a:pt x="4137" y="117"/>
                    <a:pt x="4161" y="86"/>
                    <a:pt x="4193" y="62"/>
                  </a:cubicBezTo>
                  <a:cubicBezTo>
                    <a:pt x="4199" y="48"/>
                    <a:pt x="4213" y="42"/>
                    <a:pt x="4219" y="36"/>
                  </a:cubicBezTo>
                  <a:cubicBezTo>
                    <a:pt x="4227" y="32"/>
                    <a:pt x="4235" y="30"/>
                    <a:pt x="4241" y="30"/>
                  </a:cubicBezTo>
                  <a:close/>
                  <a:moveTo>
                    <a:pt x="5552" y="1155"/>
                  </a:moveTo>
                  <a:cubicBezTo>
                    <a:pt x="5557" y="1155"/>
                    <a:pt x="5561" y="1156"/>
                    <a:pt x="5566" y="1158"/>
                  </a:cubicBezTo>
                  <a:cubicBezTo>
                    <a:pt x="5584" y="1170"/>
                    <a:pt x="5578" y="1196"/>
                    <a:pt x="5578" y="1214"/>
                  </a:cubicBezTo>
                  <a:cubicBezTo>
                    <a:pt x="5578" y="1315"/>
                    <a:pt x="5560" y="1408"/>
                    <a:pt x="5523" y="1503"/>
                  </a:cubicBezTo>
                  <a:cubicBezTo>
                    <a:pt x="5453" y="1659"/>
                    <a:pt x="5390" y="1822"/>
                    <a:pt x="5327" y="1986"/>
                  </a:cubicBezTo>
                  <a:cubicBezTo>
                    <a:pt x="5278" y="2098"/>
                    <a:pt x="5259" y="2223"/>
                    <a:pt x="5252" y="2342"/>
                  </a:cubicBezTo>
                  <a:cubicBezTo>
                    <a:pt x="5246" y="2431"/>
                    <a:pt x="5259" y="2512"/>
                    <a:pt x="5271" y="2593"/>
                  </a:cubicBezTo>
                  <a:cubicBezTo>
                    <a:pt x="5278" y="2611"/>
                    <a:pt x="5278" y="2625"/>
                    <a:pt x="5284" y="2643"/>
                  </a:cubicBezTo>
                  <a:cubicBezTo>
                    <a:pt x="5259" y="2675"/>
                    <a:pt x="5228" y="2706"/>
                    <a:pt x="5202" y="2738"/>
                  </a:cubicBezTo>
                  <a:cubicBezTo>
                    <a:pt x="5121" y="2825"/>
                    <a:pt x="5052" y="2926"/>
                    <a:pt x="4983" y="3025"/>
                  </a:cubicBezTo>
                  <a:cubicBezTo>
                    <a:pt x="4959" y="3057"/>
                    <a:pt x="4933" y="3094"/>
                    <a:pt x="4907" y="3126"/>
                  </a:cubicBezTo>
                  <a:cubicBezTo>
                    <a:pt x="4832" y="3227"/>
                    <a:pt x="4739" y="3282"/>
                    <a:pt x="4626" y="3326"/>
                  </a:cubicBezTo>
                  <a:cubicBezTo>
                    <a:pt x="4589" y="3338"/>
                    <a:pt x="4550" y="3353"/>
                    <a:pt x="4508" y="3353"/>
                  </a:cubicBezTo>
                  <a:cubicBezTo>
                    <a:pt x="4501" y="3353"/>
                    <a:pt x="4495" y="3352"/>
                    <a:pt x="4488" y="3351"/>
                  </a:cubicBezTo>
                  <a:cubicBezTo>
                    <a:pt x="4470" y="3258"/>
                    <a:pt x="4438" y="3175"/>
                    <a:pt x="4381" y="3100"/>
                  </a:cubicBezTo>
                  <a:cubicBezTo>
                    <a:pt x="4319" y="3033"/>
                    <a:pt x="4244" y="2987"/>
                    <a:pt x="4155" y="2987"/>
                  </a:cubicBezTo>
                  <a:cubicBezTo>
                    <a:pt x="4143" y="2969"/>
                    <a:pt x="4155" y="2969"/>
                    <a:pt x="4161" y="2963"/>
                  </a:cubicBezTo>
                  <a:cubicBezTo>
                    <a:pt x="4300" y="2837"/>
                    <a:pt x="4395" y="2675"/>
                    <a:pt x="4482" y="2512"/>
                  </a:cubicBezTo>
                  <a:cubicBezTo>
                    <a:pt x="4589" y="2324"/>
                    <a:pt x="4658" y="2123"/>
                    <a:pt x="4719" y="1910"/>
                  </a:cubicBezTo>
                  <a:cubicBezTo>
                    <a:pt x="4733" y="1853"/>
                    <a:pt x="4745" y="1792"/>
                    <a:pt x="4783" y="1728"/>
                  </a:cubicBezTo>
                  <a:cubicBezTo>
                    <a:pt x="4826" y="1653"/>
                    <a:pt x="4889" y="1590"/>
                    <a:pt x="4959" y="1540"/>
                  </a:cubicBezTo>
                  <a:cubicBezTo>
                    <a:pt x="5026" y="1483"/>
                    <a:pt x="5102" y="1440"/>
                    <a:pt x="5184" y="1396"/>
                  </a:cubicBezTo>
                  <a:cubicBezTo>
                    <a:pt x="5208" y="1390"/>
                    <a:pt x="5228" y="1378"/>
                    <a:pt x="5246" y="1364"/>
                  </a:cubicBezTo>
                  <a:cubicBezTo>
                    <a:pt x="5347" y="1315"/>
                    <a:pt x="5434" y="1258"/>
                    <a:pt x="5509" y="1182"/>
                  </a:cubicBezTo>
                  <a:cubicBezTo>
                    <a:pt x="5525" y="1173"/>
                    <a:pt x="5536" y="1155"/>
                    <a:pt x="5552" y="1155"/>
                  </a:cubicBezTo>
                  <a:close/>
                  <a:moveTo>
                    <a:pt x="1054" y="994"/>
                  </a:moveTo>
                  <a:cubicBezTo>
                    <a:pt x="1072" y="1020"/>
                    <a:pt x="1091" y="1052"/>
                    <a:pt x="1109" y="1077"/>
                  </a:cubicBezTo>
                  <a:cubicBezTo>
                    <a:pt x="1167" y="1164"/>
                    <a:pt x="1228" y="1246"/>
                    <a:pt x="1279" y="1340"/>
                  </a:cubicBezTo>
                  <a:cubicBezTo>
                    <a:pt x="1404" y="1546"/>
                    <a:pt x="1499" y="1766"/>
                    <a:pt x="1549" y="2004"/>
                  </a:cubicBezTo>
                  <a:cubicBezTo>
                    <a:pt x="1567" y="2085"/>
                    <a:pt x="1574" y="2168"/>
                    <a:pt x="1580" y="2255"/>
                  </a:cubicBezTo>
                  <a:cubicBezTo>
                    <a:pt x="1592" y="2393"/>
                    <a:pt x="1598" y="2536"/>
                    <a:pt x="1604" y="2681"/>
                  </a:cubicBezTo>
                  <a:cubicBezTo>
                    <a:pt x="1612" y="2813"/>
                    <a:pt x="1624" y="2938"/>
                    <a:pt x="1649" y="3063"/>
                  </a:cubicBezTo>
                  <a:cubicBezTo>
                    <a:pt x="1674" y="3169"/>
                    <a:pt x="1711" y="3264"/>
                    <a:pt x="1768" y="3357"/>
                  </a:cubicBezTo>
                  <a:cubicBezTo>
                    <a:pt x="1774" y="3377"/>
                    <a:pt x="1786" y="3395"/>
                    <a:pt x="1800" y="3421"/>
                  </a:cubicBezTo>
                  <a:cubicBezTo>
                    <a:pt x="1786" y="3421"/>
                    <a:pt x="1780" y="3409"/>
                    <a:pt x="1774" y="3401"/>
                  </a:cubicBezTo>
                  <a:cubicBezTo>
                    <a:pt x="1699" y="3326"/>
                    <a:pt x="1630" y="3258"/>
                    <a:pt x="1567" y="3175"/>
                  </a:cubicBezTo>
                  <a:cubicBezTo>
                    <a:pt x="1537" y="3138"/>
                    <a:pt x="1517" y="3094"/>
                    <a:pt x="1492" y="3051"/>
                  </a:cubicBezTo>
                  <a:cubicBezTo>
                    <a:pt x="1424" y="2912"/>
                    <a:pt x="1361" y="2769"/>
                    <a:pt x="1335" y="2611"/>
                  </a:cubicBezTo>
                  <a:cubicBezTo>
                    <a:pt x="1317" y="2544"/>
                    <a:pt x="1311" y="2474"/>
                    <a:pt x="1304" y="2399"/>
                  </a:cubicBezTo>
                  <a:cubicBezTo>
                    <a:pt x="1297" y="2336"/>
                    <a:pt x="1291" y="2267"/>
                    <a:pt x="1285" y="2205"/>
                  </a:cubicBezTo>
                  <a:cubicBezTo>
                    <a:pt x="1285" y="2154"/>
                    <a:pt x="1279" y="2098"/>
                    <a:pt x="1279" y="2047"/>
                  </a:cubicBezTo>
                  <a:cubicBezTo>
                    <a:pt x="1273" y="1960"/>
                    <a:pt x="1266" y="1873"/>
                    <a:pt x="1254" y="1784"/>
                  </a:cubicBezTo>
                  <a:cubicBezTo>
                    <a:pt x="1222" y="1540"/>
                    <a:pt x="1167" y="1295"/>
                    <a:pt x="1072" y="1064"/>
                  </a:cubicBezTo>
                  <a:cubicBezTo>
                    <a:pt x="1066" y="1046"/>
                    <a:pt x="1060" y="1026"/>
                    <a:pt x="1054" y="1008"/>
                  </a:cubicBezTo>
                  <a:cubicBezTo>
                    <a:pt x="1048" y="1002"/>
                    <a:pt x="1054" y="1002"/>
                    <a:pt x="1054" y="994"/>
                  </a:cubicBezTo>
                  <a:close/>
                  <a:moveTo>
                    <a:pt x="3200" y="2514"/>
                  </a:moveTo>
                  <a:cubicBezTo>
                    <a:pt x="3222" y="2514"/>
                    <a:pt x="3245" y="2522"/>
                    <a:pt x="3266" y="2544"/>
                  </a:cubicBezTo>
                  <a:cubicBezTo>
                    <a:pt x="3284" y="2544"/>
                    <a:pt x="3304" y="2536"/>
                    <a:pt x="3316" y="2530"/>
                  </a:cubicBezTo>
                  <a:cubicBezTo>
                    <a:pt x="3330" y="2527"/>
                    <a:pt x="3345" y="2523"/>
                    <a:pt x="3359" y="2523"/>
                  </a:cubicBezTo>
                  <a:cubicBezTo>
                    <a:pt x="3376" y="2523"/>
                    <a:pt x="3393" y="2529"/>
                    <a:pt x="3409" y="2550"/>
                  </a:cubicBezTo>
                  <a:cubicBezTo>
                    <a:pt x="3417" y="2556"/>
                    <a:pt x="3429" y="2556"/>
                    <a:pt x="3435" y="2556"/>
                  </a:cubicBezTo>
                  <a:lnTo>
                    <a:pt x="3479" y="2556"/>
                  </a:lnTo>
                  <a:cubicBezTo>
                    <a:pt x="3485" y="2555"/>
                    <a:pt x="3491" y="2555"/>
                    <a:pt x="3497" y="2555"/>
                  </a:cubicBezTo>
                  <a:cubicBezTo>
                    <a:pt x="3540" y="2555"/>
                    <a:pt x="3575" y="2574"/>
                    <a:pt x="3591" y="2619"/>
                  </a:cubicBezTo>
                  <a:cubicBezTo>
                    <a:pt x="3611" y="2631"/>
                    <a:pt x="3623" y="2631"/>
                    <a:pt x="3642" y="2637"/>
                  </a:cubicBezTo>
                  <a:cubicBezTo>
                    <a:pt x="3680" y="2643"/>
                    <a:pt x="3710" y="2669"/>
                    <a:pt x="3710" y="2706"/>
                  </a:cubicBezTo>
                  <a:cubicBezTo>
                    <a:pt x="3718" y="2732"/>
                    <a:pt x="3724" y="2750"/>
                    <a:pt x="3742" y="2762"/>
                  </a:cubicBezTo>
                  <a:cubicBezTo>
                    <a:pt x="3773" y="2793"/>
                    <a:pt x="3785" y="2831"/>
                    <a:pt x="3773" y="2875"/>
                  </a:cubicBezTo>
                  <a:cubicBezTo>
                    <a:pt x="3761" y="2894"/>
                    <a:pt x="3767" y="2912"/>
                    <a:pt x="3779" y="2932"/>
                  </a:cubicBezTo>
                  <a:cubicBezTo>
                    <a:pt x="3799" y="2981"/>
                    <a:pt x="3773" y="3063"/>
                    <a:pt x="3724" y="3082"/>
                  </a:cubicBezTo>
                  <a:cubicBezTo>
                    <a:pt x="3661" y="3108"/>
                    <a:pt x="3611" y="3151"/>
                    <a:pt x="3567" y="3195"/>
                  </a:cubicBezTo>
                  <a:cubicBezTo>
                    <a:pt x="3542" y="3213"/>
                    <a:pt x="3522" y="3227"/>
                    <a:pt x="3492" y="3233"/>
                  </a:cubicBezTo>
                  <a:cubicBezTo>
                    <a:pt x="3310" y="3276"/>
                    <a:pt x="3128" y="3339"/>
                    <a:pt x="2966" y="3446"/>
                  </a:cubicBezTo>
                  <a:cubicBezTo>
                    <a:pt x="2958" y="3446"/>
                    <a:pt x="2958" y="3446"/>
                    <a:pt x="2946" y="3452"/>
                  </a:cubicBezTo>
                  <a:cubicBezTo>
                    <a:pt x="2925" y="3439"/>
                    <a:pt x="2908" y="3432"/>
                    <a:pt x="2888" y="3432"/>
                  </a:cubicBezTo>
                  <a:cubicBezTo>
                    <a:pt x="2877" y="3432"/>
                    <a:pt x="2866" y="3434"/>
                    <a:pt x="2853" y="3439"/>
                  </a:cubicBezTo>
                  <a:cubicBezTo>
                    <a:pt x="2843" y="3444"/>
                    <a:pt x="2834" y="3446"/>
                    <a:pt x="2826" y="3446"/>
                  </a:cubicBezTo>
                  <a:cubicBezTo>
                    <a:pt x="2800" y="3446"/>
                    <a:pt x="2777" y="3427"/>
                    <a:pt x="2758" y="3409"/>
                  </a:cubicBezTo>
                  <a:cubicBezTo>
                    <a:pt x="2746" y="3401"/>
                    <a:pt x="2740" y="3389"/>
                    <a:pt x="2726" y="3371"/>
                  </a:cubicBezTo>
                  <a:cubicBezTo>
                    <a:pt x="2717" y="3372"/>
                    <a:pt x="2708" y="3373"/>
                    <a:pt x="2700" y="3373"/>
                  </a:cubicBezTo>
                  <a:cubicBezTo>
                    <a:pt x="2623" y="3373"/>
                    <a:pt x="2581" y="3325"/>
                    <a:pt x="2570" y="3245"/>
                  </a:cubicBezTo>
                  <a:cubicBezTo>
                    <a:pt x="2564" y="3239"/>
                    <a:pt x="2552" y="3233"/>
                    <a:pt x="2544" y="3233"/>
                  </a:cubicBezTo>
                  <a:cubicBezTo>
                    <a:pt x="2507" y="3227"/>
                    <a:pt x="2489" y="3195"/>
                    <a:pt x="2483" y="3163"/>
                  </a:cubicBezTo>
                  <a:cubicBezTo>
                    <a:pt x="2477" y="3145"/>
                    <a:pt x="2477" y="3120"/>
                    <a:pt x="2483" y="3100"/>
                  </a:cubicBezTo>
                  <a:cubicBezTo>
                    <a:pt x="2495" y="3076"/>
                    <a:pt x="2489" y="3051"/>
                    <a:pt x="2483" y="3025"/>
                  </a:cubicBezTo>
                  <a:cubicBezTo>
                    <a:pt x="2463" y="2981"/>
                    <a:pt x="2477" y="2944"/>
                    <a:pt x="2514" y="2920"/>
                  </a:cubicBezTo>
                  <a:cubicBezTo>
                    <a:pt x="2532" y="2900"/>
                    <a:pt x="2552" y="2882"/>
                    <a:pt x="2558" y="2851"/>
                  </a:cubicBezTo>
                  <a:cubicBezTo>
                    <a:pt x="2564" y="2813"/>
                    <a:pt x="2582" y="2787"/>
                    <a:pt x="2620" y="2775"/>
                  </a:cubicBezTo>
                  <a:cubicBezTo>
                    <a:pt x="2639" y="2769"/>
                    <a:pt x="2651" y="2756"/>
                    <a:pt x="2657" y="2738"/>
                  </a:cubicBezTo>
                  <a:cubicBezTo>
                    <a:pt x="2671" y="2700"/>
                    <a:pt x="2702" y="2681"/>
                    <a:pt x="2740" y="2675"/>
                  </a:cubicBezTo>
                  <a:cubicBezTo>
                    <a:pt x="2770" y="2675"/>
                    <a:pt x="2790" y="2663"/>
                    <a:pt x="2808" y="2631"/>
                  </a:cubicBezTo>
                  <a:cubicBezTo>
                    <a:pt x="2829" y="2605"/>
                    <a:pt x="2855" y="2592"/>
                    <a:pt x="2884" y="2592"/>
                  </a:cubicBezTo>
                  <a:cubicBezTo>
                    <a:pt x="2890" y="2592"/>
                    <a:pt x="2896" y="2592"/>
                    <a:pt x="2902" y="2593"/>
                  </a:cubicBezTo>
                  <a:lnTo>
                    <a:pt x="2940" y="2593"/>
                  </a:lnTo>
                  <a:cubicBezTo>
                    <a:pt x="2966" y="2563"/>
                    <a:pt x="2994" y="2534"/>
                    <a:pt x="3032" y="2534"/>
                  </a:cubicBezTo>
                  <a:cubicBezTo>
                    <a:pt x="3049" y="2534"/>
                    <a:pt x="3069" y="2540"/>
                    <a:pt x="3090" y="2556"/>
                  </a:cubicBezTo>
                  <a:cubicBezTo>
                    <a:pt x="3125" y="2536"/>
                    <a:pt x="3163" y="2514"/>
                    <a:pt x="3200" y="2514"/>
                  </a:cubicBezTo>
                  <a:close/>
                  <a:moveTo>
                    <a:pt x="1052" y="861"/>
                  </a:moveTo>
                  <a:cubicBezTo>
                    <a:pt x="1067" y="861"/>
                    <a:pt x="1077" y="867"/>
                    <a:pt x="1091" y="876"/>
                  </a:cubicBezTo>
                  <a:cubicBezTo>
                    <a:pt x="1115" y="889"/>
                    <a:pt x="1135" y="907"/>
                    <a:pt x="1153" y="933"/>
                  </a:cubicBezTo>
                  <a:cubicBezTo>
                    <a:pt x="1242" y="1020"/>
                    <a:pt x="1349" y="1083"/>
                    <a:pt x="1467" y="1115"/>
                  </a:cubicBezTo>
                  <a:cubicBezTo>
                    <a:pt x="1574" y="1145"/>
                    <a:pt x="1674" y="1176"/>
                    <a:pt x="1774" y="1220"/>
                  </a:cubicBezTo>
                  <a:cubicBezTo>
                    <a:pt x="1968" y="1315"/>
                    <a:pt x="2131" y="1440"/>
                    <a:pt x="2275" y="1604"/>
                  </a:cubicBezTo>
                  <a:cubicBezTo>
                    <a:pt x="2370" y="1709"/>
                    <a:pt x="2445" y="1829"/>
                    <a:pt x="2507" y="1954"/>
                  </a:cubicBezTo>
                  <a:cubicBezTo>
                    <a:pt x="2596" y="2130"/>
                    <a:pt x="2677" y="2311"/>
                    <a:pt x="2720" y="2499"/>
                  </a:cubicBezTo>
                  <a:cubicBezTo>
                    <a:pt x="2726" y="2530"/>
                    <a:pt x="2732" y="2556"/>
                    <a:pt x="2732" y="2587"/>
                  </a:cubicBezTo>
                  <a:cubicBezTo>
                    <a:pt x="2740" y="2605"/>
                    <a:pt x="2732" y="2619"/>
                    <a:pt x="2732" y="2637"/>
                  </a:cubicBezTo>
                  <a:cubicBezTo>
                    <a:pt x="2714" y="2656"/>
                    <a:pt x="2689" y="2656"/>
                    <a:pt x="2671" y="2675"/>
                  </a:cubicBezTo>
                  <a:cubicBezTo>
                    <a:pt x="2645" y="2694"/>
                    <a:pt x="2639" y="2712"/>
                    <a:pt x="2627" y="2738"/>
                  </a:cubicBezTo>
                  <a:cubicBezTo>
                    <a:pt x="2544" y="2781"/>
                    <a:pt x="2544" y="2781"/>
                    <a:pt x="2520" y="2875"/>
                  </a:cubicBezTo>
                  <a:cubicBezTo>
                    <a:pt x="2483" y="2894"/>
                    <a:pt x="2451" y="2926"/>
                    <a:pt x="2445" y="2969"/>
                  </a:cubicBezTo>
                  <a:cubicBezTo>
                    <a:pt x="2439" y="2995"/>
                    <a:pt x="2445" y="3019"/>
                    <a:pt x="2451" y="3039"/>
                  </a:cubicBezTo>
                  <a:cubicBezTo>
                    <a:pt x="2457" y="3057"/>
                    <a:pt x="2463" y="3076"/>
                    <a:pt x="2451" y="3100"/>
                  </a:cubicBezTo>
                  <a:cubicBezTo>
                    <a:pt x="2445" y="3120"/>
                    <a:pt x="2445" y="3145"/>
                    <a:pt x="2451" y="3169"/>
                  </a:cubicBezTo>
                  <a:cubicBezTo>
                    <a:pt x="2463" y="3213"/>
                    <a:pt x="2483" y="3258"/>
                    <a:pt x="2538" y="3264"/>
                  </a:cubicBezTo>
                  <a:cubicBezTo>
                    <a:pt x="2557" y="3346"/>
                    <a:pt x="2602" y="3402"/>
                    <a:pt x="2686" y="3402"/>
                  </a:cubicBezTo>
                  <a:cubicBezTo>
                    <a:pt x="2691" y="3402"/>
                    <a:pt x="2697" y="3401"/>
                    <a:pt x="2702" y="3401"/>
                  </a:cubicBezTo>
                  <a:cubicBezTo>
                    <a:pt x="2714" y="3415"/>
                    <a:pt x="2726" y="3427"/>
                    <a:pt x="2740" y="3439"/>
                  </a:cubicBezTo>
                  <a:cubicBezTo>
                    <a:pt x="2768" y="3462"/>
                    <a:pt x="2799" y="3475"/>
                    <a:pt x="2836" y="3475"/>
                  </a:cubicBezTo>
                  <a:cubicBezTo>
                    <a:pt x="2849" y="3475"/>
                    <a:pt x="2862" y="3474"/>
                    <a:pt x="2877" y="3470"/>
                  </a:cubicBezTo>
                  <a:cubicBezTo>
                    <a:pt x="2882" y="3468"/>
                    <a:pt x="2886" y="3467"/>
                    <a:pt x="2891" y="3467"/>
                  </a:cubicBezTo>
                  <a:cubicBezTo>
                    <a:pt x="2900" y="3467"/>
                    <a:pt x="2909" y="3471"/>
                    <a:pt x="2920" y="3484"/>
                  </a:cubicBezTo>
                  <a:cubicBezTo>
                    <a:pt x="2871" y="3527"/>
                    <a:pt x="2827" y="3577"/>
                    <a:pt x="2784" y="3634"/>
                  </a:cubicBezTo>
                  <a:cubicBezTo>
                    <a:pt x="2758" y="3664"/>
                    <a:pt x="2714" y="3684"/>
                    <a:pt x="2677" y="3696"/>
                  </a:cubicBezTo>
                  <a:cubicBezTo>
                    <a:pt x="2604" y="3720"/>
                    <a:pt x="2529" y="3731"/>
                    <a:pt x="2453" y="3731"/>
                  </a:cubicBezTo>
                  <a:cubicBezTo>
                    <a:pt x="2411" y="3731"/>
                    <a:pt x="2369" y="3728"/>
                    <a:pt x="2326" y="3721"/>
                  </a:cubicBezTo>
                  <a:cubicBezTo>
                    <a:pt x="2188" y="3690"/>
                    <a:pt x="2056" y="3634"/>
                    <a:pt x="1943" y="3545"/>
                  </a:cubicBezTo>
                  <a:cubicBezTo>
                    <a:pt x="1913" y="3521"/>
                    <a:pt x="1887" y="3496"/>
                    <a:pt x="1868" y="3464"/>
                  </a:cubicBezTo>
                  <a:cubicBezTo>
                    <a:pt x="1830" y="3409"/>
                    <a:pt x="1800" y="3351"/>
                    <a:pt x="1768" y="3288"/>
                  </a:cubicBezTo>
                  <a:cubicBezTo>
                    <a:pt x="1705" y="3189"/>
                    <a:pt x="1680" y="3076"/>
                    <a:pt x="1662" y="2957"/>
                  </a:cubicBezTo>
                  <a:cubicBezTo>
                    <a:pt x="1649" y="2869"/>
                    <a:pt x="1655" y="2775"/>
                    <a:pt x="1662" y="2681"/>
                  </a:cubicBezTo>
                  <a:cubicBezTo>
                    <a:pt x="1668" y="2587"/>
                    <a:pt x="1668" y="2487"/>
                    <a:pt x="1655" y="2393"/>
                  </a:cubicBezTo>
                  <a:cubicBezTo>
                    <a:pt x="1649" y="2356"/>
                    <a:pt x="1649" y="2311"/>
                    <a:pt x="1642" y="2273"/>
                  </a:cubicBezTo>
                  <a:cubicBezTo>
                    <a:pt x="1630" y="2136"/>
                    <a:pt x="1598" y="2004"/>
                    <a:pt x="1555" y="1873"/>
                  </a:cubicBezTo>
                  <a:cubicBezTo>
                    <a:pt x="1467" y="1590"/>
                    <a:pt x="1329" y="1327"/>
                    <a:pt x="1147" y="1089"/>
                  </a:cubicBezTo>
                  <a:cubicBezTo>
                    <a:pt x="1109" y="1032"/>
                    <a:pt x="1078" y="982"/>
                    <a:pt x="1048" y="927"/>
                  </a:cubicBezTo>
                  <a:cubicBezTo>
                    <a:pt x="1034" y="907"/>
                    <a:pt x="1022" y="889"/>
                    <a:pt x="1034" y="864"/>
                  </a:cubicBezTo>
                  <a:cubicBezTo>
                    <a:pt x="1041" y="862"/>
                    <a:pt x="1047" y="861"/>
                    <a:pt x="1052" y="861"/>
                  </a:cubicBezTo>
                  <a:close/>
                  <a:moveTo>
                    <a:pt x="5465" y="3820"/>
                  </a:moveTo>
                  <a:cubicBezTo>
                    <a:pt x="5522" y="3820"/>
                    <a:pt x="5579" y="3834"/>
                    <a:pt x="5635" y="3860"/>
                  </a:cubicBezTo>
                  <a:cubicBezTo>
                    <a:pt x="5729" y="3909"/>
                    <a:pt x="5810" y="3979"/>
                    <a:pt x="5848" y="4085"/>
                  </a:cubicBezTo>
                  <a:cubicBezTo>
                    <a:pt x="5728" y="3979"/>
                    <a:pt x="5591" y="3927"/>
                    <a:pt x="5440" y="3927"/>
                  </a:cubicBezTo>
                  <a:cubicBezTo>
                    <a:pt x="5385" y="3927"/>
                    <a:pt x="5329" y="3934"/>
                    <a:pt x="5271" y="3947"/>
                  </a:cubicBezTo>
                  <a:cubicBezTo>
                    <a:pt x="5309" y="3909"/>
                    <a:pt x="5341" y="3872"/>
                    <a:pt x="5372" y="3840"/>
                  </a:cubicBezTo>
                  <a:cubicBezTo>
                    <a:pt x="5390" y="3828"/>
                    <a:pt x="5402" y="3822"/>
                    <a:pt x="5428" y="3822"/>
                  </a:cubicBezTo>
                  <a:cubicBezTo>
                    <a:pt x="5440" y="3821"/>
                    <a:pt x="5453" y="3820"/>
                    <a:pt x="5465" y="3820"/>
                  </a:cubicBezTo>
                  <a:close/>
                  <a:moveTo>
                    <a:pt x="1737" y="3421"/>
                  </a:moveTo>
                  <a:lnTo>
                    <a:pt x="1737" y="3421"/>
                  </a:lnTo>
                  <a:cubicBezTo>
                    <a:pt x="1780" y="3458"/>
                    <a:pt x="1824" y="3496"/>
                    <a:pt x="1868" y="3533"/>
                  </a:cubicBezTo>
                  <a:cubicBezTo>
                    <a:pt x="1980" y="3627"/>
                    <a:pt x="2107" y="3696"/>
                    <a:pt x="2257" y="3733"/>
                  </a:cubicBezTo>
                  <a:cubicBezTo>
                    <a:pt x="2324" y="3753"/>
                    <a:pt x="2391" y="3761"/>
                    <a:pt x="2459" y="3761"/>
                  </a:cubicBezTo>
                  <a:cubicBezTo>
                    <a:pt x="2479" y="3761"/>
                    <a:pt x="2500" y="3760"/>
                    <a:pt x="2520" y="3759"/>
                  </a:cubicBezTo>
                  <a:cubicBezTo>
                    <a:pt x="2576" y="3759"/>
                    <a:pt x="2633" y="3739"/>
                    <a:pt x="2689" y="3727"/>
                  </a:cubicBezTo>
                  <a:cubicBezTo>
                    <a:pt x="2702" y="3721"/>
                    <a:pt x="2714" y="3715"/>
                    <a:pt x="2740" y="3709"/>
                  </a:cubicBezTo>
                  <a:lnTo>
                    <a:pt x="2740" y="3709"/>
                  </a:lnTo>
                  <a:cubicBezTo>
                    <a:pt x="2683" y="3846"/>
                    <a:pt x="2645" y="3973"/>
                    <a:pt x="2683" y="4116"/>
                  </a:cubicBezTo>
                  <a:cubicBezTo>
                    <a:pt x="2633" y="4185"/>
                    <a:pt x="2564" y="4222"/>
                    <a:pt x="2477" y="4242"/>
                  </a:cubicBezTo>
                  <a:cubicBezTo>
                    <a:pt x="2470" y="4243"/>
                    <a:pt x="2464" y="4243"/>
                    <a:pt x="2457" y="4243"/>
                  </a:cubicBezTo>
                  <a:cubicBezTo>
                    <a:pt x="2428" y="4243"/>
                    <a:pt x="2401" y="4232"/>
                    <a:pt x="2370" y="4216"/>
                  </a:cubicBezTo>
                  <a:cubicBezTo>
                    <a:pt x="2200" y="4141"/>
                    <a:pt x="2069" y="4022"/>
                    <a:pt x="1968" y="3860"/>
                  </a:cubicBezTo>
                  <a:cubicBezTo>
                    <a:pt x="1943" y="3815"/>
                    <a:pt x="1919" y="3765"/>
                    <a:pt x="1893" y="3715"/>
                  </a:cubicBezTo>
                  <a:cubicBezTo>
                    <a:pt x="1844" y="3615"/>
                    <a:pt x="1792" y="3514"/>
                    <a:pt x="1737" y="3421"/>
                  </a:cubicBezTo>
                  <a:close/>
                  <a:moveTo>
                    <a:pt x="6475" y="2530"/>
                  </a:moveTo>
                  <a:cubicBezTo>
                    <a:pt x="6350" y="2605"/>
                    <a:pt x="6249" y="2700"/>
                    <a:pt x="6148" y="2807"/>
                  </a:cubicBezTo>
                  <a:cubicBezTo>
                    <a:pt x="6012" y="2957"/>
                    <a:pt x="5891" y="3126"/>
                    <a:pt x="5766" y="3288"/>
                  </a:cubicBezTo>
                  <a:cubicBezTo>
                    <a:pt x="5648" y="3458"/>
                    <a:pt x="5529" y="3621"/>
                    <a:pt x="5390" y="3771"/>
                  </a:cubicBezTo>
                  <a:cubicBezTo>
                    <a:pt x="5259" y="3915"/>
                    <a:pt x="5121" y="4054"/>
                    <a:pt x="4951" y="4153"/>
                  </a:cubicBezTo>
                  <a:cubicBezTo>
                    <a:pt x="4895" y="4191"/>
                    <a:pt x="4826" y="4222"/>
                    <a:pt x="4763" y="4254"/>
                  </a:cubicBezTo>
                  <a:cubicBezTo>
                    <a:pt x="4759" y="4254"/>
                    <a:pt x="4752" y="4259"/>
                    <a:pt x="4745" y="4259"/>
                  </a:cubicBezTo>
                  <a:cubicBezTo>
                    <a:pt x="4741" y="4259"/>
                    <a:pt x="4737" y="4258"/>
                    <a:pt x="4733" y="4254"/>
                  </a:cubicBezTo>
                  <a:cubicBezTo>
                    <a:pt x="4883" y="4129"/>
                    <a:pt x="4965" y="3959"/>
                    <a:pt x="5064" y="3797"/>
                  </a:cubicBezTo>
                  <a:cubicBezTo>
                    <a:pt x="5121" y="3696"/>
                    <a:pt x="5177" y="3597"/>
                    <a:pt x="5228" y="3496"/>
                  </a:cubicBezTo>
                  <a:cubicBezTo>
                    <a:pt x="5372" y="3221"/>
                    <a:pt x="5572" y="2981"/>
                    <a:pt x="5810" y="2787"/>
                  </a:cubicBezTo>
                  <a:cubicBezTo>
                    <a:pt x="5942" y="2681"/>
                    <a:pt x="6087" y="2593"/>
                    <a:pt x="6249" y="2562"/>
                  </a:cubicBezTo>
                  <a:cubicBezTo>
                    <a:pt x="6324" y="2544"/>
                    <a:pt x="6400" y="2530"/>
                    <a:pt x="6475" y="2530"/>
                  </a:cubicBezTo>
                  <a:close/>
                  <a:moveTo>
                    <a:pt x="132" y="2348"/>
                  </a:moveTo>
                  <a:cubicBezTo>
                    <a:pt x="270" y="2417"/>
                    <a:pt x="427" y="2455"/>
                    <a:pt x="571" y="2524"/>
                  </a:cubicBezTo>
                  <a:cubicBezTo>
                    <a:pt x="822" y="2637"/>
                    <a:pt x="1060" y="2775"/>
                    <a:pt x="1273" y="2950"/>
                  </a:cubicBezTo>
                  <a:cubicBezTo>
                    <a:pt x="1404" y="3057"/>
                    <a:pt x="1505" y="3189"/>
                    <a:pt x="1598" y="3326"/>
                  </a:cubicBezTo>
                  <a:cubicBezTo>
                    <a:pt x="1674" y="3439"/>
                    <a:pt x="1737" y="3559"/>
                    <a:pt x="1806" y="3678"/>
                  </a:cubicBezTo>
                  <a:cubicBezTo>
                    <a:pt x="1844" y="3739"/>
                    <a:pt x="1881" y="3809"/>
                    <a:pt x="1919" y="3872"/>
                  </a:cubicBezTo>
                  <a:cubicBezTo>
                    <a:pt x="2026" y="4040"/>
                    <a:pt x="2176" y="4161"/>
                    <a:pt x="2356" y="4248"/>
                  </a:cubicBezTo>
                  <a:cubicBezTo>
                    <a:pt x="2370" y="4248"/>
                    <a:pt x="2376" y="4254"/>
                    <a:pt x="2388" y="4260"/>
                  </a:cubicBezTo>
                  <a:cubicBezTo>
                    <a:pt x="2388" y="4260"/>
                    <a:pt x="2388" y="4266"/>
                    <a:pt x="2394" y="4266"/>
                  </a:cubicBezTo>
                  <a:cubicBezTo>
                    <a:pt x="2345" y="4275"/>
                    <a:pt x="2298" y="4280"/>
                    <a:pt x="2251" y="4280"/>
                  </a:cubicBezTo>
                  <a:cubicBezTo>
                    <a:pt x="2173" y="4280"/>
                    <a:pt x="2097" y="4268"/>
                    <a:pt x="2018" y="4248"/>
                  </a:cubicBezTo>
                  <a:cubicBezTo>
                    <a:pt x="1768" y="4179"/>
                    <a:pt x="1537" y="4060"/>
                    <a:pt x="1335" y="3884"/>
                  </a:cubicBezTo>
                  <a:cubicBezTo>
                    <a:pt x="1279" y="3840"/>
                    <a:pt x="1222" y="3791"/>
                    <a:pt x="1173" y="3739"/>
                  </a:cubicBezTo>
                  <a:cubicBezTo>
                    <a:pt x="1034" y="3615"/>
                    <a:pt x="927" y="3464"/>
                    <a:pt x="834" y="3308"/>
                  </a:cubicBezTo>
                  <a:cubicBezTo>
                    <a:pt x="684" y="3057"/>
                    <a:pt x="514" y="2819"/>
                    <a:pt x="333" y="2587"/>
                  </a:cubicBezTo>
                  <a:cubicBezTo>
                    <a:pt x="288" y="2530"/>
                    <a:pt x="245" y="2481"/>
                    <a:pt x="195" y="2431"/>
                  </a:cubicBezTo>
                  <a:cubicBezTo>
                    <a:pt x="169" y="2405"/>
                    <a:pt x="145" y="2386"/>
                    <a:pt x="120" y="2362"/>
                  </a:cubicBezTo>
                  <a:cubicBezTo>
                    <a:pt x="126" y="2362"/>
                    <a:pt x="126" y="2356"/>
                    <a:pt x="132" y="2348"/>
                  </a:cubicBezTo>
                  <a:close/>
                  <a:moveTo>
                    <a:pt x="6218" y="2299"/>
                  </a:moveTo>
                  <a:cubicBezTo>
                    <a:pt x="6362" y="2305"/>
                    <a:pt x="6487" y="2348"/>
                    <a:pt x="6600" y="2431"/>
                  </a:cubicBezTo>
                  <a:cubicBezTo>
                    <a:pt x="6606" y="2437"/>
                    <a:pt x="6613" y="2437"/>
                    <a:pt x="6613" y="2443"/>
                  </a:cubicBezTo>
                  <a:cubicBezTo>
                    <a:pt x="6613" y="2443"/>
                    <a:pt x="6619" y="2449"/>
                    <a:pt x="6619" y="2455"/>
                  </a:cubicBezTo>
                  <a:cubicBezTo>
                    <a:pt x="6582" y="2481"/>
                    <a:pt x="6538" y="2487"/>
                    <a:pt x="6500" y="2493"/>
                  </a:cubicBezTo>
                  <a:cubicBezTo>
                    <a:pt x="6406" y="2506"/>
                    <a:pt x="6312" y="2518"/>
                    <a:pt x="6224" y="2536"/>
                  </a:cubicBezTo>
                  <a:cubicBezTo>
                    <a:pt x="6067" y="2574"/>
                    <a:pt x="5929" y="2649"/>
                    <a:pt x="5804" y="2750"/>
                  </a:cubicBezTo>
                  <a:cubicBezTo>
                    <a:pt x="5560" y="2944"/>
                    <a:pt x="5359" y="3183"/>
                    <a:pt x="5208" y="3464"/>
                  </a:cubicBezTo>
                  <a:cubicBezTo>
                    <a:pt x="5147" y="3583"/>
                    <a:pt x="5083" y="3702"/>
                    <a:pt x="5014" y="3815"/>
                  </a:cubicBezTo>
                  <a:cubicBezTo>
                    <a:pt x="4933" y="3947"/>
                    <a:pt x="4838" y="4066"/>
                    <a:pt x="4725" y="4167"/>
                  </a:cubicBezTo>
                  <a:cubicBezTo>
                    <a:pt x="4644" y="4242"/>
                    <a:pt x="4557" y="4292"/>
                    <a:pt x="4450" y="4323"/>
                  </a:cubicBezTo>
                  <a:cubicBezTo>
                    <a:pt x="4405" y="4337"/>
                    <a:pt x="4359" y="4344"/>
                    <a:pt x="4315" y="4344"/>
                  </a:cubicBezTo>
                  <a:cubicBezTo>
                    <a:pt x="4260" y="4344"/>
                    <a:pt x="4207" y="4334"/>
                    <a:pt x="4155" y="4317"/>
                  </a:cubicBezTo>
                  <a:cubicBezTo>
                    <a:pt x="4118" y="4304"/>
                    <a:pt x="4086" y="4292"/>
                    <a:pt x="4056" y="4266"/>
                  </a:cubicBezTo>
                  <a:cubicBezTo>
                    <a:pt x="4331" y="4034"/>
                    <a:pt x="4476" y="3747"/>
                    <a:pt x="4494" y="3389"/>
                  </a:cubicBezTo>
                  <a:cubicBezTo>
                    <a:pt x="4500" y="3383"/>
                    <a:pt x="4507" y="3383"/>
                    <a:pt x="4513" y="3383"/>
                  </a:cubicBezTo>
                  <a:cubicBezTo>
                    <a:pt x="4632" y="3363"/>
                    <a:pt x="4739" y="3314"/>
                    <a:pt x="4832" y="3251"/>
                  </a:cubicBezTo>
                  <a:cubicBezTo>
                    <a:pt x="4895" y="3207"/>
                    <a:pt x="4933" y="3145"/>
                    <a:pt x="4977" y="3088"/>
                  </a:cubicBezTo>
                  <a:cubicBezTo>
                    <a:pt x="5046" y="3001"/>
                    <a:pt x="5102" y="2900"/>
                    <a:pt x="5177" y="2813"/>
                  </a:cubicBezTo>
                  <a:cubicBezTo>
                    <a:pt x="5347" y="2605"/>
                    <a:pt x="5560" y="2449"/>
                    <a:pt x="5804" y="2348"/>
                  </a:cubicBezTo>
                  <a:cubicBezTo>
                    <a:pt x="5879" y="2318"/>
                    <a:pt x="5960" y="2299"/>
                    <a:pt x="6042" y="2299"/>
                  </a:cubicBezTo>
                  <a:close/>
                  <a:moveTo>
                    <a:pt x="1636" y="4165"/>
                  </a:moveTo>
                  <a:cubicBezTo>
                    <a:pt x="1687" y="4165"/>
                    <a:pt x="1735" y="4177"/>
                    <a:pt x="1786" y="4198"/>
                  </a:cubicBezTo>
                  <a:cubicBezTo>
                    <a:pt x="1887" y="4242"/>
                    <a:pt x="1994" y="4279"/>
                    <a:pt x="2107" y="4298"/>
                  </a:cubicBezTo>
                  <a:cubicBezTo>
                    <a:pt x="2169" y="4307"/>
                    <a:pt x="2232" y="4314"/>
                    <a:pt x="2294" y="4314"/>
                  </a:cubicBezTo>
                  <a:cubicBezTo>
                    <a:pt x="2357" y="4314"/>
                    <a:pt x="2420" y="4307"/>
                    <a:pt x="2483" y="4292"/>
                  </a:cubicBezTo>
                  <a:cubicBezTo>
                    <a:pt x="2564" y="4273"/>
                    <a:pt x="2639" y="4236"/>
                    <a:pt x="2702" y="4185"/>
                  </a:cubicBezTo>
                  <a:cubicBezTo>
                    <a:pt x="2746" y="4285"/>
                    <a:pt x="2802" y="4373"/>
                    <a:pt x="2902" y="4436"/>
                  </a:cubicBezTo>
                  <a:cubicBezTo>
                    <a:pt x="2877" y="4454"/>
                    <a:pt x="2853" y="4454"/>
                    <a:pt x="2827" y="4461"/>
                  </a:cubicBezTo>
                  <a:cubicBezTo>
                    <a:pt x="2775" y="4471"/>
                    <a:pt x="2723" y="4476"/>
                    <a:pt x="2672" y="4476"/>
                  </a:cubicBezTo>
                  <a:cubicBezTo>
                    <a:pt x="2629" y="4476"/>
                    <a:pt x="2587" y="4473"/>
                    <a:pt x="2544" y="4467"/>
                  </a:cubicBezTo>
                  <a:cubicBezTo>
                    <a:pt x="2408" y="4454"/>
                    <a:pt x="2275" y="4424"/>
                    <a:pt x="2144" y="4404"/>
                  </a:cubicBezTo>
                  <a:cubicBezTo>
                    <a:pt x="2032" y="4392"/>
                    <a:pt x="1919" y="4379"/>
                    <a:pt x="1806" y="4373"/>
                  </a:cubicBezTo>
                  <a:cubicBezTo>
                    <a:pt x="1791" y="4372"/>
                    <a:pt x="1776" y="4372"/>
                    <a:pt x="1761" y="4372"/>
                  </a:cubicBezTo>
                  <a:cubicBezTo>
                    <a:pt x="1625" y="4372"/>
                    <a:pt x="1490" y="4395"/>
                    <a:pt x="1355" y="4416"/>
                  </a:cubicBezTo>
                  <a:cubicBezTo>
                    <a:pt x="1214" y="4445"/>
                    <a:pt x="1072" y="4468"/>
                    <a:pt x="926" y="4468"/>
                  </a:cubicBezTo>
                  <a:cubicBezTo>
                    <a:pt x="910" y="4468"/>
                    <a:pt x="894" y="4468"/>
                    <a:pt x="878" y="4467"/>
                  </a:cubicBezTo>
                  <a:cubicBezTo>
                    <a:pt x="834" y="4461"/>
                    <a:pt x="785" y="4454"/>
                    <a:pt x="739" y="4436"/>
                  </a:cubicBezTo>
                  <a:cubicBezTo>
                    <a:pt x="727" y="4430"/>
                    <a:pt x="709" y="4424"/>
                    <a:pt x="696" y="4398"/>
                  </a:cubicBezTo>
                  <a:cubicBezTo>
                    <a:pt x="727" y="4367"/>
                    <a:pt x="765" y="4355"/>
                    <a:pt x="803" y="4355"/>
                  </a:cubicBezTo>
                  <a:cubicBezTo>
                    <a:pt x="935" y="4341"/>
                    <a:pt x="1054" y="4317"/>
                    <a:pt x="1173" y="4266"/>
                  </a:cubicBezTo>
                  <a:cubicBezTo>
                    <a:pt x="1198" y="4254"/>
                    <a:pt x="1222" y="4248"/>
                    <a:pt x="1248" y="4236"/>
                  </a:cubicBezTo>
                  <a:cubicBezTo>
                    <a:pt x="1367" y="4198"/>
                    <a:pt x="1479" y="4173"/>
                    <a:pt x="1604" y="4167"/>
                  </a:cubicBezTo>
                  <a:cubicBezTo>
                    <a:pt x="1615" y="4166"/>
                    <a:pt x="1626" y="4165"/>
                    <a:pt x="1636" y="4165"/>
                  </a:cubicBezTo>
                  <a:close/>
                  <a:moveTo>
                    <a:pt x="4137" y="3017"/>
                  </a:moveTo>
                  <a:cubicBezTo>
                    <a:pt x="4215" y="3017"/>
                    <a:pt x="4285" y="3049"/>
                    <a:pt x="4343" y="3108"/>
                  </a:cubicBezTo>
                  <a:cubicBezTo>
                    <a:pt x="4407" y="3169"/>
                    <a:pt x="4438" y="3245"/>
                    <a:pt x="4450" y="3333"/>
                  </a:cubicBezTo>
                  <a:cubicBezTo>
                    <a:pt x="4482" y="3458"/>
                    <a:pt x="4444" y="3583"/>
                    <a:pt x="4407" y="3702"/>
                  </a:cubicBezTo>
                  <a:cubicBezTo>
                    <a:pt x="4363" y="3866"/>
                    <a:pt x="4274" y="4003"/>
                    <a:pt x="4155" y="4129"/>
                  </a:cubicBezTo>
                  <a:cubicBezTo>
                    <a:pt x="3973" y="4317"/>
                    <a:pt x="3755" y="4430"/>
                    <a:pt x="3498" y="4474"/>
                  </a:cubicBezTo>
                  <a:cubicBezTo>
                    <a:pt x="3447" y="4478"/>
                    <a:pt x="3396" y="4487"/>
                    <a:pt x="3352" y="4487"/>
                  </a:cubicBezTo>
                  <a:cubicBezTo>
                    <a:pt x="3342" y="4487"/>
                    <a:pt x="3332" y="4487"/>
                    <a:pt x="3322" y="4486"/>
                  </a:cubicBezTo>
                  <a:cubicBezTo>
                    <a:pt x="3309" y="4486"/>
                    <a:pt x="3296" y="4486"/>
                    <a:pt x="3284" y="4486"/>
                  </a:cubicBezTo>
                  <a:cubicBezTo>
                    <a:pt x="3175" y="4486"/>
                    <a:pt x="3080" y="4464"/>
                    <a:pt x="2990" y="4436"/>
                  </a:cubicBezTo>
                  <a:cubicBezTo>
                    <a:pt x="2934" y="4416"/>
                    <a:pt x="2883" y="4386"/>
                    <a:pt x="2839" y="4341"/>
                  </a:cubicBezTo>
                  <a:cubicBezTo>
                    <a:pt x="2764" y="4260"/>
                    <a:pt x="2720" y="4167"/>
                    <a:pt x="2702" y="4054"/>
                  </a:cubicBezTo>
                  <a:cubicBezTo>
                    <a:pt x="2695" y="3979"/>
                    <a:pt x="2702" y="3915"/>
                    <a:pt x="2720" y="3852"/>
                  </a:cubicBezTo>
                  <a:cubicBezTo>
                    <a:pt x="2778" y="3658"/>
                    <a:pt x="2896" y="3508"/>
                    <a:pt x="3078" y="3415"/>
                  </a:cubicBezTo>
                  <a:cubicBezTo>
                    <a:pt x="3215" y="3345"/>
                    <a:pt x="3360" y="3288"/>
                    <a:pt x="3516" y="3264"/>
                  </a:cubicBezTo>
                  <a:cubicBezTo>
                    <a:pt x="3536" y="3258"/>
                    <a:pt x="3554" y="3251"/>
                    <a:pt x="3567" y="3239"/>
                  </a:cubicBezTo>
                  <a:cubicBezTo>
                    <a:pt x="3579" y="3227"/>
                    <a:pt x="3591" y="3213"/>
                    <a:pt x="3611" y="3201"/>
                  </a:cubicBezTo>
                  <a:cubicBezTo>
                    <a:pt x="3673" y="3132"/>
                    <a:pt x="3761" y="3094"/>
                    <a:pt x="3855" y="3088"/>
                  </a:cubicBezTo>
                  <a:cubicBezTo>
                    <a:pt x="3906" y="3082"/>
                    <a:pt x="3955" y="3070"/>
                    <a:pt x="3999" y="3051"/>
                  </a:cubicBezTo>
                  <a:cubicBezTo>
                    <a:pt x="4025" y="3045"/>
                    <a:pt x="4043" y="3033"/>
                    <a:pt x="4068" y="3025"/>
                  </a:cubicBezTo>
                  <a:cubicBezTo>
                    <a:pt x="4092" y="3020"/>
                    <a:pt x="4115" y="3017"/>
                    <a:pt x="4137" y="3017"/>
                  </a:cubicBezTo>
                  <a:close/>
                  <a:moveTo>
                    <a:pt x="5480" y="3964"/>
                  </a:moveTo>
                  <a:cubicBezTo>
                    <a:pt x="5489" y="3964"/>
                    <a:pt x="5499" y="3965"/>
                    <a:pt x="5509" y="3965"/>
                  </a:cubicBezTo>
                  <a:cubicBezTo>
                    <a:pt x="5685" y="3979"/>
                    <a:pt x="5816" y="4060"/>
                    <a:pt x="5899" y="4210"/>
                  </a:cubicBezTo>
                  <a:cubicBezTo>
                    <a:pt x="5923" y="4248"/>
                    <a:pt x="5936" y="4292"/>
                    <a:pt x="5936" y="4335"/>
                  </a:cubicBezTo>
                  <a:cubicBezTo>
                    <a:pt x="5929" y="4392"/>
                    <a:pt x="5942" y="4448"/>
                    <a:pt x="5923" y="4511"/>
                  </a:cubicBezTo>
                  <a:cubicBezTo>
                    <a:pt x="5917" y="4517"/>
                    <a:pt x="5917" y="4529"/>
                    <a:pt x="5911" y="4543"/>
                  </a:cubicBezTo>
                  <a:cubicBezTo>
                    <a:pt x="5901" y="4557"/>
                    <a:pt x="5890" y="4569"/>
                    <a:pt x="5874" y="4569"/>
                  </a:cubicBezTo>
                  <a:cubicBezTo>
                    <a:pt x="5870" y="4569"/>
                    <a:pt x="5866" y="4568"/>
                    <a:pt x="5861" y="4567"/>
                  </a:cubicBezTo>
                  <a:cubicBezTo>
                    <a:pt x="5842" y="4561"/>
                    <a:pt x="5824" y="4555"/>
                    <a:pt x="5804" y="4543"/>
                  </a:cubicBezTo>
                  <a:cubicBezTo>
                    <a:pt x="5735" y="4517"/>
                    <a:pt x="5660" y="4486"/>
                    <a:pt x="5590" y="4461"/>
                  </a:cubicBezTo>
                  <a:cubicBezTo>
                    <a:pt x="5495" y="4430"/>
                    <a:pt x="5399" y="4415"/>
                    <a:pt x="5299" y="4415"/>
                  </a:cubicBezTo>
                  <a:cubicBezTo>
                    <a:pt x="5282" y="4415"/>
                    <a:pt x="5264" y="4415"/>
                    <a:pt x="5246" y="4416"/>
                  </a:cubicBezTo>
                  <a:cubicBezTo>
                    <a:pt x="5008" y="4436"/>
                    <a:pt x="4783" y="4517"/>
                    <a:pt x="4563" y="4604"/>
                  </a:cubicBezTo>
                  <a:cubicBezTo>
                    <a:pt x="4419" y="4662"/>
                    <a:pt x="4282" y="4731"/>
                    <a:pt x="4143" y="4800"/>
                  </a:cubicBezTo>
                  <a:cubicBezTo>
                    <a:pt x="4043" y="4850"/>
                    <a:pt x="3936" y="4893"/>
                    <a:pt x="3817" y="4919"/>
                  </a:cubicBezTo>
                  <a:cubicBezTo>
                    <a:pt x="3766" y="4931"/>
                    <a:pt x="3716" y="4937"/>
                    <a:pt x="3665" y="4937"/>
                  </a:cubicBezTo>
                  <a:cubicBezTo>
                    <a:pt x="3585" y="4937"/>
                    <a:pt x="3505" y="4921"/>
                    <a:pt x="3429" y="4887"/>
                  </a:cubicBezTo>
                  <a:cubicBezTo>
                    <a:pt x="3372" y="4862"/>
                    <a:pt x="3342" y="4830"/>
                    <a:pt x="3316" y="4780"/>
                  </a:cubicBezTo>
                  <a:cubicBezTo>
                    <a:pt x="3397" y="4705"/>
                    <a:pt x="3460" y="4624"/>
                    <a:pt x="3473" y="4511"/>
                  </a:cubicBezTo>
                  <a:cubicBezTo>
                    <a:pt x="3498" y="4492"/>
                    <a:pt x="3522" y="4499"/>
                    <a:pt x="3548" y="4492"/>
                  </a:cubicBezTo>
                  <a:cubicBezTo>
                    <a:pt x="3718" y="4461"/>
                    <a:pt x="3868" y="4398"/>
                    <a:pt x="4005" y="4298"/>
                  </a:cubicBezTo>
                  <a:cubicBezTo>
                    <a:pt x="4011" y="4298"/>
                    <a:pt x="4019" y="4292"/>
                    <a:pt x="4025" y="4292"/>
                  </a:cubicBezTo>
                  <a:cubicBezTo>
                    <a:pt x="4068" y="4317"/>
                    <a:pt x="4118" y="4335"/>
                    <a:pt x="4169" y="4355"/>
                  </a:cubicBezTo>
                  <a:cubicBezTo>
                    <a:pt x="4221" y="4370"/>
                    <a:pt x="4273" y="4376"/>
                    <a:pt x="4325" y="4376"/>
                  </a:cubicBezTo>
                  <a:cubicBezTo>
                    <a:pt x="4379" y="4376"/>
                    <a:pt x="4434" y="4370"/>
                    <a:pt x="4488" y="4361"/>
                  </a:cubicBezTo>
                  <a:cubicBezTo>
                    <a:pt x="4531" y="4355"/>
                    <a:pt x="4583" y="4341"/>
                    <a:pt x="4626" y="4329"/>
                  </a:cubicBezTo>
                  <a:cubicBezTo>
                    <a:pt x="4814" y="4285"/>
                    <a:pt x="4983" y="4191"/>
                    <a:pt x="5133" y="4066"/>
                  </a:cubicBezTo>
                  <a:cubicBezTo>
                    <a:pt x="5159" y="4040"/>
                    <a:pt x="5184" y="4028"/>
                    <a:pt x="5214" y="4016"/>
                  </a:cubicBezTo>
                  <a:cubicBezTo>
                    <a:pt x="5300" y="3988"/>
                    <a:pt x="5390" y="3964"/>
                    <a:pt x="5480" y="3964"/>
                  </a:cubicBezTo>
                  <a:close/>
                  <a:moveTo>
                    <a:pt x="1767" y="4406"/>
                  </a:moveTo>
                  <a:cubicBezTo>
                    <a:pt x="1795" y="4406"/>
                    <a:pt x="1822" y="4408"/>
                    <a:pt x="1850" y="4410"/>
                  </a:cubicBezTo>
                  <a:cubicBezTo>
                    <a:pt x="2038" y="4424"/>
                    <a:pt x="2226" y="4448"/>
                    <a:pt x="2414" y="4486"/>
                  </a:cubicBezTo>
                  <a:cubicBezTo>
                    <a:pt x="2485" y="4497"/>
                    <a:pt x="2561" y="4507"/>
                    <a:pt x="2635" y="4507"/>
                  </a:cubicBezTo>
                  <a:cubicBezTo>
                    <a:pt x="2651" y="4507"/>
                    <a:pt x="2667" y="4506"/>
                    <a:pt x="2683" y="4505"/>
                  </a:cubicBezTo>
                  <a:cubicBezTo>
                    <a:pt x="2770" y="4505"/>
                    <a:pt x="2859" y="4499"/>
                    <a:pt x="2940" y="4454"/>
                  </a:cubicBezTo>
                  <a:cubicBezTo>
                    <a:pt x="3062" y="4494"/>
                    <a:pt x="3191" y="4517"/>
                    <a:pt x="3322" y="4517"/>
                  </a:cubicBezTo>
                  <a:cubicBezTo>
                    <a:pt x="3360" y="4517"/>
                    <a:pt x="3397" y="4515"/>
                    <a:pt x="3435" y="4511"/>
                  </a:cubicBezTo>
                  <a:cubicBezTo>
                    <a:pt x="3441" y="4523"/>
                    <a:pt x="3441" y="4529"/>
                    <a:pt x="3435" y="4543"/>
                  </a:cubicBezTo>
                  <a:cubicBezTo>
                    <a:pt x="3409" y="4642"/>
                    <a:pt x="3348" y="4711"/>
                    <a:pt x="3272" y="4774"/>
                  </a:cubicBezTo>
                  <a:cubicBezTo>
                    <a:pt x="3128" y="4881"/>
                    <a:pt x="2972" y="4950"/>
                    <a:pt x="2796" y="4988"/>
                  </a:cubicBezTo>
                  <a:cubicBezTo>
                    <a:pt x="2723" y="5002"/>
                    <a:pt x="2649" y="5008"/>
                    <a:pt x="2575" y="5008"/>
                  </a:cubicBezTo>
                  <a:cubicBezTo>
                    <a:pt x="2523" y="5008"/>
                    <a:pt x="2471" y="5005"/>
                    <a:pt x="2420" y="5000"/>
                  </a:cubicBezTo>
                  <a:cubicBezTo>
                    <a:pt x="2194" y="4980"/>
                    <a:pt x="1988" y="4913"/>
                    <a:pt x="1780" y="4838"/>
                  </a:cubicBezTo>
                  <a:cubicBezTo>
                    <a:pt x="1543" y="4749"/>
                    <a:pt x="1304" y="4662"/>
                    <a:pt x="1066" y="4580"/>
                  </a:cubicBezTo>
                  <a:cubicBezTo>
                    <a:pt x="997" y="4555"/>
                    <a:pt x="915" y="4537"/>
                    <a:pt x="846" y="4511"/>
                  </a:cubicBezTo>
                  <a:cubicBezTo>
                    <a:pt x="834" y="4505"/>
                    <a:pt x="822" y="4499"/>
                    <a:pt x="809" y="4492"/>
                  </a:cubicBezTo>
                  <a:cubicBezTo>
                    <a:pt x="822" y="4486"/>
                    <a:pt x="834" y="4486"/>
                    <a:pt x="846" y="4486"/>
                  </a:cubicBezTo>
                  <a:cubicBezTo>
                    <a:pt x="887" y="4493"/>
                    <a:pt x="929" y="4495"/>
                    <a:pt x="972" y="4495"/>
                  </a:cubicBezTo>
                  <a:cubicBezTo>
                    <a:pt x="1045" y="4495"/>
                    <a:pt x="1119" y="4487"/>
                    <a:pt x="1191" y="4480"/>
                  </a:cubicBezTo>
                  <a:cubicBezTo>
                    <a:pt x="1291" y="4461"/>
                    <a:pt x="1392" y="4442"/>
                    <a:pt x="1492" y="4430"/>
                  </a:cubicBezTo>
                  <a:cubicBezTo>
                    <a:pt x="1584" y="4419"/>
                    <a:pt x="1676" y="4406"/>
                    <a:pt x="1767" y="4406"/>
                  </a:cubicBezTo>
                  <a:close/>
                  <a:moveTo>
                    <a:pt x="5331" y="4447"/>
                  </a:moveTo>
                  <a:cubicBezTo>
                    <a:pt x="5461" y="4447"/>
                    <a:pt x="5583" y="4479"/>
                    <a:pt x="5711" y="4543"/>
                  </a:cubicBezTo>
                  <a:cubicBezTo>
                    <a:pt x="5660" y="4549"/>
                    <a:pt x="5610" y="4549"/>
                    <a:pt x="5566" y="4555"/>
                  </a:cubicBezTo>
                  <a:cubicBezTo>
                    <a:pt x="5491" y="4567"/>
                    <a:pt x="5422" y="4592"/>
                    <a:pt x="5359" y="4630"/>
                  </a:cubicBezTo>
                  <a:cubicBezTo>
                    <a:pt x="5202" y="4711"/>
                    <a:pt x="5058" y="4806"/>
                    <a:pt x="4907" y="4893"/>
                  </a:cubicBezTo>
                  <a:cubicBezTo>
                    <a:pt x="4733" y="5000"/>
                    <a:pt x="4557" y="5093"/>
                    <a:pt x="4369" y="5168"/>
                  </a:cubicBezTo>
                  <a:cubicBezTo>
                    <a:pt x="4274" y="5214"/>
                    <a:pt x="4169" y="5238"/>
                    <a:pt x="4062" y="5238"/>
                  </a:cubicBezTo>
                  <a:cubicBezTo>
                    <a:pt x="3961" y="5238"/>
                    <a:pt x="3855" y="5220"/>
                    <a:pt x="3761" y="5168"/>
                  </a:cubicBezTo>
                  <a:cubicBezTo>
                    <a:pt x="3648" y="5113"/>
                    <a:pt x="3542" y="5032"/>
                    <a:pt x="3447" y="4937"/>
                  </a:cubicBezTo>
                  <a:cubicBezTo>
                    <a:pt x="3447" y="4937"/>
                    <a:pt x="3447" y="4931"/>
                    <a:pt x="3441" y="4931"/>
                  </a:cubicBezTo>
                  <a:cubicBezTo>
                    <a:pt x="3448" y="4928"/>
                    <a:pt x="3453" y="4926"/>
                    <a:pt x="3457" y="4926"/>
                  </a:cubicBezTo>
                  <a:cubicBezTo>
                    <a:pt x="3460" y="4926"/>
                    <a:pt x="3463" y="4928"/>
                    <a:pt x="3466" y="4931"/>
                  </a:cubicBezTo>
                  <a:cubicBezTo>
                    <a:pt x="3534" y="4957"/>
                    <a:pt x="3603" y="4967"/>
                    <a:pt x="3671" y="4967"/>
                  </a:cubicBezTo>
                  <a:cubicBezTo>
                    <a:pt x="3734" y="4967"/>
                    <a:pt x="3798" y="4958"/>
                    <a:pt x="3861" y="4943"/>
                  </a:cubicBezTo>
                  <a:cubicBezTo>
                    <a:pt x="3955" y="4919"/>
                    <a:pt x="4037" y="4887"/>
                    <a:pt x="4118" y="4844"/>
                  </a:cubicBezTo>
                  <a:cubicBezTo>
                    <a:pt x="4225" y="4792"/>
                    <a:pt x="4337" y="4737"/>
                    <a:pt x="4450" y="4687"/>
                  </a:cubicBezTo>
                  <a:cubicBezTo>
                    <a:pt x="4638" y="4604"/>
                    <a:pt x="4832" y="4529"/>
                    <a:pt x="5034" y="4480"/>
                  </a:cubicBezTo>
                  <a:cubicBezTo>
                    <a:pt x="5121" y="4461"/>
                    <a:pt x="5208" y="4448"/>
                    <a:pt x="5297" y="4448"/>
                  </a:cubicBezTo>
                  <a:cubicBezTo>
                    <a:pt x="5308" y="4447"/>
                    <a:pt x="5320" y="4447"/>
                    <a:pt x="5331" y="4447"/>
                  </a:cubicBezTo>
                  <a:close/>
                  <a:moveTo>
                    <a:pt x="4241" y="0"/>
                  </a:moveTo>
                  <a:cubicBezTo>
                    <a:pt x="4227" y="0"/>
                    <a:pt x="4212" y="6"/>
                    <a:pt x="4193" y="17"/>
                  </a:cubicBezTo>
                  <a:cubicBezTo>
                    <a:pt x="4161" y="36"/>
                    <a:pt x="4137" y="68"/>
                    <a:pt x="4112" y="99"/>
                  </a:cubicBezTo>
                  <a:cubicBezTo>
                    <a:pt x="3981" y="262"/>
                    <a:pt x="3837" y="412"/>
                    <a:pt x="3692" y="563"/>
                  </a:cubicBezTo>
                  <a:cubicBezTo>
                    <a:pt x="3680" y="575"/>
                    <a:pt x="3673" y="588"/>
                    <a:pt x="3661" y="588"/>
                  </a:cubicBezTo>
                  <a:cubicBezTo>
                    <a:pt x="3655" y="563"/>
                    <a:pt x="3642" y="537"/>
                    <a:pt x="3629" y="513"/>
                  </a:cubicBezTo>
                  <a:cubicBezTo>
                    <a:pt x="3597" y="450"/>
                    <a:pt x="3560" y="381"/>
                    <a:pt x="3522" y="318"/>
                  </a:cubicBezTo>
                  <a:cubicBezTo>
                    <a:pt x="3516" y="306"/>
                    <a:pt x="3510" y="299"/>
                    <a:pt x="3504" y="287"/>
                  </a:cubicBezTo>
                  <a:cubicBezTo>
                    <a:pt x="3474" y="252"/>
                    <a:pt x="3440" y="234"/>
                    <a:pt x="3403" y="234"/>
                  </a:cubicBezTo>
                  <a:cubicBezTo>
                    <a:pt x="3380" y="234"/>
                    <a:pt x="3355" y="241"/>
                    <a:pt x="3328" y="256"/>
                  </a:cubicBezTo>
                  <a:cubicBezTo>
                    <a:pt x="3278" y="280"/>
                    <a:pt x="3241" y="318"/>
                    <a:pt x="3203" y="355"/>
                  </a:cubicBezTo>
                  <a:cubicBezTo>
                    <a:pt x="3122" y="444"/>
                    <a:pt x="3033" y="519"/>
                    <a:pt x="2934" y="588"/>
                  </a:cubicBezTo>
                  <a:cubicBezTo>
                    <a:pt x="2871" y="632"/>
                    <a:pt x="2815" y="688"/>
                    <a:pt x="2764" y="745"/>
                  </a:cubicBezTo>
                  <a:cubicBezTo>
                    <a:pt x="2746" y="763"/>
                    <a:pt x="2732" y="788"/>
                    <a:pt x="2714" y="806"/>
                  </a:cubicBezTo>
                  <a:cubicBezTo>
                    <a:pt x="2708" y="800"/>
                    <a:pt x="2702" y="800"/>
                    <a:pt x="2702" y="800"/>
                  </a:cubicBezTo>
                  <a:cubicBezTo>
                    <a:pt x="2590" y="682"/>
                    <a:pt x="2457" y="588"/>
                    <a:pt x="2313" y="506"/>
                  </a:cubicBezTo>
                  <a:cubicBezTo>
                    <a:pt x="2200" y="450"/>
                    <a:pt x="2093" y="387"/>
                    <a:pt x="1988" y="312"/>
                  </a:cubicBezTo>
                  <a:cubicBezTo>
                    <a:pt x="1974" y="306"/>
                    <a:pt x="1962" y="293"/>
                    <a:pt x="1950" y="287"/>
                  </a:cubicBezTo>
                  <a:cubicBezTo>
                    <a:pt x="1933" y="281"/>
                    <a:pt x="1919" y="277"/>
                    <a:pt x="1907" y="277"/>
                  </a:cubicBezTo>
                  <a:cubicBezTo>
                    <a:pt x="1883" y="277"/>
                    <a:pt x="1866" y="291"/>
                    <a:pt x="1850" y="325"/>
                  </a:cubicBezTo>
                  <a:cubicBezTo>
                    <a:pt x="1830" y="363"/>
                    <a:pt x="1818" y="400"/>
                    <a:pt x="1806" y="444"/>
                  </a:cubicBezTo>
                  <a:cubicBezTo>
                    <a:pt x="1774" y="537"/>
                    <a:pt x="1737" y="632"/>
                    <a:pt x="1687" y="719"/>
                  </a:cubicBezTo>
                  <a:cubicBezTo>
                    <a:pt x="1618" y="844"/>
                    <a:pt x="1549" y="964"/>
                    <a:pt x="1529" y="1095"/>
                  </a:cubicBezTo>
                  <a:cubicBezTo>
                    <a:pt x="1386" y="1070"/>
                    <a:pt x="1266" y="1008"/>
                    <a:pt x="1173" y="907"/>
                  </a:cubicBezTo>
                  <a:cubicBezTo>
                    <a:pt x="1153" y="889"/>
                    <a:pt x="1135" y="876"/>
                    <a:pt x="1115" y="864"/>
                  </a:cubicBezTo>
                  <a:cubicBezTo>
                    <a:pt x="1103" y="852"/>
                    <a:pt x="1085" y="838"/>
                    <a:pt x="1066" y="838"/>
                  </a:cubicBezTo>
                  <a:cubicBezTo>
                    <a:pt x="1057" y="835"/>
                    <a:pt x="1048" y="834"/>
                    <a:pt x="1041" y="834"/>
                  </a:cubicBezTo>
                  <a:cubicBezTo>
                    <a:pt x="1017" y="834"/>
                    <a:pt x="1001" y="848"/>
                    <a:pt x="997" y="882"/>
                  </a:cubicBezTo>
                  <a:lnTo>
                    <a:pt x="997" y="927"/>
                  </a:lnTo>
                  <a:cubicBezTo>
                    <a:pt x="1003" y="970"/>
                    <a:pt x="1022" y="1014"/>
                    <a:pt x="1034" y="1058"/>
                  </a:cubicBezTo>
                  <a:cubicBezTo>
                    <a:pt x="1060" y="1115"/>
                    <a:pt x="1085" y="1170"/>
                    <a:pt x="1103" y="1228"/>
                  </a:cubicBezTo>
                  <a:cubicBezTo>
                    <a:pt x="1147" y="1384"/>
                    <a:pt x="1191" y="1534"/>
                    <a:pt x="1210" y="1691"/>
                  </a:cubicBezTo>
                  <a:cubicBezTo>
                    <a:pt x="1222" y="1766"/>
                    <a:pt x="1228" y="1835"/>
                    <a:pt x="1236" y="1904"/>
                  </a:cubicBezTo>
                  <a:cubicBezTo>
                    <a:pt x="1242" y="1954"/>
                    <a:pt x="1242" y="1998"/>
                    <a:pt x="1248" y="2047"/>
                  </a:cubicBezTo>
                  <a:cubicBezTo>
                    <a:pt x="1254" y="2160"/>
                    <a:pt x="1266" y="2280"/>
                    <a:pt x="1279" y="2393"/>
                  </a:cubicBezTo>
                  <a:cubicBezTo>
                    <a:pt x="1285" y="2461"/>
                    <a:pt x="1291" y="2524"/>
                    <a:pt x="1304" y="2587"/>
                  </a:cubicBezTo>
                  <a:cubicBezTo>
                    <a:pt x="1329" y="2732"/>
                    <a:pt x="1379" y="2863"/>
                    <a:pt x="1442" y="2995"/>
                  </a:cubicBezTo>
                  <a:cubicBezTo>
                    <a:pt x="1448" y="3007"/>
                    <a:pt x="1461" y="3019"/>
                    <a:pt x="1454" y="3039"/>
                  </a:cubicBezTo>
                  <a:cubicBezTo>
                    <a:pt x="1436" y="3013"/>
                    <a:pt x="1416" y="2995"/>
                    <a:pt x="1398" y="2975"/>
                  </a:cubicBezTo>
                  <a:cubicBezTo>
                    <a:pt x="1266" y="2819"/>
                    <a:pt x="1129" y="2669"/>
                    <a:pt x="973" y="2536"/>
                  </a:cubicBezTo>
                  <a:cubicBezTo>
                    <a:pt x="803" y="2380"/>
                    <a:pt x="609" y="2267"/>
                    <a:pt x="389" y="2205"/>
                  </a:cubicBezTo>
                  <a:cubicBezTo>
                    <a:pt x="296" y="2180"/>
                    <a:pt x="207" y="2154"/>
                    <a:pt x="108" y="2154"/>
                  </a:cubicBezTo>
                  <a:cubicBezTo>
                    <a:pt x="82" y="2154"/>
                    <a:pt x="63" y="2160"/>
                    <a:pt x="39" y="2174"/>
                  </a:cubicBezTo>
                  <a:cubicBezTo>
                    <a:pt x="7" y="2192"/>
                    <a:pt x="1" y="2223"/>
                    <a:pt x="7" y="2261"/>
                  </a:cubicBezTo>
                  <a:cubicBezTo>
                    <a:pt x="13" y="2286"/>
                    <a:pt x="32" y="2299"/>
                    <a:pt x="51" y="2318"/>
                  </a:cubicBezTo>
                  <a:cubicBezTo>
                    <a:pt x="151" y="2423"/>
                    <a:pt x="251" y="2530"/>
                    <a:pt x="339" y="2643"/>
                  </a:cubicBezTo>
                  <a:cubicBezTo>
                    <a:pt x="508" y="2869"/>
                    <a:pt x="672" y="3094"/>
                    <a:pt x="815" y="3333"/>
                  </a:cubicBezTo>
                  <a:cubicBezTo>
                    <a:pt x="921" y="3514"/>
                    <a:pt x="1048" y="3684"/>
                    <a:pt x="1210" y="3822"/>
                  </a:cubicBezTo>
                  <a:cubicBezTo>
                    <a:pt x="1335" y="3928"/>
                    <a:pt x="1467" y="4040"/>
                    <a:pt x="1612" y="4123"/>
                  </a:cubicBezTo>
                  <a:cubicBezTo>
                    <a:pt x="1618" y="4123"/>
                    <a:pt x="1624" y="4129"/>
                    <a:pt x="1630" y="4135"/>
                  </a:cubicBezTo>
                  <a:cubicBezTo>
                    <a:pt x="1598" y="4135"/>
                    <a:pt x="1567" y="4135"/>
                    <a:pt x="1537" y="4141"/>
                  </a:cubicBezTo>
                  <a:cubicBezTo>
                    <a:pt x="1404" y="4161"/>
                    <a:pt x="1279" y="4185"/>
                    <a:pt x="1153" y="4236"/>
                  </a:cubicBezTo>
                  <a:cubicBezTo>
                    <a:pt x="1097" y="4260"/>
                    <a:pt x="1040" y="4279"/>
                    <a:pt x="985" y="4298"/>
                  </a:cubicBezTo>
                  <a:cubicBezTo>
                    <a:pt x="915" y="4311"/>
                    <a:pt x="852" y="4311"/>
                    <a:pt x="791" y="4323"/>
                  </a:cubicBezTo>
                  <a:cubicBezTo>
                    <a:pt x="753" y="4329"/>
                    <a:pt x="715" y="4335"/>
                    <a:pt x="690" y="4361"/>
                  </a:cubicBezTo>
                  <a:cubicBezTo>
                    <a:pt x="658" y="4386"/>
                    <a:pt x="652" y="4410"/>
                    <a:pt x="684" y="4442"/>
                  </a:cubicBezTo>
                  <a:cubicBezTo>
                    <a:pt x="696" y="4461"/>
                    <a:pt x="715" y="4474"/>
                    <a:pt x="739" y="4492"/>
                  </a:cubicBezTo>
                  <a:cubicBezTo>
                    <a:pt x="791" y="4523"/>
                    <a:pt x="852" y="4549"/>
                    <a:pt x="909" y="4567"/>
                  </a:cubicBezTo>
                  <a:cubicBezTo>
                    <a:pt x="1153" y="4642"/>
                    <a:pt x="1398" y="4731"/>
                    <a:pt x="1636" y="4824"/>
                  </a:cubicBezTo>
                  <a:cubicBezTo>
                    <a:pt x="1887" y="4919"/>
                    <a:pt x="2138" y="5006"/>
                    <a:pt x="2414" y="5032"/>
                  </a:cubicBezTo>
                  <a:cubicBezTo>
                    <a:pt x="2468" y="5039"/>
                    <a:pt x="2523" y="5042"/>
                    <a:pt x="2578" y="5042"/>
                  </a:cubicBezTo>
                  <a:cubicBezTo>
                    <a:pt x="2617" y="5042"/>
                    <a:pt x="2656" y="5040"/>
                    <a:pt x="2695" y="5038"/>
                  </a:cubicBezTo>
                  <a:cubicBezTo>
                    <a:pt x="2845" y="5018"/>
                    <a:pt x="2984" y="4974"/>
                    <a:pt x="3116" y="4905"/>
                  </a:cubicBezTo>
                  <a:cubicBezTo>
                    <a:pt x="3128" y="4899"/>
                    <a:pt x="3140" y="4893"/>
                    <a:pt x="3160" y="4893"/>
                  </a:cubicBezTo>
                  <a:cubicBezTo>
                    <a:pt x="3166" y="4913"/>
                    <a:pt x="3166" y="4925"/>
                    <a:pt x="3166" y="4943"/>
                  </a:cubicBezTo>
                  <a:cubicBezTo>
                    <a:pt x="3166" y="5119"/>
                    <a:pt x="3166" y="5295"/>
                    <a:pt x="3172" y="5469"/>
                  </a:cubicBezTo>
                  <a:cubicBezTo>
                    <a:pt x="3178" y="5726"/>
                    <a:pt x="3178" y="5576"/>
                    <a:pt x="3184" y="5833"/>
                  </a:cubicBezTo>
                  <a:cubicBezTo>
                    <a:pt x="3184" y="5902"/>
                    <a:pt x="3178" y="5972"/>
                    <a:pt x="3178" y="6033"/>
                  </a:cubicBezTo>
                  <a:cubicBezTo>
                    <a:pt x="3178" y="6278"/>
                    <a:pt x="3166" y="6122"/>
                    <a:pt x="3166" y="6360"/>
                  </a:cubicBezTo>
                  <a:lnTo>
                    <a:pt x="3166" y="6391"/>
                  </a:lnTo>
                  <a:cubicBezTo>
                    <a:pt x="3154" y="6573"/>
                    <a:pt x="3146" y="6755"/>
                    <a:pt x="3134" y="6936"/>
                  </a:cubicBezTo>
                  <a:cubicBezTo>
                    <a:pt x="3128" y="7025"/>
                    <a:pt x="3128" y="7106"/>
                    <a:pt x="3122" y="7187"/>
                  </a:cubicBezTo>
                  <a:cubicBezTo>
                    <a:pt x="3116" y="7244"/>
                    <a:pt x="3116" y="7300"/>
                    <a:pt x="3109" y="7349"/>
                  </a:cubicBezTo>
                  <a:cubicBezTo>
                    <a:pt x="3102" y="7444"/>
                    <a:pt x="3090" y="7537"/>
                    <a:pt x="3084" y="7638"/>
                  </a:cubicBezTo>
                  <a:cubicBezTo>
                    <a:pt x="3084" y="7650"/>
                    <a:pt x="3078" y="7670"/>
                    <a:pt x="3084" y="7688"/>
                  </a:cubicBezTo>
                  <a:cubicBezTo>
                    <a:pt x="3109" y="7682"/>
                    <a:pt x="3116" y="7664"/>
                    <a:pt x="3116" y="7638"/>
                  </a:cubicBezTo>
                  <a:cubicBezTo>
                    <a:pt x="3122" y="7537"/>
                    <a:pt x="3134" y="7444"/>
                    <a:pt x="3140" y="7343"/>
                  </a:cubicBezTo>
                  <a:cubicBezTo>
                    <a:pt x="3160" y="7106"/>
                    <a:pt x="3172" y="6874"/>
                    <a:pt x="3184" y="6635"/>
                  </a:cubicBezTo>
                  <a:cubicBezTo>
                    <a:pt x="3191" y="6454"/>
                    <a:pt x="3197" y="6272"/>
                    <a:pt x="3203" y="6084"/>
                  </a:cubicBezTo>
                  <a:cubicBezTo>
                    <a:pt x="3205" y="6036"/>
                    <a:pt x="3206" y="6022"/>
                    <a:pt x="3207" y="6022"/>
                  </a:cubicBezTo>
                  <a:cubicBezTo>
                    <a:pt x="3208" y="6022"/>
                    <a:pt x="3209" y="6049"/>
                    <a:pt x="3209" y="6049"/>
                  </a:cubicBezTo>
                  <a:cubicBezTo>
                    <a:pt x="3209" y="6049"/>
                    <a:pt x="3209" y="6035"/>
                    <a:pt x="3209" y="5984"/>
                  </a:cubicBezTo>
                  <a:cubicBezTo>
                    <a:pt x="3215" y="5839"/>
                    <a:pt x="3215" y="5972"/>
                    <a:pt x="3209" y="5821"/>
                  </a:cubicBezTo>
                  <a:cubicBezTo>
                    <a:pt x="3203" y="5558"/>
                    <a:pt x="3203" y="5414"/>
                    <a:pt x="3197" y="5150"/>
                  </a:cubicBezTo>
                  <a:cubicBezTo>
                    <a:pt x="3197" y="5107"/>
                    <a:pt x="3203" y="5069"/>
                    <a:pt x="3235" y="5032"/>
                  </a:cubicBezTo>
                  <a:cubicBezTo>
                    <a:pt x="3235" y="5038"/>
                    <a:pt x="3241" y="5050"/>
                    <a:pt x="3241" y="5056"/>
                  </a:cubicBezTo>
                  <a:cubicBezTo>
                    <a:pt x="3247" y="5251"/>
                    <a:pt x="3253" y="5326"/>
                    <a:pt x="3253" y="5520"/>
                  </a:cubicBezTo>
                  <a:cubicBezTo>
                    <a:pt x="3259" y="5946"/>
                    <a:pt x="3266" y="5683"/>
                    <a:pt x="3247" y="6103"/>
                  </a:cubicBezTo>
                  <a:cubicBezTo>
                    <a:pt x="3247" y="6266"/>
                    <a:pt x="3241" y="6423"/>
                    <a:pt x="3235" y="6585"/>
                  </a:cubicBezTo>
                  <a:cubicBezTo>
                    <a:pt x="3229" y="6767"/>
                    <a:pt x="3215" y="6949"/>
                    <a:pt x="3209" y="7137"/>
                  </a:cubicBezTo>
                  <a:cubicBezTo>
                    <a:pt x="3197" y="7262"/>
                    <a:pt x="3191" y="7387"/>
                    <a:pt x="3178" y="7513"/>
                  </a:cubicBezTo>
                  <a:cubicBezTo>
                    <a:pt x="3178" y="7537"/>
                    <a:pt x="3172" y="7569"/>
                    <a:pt x="3178" y="7601"/>
                  </a:cubicBezTo>
                  <a:cubicBezTo>
                    <a:pt x="3197" y="7589"/>
                    <a:pt x="3203" y="7569"/>
                    <a:pt x="3209" y="7545"/>
                  </a:cubicBezTo>
                  <a:cubicBezTo>
                    <a:pt x="3215" y="7425"/>
                    <a:pt x="3229" y="7306"/>
                    <a:pt x="3235" y="7193"/>
                  </a:cubicBezTo>
                  <a:cubicBezTo>
                    <a:pt x="3241" y="7074"/>
                    <a:pt x="3247" y="6955"/>
                    <a:pt x="3253" y="6837"/>
                  </a:cubicBezTo>
                  <a:cubicBezTo>
                    <a:pt x="3259" y="6686"/>
                    <a:pt x="3272" y="6530"/>
                    <a:pt x="3278" y="6379"/>
                  </a:cubicBezTo>
                  <a:cubicBezTo>
                    <a:pt x="3278" y="6272"/>
                    <a:pt x="3278" y="6166"/>
                    <a:pt x="3284" y="6059"/>
                  </a:cubicBezTo>
                  <a:cubicBezTo>
                    <a:pt x="3291" y="5833"/>
                    <a:pt x="3291" y="6015"/>
                    <a:pt x="3291" y="5790"/>
                  </a:cubicBezTo>
                  <a:cubicBezTo>
                    <a:pt x="3291" y="5420"/>
                    <a:pt x="3278" y="5457"/>
                    <a:pt x="3272" y="5093"/>
                  </a:cubicBezTo>
                  <a:lnTo>
                    <a:pt x="3272" y="5018"/>
                  </a:lnTo>
                  <a:cubicBezTo>
                    <a:pt x="3272" y="4956"/>
                    <a:pt x="3272" y="4899"/>
                    <a:pt x="3266" y="4838"/>
                  </a:cubicBezTo>
                  <a:cubicBezTo>
                    <a:pt x="3266" y="4824"/>
                    <a:pt x="3272" y="4806"/>
                    <a:pt x="3291" y="4806"/>
                  </a:cubicBezTo>
                  <a:cubicBezTo>
                    <a:pt x="3291" y="4806"/>
                    <a:pt x="3297" y="4806"/>
                    <a:pt x="3297" y="4812"/>
                  </a:cubicBezTo>
                  <a:cubicBezTo>
                    <a:pt x="3403" y="4956"/>
                    <a:pt x="3536" y="5075"/>
                    <a:pt x="3692" y="5168"/>
                  </a:cubicBezTo>
                  <a:cubicBezTo>
                    <a:pt x="3803" y="5235"/>
                    <a:pt x="3920" y="5268"/>
                    <a:pt x="4043" y="5268"/>
                  </a:cubicBezTo>
                  <a:cubicBezTo>
                    <a:pt x="4094" y="5268"/>
                    <a:pt x="4146" y="5262"/>
                    <a:pt x="4199" y="5251"/>
                  </a:cubicBezTo>
                  <a:cubicBezTo>
                    <a:pt x="4294" y="5238"/>
                    <a:pt x="4375" y="5200"/>
                    <a:pt x="4462" y="5162"/>
                  </a:cubicBezTo>
                  <a:cubicBezTo>
                    <a:pt x="4644" y="5087"/>
                    <a:pt x="4814" y="4988"/>
                    <a:pt x="4983" y="4887"/>
                  </a:cubicBezTo>
                  <a:cubicBezTo>
                    <a:pt x="5115" y="4806"/>
                    <a:pt x="5240" y="4731"/>
                    <a:pt x="5378" y="4656"/>
                  </a:cubicBezTo>
                  <a:cubicBezTo>
                    <a:pt x="5472" y="4604"/>
                    <a:pt x="5578" y="4580"/>
                    <a:pt x="5691" y="4580"/>
                  </a:cubicBezTo>
                  <a:cubicBezTo>
                    <a:pt x="5741" y="4580"/>
                    <a:pt x="5792" y="4586"/>
                    <a:pt x="5842" y="4598"/>
                  </a:cubicBezTo>
                  <a:cubicBezTo>
                    <a:pt x="5854" y="4601"/>
                    <a:pt x="5865" y="4602"/>
                    <a:pt x="5875" y="4602"/>
                  </a:cubicBezTo>
                  <a:cubicBezTo>
                    <a:pt x="5917" y="4602"/>
                    <a:pt x="5940" y="4579"/>
                    <a:pt x="5954" y="4523"/>
                  </a:cubicBezTo>
                  <a:cubicBezTo>
                    <a:pt x="5974" y="4442"/>
                    <a:pt x="5974" y="4355"/>
                    <a:pt x="5960" y="4266"/>
                  </a:cubicBezTo>
                  <a:cubicBezTo>
                    <a:pt x="5942" y="4173"/>
                    <a:pt x="5899" y="4078"/>
                    <a:pt x="5848" y="4003"/>
                  </a:cubicBezTo>
                  <a:cubicBezTo>
                    <a:pt x="5754" y="3872"/>
                    <a:pt x="5628" y="3797"/>
                    <a:pt x="5466" y="3791"/>
                  </a:cubicBezTo>
                  <a:lnTo>
                    <a:pt x="5428" y="3791"/>
                  </a:lnTo>
                  <a:cubicBezTo>
                    <a:pt x="5428" y="3777"/>
                    <a:pt x="5440" y="3771"/>
                    <a:pt x="5447" y="3765"/>
                  </a:cubicBezTo>
                  <a:cubicBezTo>
                    <a:pt x="5485" y="3715"/>
                    <a:pt x="5523" y="3672"/>
                    <a:pt x="5560" y="3627"/>
                  </a:cubicBezTo>
                  <a:cubicBezTo>
                    <a:pt x="5679" y="3470"/>
                    <a:pt x="5798" y="3314"/>
                    <a:pt x="5911" y="3151"/>
                  </a:cubicBezTo>
                  <a:cubicBezTo>
                    <a:pt x="6004" y="3013"/>
                    <a:pt x="6124" y="2888"/>
                    <a:pt x="6243" y="2762"/>
                  </a:cubicBezTo>
                  <a:cubicBezTo>
                    <a:pt x="6324" y="2669"/>
                    <a:pt x="6425" y="2593"/>
                    <a:pt x="6530" y="2530"/>
                  </a:cubicBezTo>
                  <a:cubicBezTo>
                    <a:pt x="6562" y="2518"/>
                    <a:pt x="6588" y="2506"/>
                    <a:pt x="6619" y="2493"/>
                  </a:cubicBezTo>
                  <a:cubicBezTo>
                    <a:pt x="6643" y="2474"/>
                    <a:pt x="6651" y="2461"/>
                    <a:pt x="6631" y="2437"/>
                  </a:cubicBezTo>
                  <a:cubicBezTo>
                    <a:pt x="6619" y="2423"/>
                    <a:pt x="6613" y="2417"/>
                    <a:pt x="6606" y="2411"/>
                  </a:cubicBezTo>
                  <a:cubicBezTo>
                    <a:pt x="6556" y="2374"/>
                    <a:pt x="6506" y="2342"/>
                    <a:pt x="6449" y="2318"/>
                  </a:cubicBezTo>
                  <a:cubicBezTo>
                    <a:pt x="6342" y="2280"/>
                    <a:pt x="6230" y="2267"/>
                    <a:pt x="6117" y="2267"/>
                  </a:cubicBezTo>
                  <a:cubicBezTo>
                    <a:pt x="5960" y="2267"/>
                    <a:pt x="5804" y="2299"/>
                    <a:pt x="5666" y="2374"/>
                  </a:cubicBezTo>
                  <a:cubicBezTo>
                    <a:pt x="5656" y="2378"/>
                    <a:pt x="5650" y="2388"/>
                    <a:pt x="5642" y="2388"/>
                  </a:cubicBezTo>
                  <a:cubicBezTo>
                    <a:pt x="5640" y="2388"/>
                    <a:pt x="5638" y="2387"/>
                    <a:pt x="5635" y="2386"/>
                  </a:cubicBezTo>
                  <a:lnTo>
                    <a:pt x="5628" y="2386"/>
                  </a:lnTo>
                  <a:cubicBezTo>
                    <a:pt x="5635" y="2368"/>
                    <a:pt x="5642" y="2348"/>
                    <a:pt x="5654" y="2330"/>
                  </a:cubicBezTo>
                  <a:cubicBezTo>
                    <a:pt x="5735" y="2148"/>
                    <a:pt x="5748" y="1948"/>
                    <a:pt x="5729" y="1754"/>
                  </a:cubicBezTo>
                  <a:cubicBezTo>
                    <a:pt x="5711" y="1628"/>
                    <a:pt x="5691" y="1503"/>
                    <a:pt x="5666" y="1378"/>
                  </a:cubicBezTo>
                  <a:cubicBezTo>
                    <a:pt x="5654" y="1321"/>
                    <a:pt x="5642" y="1258"/>
                    <a:pt x="5628" y="1202"/>
                  </a:cubicBezTo>
                  <a:cubicBezTo>
                    <a:pt x="5614" y="1149"/>
                    <a:pt x="5588" y="1125"/>
                    <a:pt x="5558" y="1125"/>
                  </a:cubicBezTo>
                  <a:cubicBezTo>
                    <a:pt x="5535" y="1125"/>
                    <a:pt x="5509" y="1139"/>
                    <a:pt x="5485" y="1164"/>
                  </a:cubicBezTo>
                  <a:cubicBezTo>
                    <a:pt x="5460" y="1190"/>
                    <a:pt x="5428" y="1214"/>
                    <a:pt x="5396" y="1240"/>
                  </a:cubicBezTo>
                  <a:cubicBezTo>
                    <a:pt x="5384" y="1246"/>
                    <a:pt x="5372" y="1258"/>
                    <a:pt x="5353" y="1265"/>
                  </a:cubicBezTo>
                  <a:cubicBezTo>
                    <a:pt x="5353" y="1228"/>
                    <a:pt x="5359" y="1190"/>
                    <a:pt x="5359" y="1158"/>
                  </a:cubicBezTo>
                  <a:cubicBezTo>
                    <a:pt x="5365" y="1052"/>
                    <a:pt x="5353" y="945"/>
                    <a:pt x="5341" y="844"/>
                  </a:cubicBezTo>
                  <a:cubicBezTo>
                    <a:pt x="5335" y="806"/>
                    <a:pt x="5327" y="769"/>
                    <a:pt x="5321" y="731"/>
                  </a:cubicBezTo>
                  <a:cubicBezTo>
                    <a:pt x="5311" y="693"/>
                    <a:pt x="5280" y="674"/>
                    <a:pt x="5244" y="674"/>
                  </a:cubicBezTo>
                  <a:cubicBezTo>
                    <a:pt x="5239" y="674"/>
                    <a:pt x="5233" y="675"/>
                    <a:pt x="5228" y="676"/>
                  </a:cubicBezTo>
                  <a:cubicBezTo>
                    <a:pt x="5214" y="682"/>
                    <a:pt x="5202" y="688"/>
                    <a:pt x="5190" y="688"/>
                  </a:cubicBezTo>
                  <a:cubicBezTo>
                    <a:pt x="5102" y="725"/>
                    <a:pt x="5014" y="757"/>
                    <a:pt x="4927" y="788"/>
                  </a:cubicBezTo>
                  <a:cubicBezTo>
                    <a:pt x="4826" y="820"/>
                    <a:pt x="4739" y="858"/>
                    <a:pt x="4664" y="933"/>
                  </a:cubicBezTo>
                  <a:cubicBezTo>
                    <a:pt x="4658" y="919"/>
                    <a:pt x="4650" y="907"/>
                    <a:pt x="4650" y="901"/>
                  </a:cubicBezTo>
                  <a:cubicBezTo>
                    <a:pt x="4613" y="769"/>
                    <a:pt x="4557" y="644"/>
                    <a:pt x="4500" y="513"/>
                  </a:cubicBezTo>
                  <a:cubicBezTo>
                    <a:pt x="4438" y="369"/>
                    <a:pt x="4363" y="230"/>
                    <a:pt x="4319" y="80"/>
                  </a:cubicBezTo>
                  <a:cubicBezTo>
                    <a:pt x="4312" y="68"/>
                    <a:pt x="4306" y="54"/>
                    <a:pt x="4300" y="48"/>
                  </a:cubicBezTo>
                  <a:cubicBezTo>
                    <a:pt x="4284" y="17"/>
                    <a:pt x="4265" y="0"/>
                    <a:pt x="424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8453196" y="4186190"/>
              <a:ext cx="341530" cy="293791"/>
            </a:xfrm>
            <a:custGeom>
              <a:avLst/>
              <a:gdLst/>
              <a:ahLst/>
              <a:cxnLst/>
              <a:rect l="l" t="t" r="r" b="b"/>
              <a:pathLst>
                <a:path w="1574" h="1354" extrusionOk="0">
                  <a:moveTo>
                    <a:pt x="151" y="0"/>
                  </a:moveTo>
                  <a:cubicBezTo>
                    <a:pt x="137" y="20"/>
                    <a:pt x="131" y="32"/>
                    <a:pt x="125" y="44"/>
                  </a:cubicBezTo>
                  <a:cubicBezTo>
                    <a:pt x="32" y="251"/>
                    <a:pt x="0" y="457"/>
                    <a:pt x="19" y="683"/>
                  </a:cubicBezTo>
                  <a:cubicBezTo>
                    <a:pt x="32" y="802"/>
                    <a:pt x="38" y="922"/>
                    <a:pt x="50" y="1035"/>
                  </a:cubicBezTo>
                  <a:cubicBezTo>
                    <a:pt x="56" y="1073"/>
                    <a:pt x="70" y="1110"/>
                    <a:pt x="62" y="1148"/>
                  </a:cubicBezTo>
                  <a:cubicBezTo>
                    <a:pt x="56" y="1191"/>
                    <a:pt x="76" y="1216"/>
                    <a:pt x="113" y="1235"/>
                  </a:cubicBezTo>
                  <a:cubicBezTo>
                    <a:pt x="250" y="1304"/>
                    <a:pt x="395" y="1348"/>
                    <a:pt x="551" y="1354"/>
                  </a:cubicBezTo>
                  <a:cubicBezTo>
                    <a:pt x="701" y="1354"/>
                    <a:pt x="840" y="1328"/>
                    <a:pt x="984" y="1285"/>
                  </a:cubicBezTo>
                  <a:cubicBezTo>
                    <a:pt x="1166" y="1229"/>
                    <a:pt x="1354" y="1166"/>
                    <a:pt x="1536" y="1110"/>
                  </a:cubicBezTo>
                  <a:cubicBezTo>
                    <a:pt x="1548" y="1103"/>
                    <a:pt x="1566" y="1103"/>
                    <a:pt x="1574" y="1091"/>
                  </a:cubicBezTo>
                  <a:lnTo>
                    <a:pt x="1554" y="1091"/>
                  </a:lnTo>
                  <a:cubicBezTo>
                    <a:pt x="1378" y="1134"/>
                    <a:pt x="1204" y="1191"/>
                    <a:pt x="1034" y="1247"/>
                  </a:cubicBezTo>
                  <a:cubicBezTo>
                    <a:pt x="897" y="1291"/>
                    <a:pt x="759" y="1322"/>
                    <a:pt x="608" y="1328"/>
                  </a:cubicBezTo>
                  <a:cubicBezTo>
                    <a:pt x="489" y="1328"/>
                    <a:pt x="377" y="1310"/>
                    <a:pt x="264" y="1267"/>
                  </a:cubicBezTo>
                  <a:cubicBezTo>
                    <a:pt x="207" y="1241"/>
                    <a:pt x="145" y="1216"/>
                    <a:pt x="82" y="1191"/>
                  </a:cubicBezTo>
                  <a:cubicBezTo>
                    <a:pt x="82" y="1140"/>
                    <a:pt x="88" y="1097"/>
                    <a:pt x="82" y="1053"/>
                  </a:cubicBezTo>
                  <a:cubicBezTo>
                    <a:pt x="62" y="972"/>
                    <a:pt x="62" y="897"/>
                    <a:pt x="50" y="815"/>
                  </a:cubicBezTo>
                  <a:cubicBezTo>
                    <a:pt x="38" y="709"/>
                    <a:pt x="44" y="596"/>
                    <a:pt x="44" y="483"/>
                  </a:cubicBezTo>
                  <a:cubicBezTo>
                    <a:pt x="44" y="433"/>
                    <a:pt x="50" y="388"/>
                    <a:pt x="56" y="345"/>
                  </a:cubicBezTo>
                  <a:cubicBezTo>
                    <a:pt x="70" y="238"/>
                    <a:pt x="107" y="133"/>
                    <a:pt x="145" y="32"/>
                  </a:cubicBezTo>
                  <a:cubicBezTo>
                    <a:pt x="151" y="26"/>
                    <a:pt x="157" y="12"/>
                    <a:pt x="15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8"/>
            <p:cNvSpPr/>
            <p:nvPr/>
          </p:nvSpPr>
          <p:spPr>
            <a:xfrm>
              <a:off x="8651738" y="3798656"/>
              <a:ext cx="183784" cy="354762"/>
            </a:xfrm>
            <a:custGeom>
              <a:avLst/>
              <a:gdLst/>
              <a:ahLst/>
              <a:cxnLst/>
              <a:rect l="l" t="t" r="r" b="b"/>
              <a:pathLst>
                <a:path w="847" h="1635" extrusionOk="0">
                  <a:moveTo>
                    <a:pt x="847" y="1"/>
                  </a:moveTo>
                  <a:lnTo>
                    <a:pt x="847" y="1"/>
                  </a:lnTo>
                  <a:cubicBezTo>
                    <a:pt x="833" y="19"/>
                    <a:pt x="821" y="38"/>
                    <a:pt x="809" y="56"/>
                  </a:cubicBezTo>
                  <a:cubicBezTo>
                    <a:pt x="721" y="219"/>
                    <a:pt x="639" y="389"/>
                    <a:pt x="576" y="571"/>
                  </a:cubicBezTo>
                  <a:cubicBezTo>
                    <a:pt x="489" y="828"/>
                    <a:pt x="382" y="1078"/>
                    <a:pt x="238" y="1309"/>
                  </a:cubicBezTo>
                  <a:cubicBezTo>
                    <a:pt x="176" y="1416"/>
                    <a:pt x="107" y="1517"/>
                    <a:pt x="12" y="1604"/>
                  </a:cubicBezTo>
                  <a:cubicBezTo>
                    <a:pt x="6" y="1610"/>
                    <a:pt x="0" y="1618"/>
                    <a:pt x="0" y="1630"/>
                  </a:cubicBezTo>
                  <a:cubicBezTo>
                    <a:pt x="6" y="1633"/>
                    <a:pt x="11" y="1634"/>
                    <a:pt x="15" y="1634"/>
                  </a:cubicBezTo>
                  <a:cubicBezTo>
                    <a:pt x="19" y="1634"/>
                    <a:pt x="23" y="1633"/>
                    <a:pt x="26" y="1630"/>
                  </a:cubicBezTo>
                  <a:cubicBezTo>
                    <a:pt x="38" y="1618"/>
                    <a:pt x="57" y="1604"/>
                    <a:pt x="69" y="1592"/>
                  </a:cubicBezTo>
                  <a:cubicBezTo>
                    <a:pt x="144" y="1517"/>
                    <a:pt x="200" y="1430"/>
                    <a:pt x="257" y="1335"/>
                  </a:cubicBezTo>
                  <a:cubicBezTo>
                    <a:pt x="370" y="1153"/>
                    <a:pt x="463" y="959"/>
                    <a:pt x="538" y="759"/>
                  </a:cubicBezTo>
                  <a:cubicBezTo>
                    <a:pt x="596" y="602"/>
                    <a:pt x="645" y="445"/>
                    <a:pt x="708" y="294"/>
                  </a:cubicBezTo>
                  <a:cubicBezTo>
                    <a:pt x="752" y="195"/>
                    <a:pt x="802" y="100"/>
                    <a:pt x="84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8"/>
            <p:cNvSpPr/>
            <p:nvPr/>
          </p:nvSpPr>
          <p:spPr>
            <a:xfrm>
              <a:off x="8158095" y="3602937"/>
              <a:ext cx="153624" cy="436564"/>
            </a:xfrm>
            <a:custGeom>
              <a:avLst/>
              <a:gdLst/>
              <a:ahLst/>
              <a:cxnLst/>
              <a:rect l="l" t="t" r="r" b="b"/>
              <a:pathLst>
                <a:path w="708" h="2012" extrusionOk="0">
                  <a:moveTo>
                    <a:pt x="7" y="0"/>
                  </a:moveTo>
                  <a:cubicBezTo>
                    <a:pt x="1" y="12"/>
                    <a:pt x="13" y="24"/>
                    <a:pt x="13" y="38"/>
                  </a:cubicBezTo>
                  <a:cubicBezTo>
                    <a:pt x="76" y="181"/>
                    <a:pt x="138" y="331"/>
                    <a:pt x="207" y="482"/>
                  </a:cubicBezTo>
                  <a:cubicBezTo>
                    <a:pt x="308" y="707"/>
                    <a:pt x="407" y="940"/>
                    <a:pt x="490" y="1178"/>
                  </a:cubicBezTo>
                  <a:cubicBezTo>
                    <a:pt x="551" y="1360"/>
                    <a:pt x="614" y="1548"/>
                    <a:pt x="652" y="1736"/>
                  </a:cubicBezTo>
                  <a:cubicBezTo>
                    <a:pt x="664" y="1829"/>
                    <a:pt x="678" y="1918"/>
                    <a:pt x="690" y="2011"/>
                  </a:cubicBezTo>
                  <a:cubicBezTo>
                    <a:pt x="702" y="2005"/>
                    <a:pt x="702" y="1999"/>
                    <a:pt x="702" y="1999"/>
                  </a:cubicBezTo>
                  <a:cubicBezTo>
                    <a:pt x="708" y="1986"/>
                    <a:pt x="708" y="1974"/>
                    <a:pt x="702" y="1962"/>
                  </a:cubicBezTo>
                  <a:cubicBezTo>
                    <a:pt x="690" y="1835"/>
                    <a:pt x="670" y="1711"/>
                    <a:pt x="640" y="1592"/>
                  </a:cubicBezTo>
                  <a:cubicBezTo>
                    <a:pt x="583" y="1354"/>
                    <a:pt x="502" y="1128"/>
                    <a:pt x="414" y="903"/>
                  </a:cubicBezTo>
                  <a:cubicBezTo>
                    <a:pt x="314" y="664"/>
                    <a:pt x="201" y="432"/>
                    <a:pt x="100" y="194"/>
                  </a:cubicBezTo>
                  <a:cubicBezTo>
                    <a:pt x="68" y="125"/>
                    <a:pt x="38" y="62"/>
                    <a:pt x="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8"/>
            <p:cNvSpPr/>
            <p:nvPr/>
          </p:nvSpPr>
          <p:spPr>
            <a:xfrm>
              <a:off x="8186520" y="4251502"/>
              <a:ext cx="236945" cy="255602"/>
            </a:xfrm>
            <a:custGeom>
              <a:avLst/>
              <a:gdLst/>
              <a:ahLst/>
              <a:cxnLst/>
              <a:rect l="l" t="t" r="r" b="b"/>
              <a:pathLst>
                <a:path w="1092" h="1178" extrusionOk="0">
                  <a:moveTo>
                    <a:pt x="765" y="0"/>
                  </a:moveTo>
                  <a:cubicBezTo>
                    <a:pt x="747" y="81"/>
                    <a:pt x="741" y="162"/>
                    <a:pt x="747" y="245"/>
                  </a:cubicBezTo>
                  <a:cubicBezTo>
                    <a:pt x="747" y="326"/>
                    <a:pt x="759" y="414"/>
                    <a:pt x="784" y="495"/>
                  </a:cubicBezTo>
                  <a:cubicBezTo>
                    <a:pt x="834" y="671"/>
                    <a:pt x="903" y="833"/>
                    <a:pt x="1066" y="934"/>
                  </a:cubicBezTo>
                  <a:cubicBezTo>
                    <a:pt x="1060" y="960"/>
                    <a:pt x="1041" y="972"/>
                    <a:pt x="1022" y="990"/>
                  </a:cubicBezTo>
                  <a:cubicBezTo>
                    <a:pt x="984" y="1021"/>
                    <a:pt x="941" y="1047"/>
                    <a:pt x="897" y="1073"/>
                  </a:cubicBezTo>
                  <a:cubicBezTo>
                    <a:pt x="769" y="1137"/>
                    <a:pt x="635" y="1158"/>
                    <a:pt x="502" y="1158"/>
                  </a:cubicBezTo>
                  <a:cubicBezTo>
                    <a:pt x="467" y="1158"/>
                    <a:pt x="431" y="1156"/>
                    <a:pt x="396" y="1154"/>
                  </a:cubicBezTo>
                  <a:cubicBezTo>
                    <a:pt x="270" y="1140"/>
                    <a:pt x="151" y="1110"/>
                    <a:pt x="38" y="1065"/>
                  </a:cubicBezTo>
                  <a:cubicBezTo>
                    <a:pt x="28" y="1060"/>
                    <a:pt x="18" y="1051"/>
                    <a:pt x="8" y="1051"/>
                  </a:cubicBezTo>
                  <a:cubicBezTo>
                    <a:pt x="5" y="1051"/>
                    <a:pt x="3" y="1052"/>
                    <a:pt x="1" y="1053"/>
                  </a:cubicBezTo>
                  <a:cubicBezTo>
                    <a:pt x="1" y="1059"/>
                    <a:pt x="7" y="1059"/>
                    <a:pt x="7" y="1059"/>
                  </a:cubicBezTo>
                  <a:cubicBezTo>
                    <a:pt x="20" y="1065"/>
                    <a:pt x="32" y="1073"/>
                    <a:pt x="44" y="1079"/>
                  </a:cubicBezTo>
                  <a:cubicBezTo>
                    <a:pt x="189" y="1140"/>
                    <a:pt x="345" y="1178"/>
                    <a:pt x="509" y="1178"/>
                  </a:cubicBezTo>
                  <a:cubicBezTo>
                    <a:pt x="596" y="1178"/>
                    <a:pt x="689" y="1172"/>
                    <a:pt x="778" y="1140"/>
                  </a:cubicBezTo>
                  <a:cubicBezTo>
                    <a:pt x="903" y="1103"/>
                    <a:pt x="1004" y="1041"/>
                    <a:pt x="1091" y="934"/>
                  </a:cubicBezTo>
                  <a:cubicBezTo>
                    <a:pt x="1060" y="909"/>
                    <a:pt x="1035" y="890"/>
                    <a:pt x="1010" y="871"/>
                  </a:cubicBezTo>
                  <a:cubicBezTo>
                    <a:pt x="935" y="796"/>
                    <a:pt x="885" y="708"/>
                    <a:pt x="840" y="608"/>
                  </a:cubicBezTo>
                  <a:cubicBezTo>
                    <a:pt x="802" y="508"/>
                    <a:pt x="778" y="396"/>
                    <a:pt x="765" y="289"/>
                  </a:cubicBezTo>
                  <a:cubicBezTo>
                    <a:pt x="759" y="214"/>
                    <a:pt x="759" y="138"/>
                    <a:pt x="765" y="69"/>
                  </a:cubicBezTo>
                  <a:cubicBezTo>
                    <a:pt x="772" y="44"/>
                    <a:pt x="765" y="20"/>
                    <a:pt x="765"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7892721" y="4090717"/>
              <a:ext cx="268190" cy="313536"/>
            </a:xfrm>
            <a:custGeom>
              <a:avLst/>
              <a:gdLst/>
              <a:ahLst/>
              <a:cxnLst/>
              <a:rect l="l" t="t" r="r" b="b"/>
              <a:pathLst>
                <a:path w="1236" h="1445" extrusionOk="0">
                  <a:moveTo>
                    <a:pt x="1" y="1"/>
                  </a:moveTo>
                  <a:lnTo>
                    <a:pt x="1" y="1"/>
                  </a:lnTo>
                  <a:cubicBezTo>
                    <a:pt x="7" y="27"/>
                    <a:pt x="13" y="52"/>
                    <a:pt x="20" y="76"/>
                  </a:cubicBezTo>
                  <a:cubicBezTo>
                    <a:pt x="126" y="460"/>
                    <a:pt x="314" y="791"/>
                    <a:pt x="584" y="1079"/>
                  </a:cubicBezTo>
                  <a:cubicBezTo>
                    <a:pt x="753" y="1261"/>
                    <a:pt x="953" y="1386"/>
                    <a:pt x="1192" y="1437"/>
                  </a:cubicBezTo>
                  <a:cubicBezTo>
                    <a:pt x="1203" y="1441"/>
                    <a:pt x="1211" y="1444"/>
                    <a:pt x="1219" y="1444"/>
                  </a:cubicBezTo>
                  <a:cubicBezTo>
                    <a:pt x="1225" y="1444"/>
                    <a:pt x="1231" y="1443"/>
                    <a:pt x="1236" y="1437"/>
                  </a:cubicBezTo>
                  <a:cubicBezTo>
                    <a:pt x="1192" y="1430"/>
                    <a:pt x="1155" y="1412"/>
                    <a:pt x="1117" y="1400"/>
                  </a:cubicBezTo>
                  <a:cubicBezTo>
                    <a:pt x="1042" y="1368"/>
                    <a:pt x="967" y="1337"/>
                    <a:pt x="897" y="1299"/>
                  </a:cubicBezTo>
                  <a:cubicBezTo>
                    <a:pt x="735" y="1204"/>
                    <a:pt x="609" y="1073"/>
                    <a:pt x="490" y="935"/>
                  </a:cubicBezTo>
                  <a:cubicBezTo>
                    <a:pt x="284" y="685"/>
                    <a:pt x="133" y="403"/>
                    <a:pt x="38" y="90"/>
                  </a:cubicBezTo>
                  <a:cubicBezTo>
                    <a:pt x="26" y="58"/>
                    <a:pt x="20" y="27"/>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8"/>
            <p:cNvSpPr/>
            <p:nvPr/>
          </p:nvSpPr>
          <p:spPr>
            <a:xfrm>
              <a:off x="8526537" y="3714250"/>
              <a:ext cx="132142" cy="381017"/>
            </a:xfrm>
            <a:custGeom>
              <a:avLst/>
              <a:gdLst/>
              <a:ahLst/>
              <a:cxnLst/>
              <a:rect l="l" t="t" r="r" b="b"/>
              <a:pathLst>
                <a:path w="609" h="1756" extrusionOk="0">
                  <a:moveTo>
                    <a:pt x="589" y="0"/>
                  </a:moveTo>
                  <a:cubicBezTo>
                    <a:pt x="583" y="6"/>
                    <a:pt x="583" y="6"/>
                    <a:pt x="583" y="14"/>
                  </a:cubicBezTo>
                  <a:cubicBezTo>
                    <a:pt x="583" y="139"/>
                    <a:pt x="589" y="269"/>
                    <a:pt x="577" y="396"/>
                  </a:cubicBezTo>
                  <a:cubicBezTo>
                    <a:pt x="565" y="489"/>
                    <a:pt x="559" y="590"/>
                    <a:pt x="539" y="683"/>
                  </a:cubicBezTo>
                  <a:cubicBezTo>
                    <a:pt x="502" y="928"/>
                    <a:pt x="421" y="1160"/>
                    <a:pt x="296" y="1373"/>
                  </a:cubicBezTo>
                  <a:cubicBezTo>
                    <a:pt x="221" y="1504"/>
                    <a:pt x="132" y="1631"/>
                    <a:pt x="13" y="1730"/>
                  </a:cubicBezTo>
                  <a:cubicBezTo>
                    <a:pt x="7" y="1736"/>
                    <a:pt x="1" y="1744"/>
                    <a:pt x="7" y="1756"/>
                  </a:cubicBezTo>
                  <a:cubicBezTo>
                    <a:pt x="39" y="1744"/>
                    <a:pt x="57" y="1724"/>
                    <a:pt x="82" y="1706"/>
                  </a:cubicBezTo>
                  <a:cubicBezTo>
                    <a:pt x="151" y="1643"/>
                    <a:pt x="207" y="1568"/>
                    <a:pt x="258" y="1486"/>
                  </a:cubicBezTo>
                  <a:cubicBezTo>
                    <a:pt x="452" y="1185"/>
                    <a:pt x="551" y="853"/>
                    <a:pt x="583" y="503"/>
                  </a:cubicBezTo>
                  <a:cubicBezTo>
                    <a:pt x="589" y="451"/>
                    <a:pt x="589" y="402"/>
                    <a:pt x="597" y="352"/>
                  </a:cubicBezTo>
                  <a:cubicBezTo>
                    <a:pt x="609" y="232"/>
                    <a:pt x="603" y="119"/>
                    <a:pt x="58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8"/>
            <p:cNvSpPr/>
            <p:nvPr/>
          </p:nvSpPr>
          <p:spPr>
            <a:xfrm>
              <a:off x="8556264" y="3480558"/>
              <a:ext cx="68566" cy="384923"/>
            </a:xfrm>
            <a:custGeom>
              <a:avLst/>
              <a:gdLst/>
              <a:ahLst/>
              <a:cxnLst/>
              <a:rect l="l" t="t" r="r" b="b"/>
              <a:pathLst>
                <a:path w="316" h="1774" extrusionOk="0">
                  <a:moveTo>
                    <a:pt x="302" y="0"/>
                  </a:moveTo>
                  <a:cubicBezTo>
                    <a:pt x="264" y="38"/>
                    <a:pt x="240" y="87"/>
                    <a:pt x="220" y="137"/>
                  </a:cubicBezTo>
                  <a:cubicBezTo>
                    <a:pt x="139" y="331"/>
                    <a:pt x="114" y="539"/>
                    <a:pt x="90" y="752"/>
                  </a:cubicBezTo>
                  <a:cubicBezTo>
                    <a:pt x="84" y="814"/>
                    <a:pt x="70" y="871"/>
                    <a:pt x="64" y="933"/>
                  </a:cubicBezTo>
                  <a:cubicBezTo>
                    <a:pt x="52" y="1034"/>
                    <a:pt x="32" y="1128"/>
                    <a:pt x="26" y="1222"/>
                  </a:cubicBezTo>
                  <a:cubicBezTo>
                    <a:pt x="26" y="1303"/>
                    <a:pt x="14" y="1384"/>
                    <a:pt x="20" y="1459"/>
                  </a:cubicBezTo>
                  <a:cubicBezTo>
                    <a:pt x="20" y="1473"/>
                    <a:pt x="14" y="1485"/>
                    <a:pt x="14" y="1497"/>
                  </a:cubicBezTo>
                  <a:cubicBezTo>
                    <a:pt x="8" y="1592"/>
                    <a:pt x="1" y="1679"/>
                    <a:pt x="1" y="1774"/>
                  </a:cubicBezTo>
                  <a:cubicBezTo>
                    <a:pt x="1" y="1722"/>
                    <a:pt x="14" y="1673"/>
                    <a:pt x="20" y="1623"/>
                  </a:cubicBezTo>
                  <a:cubicBezTo>
                    <a:pt x="20" y="1572"/>
                    <a:pt x="20" y="1528"/>
                    <a:pt x="26" y="1479"/>
                  </a:cubicBezTo>
                  <a:cubicBezTo>
                    <a:pt x="32" y="1422"/>
                    <a:pt x="46" y="1372"/>
                    <a:pt x="46" y="1316"/>
                  </a:cubicBezTo>
                  <a:cubicBezTo>
                    <a:pt x="52" y="1234"/>
                    <a:pt x="64" y="1158"/>
                    <a:pt x="70" y="1083"/>
                  </a:cubicBezTo>
                  <a:cubicBezTo>
                    <a:pt x="84" y="970"/>
                    <a:pt x="102" y="858"/>
                    <a:pt x="114" y="745"/>
                  </a:cubicBezTo>
                  <a:cubicBezTo>
                    <a:pt x="127" y="626"/>
                    <a:pt x="145" y="513"/>
                    <a:pt x="171" y="394"/>
                  </a:cubicBezTo>
                  <a:cubicBezTo>
                    <a:pt x="196" y="269"/>
                    <a:pt x="234" y="137"/>
                    <a:pt x="302" y="24"/>
                  </a:cubicBezTo>
                  <a:cubicBezTo>
                    <a:pt x="302" y="18"/>
                    <a:pt x="315" y="12"/>
                    <a:pt x="302"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734626" y="4082689"/>
              <a:ext cx="221756" cy="320046"/>
            </a:xfrm>
            <a:custGeom>
              <a:avLst/>
              <a:gdLst/>
              <a:ahLst/>
              <a:cxnLst/>
              <a:rect l="l" t="t" r="r" b="b"/>
              <a:pathLst>
                <a:path w="1022" h="1475" extrusionOk="0">
                  <a:moveTo>
                    <a:pt x="1015" y="0"/>
                  </a:moveTo>
                  <a:cubicBezTo>
                    <a:pt x="1003" y="20"/>
                    <a:pt x="984" y="38"/>
                    <a:pt x="972" y="58"/>
                  </a:cubicBezTo>
                  <a:cubicBezTo>
                    <a:pt x="928" y="113"/>
                    <a:pt x="891" y="182"/>
                    <a:pt x="853" y="246"/>
                  </a:cubicBezTo>
                  <a:cubicBezTo>
                    <a:pt x="772" y="390"/>
                    <a:pt x="709" y="540"/>
                    <a:pt x="633" y="691"/>
                  </a:cubicBezTo>
                  <a:cubicBezTo>
                    <a:pt x="564" y="835"/>
                    <a:pt x="489" y="978"/>
                    <a:pt x="396" y="1110"/>
                  </a:cubicBezTo>
                  <a:cubicBezTo>
                    <a:pt x="295" y="1249"/>
                    <a:pt x="182" y="1374"/>
                    <a:pt x="26" y="1449"/>
                  </a:cubicBezTo>
                  <a:cubicBezTo>
                    <a:pt x="20" y="1455"/>
                    <a:pt x="6" y="1455"/>
                    <a:pt x="0" y="1474"/>
                  </a:cubicBezTo>
                  <a:cubicBezTo>
                    <a:pt x="95" y="1443"/>
                    <a:pt x="164" y="1380"/>
                    <a:pt x="245" y="1330"/>
                  </a:cubicBezTo>
                  <a:cubicBezTo>
                    <a:pt x="251" y="1330"/>
                    <a:pt x="257" y="1324"/>
                    <a:pt x="257" y="1317"/>
                  </a:cubicBezTo>
                  <a:cubicBezTo>
                    <a:pt x="263" y="1298"/>
                    <a:pt x="277" y="1286"/>
                    <a:pt x="295" y="1273"/>
                  </a:cubicBezTo>
                  <a:cubicBezTo>
                    <a:pt x="382" y="1174"/>
                    <a:pt x="465" y="1061"/>
                    <a:pt x="533" y="940"/>
                  </a:cubicBezTo>
                  <a:cubicBezTo>
                    <a:pt x="596" y="835"/>
                    <a:pt x="653" y="715"/>
                    <a:pt x="709" y="596"/>
                  </a:cubicBezTo>
                  <a:cubicBezTo>
                    <a:pt x="796" y="396"/>
                    <a:pt x="891" y="188"/>
                    <a:pt x="1021" y="14"/>
                  </a:cubicBezTo>
                  <a:cubicBezTo>
                    <a:pt x="1021" y="8"/>
                    <a:pt x="1021" y="8"/>
                    <a:pt x="1015"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8"/>
            <p:cNvSpPr/>
            <p:nvPr/>
          </p:nvSpPr>
          <p:spPr>
            <a:xfrm>
              <a:off x="8068480" y="4002622"/>
              <a:ext cx="246275" cy="227178"/>
            </a:xfrm>
            <a:custGeom>
              <a:avLst/>
              <a:gdLst/>
              <a:ahLst/>
              <a:cxnLst/>
              <a:rect l="l" t="t" r="r" b="b"/>
              <a:pathLst>
                <a:path w="1135" h="1047" extrusionOk="0">
                  <a:moveTo>
                    <a:pt x="0" y="1"/>
                  </a:moveTo>
                  <a:lnTo>
                    <a:pt x="0" y="1"/>
                  </a:lnTo>
                  <a:cubicBezTo>
                    <a:pt x="12" y="44"/>
                    <a:pt x="30" y="88"/>
                    <a:pt x="50" y="126"/>
                  </a:cubicBezTo>
                  <a:cubicBezTo>
                    <a:pt x="143" y="326"/>
                    <a:pt x="250" y="520"/>
                    <a:pt x="394" y="690"/>
                  </a:cubicBezTo>
                  <a:cubicBezTo>
                    <a:pt x="527" y="834"/>
                    <a:pt x="669" y="941"/>
                    <a:pt x="851" y="1009"/>
                  </a:cubicBezTo>
                  <a:cubicBezTo>
                    <a:pt x="909" y="1028"/>
                    <a:pt x="970" y="1046"/>
                    <a:pt x="1033" y="1046"/>
                  </a:cubicBezTo>
                  <a:cubicBezTo>
                    <a:pt x="1065" y="1046"/>
                    <a:pt x="1103" y="1046"/>
                    <a:pt x="1134" y="1028"/>
                  </a:cubicBezTo>
                  <a:lnTo>
                    <a:pt x="1083" y="1028"/>
                  </a:lnTo>
                  <a:cubicBezTo>
                    <a:pt x="1045" y="1028"/>
                    <a:pt x="1008" y="1028"/>
                    <a:pt x="970" y="1016"/>
                  </a:cubicBezTo>
                  <a:cubicBezTo>
                    <a:pt x="764" y="965"/>
                    <a:pt x="588" y="852"/>
                    <a:pt x="444" y="696"/>
                  </a:cubicBezTo>
                  <a:cubicBezTo>
                    <a:pt x="313" y="551"/>
                    <a:pt x="206" y="395"/>
                    <a:pt x="113" y="219"/>
                  </a:cubicBezTo>
                  <a:cubicBezTo>
                    <a:pt x="75" y="144"/>
                    <a:pt x="38" y="76"/>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8"/>
            <p:cNvSpPr/>
            <p:nvPr/>
          </p:nvSpPr>
          <p:spPr>
            <a:xfrm>
              <a:off x="8510263" y="3715552"/>
              <a:ext cx="78982" cy="349772"/>
            </a:xfrm>
            <a:custGeom>
              <a:avLst/>
              <a:gdLst/>
              <a:ahLst/>
              <a:cxnLst/>
              <a:rect l="l" t="t" r="r" b="b"/>
              <a:pathLst>
                <a:path w="364" h="1612" extrusionOk="0">
                  <a:moveTo>
                    <a:pt x="345" y="0"/>
                  </a:moveTo>
                  <a:lnTo>
                    <a:pt x="345" y="20"/>
                  </a:lnTo>
                  <a:cubicBezTo>
                    <a:pt x="345" y="196"/>
                    <a:pt x="345" y="370"/>
                    <a:pt x="333" y="546"/>
                  </a:cubicBezTo>
                  <a:cubicBezTo>
                    <a:pt x="326" y="596"/>
                    <a:pt x="326" y="647"/>
                    <a:pt x="320" y="697"/>
                  </a:cubicBezTo>
                  <a:cubicBezTo>
                    <a:pt x="308" y="784"/>
                    <a:pt x="288" y="879"/>
                    <a:pt x="270" y="972"/>
                  </a:cubicBezTo>
                  <a:cubicBezTo>
                    <a:pt x="220" y="1192"/>
                    <a:pt x="145" y="1399"/>
                    <a:pt x="13" y="1587"/>
                  </a:cubicBezTo>
                  <a:cubicBezTo>
                    <a:pt x="13" y="1593"/>
                    <a:pt x="1" y="1599"/>
                    <a:pt x="13" y="1611"/>
                  </a:cubicBezTo>
                  <a:cubicBezTo>
                    <a:pt x="32" y="1605"/>
                    <a:pt x="38" y="1587"/>
                    <a:pt x="50" y="1574"/>
                  </a:cubicBezTo>
                  <a:cubicBezTo>
                    <a:pt x="114" y="1492"/>
                    <a:pt x="157" y="1392"/>
                    <a:pt x="195" y="1298"/>
                  </a:cubicBezTo>
                  <a:cubicBezTo>
                    <a:pt x="258" y="1148"/>
                    <a:pt x="296" y="991"/>
                    <a:pt x="320" y="835"/>
                  </a:cubicBezTo>
                  <a:cubicBezTo>
                    <a:pt x="351" y="671"/>
                    <a:pt x="363" y="503"/>
                    <a:pt x="363" y="333"/>
                  </a:cubicBezTo>
                  <a:cubicBezTo>
                    <a:pt x="357" y="220"/>
                    <a:pt x="363" y="107"/>
                    <a:pt x="345"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8"/>
            <p:cNvSpPr/>
            <p:nvPr/>
          </p:nvSpPr>
          <p:spPr>
            <a:xfrm>
              <a:off x="8530443" y="3795836"/>
              <a:ext cx="172935" cy="330678"/>
            </a:xfrm>
            <a:custGeom>
              <a:avLst/>
              <a:gdLst/>
              <a:ahLst/>
              <a:cxnLst/>
              <a:rect l="l" t="t" r="r" b="b"/>
              <a:pathLst>
                <a:path w="797" h="1524" extrusionOk="0">
                  <a:moveTo>
                    <a:pt x="785" y="0"/>
                  </a:moveTo>
                  <a:lnTo>
                    <a:pt x="785" y="44"/>
                  </a:lnTo>
                  <a:cubicBezTo>
                    <a:pt x="785" y="133"/>
                    <a:pt x="767" y="214"/>
                    <a:pt x="753" y="301"/>
                  </a:cubicBezTo>
                  <a:cubicBezTo>
                    <a:pt x="684" y="621"/>
                    <a:pt x="559" y="916"/>
                    <a:pt x="365" y="1179"/>
                  </a:cubicBezTo>
                  <a:cubicBezTo>
                    <a:pt x="270" y="1316"/>
                    <a:pt x="157" y="1435"/>
                    <a:pt x="7" y="1510"/>
                  </a:cubicBezTo>
                  <a:cubicBezTo>
                    <a:pt x="1" y="1510"/>
                    <a:pt x="1" y="1518"/>
                    <a:pt x="7" y="1524"/>
                  </a:cubicBezTo>
                  <a:cubicBezTo>
                    <a:pt x="39" y="1524"/>
                    <a:pt x="70" y="1498"/>
                    <a:pt x="102" y="1480"/>
                  </a:cubicBezTo>
                  <a:cubicBezTo>
                    <a:pt x="203" y="1417"/>
                    <a:pt x="284" y="1330"/>
                    <a:pt x="359" y="1235"/>
                  </a:cubicBezTo>
                  <a:cubicBezTo>
                    <a:pt x="496" y="1047"/>
                    <a:pt x="597" y="847"/>
                    <a:pt x="678" y="633"/>
                  </a:cubicBezTo>
                  <a:cubicBezTo>
                    <a:pt x="741" y="445"/>
                    <a:pt x="785" y="251"/>
                    <a:pt x="797" y="57"/>
                  </a:cubicBezTo>
                  <a:cubicBezTo>
                    <a:pt x="797" y="44"/>
                    <a:pt x="797" y="26"/>
                    <a:pt x="785"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049168" y="3723580"/>
              <a:ext cx="192030" cy="238461"/>
            </a:xfrm>
            <a:custGeom>
              <a:avLst/>
              <a:gdLst/>
              <a:ahLst/>
              <a:cxnLst/>
              <a:rect l="l" t="t" r="r" b="b"/>
              <a:pathLst>
                <a:path w="885" h="1099" extrusionOk="0">
                  <a:moveTo>
                    <a:pt x="0" y="1"/>
                  </a:moveTo>
                  <a:cubicBezTo>
                    <a:pt x="95" y="70"/>
                    <a:pt x="188" y="139"/>
                    <a:pt x="277" y="220"/>
                  </a:cubicBezTo>
                  <a:cubicBezTo>
                    <a:pt x="364" y="302"/>
                    <a:pt x="440" y="390"/>
                    <a:pt x="515" y="484"/>
                  </a:cubicBezTo>
                  <a:cubicBezTo>
                    <a:pt x="590" y="578"/>
                    <a:pt x="653" y="678"/>
                    <a:pt x="715" y="778"/>
                  </a:cubicBezTo>
                  <a:cubicBezTo>
                    <a:pt x="778" y="879"/>
                    <a:pt x="822" y="992"/>
                    <a:pt x="879" y="1099"/>
                  </a:cubicBezTo>
                  <a:cubicBezTo>
                    <a:pt x="885" y="1085"/>
                    <a:pt x="879" y="1073"/>
                    <a:pt x="879" y="1067"/>
                  </a:cubicBezTo>
                  <a:cubicBezTo>
                    <a:pt x="841" y="960"/>
                    <a:pt x="796" y="866"/>
                    <a:pt x="740" y="772"/>
                  </a:cubicBezTo>
                  <a:cubicBezTo>
                    <a:pt x="584" y="490"/>
                    <a:pt x="382" y="246"/>
                    <a:pt x="119" y="58"/>
                  </a:cubicBezTo>
                  <a:cubicBezTo>
                    <a:pt x="113" y="58"/>
                    <a:pt x="107" y="52"/>
                    <a:pt x="107" y="46"/>
                  </a:cubicBezTo>
                  <a:cubicBezTo>
                    <a:pt x="70" y="32"/>
                    <a:pt x="38" y="1"/>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8"/>
            <p:cNvSpPr/>
            <p:nvPr/>
          </p:nvSpPr>
          <p:spPr>
            <a:xfrm>
              <a:off x="7962374" y="3707306"/>
              <a:ext cx="209388" cy="314621"/>
            </a:xfrm>
            <a:custGeom>
              <a:avLst/>
              <a:gdLst/>
              <a:ahLst/>
              <a:cxnLst/>
              <a:rect l="l" t="t" r="r" b="b"/>
              <a:pathLst>
                <a:path w="965" h="1450" extrusionOk="0">
                  <a:moveTo>
                    <a:pt x="0" y="1"/>
                  </a:moveTo>
                  <a:cubicBezTo>
                    <a:pt x="6" y="14"/>
                    <a:pt x="12" y="32"/>
                    <a:pt x="24" y="46"/>
                  </a:cubicBezTo>
                  <a:cubicBezTo>
                    <a:pt x="151" y="220"/>
                    <a:pt x="269" y="402"/>
                    <a:pt x="388" y="584"/>
                  </a:cubicBezTo>
                  <a:cubicBezTo>
                    <a:pt x="545" y="828"/>
                    <a:pt x="695" y="1079"/>
                    <a:pt x="865" y="1317"/>
                  </a:cubicBezTo>
                  <a:cubicBezTo>
                    <a:pt x="895" y="1362"/>
                    <a:pt x="927" y="1405"/>
                    <a:pt x="958" y="1449"/>
                  </a:cubicBezTo>
                  <a:lnTo>
                    <a:pt x="964" y="1449"/>
                  </a:lnTo>
                  <a:cubicBezTo>
                    <a:pt x="952" y="1424"/>
                    <a:pt x="940" y="1405"/>
                    <a:pt x="927" y="1380"/>
                  </a:cubicBezTo>
                  <a:cubicBezTo>
                    <a:pt x="764" y="1129"/>
                    <a:pt x="602" y="873"/>
                    <a:pt x="438" y="616"/>
                  </a:cubicBezTo>
                  <a:cubicBezTo>
                    <a:pt x="307" y="414"/>
                    <a:pt x="175" y="220"/>
                    <a:pt x="24" y="26"/>
                  </a:cubicBezTo>
                  <a:cubicBezTo>
                    <a:pt x="18" y="20"/>
                    <a:pt x="12" y="1"/>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8"/>
            <p:cNvSpPr/>
            <p:nvPr/>
          </p:nvSpPr>
          <p:spPr>
            <a:xfrm>
              <a:off x="8420648" y="3687127"/>
              <a:ext cx="49038" cy="336102"/>
            </a:xfrm>
            <a:custGeom>
              <a:avLst/>
              <a:gdLst/>
              <a:ahLst/>
              <a:cxnLst/>
              <a:rect l="l" t="t" r="r" b="b"/>
              <a:pathLst>
                <a:path w="226" h="1549" extrusionOk="0">
                  <a:moveTo>
                    <a:pt x="220" y="0"/>
                  </a:moveTo>
                  <a:cubicBezTo>
                    <a:pt x="182" y="76"/>
                    <a:pt x="113" y="258"/>
                    <a:pt x="81" y="382"/>
                  </a:cubicBezTo>
                  <a:cubicBezTo>
                    <a:pt x="24" y="602"/>
                    <a:pt x="6" y="828"/>
                    <a:pt x="0" y="1047"/>
                  </a:cubicBezTo>
                  <a:cubicBezTo>
                    <a:pt x="0" y="1172"/>
                    <a:pt x="12" y="1297"/>
                    <a:pt x="32" y="1417"/>
                  </a:cubicBezTo>
                  <a:cubicBezTo>
                    <a:pt x="38" y="1461"/>
                    <a:pt x="44" y="1505"/>
                    <a:pt x="69" y="1548"/>
                  </a:cubicBezTo>
                  <a:cubicBezTo>
                    <a:pt x="81" y="1536"/>
                    <a:pt x="75" y="1523"/>
                    <a:pt x="75" y="1517"/>
                  </a:cubicBezTo>
                  <a:cubicBezTo>
                    <a:pt x="44" y="1386"/>
                    <a:pt x="24" y="1253"/>
                    <a:pt x="24" y="1116"/>
                  </a:cubicBezTo>
                  <a:cubicBezTo>
                    <a:pt x="24" y="978"/>
                    <a:pt x="32" y="840"/>
                    <a:pt x="50" y="703"/>
                  </a:cubicBezTo>
                  <a:cubicBezTo>
                    <a:pt x="56" y="620"/>
                    <a:pt x="69" y="545"/>
                    <a:pt x="87" y="464"/>
                  </a:cubicBezTo>
                  <a:cubicBezTo>
                    <a:pt x="119" y="327"/>
                    <a:pt x="156" y="188"/>
                    <a:pt x="206" y="50"/>
                  </a:cubicBezTo>
                  <a:cubicBezTo>
                    <a:pt x="212" y="38"/>
                    <a:pt x="226" y="18"/>
                    <a:pt x="22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8659766" y="4093755"/>
              <a:ext cx="255822" cy="189424"/>
            </a:xfrm>
            <a:custGeom>
              <a:avLst/>
              <a:gdLst/>
              <a:ahLst/>
              <a:cxnLst/>
              <a:rect l="l" t="t" r="r" b="b"/>
              <a:pathLst>
                <a:path w="1179" h="873" extrusionOk="0">
                  <a:moveTo>
                    <a:pt x="1178" y="1"/>
                  </a:moveTo>
                  <a:lnTo>
                    <a:pt x="1178" y="1"/>
                  </a:lnTo>
                  <a:cubicBezTo>
                    <a:pt x="1154" y="13"/>
                    <a:pt x="1148" y="25"/>
                    <a:pt x="1141" y="32"/>
                  </a:cubicBezTo>
                  <a:cubicBezTo>
                    <a:pt x="1028" y="183"/>
                    <a:pt x="903" y="325"/>
                    <a:pt x="772" y="464"/>
                  </a:cubicBezTo>
                  <a:cubicBezTo>
                    <a:pt x="671" y="571"/>
                    <a:pt x="559" y="671"/>
                    <a:pt x="434" y="739"/>
                  </a:cubicBezTo>
                  <a:cubicBezTo>
                    <a:pt x="313" y="808"/>
                    <a:pt x="189" y="852"/>
                    <a:pt x="50" y="852"/>
                  </a:cubicBezTo>
                  <a:cubicBezTo>
                    <a:pt x="44" y="852"/>
                    <a:pt x="39" y="851"/>
                    <a:pt x="33" y="851"/>
                  </a:cubicBezTo>
                  <a:cubicBezTo>
                    <a:pt x="20" y="851"/>
                    <a:pt x="9" y="854"/>
                    <a:pt x="1" y="871"/>
                  </a:cubicBezTo>
                  <a:cubicBezTo>
                    <a:pt x="29" y="871"/>
                    <a:pt x="57" y="873"/>
                    <a:pt x="85" y="873"/>
                  </a:cubicBezTo>
                  <a:cubicBezTo>
                    <a:pt x="112" y="873"/>
                    <a:pt x="138" y="871"/>
                    <a:pt x="163" y="865"/>
                  </a:cubicBezTo>
                  <a:cubicBezTo>
                    <a:pt x="270" y="846"/>
                    <a:pt x="371" y="808"/>
                    <a:pt x="458" y="759"/>
                  </a:cubicBezTo>
                  <a:cubicBezTo>
                    <a:pt x="559" y="695"/>
                    <a:pt x="652" y="626"/>
                    <a:pt x="735" y="539"/>
                  </a:cubicBezTo>
                  <a:cubicBezTo>
                    <a:pt x="847" y="420"/>
                    <a:pt x="953" y="295"/>
                    <a:pt x="1060" y="163"/>
                  </a:cubicBezTo>
                  <a:cubicBezTo>
                    <a:pt x="1097" y="113"/>
                    <a:pt x="1135" y="62"/>
                    <a:pt x="117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8"/>
            <p:cNvSpPr/>
            <p:nvPr/>
          </p:nvSpPr>
          <p:spPr>
            <a:xfrm>
              <a:off x="7992101" y="4458071"/>
              <a:ext cx="299436" cy="107839"/>
            </a:xfrm>
            <a:custGeom>
              <a:avLst/>
              <a:gdLst/>
              <a:ahLst/>
              <a:cxnLst/>
              <a:rect l="l" t="t" r="r" b="b"/>
              <a:pathLst>
                <a:path w="1380" h="497" extrusionOk="0">
                  <a:moveTo>
                    <a:pt x="0" y="0"/>
                  </a:moveTo>
                  <a:cubicBezTo>
                    <a:pt x="0" y="0"/>
                    <a:pt x="6" y="8"/>
                    <a:pt x="14" y="8"/>
                  </a:cubicBezTo>
                  <a:cubicBezTo>
                    <a:pt x="214" y="83"/>
                    <a:pt x="402" y="182"/>
                    <a:pt x="590" y="277"/>
                  </a:cubicBezTo>
                  <a:cubicBezTo>
                    <a:pt x="728" y="352"/>
                    <a:pt x="871" y="408"/>
                    <a:pt x="1021" y="451"/>
                  </a:cubicBezTo>
                  <a:cubicBezTo>
                    <a:pt x="1107" y="474"/>
                    <a:pt x="1188" y="496"/>
                    <a:pt x="1272" y="496"/>
                  </a:cubicBezTo>
                  <a:cubicBezTo>
                    <a:pt x="1307" y="496"/>
                    <a:pt x="1343" y="492"/>
                    <a:pt x="1379" y="483"/>
                  </a:cubicBezTo>
                  <a:cubicBezTo>
                    <a:pt x="1342" y="477"/>
                    <a:pt x="1304" y="477"/>
                    <a:pt x="1273" y="477"/>
                  </a:cubicBezTo>
                  <a:lnTo>
                    <a:pt x="1223" y="477"/>
                  </a:lnTo>
                  <a:cubicBezTo>
                    <a:pt x="1085" y="451"/>
                    <a:pt x="954" y="414"/>
                    <a:pt x="827" y="358"/>
                  </a:cubicBezTo>
                  <a:cubicBezTo>
                    <a:pt x="677" y="295"/>
                    <a:pt x="533" y="220"/>
                    <a:pt x="390" y="145"/>
                  </a:cubicBezTo>
                  <a:cubicBezTo>
                    <a:pt x="263" y="83"/>
                    <a:pt x="132" y="32"/>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8"/>
            <p:cNvSpPr/>
            <p:nvPr/>
          </p:nvSpPr>
          <p:spPr>
            <a:xfrm>
              <a:off x="8794514" y="4086811"/>
              <a:ext cx="185086" cy="280338"/>
            </a:xfrm>
            <a:custGeom>
              <a:avLst/>
              <a:gdLst/>
              <a:ahLst/>
              <a:cxnLst/>
              <a:rect l="l" t="t" r="r" b="b"/>
              <a:pathLst>
                <a:path w="853" h="1292" extrusionOk="0">
                  <a:moveTo>
                    <a:pt x="852" y="1"/>
                  </a:moveTo>
                  <a:cubicBezTo>
                    <a:pt x="815" y="64"/>
                    <a:pt x="783" y="120"/>
                    <a:pt x="759" y="177"/>
                  </a:cubicBezTo>
                  <a:cubicBezTo>
                    <a:pt x="646" y="440"/>
                    <a:pt x="502" y="690"/>
                    <a:pt x="332" y="915"/>
                  </a:cubicBezTo>
                  <a:cubicBezTo>
                    <a:pt x="238" y="1042"/>
                    <a:pt x="144" y="1167"/>
                    <a:pt x="19" y="1267"/>
                  </a:cubicBezTo>
                  <a:cubicBezTo>
                    <a:pt x="13" y="1273"/>
                    <a:pt x="1" y="1273"/>
                    <a:pt x="7" y="1292"/>
                  </a:cubicBezTo>
                  <a:cubicBezTo>
                    <a:pt x="88" y="1242"/>
                    <a:pt x="157" y="1179"/>
                    <a:pt x="213" y="1110"/>
                  </a:cubicBezTo>
                  <a:cubicBezTo>
                    <a:pt x="326" y="979"/>
                    <a:pt x="420" y="840"/>
                    <a:pt x="514" y="696"/>
                  </a:cubicBezTo>
                  <a:cubicBezTo>
                    <a:pt x="646" y="484"/>
                    <a:pt x="745" y="252"/>
                    <a:pt x="846" y="19"/>
                  </a:cubicBezTo>
                  <a:cubicBezTo>
                    <a:pt x="846" y="19"/>
                    <a:pt x="846" y="13"/>
                    <a:pt x="852"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8037017" y="3876120"/>
              <a:ext cx="165992" cy="274914"/>
            </a:xfrm>
            <a:custGeom>
              <a:avLst/>
              <a:gdLst/>
              <a:ahLst/>
              <a:cxnLst/>
              <a:rect l="l" t="t" r="r" b="b"/>
              <a:pathLst>
                <a:path w="765" h="1267" extrusionOk="0">
                  <a:moveTo>
                    <a:pt x="7" y="0"/>
                  </a:moveTo>
                  <a:lnTo>
                    <a:pt x="1" y="6"/>
                  </a:lnTo>
                  <a:cubicBezTo>
                    <a:pt x="1" y="12"/>
                    <a:pt x="7" y="20"/>
                    <a:pt x="7" y="20"/>
                  </a:cubicBezTo>
                  <a:cubicBezTo>
                    <a:pt x="56" y="139"/>
                    <a:pt x="100" y="257"/>
                    <a:pt x="157" y="376"/>
                  </a:cubicBezTo>
                  <a:cubicBezTo>
                    <a:pt x="270" y="640"/>
                    <a:pt x="420" y="885"/>
                    <a:pt x="602" y="1103"/>
                  </a:cubicBezTo>
                  <a:cubicBezTo>
                    <a:pt x="652" y="1166"/>
                    <a:pt x="709" y="1216"/>
                    <a:pt x="765" y="1267"/>
                  </a:cubicBezTo>
                  <a:cubicBezTo>
                    <a:pt x="759" y="1253"/>
                    <a:pt x="747" y="1241"/>
                    <a:pt x="733" y="1229"/>
                  </a:cubicBezTo>
                  <a:cubicBezTo>
                    <a:pt x="664" y="1154"/>
                    <a:pt x="602" y="1079"/>
                    <a:pt x="545" y="1004"/>
                  </a:cubicBezTo>
                  <a:cubicBezTo>
                    <a:pt x="371" y="758"/>
                    <a:pt x="232" y="495"/>
                    <a:pt x="113" y="226"/>
                  </a:cubicBezTo>
                  <a:cubicBezTo>
                    <a:pt x="76" y="151"/>
                    <a:pt x="44" y="75"/>
                    <a:pt x="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8"/>
            <p:cNvSpPr/>
            <p:nvPr/>
          </p:nvSpPr>
          <p:spPr>
            <a:xfrm>
              <a:off x="8578179" y="4130425"/>
              <a:ext cx="68133" cy="269272"/>
            </a:xfrm>
            <a:custGeom>
              <a:avLst/>
              <a:gdLst/>
              <a:ahLst/>
              <a:cxnLst/>
              <a:rect l="l" t="t" r="r" b="b"/>
              <a:pathLst>
                <a:path w="314" h="1241" extrusionOk="0">
                  <a:moveTo>
                    <a:pt x="76" y="0"/>
                  </a:moveTo>
                  <a:cubicBezTo>
                    <a:pt x="171" y="38"/>
                    <a:pt x="220" y="113"/>
                    <a:pt x="252" y="202"/>
                  </a:cubicBezTo>
                  <a:cubicBezTo>
                    <a:pt x="270" y="257"/>
                    <a:pt x="283" y="320"/>
                    <a:pt x="283" y="376"/>
                  </a:cubicBezTo>
                  <a:cubicBezTo>
                    <a:pt x="289" y="502"/>
                    <a:pt x="276" y="621"/>
                    <a:pt x="252" y="740"/>
                  </a:cubicBezTo>
                  <a:cubicBezTo>
                    <a:pt x="214" y="916"/>
                    <a:pt x="145" y="1072"/>
                    <a:pt x="20" y="1209"/>
                  </a:cubicBezTo>
                  <a:cubicBezTo>
                    <a:pt x="13" y="1217"/>
                    <a:pt x="1" y="1223"/>
                    <a:pt x="1" y="1241"/>
                  </a:cubicBezTo>
                  <a:cubicBezTo>
                    <a:pt x="32" y="1223"/>
                    <a:pt x="50" y="1203"/>
                    <a:pt x="70" y="1179"/>
                  </a:cubicBezTo>
                  <a:cubicBezTo>
                    <a:pt x="139" y="1104"/>
                    <a:pt x="189" y="1021"/>
                    <a:pt x="220" y="934"/>
                  </a:cubicBezTo>
                  <a:cubicBezTo>
                    <a:pt x="258" y="833"/>
                    <a:pt x="283" y="740"/>
                    <a:pt x="295" y="633"/>
                  </a:cubicBezTo>
                  <a:cubicBezTo>
                    <a:pt x="307" y="508"/>
                    <a:pt x="313" y="382"/>
                    <a:pt x="289" y="263"/>
                  </a:cubicBezTo>
                  <a:cubicBezTo>
                    <a:pt x="276" y="176"/>
                    <a:pt x="238" y="101"/>
                    <a:pt x="177" y="44"/>
                  </a:cubicBezTo>
                  <a:cubicBezTo>
                    <a:pt x="151" y="20"/>
                    <a:pt x="119" y="0"/>
                    <a:pt x="7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8521112" y="3495096"/>
              <a:ext cx="80501" cy="233037"/>
            </a:xfrm>
            <a:custGeom>
              <a:avLst/>
              <a:gdLst/>
              <a:ahLst/>
              <a:cxnLst/>
              <a:rect l="l" t="t" r="r" b="b"/>
              <a:pathLst>
                <a:path w="371" h="1074" extrusionOk="0">
                  <a:moveTo>
                    <a:pt x="370" y="1"/>
                  </a:moveTo>
                  <a:lnTo>
                    <a:pt x="370" y="1"/>
                  </a:lnTo>
                  <a:cubicBezTo>
                    <a:pt x="339" y="14"/>
                    <a:pt x="327" y="39"/>
                    <a:pt x="307" y="64"/>
                  </a:cubicBezTo>
                  <a:cubicBezTo>
                    <a:pt x="270" y="127"/>
                    <a:pt x="238" y="196"/>
                    <a:pt x="214" y="264"/>
                  </a:cubicBezTo>
                  <a:cubicBezTo>
                    <a:pt x="119" y="478"/>
                    <a:pt x="58" y="703"/>
                    <a:pt x="20" y="935"/>
                  </a:cubicBezTo>
                  <a:cubicBezTo>
                    <a:pt x="12" y="979"/>
                    <a:pt x="0" y="1016"/>
                    <a:pt x="12" y="1073"/>
                  </a:cubicBezTo>
                  <a:cubicBezTo>
                    <a:pt x="88" y="697"/>
                    <a:pt x="176" y="333"/>
                    <a:pt x="37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8"/>
            <p:cNvSpPr/>
            <p:nvPr/>
          </p:nvSpPr>
          <p:spPr>
            <a:xfrm>
              <a:off x="8448856" y="3731825"/>
              <a:ext cx="24736" cy="295527"/>
            </a:xfrm>
            <a:custGeom>
              <a:avLst/>
              <a:gdLst/>
              <a:ahLst/>
              <a:cxnLst/>
              <a:rect l="l" t="t" r="r" b="b"/>
              <a:pathLst>
                <a:path w="114" h="1362" extrusionOk="0">
                  <a:moveTo>
                    <a:pt x="114" y="0"/>
                  </a:moveTo>
                  <a:cubicBezTo>
                    <a:pt x="102" y="14"/>
                    <a:pt x="96" y="32"/>
                    <a:pt x="96" y="46"/>
                  </a:cubicBezTo>
                  <a:cubicBezTo>
                    <a:pt x="45" y="234"/>
                    <a:pt x="26" y="428"/>
                    <a:pt x="14" y="616"/>
                  </a:cubicBezTo>
                  <a:cubicBezTo>
                    <a:pt x="7" y="709"/>
                    <a:pt x="7" y="798"/>
                    <a:pt x="1" y="891"/>
                  </a:cubicBezTo>
                  <a:cubicBezTo>
                    <a:pt x="1" y="948"/>
                    <a:pt x="7" y="998"/>
                    <a:pt x="14" y="1053"/>
                  </a:cubicBezTo>
                  <a:cubicBezTo>
                    <a:pt x="14" y="1154"/>
                    <a:pt x="26" y="1241"/>
                    <a:pt x="45" y="1336"/>
                  </a:cubicBezTo>
                  <a:cubicBezTo>
                    <a:pt x="45" y="1348"/>
                    <a:pt x="45" y="1354"/>
                    <a:pt x="64" y="1362"/>
                  </a:cubicBezTo>
                  <a:cubicBezTo>
                    <a:pt x="52" y="1249"/>
                    <a:pt x="33" y="1136"/>
                    <a:pt x="33" y="1023"/>
                  </a:cubicBezTo>
                  <a:cubicBezTo>
                    <a:pt x="33" y="910"/>
                    <a:pt x="26" y="798"/>
                    <a:pt x="33" y="685"/>
                  </a:cubicBezTo>
                  <a:cubicBezTo>
                    <a:pt x="33" y="564"/>
                    <a:pt x="45" y="452"/>
                    <a:pt x="64" y="339"/>
                  </a:cubicBezTo>
                  <a:cubicBezTo>
                    <a:pt x="76" y="226"/>
                    <a:pt x="96" y="121"/>
                    <a:pt x="114"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8"/>
            <p:cNvSpPr/>
            <p:nvPr/>
          </p:nvSpPr>
          <p:spPr>
            <a:xfrm>
              <a:off x="8644794" y="3661306"/>
              <a:ext cx="50557" cy="292706"/>
            </a:xfrm>
            <a:custGeom>
              <a:avLst/>
              <a:gdLst/>
              <a:ahLst/>
              <a:cxnLst/>
              <a:rect l="l" t="t" r="r" b="b"/>
              <a:pathLst>
                <a:path w="233" h="1349" extrusionOk="0">
                  <a:moveTo>
                    <a:pt x="113" y="1"/>
                  </a:moveTo>
                  <a:cubicBezTo>
                    <a:pt x="113" y="7"/>
                    <a:pt x="107" y="7"/>
                    <a:pt x="113" y="13"/>
                  </a:cubicBezTo>
                  <a:cubicBezTo>
                    <a:pt x="133" y="100"/>
                    <a:pt x="145" y="183"/>
                    <a:pt x="151" y="270"/>
                  </a:cubicBezTo>
                  <a:cubicBezTo>
                    <a:pt x="164" y="351"/>
                    <a:pt x="164" y="426"/>
                    <a:pt x="170" y="507"/>
                  </a:cubicBezTo>
                  <a:cubicBezTo>
                    <a:pt x="170" y="545"/>
                    <a:pt x="164" y="577"/>
                    <a:pt x="164" y="614"/>
                  </a:cubicBezTo>
                  <a:cubicBezTo>
                    <a:pt x="164" y="689"/>
                    <a:pt x="151" y="771"/>
                    <a:pt x="139" y="846"/>
                  </a:cubicBezTo>
                  <a:cubicBezTo>
                    <a:pt x="113" y="984"/>
                    <a:pt x="82" y="1115"/>
                    <a:pt x="32" y="1247"/>
                  </a:cubicBezTo>
                  <a:cubicBezTo>
                    <a:pt x="20" y="1279"/>
                    <a:pt x="6" y="1317"/>
                    <a:pt x="0" y="1348"/>
                  </a:cubicBezTo>
                  <a:cubicBezTo>
                    <a:pt x="226" y="915"/>
                    <a:pt x="232" y="276"/>
                    <a:pt x="113"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8"/>
            <p:cNvSpPr/>
            <p:nvPr/>
          </p:nvSpPr>
          <p:spPr>
            <a:xfrm>
              <a:off x="8166340" y="3569738"/>
              <a:ext cx="125199" cy="278168"/>
            </a:xfrm>
            <a:custGeom>
              <a:avLst/>
              <a:gdLst/>
              <a:ahLst/>
              <a:cxnLst/>
              <a:rect l="l" t="t" r="r" b="b"/>
              <a:pathLst>
                <a:path w="577" h="1282" extrusionOk="0">
                  <a:moveTo>
                    <a:pt x="7" y="1"/>
                  </a:moveTo>
                  <a:cubicBezTo>
                    <a:pt x="5" y="1"/>
                    <a:pt x="3" y="1"/>
                    <a:pt x="0" y="3"/>
                  </a:cubicBezTo>
                  <a:cubicBezTo>
                    <a:pt x="0" y="3"/>
                    <a:pt x="0" y="9"/>
                    <a:pt x="6" y="9"/>
                  </a:cubicBezTo>
                  <a:cubicBezTo>
                    <a:pt x="218" y="259"/>
                    <a:pt x="363" y="541"/>
                    <a:pt x="464" y="854"/>
                  </a:cubicBezTo>
                  <a:cubicBezTo>
                    <a:pt x="513" y="993"/>
                    <a:pt x="539" y="1131"/>
                    <a:pt x="576" y="1281"/>
                  </a:cubicBezTo>
                  <a:cubicBezTo>
                    <a:pt x="576" y="1256"/>
                    <a:pt x="576" y="1244"/>
                    <a:pt x="570" y="1224"/>
                  </a:cubicBezTo>
                  <a:cubicBezTo>
                    <a:pt x="557" y="1137"/>
                    <a:pt x="539" y="1056"/>
                    <a:pt x="513" y="967"/>
                  </a:cubicBezTo>
                  <a:cubicBezTo>
                    <a:pt x="452" y="692"/>
                    <a:pt x="339" y="435"/>
                    <a:pt x="181" y="203"/>
                  </a:cubicBezTo>
                  <a:cubicBezTo>
                    <a:pt x="131" y="134"/>
                    <a:pt x="88" y="71"/>
                    <a:pt x="30" y="15"/>
                  </a:cubicBezTo>
                  <a:cubicBezTo>
                    <a:pt x="21" y="10"/>
                    <a:pt x="15" y="1"/>
                    <a:pt x="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8"/>
            <p:cNvSpPr/>
            <p:nvPr/>
          </p:nvSpPr>
          <p:spPr>
            <a:xfrm>
              <a:off x="8733324" y="3839449"/>
              <a:ext cx="131925" cy="272093"/>
            </a:xfrm>
            <a:custGeom>
              <a:avLst/>
              <a:gdLst/>
              <a:ahLst/>
              <a:cxnLst/>
              <a:rect l="l" t="t" r="r" b="b"/>
              <a:pathLst>
                <a:path w="608" h="1254" extrusionOk="0">
                  <a:moveTo>
                    <a:pt x="608" y="1"/>
                  </a:moveTo>
                  <a:lnTo>
                    <a:pt x="608" y="1"/>
                  </a:lnTo>
                  <a:cubicBezTo>
                    <a:pt x="564" y="50"/>
                    <a:pt x="546" y="106"/>
                    <a:pt x="520" y="163"/>
                  </a:cubicBezTo>
                  <a:cubicBezTo>
                    <a:pt x="457" y="326"/>
                    <a:pt x="402" y="482"/>
                    <a:pt x="338" y="640"/>
                  </a:cubicBezTo>
                  <a:cubicBezTo>
                    <a:pt x="251" y="852"/>
                    <a:pt x="150" y="1054"/>
                    <a:pt x="6" y="1228"/>
                  </a:cubicBezTo>
                  <a:cubicBezTo>
                    <a:pt x="6" y="1234"/>
                    <a:pt x="0" y="1242"/>
                    <a:pt x="6" y="1254"/>
                  </a:cubicBezTo>
                  <a:cubicBezTo>
                    <a:pt x="20" y="1234"/>
                    <a:pt x="38" y="1222"/>
                    <a:pt x="50" y="1204"/>
                  </a:cubicBezTo>
                  <a:cubicBezTo>
                    <a:pt x="119" y="1121"/>
                    <a:pt x="176" y="1034"/>
                    <a:pt x="226" y="941"/>
                  </a:cubicBezTo>
                  <a:cubicBezTo>
                    <a:pt x="307" y="783"/>
                    <a:pt x="370" y="614"/>
                    <a:pt x="433" y="445"/>
                  </a:cubicBezTo>
                  <a:cubicBezTo>
                    <a:pt x="483" y="320"/>
                    <a:pt x="520" y="189"/>
                    <a:pt x="576" y="62"/>
                  </a:cubicBezTo>
                  <a:cubicBezTo>
                    <a:pt x="590" y="44"/>
                    <a:pt x="596" y="19"/>
                    <a:pt x="60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8"/>
            <p:cNvSpPr/>
            <p:nvPr/>
          </p:nvSpPr>
          <p:spPr>
            <a:xfrm>
              <a:off x="8484442" y="3783685"/>
              <a:ext cx="31245" cy="256036"/>
            </a:xfrm>
            <a:custGeom>
              <a:avLst/>
              <a:gdLst/>
              <a:ahLst/>
              <a:cxnLst/>
              <a:rect l="l" t="t" r="r" b="b"/>
              <a:pathLst>
                <a:path w="144" h="1180" extrusionOk="0">
                  <a:moveTo>
                    <a:pt x="138" y="1"/>
                  </a:moveTo>
                  <a:cubicBezTo>
                    <a:pt x="138" y="44"/>
                    <a:pt x="126" y="88"/>
                    <a:pt x="126" y="131"/>
                  </a:cubicBezTo>
                  <a:cubicBezTo>
                    <a:pt x="126" y="276"/>
                    <a:pt x="114" y="420"/>
                    <a:pt x="106" y="565"/>
                  </a:cubicBezTo>
                  <a:cubicBezTo>
                    <a:pt x="100" y="683"/>
                    <a:pt x="88" y="802"/>
                    <a:pt x="69" y="921"/>
                  </a:cubicBezTo>
                  <a:cubicBezTo>
                    <a:pt x="57" y="1002"/>
                    <a:pt x="44" y="1085"/>
                    <a:pt x="7" y="1160"/>
                  </a:cubicBezTo>
                  <a:cubicBezTo>
                    <a:pt x="7" y="1166"/>
                    <a:pt x="1" y="1172"/>
                    <a:pt x="13" y="1178"/>
                  </a:cubicBezTo>
                  <a:cubicBezTo>
                    <a:pt x="14" y="1179"/>
                    <a:pt x="15" y="1180"/>
                    <a:pt x="16" y="1180"/>
                  </a:cubicBezTo>
                  <a:cubicBezTo>
                    <a:pt x="21" y="1180"/>
                    <a:pt x="26" y="1171"/>
                    <a:pt x="31" y="1166"/>
                  </a:cubicBezTo>
                  <a:cubicBezTo>
                    <a:pt x="44" y="1147"/>
                    <a:pt x="51" y="1123"/>
                    <a:pt x="63" y="1103"/>
                  </a:cubicBezTo>
                  <a:cubicBezTo>
                    <a:pt x="94" y="990"/>
                    <a:pt x="114" y="878"/>
                    <a:pt x="120" y="759"/>
                  </a:cubicBezTo>
                  <a:cubicBezTo>
                    <a:pt x="132" y="652"/>
                    <a:pt x="138" y="545"/>
                    <a:pt x="132" y="438"/>
                  </a:cubicBezTo>
                  <a:cubicBezTo>
                    <a:pt x="132" y="401"/>
                    <a:pt x="138" y="371"/>
                    <a:pt x="138" y="333"/>
                  </a:cubicBezTo>
                  <a:cubicBezTo>
                    <a:pt x="144" y="226"/>
                    <a:pt x="144" y="113"/>
                    <a:pt x="13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8"/>
            <p:cNvSpPr/>
            <p:nvPr/>
          </p:nvSpPr>
          <p:spPr>
            <a:xfrm>
              <a:off x="8148331" y="3866573"/>
              <a:ext cx="110444" cy="224357"/>
            </a:xfrm>
            <a:custGeom>
              <a:avLst/>
              <a:gdLst/>
              <a:ahLst/>
              <a:cxnLst/>
              <a:rect l="l" t="t" r="r" b="b"/>
              <a:pathLst>
                <a:path w="509" h="1034" extrusionOk="0">
                  <a:moveTo>
                    <a:pt x="1" y="1"/>
                  </a:moveTo>
                  <a:lnTo>
                    <a:pt x="1" y="1"/>
                  </a:lnTo>
                  <a:cubicBezTo>
                    <a:pt x="32" y="50"/>
                    <a:pt x="70" y="107"/>
                    <a:pt x="101" y="157"/>
                  </a:cubicBezTo>
                  <a:cubicBezTo>
                    <a:pt x="139" y="214"/>
                    <a:pt x="171" y="264"/>
                    <a:pt x="202" y="320"/>
                  </a:cubicBezTo>
                  <a:cubicBezTo>
                    <a:pt x="234" y="377"/>
                    <a:pt x="264" y="432"/>
                    <a:pt x="289" y="489"/>
                  </a:cubicBezTo>
                  <a:cubicBezTo>
                    <a:pt x="321" y="553"/>
                    <a:pt x="347" y="608"/>
                    <a:pt x="371" y="671"/>
                  </a:cubicBezTo>
                  <a:cubicBezTo>
                    <a:pt x="390" y="727"/>
                    <a:pt x="414" y="784"/>
                    <a:pt x="434" y="846"/>
                  </a:cubicBezTo>
                  <a:cubicBezTo>
                    <a:pt x="459" y="903"/>
                    <a:pt x="471" y="966"/>
                    <a:pt x="497" y="1034"/>
                  </a:cubicBezTo>
                  <a:cubicBezTo>
                    <a:pt x="509" y="1010"/>
                    <a:pt x="509" y="990"/>
                    <a:pt x="503" y="978"/>
                  </a:cubicBezTo>
                  <a:cubicBezTo>
                    <a:pt x="497" y="947"/>
                    <a:pt x="489" y="921"/>
                    <a:pt x="477" y="897"/>
                  </a:cubicBezTo>
                  <a:cubicBezTo>
                    <a:pt x="402" y="634"/>
                    <a:pt x="283" y="395"/>
                    <a:pt x="133" y="169"/>
                  </a:cubicBezTo>
                  <a:cubicBezTo>
                    <a:pt x="95" y="107"/>
                    <a:pt x="52" y="50"/>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8"/>
            <p:cNvSpPr/>
            <p:nvPr/>
          </p:nvSpPr>
          <p:spPr>
            <a:xfrm>
              <a:off x="7979950" y="4167096"/>
              <a:ext cx="197237" cy="238678"/>
            </a:xfrm>
            <a:custGeom>
              <a:avLst/>
              <a:gdLst/>
              <a:ahLst/>
              <a:cxnLst/>
              <a:rect l="l" t="t" r="r" b="b"/>
              <a:pathLst>
                <a:path w="909" h="1100" extrusionOk="0">
                  <a:moveTo>
                    <a:pt x="0" y="1"/>
                  </a:moveTo>
                  <a:lnTo>
                    <a:pt x="0" y="1"/>
                  </a:lnTo>
                  <a:cubicBezTo>
                    <a:pt x="38" y="94"/>
                    <a:pt x="82" y="189"/>
                    <a:pt x="131" y="276"/>
                  </a:cubicBezTo>
                  <a:cubicBezTo>
                    <a:pt x="194" y="395"/>
                    <a:pt x="250" y="527"/>
                    <a:pt x="325" y="640"/>
                  </a:cubicBezTo>
                  <a:cubicBezTo>
                    <a:pt x="446" y="828"/>
                    <a:pt x="602" y="973"/>
                    <a:pt x="808" y="1066"/>
                  </a:cubicBezTo>
                  <a:cubicBezTo>
                    <a:pt x="814" y="1072"/>
                    <a:pt x="828" y="1072"/>
                    <a:pt x="834" y="1085"/>
                  </a:cubicBezTo>
                  <a:cubicBezTo>
                    <a:pt x="837" y="1083"/>
                    <a:pt x="839" y="1082"/>
                    <a:pt x="841" y="1082"/>
                  </a:cubicBezTo>
                  <a:cubicBezTo>
                    <a:pt x="849" y="1082"/>
                    <a:pt x="849" y="1100"/>
                    <a:pt x="858" y="1100"/>
                  </a:cubicBezTo>
                  <a:cubicBezTo>
                    <a:pt x="860" y="1100"/>
                    <a:pt x="863" y="1099"/>
                    <a:pt x="865" y="1097"/>
                  </a:cubicBezTo>
                  <a:cubicBezTo>
                    <a:pt x="868" y="1094"/>
                    <a:pt x="872" y="1093"/>
                    <a:pt x="876" y="1093"/>
                  </a:cubicBezTo>
                  <a:cubicBezTo>
                    <a:pt x="885" y="1093"/>
                    <a:pt x="895" y="1099"/>
                    <a:pt x="903" y="1099"/>
                  </a:cubicBezTo>
                  <a:cubicBezTo>
                    <a:pt x="905" y="1099"/>
                    <a:pt x="907" y="1098"/>
                    <a:pt x="909" y="1097"/>
                  </a:cubicBezTo>
                  <a:cubicBezTo>
                    <a:pt x="852" y="1072"/>
                    <a:pt x="796" y="1054"/>
                    <a:pt x="747" y="1022"/>
                  </a:cubicBezTo>
                  <a:cubicBezTo>
                    <a:pt x="565" y="915"/>
                    <a:pt x="426" y="771"/>
                    <a:pt x="319" y="597"/>
                  </a:cubicBezTo>
                  <a:cubicBezTo>
                    <a:pt x="220" y="415"/>
                    <a:pt x="125" y="233"/>
                    <a:pt x="32" y="51"/>
                  </a:cubicBezTo>
                  <a:cubicBezTo>
                    <a:pt x="25" y="33"/>
                    <a:pt x="18" y="13"/>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8"/>
            <p:cNvSpPr/>
            <p:nvPr/>
          </p:nvSpPr>
          <p:spPr>
            <a:xfrm>
              <a:off x="8028988" y="4195520"/>
              <a:ext cx="199841" cy="207216"/>
            </a:xfrm>
            <a:custGeom>
              <a:avLst/>
              <a:gdLst/>
              <a:ahLst/>
              <a:cxnLst/>
              <a:rect l="l" t="t" r="r" b="b"/>
              <a:pathLst>
                <a:path w="921" h="955" extrusionOk="0">
                  <a:moveTo>
                    <a:pt x="0" y="1"/>
                  </a:moveTo>
                  <a:cubicBezTo>
                    <a:pt x="24" y="58"/>
                    <a:pt x="44" y="114"/>
                    <a:pt x="69" y="165"/>
                  </a:cubicBezTo>
                  <a:cubicBezTo>
                    <a:pt x="150" y="365"/>
                    <a:pt x="257" y="547"/>
                    <a:pt x="400" y="703"/>
                  </a:cubicBezTo>
                  <a:cubicBezTo>
                    <a:pt x="475" y="791"/>
                    <a:pt x="564" y="860"/>
                    <a:pt x="663" y="917"/>
                  </a:cubicBezTo>
                  <a:cubicBezTo>
                    <a:pt x="701" y="935"/>
                    <a:pt x="739" y="947"/>
                    <a:pt x="776" y="954"/>
                  </a:cubicBezTo>
                  <a:cubicBezTo>
                    <a:pt x="827" y="954"/>
                    <a:pt x="877" y="954"/>
                    <a:pt x="921" y="941"/>
                  </a:cubicBezTo>
                  <a:lnTo>
                    <a:pt x="859" y="941"/>
                  </a:lnTo>
                  <a:cubicBezTo>
                    <a:pt x="851" y="942"/>
                    <a:pt x="844" y="942"/>
                    <a:pt x="836" y="942"/>
                  </a:cubicBezTo>
                  <a:cubicBezTo>
                    <a:pt x="769" y="942"/>
                    <a:pt x="702" y="918"/>
                    <a:pt x="645" y="879"/>
                  </a:cubicBezTo>
                  <a:cubicBezTo>
                    <a:pt x="582" y="842"/>
                    <a:pt x="527" y="797"/>
                    <a:pt x="475" y="747"/>
                  </a:cubicBezTo>
                  <a:cubicBezTo>
                    <a:pt x="332" y="602"/>
                    <a:pt x="212" y="440"/>
                    <a:pt x="125" y="252"/>
                  </a:cubicBezTo>
                  <a:cubicBezTo>
                    <a:pt x="93" y="177"/>
                    <a:pt x="56" y="102"/>
                    <a:pt x="18" y="26"/>
                  </a:cubicBezTo>
                  <a:cubicBezTo>
                    <a:pt x="12" y="14"/>
                    <a:pt x="12" y="1"/>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8"/>
            <p:cNvSpPr/>
            <p:nvPr/>
          </p:nvSpPr>
          <p:spPr>
            <a:xfrm>
              <a:off x="8484442" y="3556502"/>
              <a:ext cx="61406" cy="253216"/>
            </a:xfrm>
            <a:custGeom>
              <a:avLst/>
              <a:gdLst/>
              <a:ahLst/>
              <a:cxnLst/>
              <a:rect l="l" t="t" r="r" b="b"/>
              <a:pathLst>
                <a:path w="283" h="1167" extrusionOk="0">
                  <a:moveTo>
                    <a:pt x="282" y="1"/>
                  </a:moveTo>
                  <a:lnTo>
                    <a:pt x="282" y="1"/>
                  </a:lnTo>
                  <a:cubicBezTo>
                    <a:pt x="219" y="88"/>
                    <a:pt x="175" y="195"/>
                    <a:pt x="144" y="296"/>
                  </a:cubicBezTo>
                  <a:cubicBezTo>
                    <a:pt x="57" y="577"/>
                    <a:pt x="1" y="866"/>
                    <a:pt x="51" y="1166"/>
                  </a:cubicBezTo>
                  <a:cubicBezTo>
                    <a:pt x="31" y="759"/>
                    <a:pt x="120" y="377"/>
                    <a:pt x="282"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8"/>
            <p:cNvSpPr/>
            <p:nvPr/>
          </p:nvSpPr>
          <p:spPr>
            <a:xfrm>
              <a:off x="8031592" y="3756345"/>
              <a:ext cx="182265" cy="271008"/>
            </a:xfrm>
            <a:custGeom>
              <a:avLst/>
              <a:gdLst/>
              <a:ahLst/>
              <a:cxnLst/>
              <a:rect l="l" t="t" r="r" b="b"/>
              <a:pathLst>
                <a:path w="840" h="1249" extrusionOk="0">
                  <a:moveTo>
                    <a:pt x="0" y="0"/>
                  </a:moveTo>
                  <a:lnTo>
                    <a:pt x="0" y="0"/>
                  </a:lnTo>
                  <a:cubicBezTo>
                    <a:pt x="6" y="20"/>
                    <a:pt x="12" y="26"/>
                    <a:pt x="20" y="32"/>
                  </a:cubicBezTo>
                  <a:cubicBezTo>
                    <a:pt x="69" y="89"/>
                    <a:pt x="113" y="133"/>
                    <a:pt x="157" y="188"/>
                  </a:cubicBezTo>
                  <a:cubicBezTo>
                    <a:pt x="370" y="445"/>
                    <a:pt x="558" y="722"/>
                    <a:pt x="709" y="1016"/>
                  </a:cubicBezTo>
                  <a:cubicBezTo>
                    <a:pt x="752" y="1091"/>
                    <a:pt x="790" y="1166"/>
                    <a:pt x="833" y="1249"/>
                  </a:cubicBezTo>
                  <a:cubicBezTo>
                    <a:pt x="833" y="1241"/>
                    <a:pt x="839" y="1241"/>
                    <a:pt x="839" y="1241"/>
                  </a:cubicBezTo>
                  <a:cubicBezTo>
                    <a:pt x="633" y="784"/>
                    <a:pt x="370" y="364"/>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8"/>
            <p:cNvSpPr/>
            <p:nvPr/>
          </p:nvSpPr>
          <p:spPr>
            <a:xfrm>
              <a:off x="8318447" y="4235012"/>
              <a:ext cx="76595" cy="213725"/>
            </a:xfrm>
            <a:custGeom>
              <a:avLst/>
              <a:gdLst/>
              <a:ahLst/>
              <a:cxnLst/>
              <a:rect l="l" t="t" r="r" b="b"/>
              <a:pathLst>
                <a:path w="353" h="985" extrusionOk="0">
                  <a:moveTo>
                    <a:pt x="89" y="1"/>
                  </a:moveTo>
                  <a:lnTo>
                    <a:pt x="89" y="1"/>
                  </a:lnTo>
                  <a:cubicBezTo>
                    <a:pt x="69" y="13"/>
                    <a:pt x="69" y="32"/>
                    <a:pt x="63" y="50"/>
                  </a:cubicBezTo>
                  <a:cubicBezTo>
                    <a:pt x="20" y="171"/>
                    <a:pt x="0" y="290"/>
                    <a:pt x="0" y="414"/>
                  </a:cubicBezTo>
                  <a:cubicBezTo>
                    <a:pt x="0" y="577"/>
                    <a:pt x="57" y="721"/>
                    <a:pt x="157" y="848"/>
                  </a:cubicBezTo>
                  <a:cubicBezTo>
                    <a:pt x="208" y="909"/>
                    <a:pt x="270" y="953"/>
                    <a:pt x="352" y="985"/>
                  </a:cubicBezTo>
                  <a:cubicBezTo>
                    <a:pt x="345" y="979"/>
                    <a:pt x="345" y="973"/>
                    <a:pt x="345" y="973"/>
                  </a:cubicBezTo>
                  <a:cubicBezTo>
                    <a:pt x="333" y="966"/>
                    <a:pt x="321" y="953"/>
                    <a:pt x="307" y="947"/>
                  </a:cubicBezTo>
                  <a:cubicBezTo>
                    <a:pt x="145" y="840"/>
                    <a:pt x="57" y="684"/>
                    <a:pt x="32" y="502"/>
                  </a:cubicBezTo>
                  <a:cubicBezTo>
                    <a:pt x="14" y="383"/>
                    <a:pt x="26" y="264"/>
                    <a:pt x="57" y="151"/>
                  </a:cubicBezTo>
                  <a:cubicBezTo>
                    <a:pt x="69" y="102"/>
                    <a:pt x="81" y="50"/>
                    <a:pt x="8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8"/>
            <p:cNvSpPr/>
            <p:nvPr/>
          </p:nvSpPr>
          <p:spPr>
            <a:xfrm>
              <a:off x="8716833" y="3764373"/>
              <a:ext cx="129539" cy="250612"/>
            </a:xfrm>
            <a:custGeom>
              <a:avLst/>
              <a:gdLst/>
              <a:ahLst/>
              <a:cxnLst/>
              <a:rect l="l" t="t" r="r" b="b"/>
              <a:pathLst>
                <a:path w="597" h="1155" extrusionOk="0">
                  <a:moveTo>
                    <a:pt x="584" y="1"/>
                  </a:moveTo>
                  <a:cubicBezTo>
                    <a:pt x="547" y="38"/>
                    <a:pt x="509" y="76"/>
                    <a:pt x="478" y="114"/>
                  </a:cubicBezTo>
                  <a:cubicBezTo>
                    <a:pt x="351" y="264"/>
                    <a:pt x="264" y="434"/>
                    <a:pt x="195" y="616"/>
                  </a:cubicBezTo>
                  <a:cubicBezTo>
                    <a:pt x="151" y="741"/>
                    <a:pt x="114" y="873"/>
                    <a:pt x="64" y="998"/>
                  </a:cubicBezTo>
                  <a:cubicBezTo>
                    <a:pt x="44" y="1048"/>
                    <a:pt x="26" y="1099"/>
                    <a:pt x="1" y="1149"/>
                  </a:cubicBezTo>
                  <a:cubicBezTo>
                    <a:pt x="7" y="1149"/>
                    <a:pt x="7" y="1155"/>
                    <a:pt x="7" y="1155"/>
                  </a:cubicBezTo>
                  <a:cubicBezTo>
                    <a:pt x="26" y="1117"/>
                    <a:pt x="44" y="1073"/>
                    <a:pt x="64" y="1036"/>
                  </a:cubicBezTo>
                  <a:cubicBezTo>
                    <a:pt x="120" y="903"/>
                    <a:pt x="163" y="772"/>
                    <a:pt x="214" y="640"/>
                  </a:cubicBezTo>
                  <a:cubicBezTo>
                    <a:pt x="302" y="408"/>
                    <a:pt x="421" y="202"/>
                    <a:pt x="584" y="20"/>
                  </a:cubicBezTo>
                  <a:cubicBezTo>
                    <a:pt x="584" y="20"/>
                    <a:pt x="596" y="14"/>
                    <a:pt x="584"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8"/>
            <p:cNvSpPr/>
            <p:nvPr/>
          </p:nvSpPr>
          <p:spPr>
            <a:xfrm>
              <a:off x="8624614" y="3570172"/>
              <a:ext cx="9547" cy="264065"/>
            </a:xfrm>
            <a:custGeom>
              <a:avLst/>
              <a:gdLst/>
              <a:ahLst/>
              <a:cxnLst/>
              <a:rect l="l" t="t" r="r" b="b"/>
              <a:pathLst>
                <a:path w="44" h="1217" extrusionOk="0">
                  <a:moveTo>
                    <a:pt x="38" y="1"/>
                  </a:moveTo>
                  <a:cubicBezTo>
                    <a:pt x="24" y="1"/>
                    <a:pt x="18" y="13"/>
                    <a:pt x="18" y="19"/>
                  </a:cubicBezTo>
                  <a:cubicBezTo>
                    <a:pt x="18" y="82"/>
                    <a:pt x="6" y="138"/>
                    <a:pt x="6" y="201"/>
                  </a:cubicBezTo>
                  <a:cubicBezTo>
                    <a:pt x="12" y="257"/>
                    <a:pt x="6" y="320"/>
                    <a:pt x="6" y="377"/>
                  </a:cubicBezTo>
                  <a:cubicBezTo>
                    <a:pt x="12" y="470"/>
                    <a:pt x="12" y="565"/>
                    <a:pt x="18" y="658"/>
                  </a:cubicBezTo>
                  <a:cubicBezTo>
                    <a:pt x="18" y="759"/>
                    <a:pt x="24" y="866"/>
                    <a:pt x="12" y="965"/>
                  </a:cubicBezTo>
                  <a:cubicBezTo>
                    <a:pt x="6" y="1054"/>
                    <a:pt x="12" y="1135"/>
                    <a:pt x="0" y="1216"/>
                  </a:cubicBezTo>
                  <a:cubicBezTo>
                    <a:pt x="32" y="1115"/>
                    <a:pt x="32" y="1009"/>
                    <a:pt x="38" y="903"/>
                  </a:cubicBezTo>
                  <a:cubicBezTo>
                    <a:pt x="44" y="715"/>
                    <a:pt x="44" y="533"/>
                    <a:pt x="32" y="345"/>
                  </a:cubicBezTo>
                  <a:cubicBezTo>
                    <a:pt x="24" y="270"/>
                    <a:pt x="24" y="195"/>
                    <a:pt x="32" y="120"/>
                  </a:cubicBezTo>
                  <a:cubicBezTo>
                    <a:pt x="38" y="82"/>
                    <a:pt x="38" y="38"/>
                    <a:pt x="3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8"/>
            <p:cNvSpPr/>
            <p:nvPr/>
          </p:nvSpPr>
          <p:spPr>
            <a:xfrm>
              <a:off x="8347090" y="3774137"/>
              <a:ext cx="31679" cy="247791"/>
            </a:xfrm>
            <a:custGeom>
              <a:avLst/>
              <a:gdLst/>
              <a:ahLst/>
              <a:cxnLst/>
              <a:rect l="l" t="t" r="r" b="b"/>
              <a:pathLst>
                <a:path w="146" h="1142" extrusionOk="0">
                  <a:moveTo>
                    <a:pt x="7" y="1"/>
                  </a:moveTo>
                  <a:cubicBezTo>
                    <a:pt x="1" y="19"/>
                    <a:pt x="7" y="31"/>
                    <a:pt x="7" y="45"/>
                  </a:cubicBezTo>
                  <a:cubicBezTo>
                    <a:pt x="25" y="120"/>
                    <a:pt x="44" y="195"/>
                    <a:pt x="50" y="270"/>
                  </a:cubicBezTo>
                  <a:cubicBezTo>
                    <a:pt x="62" y="357"/>
                    <a:pt x="76" y="439"/>
                    <a:pt x="88" y="527"/>
                  </a:cubicBezTo>
                  <a:cubicBezTo>
                    <a:pt x="100" y="646"/>
                    <a:pt x="113" y="759"/>
                    <a:pt x="113" y="878"/>
                  </a:cubicBezTo>
                  <a:lnTo>
                    <a:pt x="113" y="1116"/>
                  </a:lnTo>
                  <a:cubicBezTo>
                    <a:pt x="113" y="1129"/>
                    <a:pt x="107" y="1141"/>
                    <a:pt x="125" y="1141"/>
                  </a:cubicBezTo>
                  <a:cubicBezTo>
                    <a:pt x="145" y="1122"/>
                    <a:pt x="138" y="1097"/>
                    <a:pt x="145" y="1072"/>
                  </a:cubicBezTo>
                  <a:cubicBezTo>
                    <a:pt x="145" y="971"/>
                    <a:pt x="131" y="872"/>
                    <a:pt x="131" y="771"/>
                  </a:cubicBezTo>
                  <a:cubicBezTo>
                    <a:pt x="131" y="715"/>
                    <a:pt x="125" y="664"/>
                    <a:pt x="119" y="615"/>
                  </a:cubicBezTo>
                  <a:cubicBezTo>
                    <a:pt x="107" y="520"/>
                    <a:pt x="94" y="433"/>
                    <a:pt x="82" y="345"/>
                  </a:cubicBezTo>
                  <a:cubicBezTo>
                    <a:pt x="62" y="233"/>
                    <a:pt x="38" y="120"/>
                    <a:pt x="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8"/>
            <p:cNvSpPr/>
            <p:nvPr/>
          </p:nvSpPr>
          <p:spPr>
            <a:xfrm>
              <a:off x="8526537" y="4218738"/>
              <a:ext cx="75076" cy="220235"/>
            </a:xfrm>
            <a:custGeom>
              <a:avLst/>
              <a:gdLst/>
              <a:ahLst/>
              <a:cxnLst/>
              <a:rect l="l" t="t" r="r" b="b"/>
              <a:pathLst>
                <a:path w="346" h="1015" extrusionOk="0">
                  <a:moveTo>
                    <a:pt x="326" y="1"/>
                  </a:moveTo>
                  <a:lnTo>
                    <a:pt x="326" y="1"/>
                  </a:lnTo>
                  <a:cubicBezTo>
                    <a:pt x="314" y="101"/>
                    <a:pt x="308" y="201"/>
                    <a:pt x="302" y="295"/>
                  </a:cubicBezTo>
                  <a:cubicBezTo>
                    <a:pt x="288" y="426"/>
                    <a:pt x="258" y="553"/>
                    <a:pt x="213" y="677"/>
                  </a:cubicBezTo>
                  <a:cubicBezTo>
                    <a:pt x="175" y="778"/>
                    <a:pt x="126" y="872"/>
                    <a:pt x="45" y="947"/>
                  </a:cubicBezTo>
                  <a:cubicBezTo>
                    <a:pt x="25" y="960"/>
                    <a:pt x="19" y="972"/>
                    <a:pt x="1" y="990"/>
                  </a:cubicBezTo>
                  <a:cubicBezTo>
                    <a:pt x="55" y="1007"/>
                    <a:pt x="107" y="1014"/>
                    <a:pt x="159" y="1014"/>
                  </a:cubicBezTo>
                  <a:cubicBezTo>
                    <a:pt x="222" y="1014"/>
                    <a:pt x="284" y="1004"/>
                    <a:pt x="345" y="990"/>
                  </a:cubicBezTo>
                  <a:lnTo>
                    <a:pt x="282" y="990"/>
                  </a:lnTo>
                  <a:cubicBezTo>
                    <a:pt x="250" y="996"/>
                    <a:pt x="219" y="998"/>
                    <a:pt x="188" y="998"/>
                  </a:cubicBezTo>
                  <a:cubicBezTo>
                    <a:pt x="141" y="998"/>
                    <a:pt x="94" y="993"/>
                    <a:pt x="45" y="984"/>
                  </a:cubicBezTo>
                  <a:cubicBezTo>
                    <a:pt x="39" y="984"/>
                    <a:pt x="33" y="984"/>
                    <a:pt x="33" y="972"/>
                  </a:cubicBezTo>
                  <a:cubicBezTo>
                    <a:pt x="108" y="915"/>
                    <a:pt x="163" y="847"/>
                    <a:pt x="201" y="759"/>
                  </a:cubicBezTo>
                  <a:cubicBezTo>
                    <a:pt x="221" y="715"/>
                    <a:pt x="239" y="665"/>
                    <a:pt x="258" y="614"/>
                  </a:cubicBezTo>
                  <a:cubicBezTo>
                    <a:pt x="288" y="502"/>
                    <a:pt x="308" y="383"/>
                    <a:pt x="320" y="258"/>
                  </a:cubicBezTo>
                  <a:cubicBezTo>
                    <a:pt x="326" y="171"/>
                    <a:pt x="326" y="88"/>
                    <a:pt x="32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8"/>
            <p:cNvSpPr/>
            <p:nvPr/>
          </p:nvSpPr>
          <p:spPr>
            <a:xfrm>
              <a:off x="8058498" y="4044716"/>
              <a:ext cx="178577" cy="183782"/>
            </a:xfrm>
            <a:custGeom>
              <a:avLst/>
              <a:gdLst/>
              <a:ahLst/>
              <a:cxnLst/>
              <a:rect l="l" t="t" r="r" b="b"/>
              <a:pathLst>
                <a:path w="823" h="847" extrusionOk="0">
                  <a:moveTo>
                    <a:pt x="1" y="1"/>
                  </a:moveTo>
                  <a:cubicBezTo>
                    <a:pt x="8" y="7"/>
                    <a:pt x="1" y="19"/>
                    <a:pt x="8" y="25"/>
                  </a:cubicBezTo>
                  <a:cubicBezTo>
                    <a:pt x="90" y="282"/>
                    <a:pt x="221" y="502"/>
                    <a:pt x="428" y="678"/>
                  </a:cubicBezTo>
                  <a:cubicBezTo>
                    <a:pt x="497" y="733"/>
                    <a:pt x="565" y="777"/>
                    <a:pt x="648" y="809"/>
                  </a:cubicBezTo>
                  <a:cubicBezTo>
                    <a:pt x="703" y="834"/>
                    <a:pt x="761" y="846"/>
                    <a:pt x="822" y="846"/>
                  </a:cubicBezTo>
                  <a:cubicBezTo>
                    <a:pt x="747" y="828"/>
                    <a:pt x="678" y="809"/>
                    <a:pt x="616" y="777"/>
                  </a:cubicBezTo>
                  <a:cubicBezTo>
                    <a:pt x="515" y="721"/>
                    <a:pt x="428" y="652"/>
                    <a:pt x="347" y="571"/>
                  </a:cubicBezTo>
                  <a:cubicBezTo>
                    <a:pt x="203" y="421"/>
                    <a:pt x="102" y="245"/>
                    <a:pt x="27" y="51"/>
                  </a:cubicBezTo>
                  <a:cubicBezTo>
                    <a:pt x="21" y="32"/>
                    <a:pt x="21" y="13"/>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8"/>
            <p:cNvSpPr/>
            <p:nvPr/>
          </p:nvSpPr>
          <p:spPr>
            <a:xfrm>
              <a:off x="8495291" y="4139756"/>
              <a:ext cx="41010" cy="224791"/>
            </a:xfrm>
            <a:custGeom>
              <a:avLst/>
              <a:gdLst/>
              <a:ahLst/>
              <a:cxnLst/>
              <a:rect l="l" t="t" r="r" b="b"/>
              <a:pathLst>
                <a:path w="189" h="1036" extrusionOk="0">
                  <a:moveTo>
                    <a:pt x="183" y="1"/>
                  </a:moveTo>
                  <a:cubicBezTo>
                    <a:pt x="151" y="46"/>
                    <a:pt x="131" y="89"/>
                    <a:pt x="113" y="133"/>
                  </a:cubicBezTo>
                  <a:cubicBezTo>
                    <a:pt x="38" y="321"/>
                    <a:pt x="13" y="515"/>
                    <a:pt x="7" y="715"/>
                  </a:cubicBezTo>
                  <a:cubicBezTo>
                    <a:pt x="1" y="822"/>
                    <a:pt x="1" y="929"/>
                    <a:pt x="19" y="1035"/>
                  </a:cubicBezTo>
                  <a:cubicBezTo>
                    <a:pt x="26" y="911"/>
                    <a:pt x="13" y="778"/>
                    <a:pt x="32" y="653"/>
                  </a:cubicBezTo>
                  <a:cubicBezTo>
                    <a:pt x="38" y="565"/>
                    <a:pt x="50" y="471"/>
                    <a:pt x="70" y="384"/>
                  </a:cubicBezTo>
                  <a:cubicBezTo>
                    <a:pt x="88" y="264"/>
                    <a:pt x="125" y="159"/>
                    <a:pt x="177" y="46"/>
                  </a:cubicBezTo>
                  <a:cubicBezTo>
                    <a:pt x="183" y="32"/>
                    <a:pt x="189" y="20"/>
                    <a:pt x="183"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8"/>
            <p:cNvSpPr/>
            <p:nvPr/>
          </p:nvSpPr>
          <p:spPr>
            <a:xfrm>
              <a:off x="8094084" y="4168397"/>
              <a:ext cx="232605" cy="87443"/>
            </a:xfrm>
            <a:custGeom>
              <a:avLst/>
              <a:gdLst/>
              <a:ahLst/>
              <a:cxnLst/>
              <a:rect l="l" t="t" r="r" b="b"/>
              <a:pathLst>
                <a:path w="1072" h="403" extrusionOk="0">
                  <a:moveTo>
                    <a:pt x="1" y="1"/>
                  </a:moveTo>
                  <a:cubicBezTo>
                    <a:pt x="51" y="70"/>
                    <a:pt x="114" y="139"/>
                    <a:pt x="183" y="195"/>
                  </a:cubicBezTo>
                  <a:cubicBezTo>
                    <a:pt x="363" y="345"/>
                    <a:pt x="577" y="395"/>
                    <a:pt x="803" y="403"/>
                  </a:cubicBezTo>
                  <a:cubicBezTo>
                    <a:pt x="834" y="403"/>
                    <a:pt x="860" y="395"/>
                    <a:pt x="890" y="389"/>
                  </a:cubicBezTo>
                  <a:cubicBezTo>
                    <a:pt x="935" y="389"/>
                    <a:pt x="979" y="377"/>
                    <a:pt x="1022" y="365"/>
                  </a:cubicBezTo>
                  <a:cubicBezTo>
                    <a:pt x="1040" y="351"/>
                    <a:pt x="1060" y="345"/>
                    <a:pt x="1072" y="327"/>
                  </a:cubicBezTo>
                  <a:cubicBezTo>
                    <a:pt x="1070" y="325"/>
                    <a:pt x="1068" y="324"/>
                    <a:pt x="1066" y="324"/>
                  </a:cubicBezTo>
                  <a:cubicBezTo>
                    <a:pt x="1062" y="324"/>
                    <a:pt x="1058" y="327"/>
                    <a:pt x="1054" y="327"/>
                  </a:cubicBezTo>
                  <a:cubicBezTo>
                    <a:pt x="973" y="377"/>
                    <a:pt x="878" y="377"/>
                    <a:pt x="785" y="377"/>
                  </a:cubicBezTo>
                  <a:cubicBezTo>
                    <a:pt x="727" y="377"/>
                    <a:pt x="678" y="371"/>
                    <a:pt x="621" y="365"/>
                  </a:cubicBezTo>
                  <a:cubicBezTo>
                    <a:pt x="514" y="345"/>
                    <a:pt x="415" y="320"/>
                    <a:pt x="320" y="264"/>
                  </a:cubicBezTo>
                  <a:cubicBezTo>
                    <a:pt x="213" y="207"/>
                    <a:pt x="120" y="126"/>
                    <a:pt x="32" y="33"/>
                  </a:cubicBezTo>
                  <a:cubicBezTo>
                    <a:pt x="19" y="27"/>
                    <a:pt x="13" y="13"/>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8"/>
            <p:cNvSpPr/>
            <p:nvPr/>
          </p:nvSpPr>
          <p:spPr>
            <a:xfrm>
              <a:off x="8628520" y="3921036"/>
              <a:ext cx="106321" cy="212423"/>
            </a:xfrm>
            <a:custGeom>
              <a:avLst/>
              <a:gdLst/>
              <a:ahLst/>
              <a:cxnLst/>
              <a:rect l="l" t="t" r="r" b="b"/>
              <a:pathLst>
                <a:path w="490" h="979" extrusionOk="0">
                  <a:moveTo>
                    <a:pt x="489" y="1"/>
                  </a:moveTo>
                  <a:cubicBezTo>
                    <a:pt x="471" y="13"/>
                    <a:pt x="471" y="38"/>
                    <a:pt x="465" y="56"/>
                  </a:cubicBezTo>
                  <a:cubicBezTo>
                    <a:pt x="382" y="288"/>
                    <a:pt x="289" y="514"/>
                    <a:pt x="176" y="733"/>
                  </a:cubicBezTo>
                  <a:cubicBezTo>
                    <a:pt x="133" y="815"/>
                    <a:pt x="81" y="890"/>
                    <a:pt x="20" y="953"/>
                  </a:cubicBezTo>
                  <a:cubicBezTo>
                    <a:pt x="14" y="959"/>
                    <a:pt x="0" y="959"/>
                    <a:pt x="6" y="979"/>
                  </a:cubicBezTo>
                  <a:cubicBezTo>
                    <a:pt x="32" y="971"/>
                    <a:pt x="51" y="953"/>
                    <a:pt x="69" y="933"/>
                  </a:cubicBezTo>
                  <a:cubicBezTo>
                    <a:pt x="101" y="896"/>
                    <a:pt x="133" y="852"/>
                    <a:pt x="164" y="809"/>
                  </a:cubicBezTo>
                  <a:cubicBezTo>
                    <a:pt x="214" y="721"/>
                    <a:pt x="251" y="633"/>
                    <a:pt x="289" y="545"/>
                  </a:cubicBezTo>
                  <a:cubicBezTo>
                    <a:pt x="370" y="369"/>
                    <a:pt x="433" y="189"/>
                    <a:pt x="48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8"/>
            <p:cNvSpPr/>
            <p:nvPr/>
          </p:nvSpPr>
          <p:spPr>
            <a:xfrm>
              <a:off x="8729202" y="4371495"/>
              <a:ext cx="213728" cy="45132"/>
            </a:xfrm>
            <a:custGeom>
              <a:avLst/>
              <a:gdLst/>
              <a:ahLst/>
              <a:cxnLst/>
              <a:rect l="l" t="t" r="r" b="b"/>
              <a:pathLst>
                <a:path w="985" h="208" extrusionOk="0">
                  <a:moveTo>
                    <a:pt x="656" y="0"/>
                  </a:moveTo>
                  <a:cubicBezTo>
                    <a:pt x="584" y="0"/>
                    <a:pt x="511" y="10"/>
                    <a:pt x="439" y="23"/>
                  </a:cubicBezTo>
                  <a:cubicBezTo>
                    <a:pt x="377" y="37"/>
                    <a:pt x="314" y="61"/>
                    <a:pt x="257" y="86"/>
                  </a:cubicBezTo>
                  <a:cubicBezTo>
                    <a:pt x="175" y="124"/>
                    <a:pt x="88" y="162"/>
                    <a:pt x="1" y="205"/>
                  </a:cubicBezTo>
                  <a:cubicBezTo>
                    <a:pt x="7" y="207"/>
                    <a:pt x="12" y="208"/>
                    <a:pt x="15" y="208"/>
                  </a:cubicBezTo>
                  <a:cubicBezTo>
                    <a:pt x="23" y="208"/>
                    <a:pt x="27" y="205"/>
                    <a:pt x="31" y="205"/>
                  </a:cubicBezTo>
                  <a:cubicBezTo>
                    <a:pt x="120" y="168"/>
                    <a:pt x="207" y="130"/>
                    <a:pt x="294" y="98"/>
                  </a:cubicBezTo>
                  <a:cubicBezTo>
                    <a:pt x="411" y="50"/>
                    <a:pt x="530" y="25"/>
                    <a:pt x="652" y="25"/>
                  </a:cubicBezTo>
                  <a:cubicBezTo>
                    <a:pt x="720" y="25"/>
                    <a:pt x="789" y="33"/>
                    <a:pt x="858" y="49"/>
                  </a:cubicBezTo>
                  <a:cubicBezTo>
                    <a:pt x="896" y="55"/>
                    <a:pt x="934" y="68"/>
                    <a:pt x="985" y="80"/>
                  </a:cubicBezTo>
                  <a:cubicBezTo>
                    <a:pt x="953" y="55"/>
                    <a:pt x="928" y="49"/>
                    <a:pt x="910" y="43"/>
                  </a:cubicBezTo>
                  <a:cubicBezTo>
                    <a:pt x="852" y="23"/>
                    <a:pt x="797" y="11"/>
                    <a:pt x="740" y="5"/>
                  </a:cubicBezTo>
                  <a:cubicBezTo>
                    <a:pt x="712" y="2"/>
                    <a:pt x="684" y="0"/>
                    <a:pt x="65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8"/>
            <p:cNvSpPr/>
            <p:nvPr/>
          </p:nvSpPr>
          <p:spPr>
            <a:xfrm>
              <a:off x="8493989" y="4241955"/>
              <a:ext cx="46217" cy="199839"/>
            </a:xfrm>
            <a:custGeom>
              <a:avLst/>
              <a:gdLst/>
              <a:ahLst/>
              <a:cxnLst/>
              <a:rect l="l" t="t" r="r" b="b"/>
              <a:pathLst>
                <a:path w="213" h="921" extrusionOk="0">
                  <a:moveTo>
                    <a:pt x="207" y="0"/>
                  </a:moveTo>
                  <a:cubicBezTo>
                    <a:pt x="201" y="76"/>
                    <a:pt x="201" y="145"/>
                    <a:pt x="195" y="220"/>
                  </a:cubicBezTo>
                  <a:cubicBezTo>
                    <a:pt x="189" y="333"/>
                    <a:pt x="175" y="452"/>
                    <a:pt x="151" y="564"/>
                  </a:cubicBezTo>
                  <a:cubicBezTo>
                    <a:pt x="125" y="689"/>
                    <a:pt x="82" y="802"/>
                    <a:pt x="7" y="903"/>
                  </a:cubicBezTo>
                  <a:cubicBezTo>
                    <a:pt x="0" y="903"/>
                    <a:pt x="0" y="909"/>
                    <a:pt x="0" y="921"/>
                  </a:cubicBezTo>
                  <a:cubicBezTo>
                    <a:pt x="25" y="915"/>
                    <a:pt x="38" y="897"/>
                    <a:pt x="50" y="883"/>
                  </a:cubicBezTo>
                  <a:cubicBezTo>
                    <a:pt x="88" y="828"/>
                    <a:pt x="119" y="771"/>
                    <a:pt x="137" y="709"/>
                  </a:cubicBezTo>
                  <a:cubicBezTo>
                    <a:pt x="175" y="602"/>
                    <a:pt x="195" y="489"/>
                    <a:pt x="201" y="376"/>
                  </a:cubicBezTo>
                  <a:cubicBezTo>
                    <a:pt x="213" y="252"/>
                    <a:pt x="213" y="125"/>
                    <a:pt x="20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8"/>
            <p:cNvSpPr/>
            <p:nvPr/>
          </p:nvSpPr>
          <p:spPr>
            <a:xfrm>
              <a:off x="8666710" y="4006527"/>
              <a:ext cx="156444" cy="181178"/>
            </a:xfrm>
            <a:custGeom>
              <a:avLst/>
              <a:gdLst/>
              <a:ahLst/>
              <a:cxnLst/>
              <a:rect l="l" t="t" r="r" b="b"/>
              <a:pathLst>
                <a:path w="721" h="835" extrusionOk="0">
                  <a:moveTo>
                    <a:pt x="721" y="1"/>
                  </a:moveTo>
                  <a:cubicBezTo>
                    <a:pt x="703" y="20"/>
                    <a:pt x="689" y="45"/>
                    <a:pt x="677" y="70"/>
                  </a:cubicBezTo>
                  <a:cubicBezTo>
                    <a:pt x="582" y="239"/>
                    <a:pt x="483" y="403"/>
                    <a:pt x="351" y="547"/>
                  </a:cubicBezTo>
                  <a:cubicBezTo>
                    <a:pt x="257" y="660"/>
                    <a:pt x="151" y="753"/>
                    <a:pt x="18" y="816"/>
                  </a:cubicBezTo>
                  <a:cubicBezTo>
                    <a:pt x="12" y="816"/>
                    <a:pt x="0" y="822"/>
                    <a:pt x="0" y="834"/>
                  </a:cubicBezTo>
                  <a:cubicBezTo>
                    <a:pt x="32" y="834"/>
                    <a:pt x="50" y="822"/>
                    <a:pt x="75" y="810"/>
                  </a:cubicBezTo>
                  <a:cubicBezTo>
                    <a:pt x="163" y="759"/>
                    <a:pt x="238" y="703"/>
                    <a:pt x="301" y="634"/>
                  </a:cubicBezTo>
                  <a:cubicBezTo>
                    <a:pt x="469" y="458"/>
                    <a:pt x="596" y="258"/>
                    <a:pt x="703" y="39"/>
                  </a:cubicBezTo>
                  <a:cubicBezTo>
                    <a:pt x="709" y="26"/>
                    <a:pt x="715" y="13"/>
                    <a:pt x="72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8"/>
            <p:cNvSpPr/>
            <p:nvPr/>
          </p:nvSpPr>
          <p:spPr>
            <a:xfrm>
              <a:off x="8549754" y="4160369"/>
              <a:ext cx="28642" cy="227395"/>
            </a:xfrm>
            <a:custGeom>
              <a:avLst/>
              <a:gdLst/>
              <a:ahLst/>
              <a:cxnLst/>
              <a:rect l="l" t="t" r="r" b="b"/>
              <a:pathLst>
                <a:path w="132" h="1048" extrusionOk="0">
                  <a:moveTo>
                    <a:pt x="94" y="0"/>
                  </a:moveTo>
                  <a:lnTo>
                    <a:pt x="94" y="0"/>
                  </a:lnTo>
                  <a:cubicBezTo>
                    <a:pt x="126" y="357"/>
                    <a:pt x="114" y="703"/>
                    <a:pt x="1" y="1047"/>
                  </a:cubicBezTo>
                  <a:cubicBezTo>
                    <a:pt x="19" y="1022"/>
                    <a:pt x="25" y="996"/>
                    <a:pt x="38" y="972"/>
                  </a:cubicBezTo>
                  <a:cubicBezTo>
                    <a:pt x="100" y="802"/>
                    <a:pt x="114" y="628"/>
                    <a:pt x="126" y="446"/>
                  </a:cubicBezTo>
                  <a:cubicBezTo>
                    <a:pt x="132" y="333"/>
                    <a:pt x="120" y="220"/>
                    <a:pt x="114" y="107"/>
                  </a:cubicBezTo>
                  <a:cubicBezTo>
                    <a:pt x="114" y="76"/>
                    <a:pt x="114" y="38"/>
                    <a:pt x="94"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8"/>
            <p:cNvSpPr/>
            <p:nvPr/>
          </p:nvSpPr>
          <p:spPr>
            <a:xfrm>
              <a:off x="8411100" y="4224379"/>
              <a:ext cx="43613" cy="220452"/>
            </a:xfrm>
            <a:custGeom>
              <a:avLst/>
              <a:gdLst/>
              <a:ahLst/>
              <a:cxnLst/>
              <a:rect l="l" t="t" r="r" b="b"/>
              <a:pathLst>
                <a:path w="201" h="1016" extrusionOk="0">
                  <a:moveTo>
                    <a:pt x="106" y="0"/>
                  </a:moveTo>
                  <a:cubicBezTo>
                    <a:pt x="0" y="269"/>
                    <a:pt x="18" y="764"/>
                    <a:pt x="200" y="1015"/>
                  </a:cubicBezTo>
                  <a:cubicBezTo>
                    <a:pt x="175" y="934"/>
                    <a:pt x="137" y="859"/>
                    <a:pt x="113" y="770"/>
                  </a:cubicBezTo>
                  <a:cubicBezTo>
                    <a:pt x="88" y="689"/>
                    <a:pt x="76" y="602"/>
                    <a:pt x="62" y="521"/>
                  </a:cubicBezTo>
                  <a:cubicBezTo>
                    <a:pt x="56" y="432"/>
                    <a:pt x="56" y="345"/>
                    <a:pt x="68" y="250"/>
                  </a:cubicBezTo>
                  <a:cubicBezTo>
                    <a:pt x="76" y="169"/>
                    <a:pt x="88" y="81"/>
                    <a:pt x="10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8"/>
            <p:cNvSpPr/>
            <p:nvPr/>
          </p:nvSpPr>
          <p:spPr>
            <a:xfrm>
              <a:off x="8126849" y="4473043"/>
              <a:ext cx="262549" cy="59236"/>
            </a:xfrm>
            <a:custGeom>
              <a:avLst/>
              <a:gdLst/>
              <a:ahLst/>
              <a:cxnLst/>
              <a:rect l="l" t="t" r="r" b="b"/>
              <a:pathLst>
                <a:path w="1210" h="273" extrusionOk="0">
                  <a:moveTo>
                    <a:pt x="0" y="0"/>
                  </a:moveTo>
                  <a:lnTo>
                    <a:pt x="0" y="6"/>
                  </a:lnTo>
                  <a:cubicBezTo>
                    <a:pt x="82" y="52"/>
                    <a:pt x="163" y="95"/>
                    <a:pt x="244" y="139"/>
                  </a:cubicBezTo>
                  <a:cubicBezTo>
                    <a:pt x="382" y="208"/>
                    <a:pt x="527" y="258"/>
                    <a:pt x="683" y="270"/>
                  </a:cubicBezTo>
                  <a:cubicBezTo>
                    <a:pt x="710" y="271"/>
                    <a:pt x="737" y="272"/>
                    <a:pt x="763" y="272"/>
                  </a:cubicBezTo>
                  <a:cubicBezTo>
                    <a:pt x="855" y="272"/>
                    <a:pt x="948" y="261"/>
                    <a:pt x="1040" y="232"/>
                  </a:cubicBezTo>
                  <a:cubicBezTo>
                    <a:pt x="1097" y="214"/>
                    <a:pt x="1178" y="164"/>
                    <a:pt x="1210" y="139"/>
                  </a:cubicBezTo>
                  <a:lnTo>
                    <a:pt x="1204" y="139"/>
                  </a:lnTo>
                  <a:cubicBezTo>
                    <a:pt x="1198" y="139"/>
                    <a:pt x="1184" y="145"/>
                    <a:pt x="1172" y="151"/>
                  </a:cubicBezTo>
                  <a:cubicBezTo>
                    <a:pt x="1048" y="228"/>
                    <a:pt x="912" y="256"/>
                    <a:pt x="772" y="256"/>
                  </a:cubicBezTo>
                  <a:cubicBezTo>
                    <a:pt x="720" y="256"/>
                    <a:pt x="667" y="252"/>
                    <a:pt x="614" y="246"/>
                  </a:cubicBezTo>
                  <a:cubicBezTo>
                    <a:pt x="495" y="226"/>
                    <a:pt x="376" y="182"/>
                    <a:pt x="270" y="133"/>
                  </a:cubicBezTo>
                  <a:cubicBezTo>
                    <a:pt x="175" y="89"/>
                    <a:pt x="88" y="44"/>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8367269" y="4224379"/>
              <a:ext cx="44047" cy="199839"/>
            </a:xfrm>
            <a:custGeom>
              <a:avLst/>
              <a:gdLst/>
              <a:ahLst/>
              <a:cxnLst/>
              <a:rect l="l" t="t" r="r" b="b"/>
              <a:pathLst>
                <a:path w="203" h="921" extrusionOk="0">
                  <a:moveTo>
                    <a:pt x="82" y="0"/>
                  </a:moveTo>
                  <a:cubicBezTo>
                    <a:pt x="1" y="250"/>
                    <a:pt x="14" y="626"/>
                    <a:pt x="202" y="921"/>
                  </a:cubicBezTo>
                  <a:cubicBezTo>
                    <a:pt x="145" y="776"/>
                    <a:pt x="90" y="633"/>
                    <a:pt x="70" y="469"/>
                  </a:cubicBezTo>
                  <a:cubicBezTo>
                    <a:pt x="52" y="313"/>
                    <a:pt x="58" y="157"/>
                    <a:pt x="82"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8938593" y="4028443"/>
              <a:ext cx="118689" cy="179659"/>
            </a:xfrm>
            <a:custGeom>
              <a:avLst/>
              <a:gdLst/>
              <a:ahLst/>
              <a:cxnLst/>
              <a:rect l="l" t="t" r="r" b="b"/>
              <a:pathLst>
                <a:path w="547" h="828" extrusionOk="0">
                  <a:moveTo>
                    <a:pt x="546" y="1"/>
                  </a:moveTo>
                  <a:cubicBezTo>
                    <a:pt x="527" y="1"/>
                    <a:pt x="521" y="13"/>
                    <a:pt x="509" y="19"/>
                  </a:cubicBezTo>
                  <a:cubicBezTo>
                    <a:pt x="477" y="44"/>
                    <a:pt x="451" y="70"/>
                    <a:pt x="427" y="94"/>
                  </a:cubicBezTo>
                  <a:cubicBezTo>
                    <a:pt x="352" y="183"/>
                    <a:pt x="295" y="276"/>
                    <a:pt x="251" y="377"/>
                  </a:cubicBezTo>
                  <a:cubicBezTo>
                    <a:pt x="188" y="502"/>
                    <a:pt x="119" y="620"/>
                    <a:pt x="51" y="739"/>
                  </a:cubicBezTo>
                  <a:cubicBezTo>
                    <a:pt x="32" y="771"/>
                    <a:pt x="20" y="796"/>
                    <a:pt x="0" y="828"/>
                  </a:cubicBezTo>
                  <a:lnTo>
                    <a:pt x="14" y="828"/>
                  </a:lnTo>
                  <a:cubicBezTo>
                    <a:pt x="20" y="814"/>
                    <a:pt x="32" y="796"/>
                    <a:pt x="44" y="777"/>
                  </a:cubicBezTo>
                  <a:cubicBezTo>
                    <a:pt x="139" y="626"/>
                    <a:pt x="220" y="470"/>
                    <a:pt x="307" y="320"/>
                  </a:cubicBezTo>
                  <a:cubicBezTo>
                    <a:pt x="364" y="207"/>
                    <a:pt x="439" y="100"/>
                    <a:pt x="540" y="19"/>
                  </a:cubicBezTo>
                  <a:cubicBezTo>
                    <a:pt x="540" y="13"/>
                    <a:pt x="546" y="7"/>
                    <a:pt x="54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8178275" y="3714250"/>
              <a:ext cx="80501" cy="198971"/>
            </a:xfrm>
            <a:custGeom>
              <a:avLst/>
              <a:gdLst/>
              <a:ahLst/>
              <a:cxnLst/>
              <a:rect l="l" t="t" r="r" b="b"/>
              <a:pathLst>
                <a:path w="371" h="917" extrusionOk="0">
                  <a:moveTo>
                    <a:pt x="1" y="0"/>
                  </a:moveTo>
                  <a:cubicBezTo>
                    <a:pt x="133" y="301"/>
                    <a:pt x="270" y="602"/>
                    <a:pt x="371" y="916"/>
                  </a:cubicBezTo>
                  <a:cubicBezTo>
                    <a:pt x="371" y="790"/>
                    <a:pt x="120" y="176"/>
                    <a:pt x="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8816213" y="3723580"/>
              <a:ext cx="91133" cy="160782"/>
            </a:xfrm>
            <a:custGeom>
              <a:avLst/>
              <a:gdLst/>
              <a:ahLst/>
              <a:cxnLst/>
              <a:rect l="l" t="t" r="r" b="b"/>
              <a:pathLst>
                <a:path w="420" h="741" extrusionOk="0">
                  <a:moveTo>
                    <a:pt x="414" y="1"/>
                  </a:moveTo>
                  <a:cubicBezTo>
                    <a:pt x="402" y="1"/>
                    <a:pt x="390" y="20"/>
                    <a:pt x="376" y="26"/>
                  </a:cubicBezTo>
                  <a:cubicBezTo>
                    <a:pt x="339" y="64"/>
                    <a:pt x="307" y="114"/>
                    <a:pt x="283" y="159"/>
                  </a:cubicBezTo>
                  <a:cubicBezTo>
                    <a:pt x="170" y="333"/>
                    <a:pt x="89" y="515"/>
                    <a:pt x="14" y="709"/>
                  </a:cubicBezTo>
                  <a:cubicBezTo>
                    <a:pt x="14" y="715"/>
                    <a:pt x="0" y="729"/>
                    <a:pt x="6" y="741"/>
                  </a:cubicBezTo>
                  <a:cubicBezTo>
                    <a:pt x="75" y="610"/>
                    <a:pt x="138" y="472"/>
                    <a:pt x="208" y="339"/>
                  </a:cubicBezTo>
                  <a:cubicBezTo>
                    <a:pt x="263" y="226"/>
                    <a:pt x="327" y="121"/>
                    <a:pt x="414" y="20"/>
                  </a:cubicBezTo>
                  <a:cubicBezTo>
                    <a:pt x="414" y="20"/>
                    <a:pt x="420" y="14"/>
                    <a:pt x="414"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8"/>
            <p:cNvSpPr/>
            <p:nvPr/>
          </p:nvSpPr>
          <p:spPr>
            <a:xfrm>
              <a:off x="8670615" y="4148001"/>
              <a:ext cx="155142" cy="105235"/>
            </a:xfrm>
            <a:custGeom>
              <a:avLst/>
              <a:gdLst/>
              <a:ahLst/>
              <a:cxnLst/>
              <a:rect l="l" t="t" r="r" b="b"/>
              <a:pathLst>
                <a:path w="715" h="485" extrusionOk="0">
                  <a:moveTo>
                    <a:pt x="709" y="0"/>
                  </a:moveTo>
                  <a:lnTo>
                    <a:pt x="709" y="0"/>
                  </a:lnTo>
                  <a:cubicBezTo>
                    <a:pt x="697" y="8"/>
                    <a:pt x="691" y="20"/>
                    <a:pt x="677" y="32"/>
                  </a:cubicBezTo>
                  <a:cubicBezTo>
                    <a:pt x="621" y="107"/>
                    <a:pt x="558" y="176"/>
                    <a:pt x="489" y="239"/>
                  </a:cubicBezTo>
                  <a:cubicBezTo>
                    <a:pt x="396" y="321"/>
                    <a:pt x="295" y="390"/>
                    <a:pt x="182" y="433"/>
                  </a:cubicBezTo>
                  <a:cubicBezTo>
                    <a:pt x="121" y="451"/>
                    <a:pt x="57" y="465"/>
                    <a:pt x="0" y="471"/>
                  </a:cubicBezTo>
                  <a:cubicBezTo>
                    <a:pt x="0" y="483"/>
                    <a:pt x="14" y="483"/>
                    <a:pt x="26" y="483"/>
                  </a:cubicBezTo>
                  <a:cubicBezTo>
                    <a:pt x="34" y="484"/>
                    <a:pt x="42" y="485"/>
                    <a:pt x="50" y="485"/>
                  </a:cubicBezTo>
                  <a:cubicBezTo>
                    <a:pt x="84" y="485"/>
                    <a:pt x="115" y="476"/>
                    <a:pt x="151" y="471"/>
                  </a:cubicBezTo>
                  <a:cubicBezTo>
                    <a:pt x="283" y="433"/>
                    <a:pt x="390" y="364"/>
                    <a:pt x="483" y="271"/>
                  </a:cubicBezTo>
                  <a:cubicBezTo>
                    <a:pt x="564" y="202"/>
                    <a:pt x="634" y="113"/>
                    <a:pt x="697" y="32"/>
                  </a:cubicBezTo>
                  <a:cubicBezTo>
                    <a:pt x="703" y="20"/>
                    <a:pt x="715" y="14"/>
                    <a:pt x="70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8"/>
            <p:cNvSpPr/>
            <p:nvPr/>
          </p:nvSpPr>
          <p:spPr>
            <a:xfrm>
              <a:off x="8250531" y="3619211"/>
              <a:ext cx="73557" cy="193112"/>
            </a:xfrm>
            <a:custGeom>
              <a:avLst/>
              <a:gdLst/>
              <a:ahLst/>
              <a:cxnLst/>
              <a:rect l="l" t="t" r="r" b="b"/>
              <a:pathLst>
                <a:path w="339" h="890" extrusionOk="0">
                  <a:moveTo>
                    <a:pt x="0" y="0"/>
                  </a:moveTo>
                  <a:lnTo>
                    <a:pt x="0" y="0"/>
                  </a:lnTo>
                  <a:cubicBezTo>
                    <a:pt x="188" y="276"/>
                    <a:pt x="276" y="577"/>
                    <a:pt x="339" y="889"/>
                  </a:cubicBezTo>
                  <a:lnTo>
                    <a:pt x="339" y="871"/>
                  </a:lnTo>
                  <a:cubicBezTo>
                    <a:pt x="339" y="852"/>
                    <a:pt x="333" y="834"/>
                    <a:pt x="333" y="820"/>
                  </a:cubicBezTo>
                  <a:cubicBezTo>
                    <a:pt x="307" y="658"/>
                    <a:pt x="270" y="495"/>
                    <a:pt x="206" y="345"/>
                  </a:cubicBezTo>
                  <a:cubicBezTo>
                    <a:pt x="169" y="238"/>
                    <a:pt x="119" y="137"/>
                    <a:pt x="50" y="50"/>
                  </a:cubicBezTo>
                  <a:cubicBezTo>
                    <a:pt x="38" y="31"/>
                    <a:pt x="26" y="13"/>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8095386" y="4259531"/>
              <a:ext cx="190511" cy="72688"/>
            </a:xfrm>
            <a:custGeom>
              <a:avLst/>
              <a:gdLst/>
              <a:ahLst/>
              <a:cxnLst/>
              <a:rect l="l" t="t" r="r" b="b"/>
              <a:pathLst>
                <a:path w="878" h="335" extrusionOk="0">
                  <a:moveTo>
                    <a:pt x="1" y="1"/>
                  </a:moveTo>
                  <a:lnTo>
                    <a:pt x="1" y="1"/>
                  </a:lnTo>
                  <a:cubicBezTo>
                    <a:pt x="33" y="44"/>
                    <a:pt x="76" y="88"/>
                    <a:pt x="120" y="125"/>
                  </a:cubicBezTo>
                  <a:cubicBezTo>
                    <a:pt x="272" y="250"/>
                    <a:pt x="442" y="334"/>
                    <a:pt x="644" y="334"/>
                  </a:cubicBezTo>
                  <a:cubicBezTo>
                    <a:pt x="657" y="334"/>
                    <a:pt x="670" y="334"/>
                    <a:pt x="684" y="333"/>
                  </a:cubicBezTo>
                  <a:cubicBezTo>
                    <a:pt x="741" y="327"/>
                    <a:pt x="797" y="314"/>
                    <a:pt x="854" y="295"/>
                  </a:cubicBezTo>
                  <a:cubicBezTo>
                    <a:pt x="860" y="289"/>
                    <a:pt x="878" y="289"/>
                    <a:pt x="878" y="270"/>
                  </a:cubicBezTo>
                  <a:cubicBezTo>
                    <a:pt x="873" y="269"/>
                    <a:pt x="869" y="268"/>
                    <a:pt x="865" y="268"/>
                  </a:cubicBezTo>
                  <a:cubicBezTo>
                    <a:pt x="846" y="268"/>
                    <a:pt x="831" y="277"/>
                    <a:pt x="816" y="283"/>
                  </a:cubicBezTo>
                  <a:cubicBezTo>
                    <a:pt x="757" y="303"/>
                    <a:pt x="698" y="312"/>
                    <a:pt x="640" y="312"/>
                  </a:cubicBezTo>
                  <a:cubicBezTo>
                    <a:pt x="586" y="312"/>
                    <a:pt x="532" y="305"/>
                    <a:pt x="478" y="289"/>
                  </a:cubicBezTo>
                  <a:cubicBezTo>
                    <a:pt x="357" y="258"/>
                    <a:pt x="245" y="195"/>
                    <a:pt x="145" y="119"/>
                  </a:cubicBezTo>
                  <a:cubicBezTo>
                    <a:pt x="94" y="82"/>
                    <a:pt x="51" y="38"/>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8"/>
            <p:cNvSpPr/>
            <p:nvPr/>
          </p:nvSpPr>
          <p:spPr>
            <a:xfrm>
              <a:off x="8200190" y="4502987"/>
              <a:ext cx="225879" cy="51858"/>
            </a:xfrm>
            <a:custGeom>
              <a:avLst/>
              <a:gdLst/>
              <a:ahLst/>
              <a:cxnLst/>
              <a:rect l="l" t="t" r="r" b="b"/>
              <a:pathLst>
                <a:path w="1041" h="239" extrusionOk="0">
                  <a:moveTo>
                    <a:pt x="1028" y="1"/>
                  </a:moveTo>
                  <a:cubicBezTo>
                    <a:pt x="1016" y="1"/>
                    <a:pt x="1016" y="7"/>
                    <a:pt x="1010" y="13"/>
                  </a:cubicBezTo>
                  <a:cubicBezTo>
                    <a:pt x="846" y="151"/>
                    <a:pt x="658" y="214"/>
                    <a:pt x="452" y="220"/>
                  </a:cubicBezTo>
                  <a:cubicBezTo>
                    <a:pt x="357" y="220"/>
                    <a:pt x="264" y="207"/>
                    <a:pt x="175" y="183"/>
                  </a:cubicBezTo>
                  <a:cubicBezTo>
                    <a:pt x="114" y="169"/>
                    <a:pt x="62" y="145"/>
                    <a:pt x="1" y="132"/>
                  </a:cubicBezTo>
                  <a:lnTo>
                    <a:pt x="1" y="132"/>
                  </a:lnTo>
                  <a:cubicBezTo>
                    <a:pt x="138" y="201"/>
                    <a:pt x="282" y="232"/>
                    <a:pt x="432" y="238"/>
                  </a:cubicBezTo>
                  <a:cubicBezTo>
                    <a:pt x="502" y="238"/>
                    <a:pt x="565" y="232"/>
                    <a:pt x="626" y="220"/>
                  </a:cubicBezTo>
                  <a:cubicBezTo>
                    <a:pt x="777" y="189"/>
                    <a:pt x="909" y="120"/>
                    <a:pt x="1022" y="19"/>
                  </a:cubicBezTo>
                  <a:cubicBezTo>
                    <a:pt x="1028" y="13"/>
                    <a:pt x="1040" y="7"/>
                    <a:pt x="102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8"/>
            <p:cNvSpPr/>
            <p:nvPr/>
          </p:nvSpPr>
          <p:spPr>
            <a:xfrm>
              <a:off x="7898363" y="4448741"/>
              <a:ext cx="204181" cy="76377"/>
            </a:xfrm>
            <a:custGeom>
              <a:avLst/>
              <a:gdLst/>
              <a:ahLst/>
              <a:cxnLst/>
              <a:rect l="l" t="t" r="r" b="b"/>
              <a:pathLst>
                <a:path w="941" h="352" extrusionOk="0">
                  <a:moveTo>
                    <a:pt x="38" y="1"/>
                  </a:moveTo>
                  <a:cubicBezTo>
                    <a:pt x="26" y="1"/>
                    <a:pt x="13" y="2"/>
                    <a:pt x="0" y="6"/>
                  </a:cubicBezTo>
                  <a:cubicBezTo>
                    <a:pt x="333" y="81"/>
                    <a:pt x="640" y="219"/>
                    <a:pt x="941" y="352"/>
                  </a:cubicBezTo>
                  <a:cubicBezTo>
                    <a:pt x="846" y="300"/>
                    <a:pt x="746" y="257"/>
                    <a:pt x="652" y="213"/>
                  </a:cubicBezTo>
                  <a:cubicBezTo>
                    <a:pt x="476" y="132"/>
                    <a:pt x="307" y="63"/>
                    <a:pt x="125" y="19"/>
                  </a:cubicBezTo>
                  <a:cubicBezTo>
                    <a:pt x="99" y="9"/>
                    <a:pt x="69" y="1"/>
                    <a:pt x="3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8089961" y="3590569"/>
              <a:ext cx="61623" cy="180961"/>
            </a:xfrm>
            <a:custGeom>
              <a:avLst/>
              <a:gdLst/>
              <a:ahLst/>
              <a:cxnLst/>
              <a:rect l="l" t="t" r="r" b="b"/>
              <a:pathLst>
                <a:path w="284" h="834" extrusionOk="0">
                  <a:moveTo>
                    <a:pt x="14" y="0"/>
                  </a:moveTo>
                  <a:cubicBezTo>
                    <a:pt x="6" y="32"/>
                    <a:pt x="0" y="63"/>
                    <a:pt x="0" y="95"/>
                  </a:cubicBezTo>
                  <a:cubicBezTo>
                    <a:pt x="14" y="188"/>
                    <a:pt x="26" y="283"/>
                    <a:pt x="51" y="370"/>
                  </a:cubicBezTo>
                  <a:cubicBezTo>
                    <a:pt x="95" y="521"/>
                    <a:pt x="151" y="665"/>
                    <a:pt x="246" y="796"/>
                  </a:cubicBezTo>
                  <a:cubicBezTo>
                    <a:pt x="258" y="809"/>
                    <a:pt x="264" y="821"/>
                    <a:pt x="283" y="833"/>
                  </a:cubicBezTo>
                  <a:cubicBezTo>
                    <a:pt x="127" y="576"/>
                    <a:pt x="26" y="301"/>
                    <a:pt x="14"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8"/>
            <p:cNvSpPr/>
            <p:nvPr/>
          </p:nvSpPr>
          <p:spPr>
            <a:xfrm>
              <a:off x="8657162" y="4016075"/>
              <a:ext cx="108925" cy="144292"/>
            </a:xfrm>
            <a:custGeom>
              <a:avLst/>
              <a:gdLst/>
              <a:ahLst/>
              <a:cxnLst/>
              <a:rect l="l" t="t" r="r" b="b"/>
              <a:pathLst>
                <a:path w="502" h="665" extrusionOk="0">
                  <a:moveTo>
                    <a:pt x="495" y="1"/>
                  </a:moveTo>
                  <a:lnTo>
                    <a:pt x="495" y="1"/>
                  </a:lnTo>
                  <a:cubicBezTo>
                    <a:pt x="377" y="258"/>
                    <a:pt x="220" y="477"/>
                    <a:pt x="1" y="659"/>
                  </a:cubicBezTo>
                  <a:cubicBezTo>
                    <a:pt x="10" y="663"/>
                    <a:pt x="17" y="664"/>
                    <a:pt x="24" y="664"/>
                  </a:cubicBezTo>
                  <a:cubicBezTo>
                    <a:pt x="39" y="664"/>
                    <a:pt x="48" y="655"/>
                    <a:pt x="56" y="646"/>
                  </a:cubicBezTo>
                  <a:cubicBezTo>
                    <a:pt x="94" y="616"/>
                    <a:pt x="131" y="578"/>
                    <a:pt x="169" y="541"/>
                  </a:cubicBezTo>
                  <a:cubicBezTo>
                    <a:pt x="307" y="396"/>
                    <a:pt x="408" y="220"/>
                    <a:pt x="489" y="38"/>
                  </a:cubicBezTo>
                  <a:cubicBezTo>
                    <a:pt x="495" y="26"/>
                    <a:pt x="501" y="20"/>
                    <a:pt x="495"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8"/>
            <p:cNvSpPr/>
            <p:nvPr/>
          </p:nvSpPr>
          <p:spPr>
            <a:xfrm>
              <a:off x="8746994" y="3630060"/>
              <a:ext cx="93736" cy="168810"/>
            </a:xfrm>
            <a:custGeom>
              <a:avLst/>
              <a:gdLst/>
              <a:ahLst/>
              <a:cxnLst/>
              <a:rect l="l" t="t" r="r" b="b"/>
              <a:pathLst>
                <a:path w="432" h="778" extrusionOk="0">
                  <a:moveTo>
                    <a:pt x="432" y="0"/>
                  </a:moveTo>
                  <a:lnTo>
                    <a:pt x="432" y="0"/>
                  </a:lnTo>
                  <a:cubicBezTo>
                    <a:pt x="307" y="232"/>
                    <a:pt x="188" y="469"/>
                    <a:pt x="44" y="695"/>
                  </a:cubicBezTo>
                  <a:cubicBezTo>
                    <a:pt x="24" y="715"/>
                    <a:pt x="12" y="740"/>
                    <a:pt x="0" y="764"/>
                  </a:cubicBezTo>
                  <a:lnTo>
                    <a:pt x="0" y="778"/>
                  </a:lnTo>
                  <a:cubicBezTo>
                    <a:pt x="175" y="533"/>
                    <a:pt x="325" y="275"/>
                    <a:pt x="432"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8370307" y="3630060"/>
              <a:ext cx="21698" cy="178358"/>
            </a:xfrm>
            <a:custGeom>
              <a:avLst/>
              <a:gdLst/>
              <a:ahLst/>
              <a:cxnLst/>
              <a:rect l="l" t="t" r="r" b="b"/>
              <a:pathLst>
                <a:path w="100" h="822" extrusionOk="0">
                  <a:moveTo>
                    <a:pt x="100" y="0"/>
                  </a:moveTo>
                  <a:lnTo>
                    <a:pt x="100" y="0"/>
                  </a:lnTo>
                  <a:cubicBezTo>
                    <a:pt x="76" y="26"/>
                    <a:pt x="76" y="50"/>
                    <a:pt x="68" y="69"/>
                  </a:cubicBezTo>
                  <a:cubicBezTo>
                    <a:pt x="44" y="157"/>
                    <a:pt x="24" y="251"/>
                    <a:pt x="12" y="339"/>
                  </a:cubicBezTo>
                  <a:cubicBezTo>
                    <a:pt x="6" y="408"/>
                    <a:pt x="0" y="477"/>
                    <a:pt x="0" y="545"/>
                  </a:cubicBezTo>
                  <a:cubicBezTo>
                    <a:pt x="0" y="596"/>
                    <a:pt x="0" y="639"/>
                    <a:pt x="6" y="689"/>
                  </a:cubicBezTo>
                  <a:cubicBezTo>
                    <a:pt x="12" y="733"/>
                    <a:pt x="18" y="784"/>
                    <a:pt x="44" y="821"/>
                  </a:cubicBezTo>
                  <a:cubicBezTo>
                    <a:pt x="38" y="733"/>
                    <a:pt x="18" y="639"/>
                    <a:pt x="24" y="552"/>
                  </a:cubicBezTo>
                  <a:cubicBezTo>
                    <a:pt x="24" y="457"/>
                    <a:pt x="31" y="370"/>
                    <a:pt x="44" y="281"/>
                  </a:cubicBezTo>
                  <a:cubicBezTo>
                    <a:pt x="56" y="194"/>
                    <a:pt x="76" y="107"/>
                    <a:pt x="10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8"/>
            <p:cNvSpPr/>
            <p:nvPr/>
          </p:nvSpPr>
          <p:spPr>
            <a:xfrm>
              <a:off x="8846157" y="4388853"/>
              <a:ext cx="145812" cy="48170"/>
            </a:xfrm>
            <a:custGeom>
              <a:avLst/>
              <a:gdLst/>
              <a:ahLst/>
              <a:cxnLst/>
              <a:rect l="l" t="t" r="r" b="b"/>
              <a:pathLst>
                <a:path w="672" h="222" extrusionOk="0">
                  <a:moveTo>
                    <a:pt x="147" y="1"/>
                  </a:moveTo>
                  <a:cubicBezTo>
                    <a:pt x="97" y="1"/>
                    <a:pt x="49" y="5"/>
                    <a:pt x="0" y="18"/>
                  </a:cubicBezTo>
                  <a:cubicBezTo>
                    <a:pt x="19" y="14"/>
                    <a:pt x="38" y="13"/>
                    <a:pt x="57" y="13"/>
                  </a:cubicBezTo>
                  <a:cubicBezTo>
                    <a:pt x="94" y="13"/>
                    <a:pt x="132" y="18"/>
                    <a:pt x="169" y="18"/>
                  </a:cubicBezTo>
                  <a:cubicBezTo>
                    <a:pt x="214" y="18"/>
                    <a:pt x="258" y="26"/>
                    <a:pt x="295" y="32"/>
                  </a:cubicBezTo>
                  <a:cubicBezTo>
                    <a:pt x="426" y="56"/>
                    <a:pt x="539" y="113"/>
                    <a:pt x="640" y="200"/>
                  </a:cubicBezTo>
                  <a:cubicBezTo>
                    <a:pt x="645" y="211"/>
                    <a:pt x="650" y="221"/>
                    <a:pt x="662" y="221"/>
                  </a:cubicBezTo>
                  <a:cubicBezTo>
                    <a:pt x="665" y="221"/>
                    <a:pt x="668" y="221"/>
                    <a:pt x="671" y="220"/>
                  </a:cubicBezTo>
                  <a:cubicBezTo>
                    <a:pt x="658" y="194"/>
                    <a:pt x="646" y="176"/>
                    <a:pt x="620" y="157"/>
                  </a:cubicBezTo>
                  <a:cubicBezTo>
                    <a:pt x="553" y="94"/>
                    <a:pt x="470" y="50"/>
                    <a:pt x="383" y="26"/>
                  </a:cubicBezTo>
                  <a:cubicBezTo>
                    <a:pt x="345" y="12"/>
                    <a:pt x="307" y="12"/>
                    <a:pt x="270" y="6"/>
                  </a:cubicBezTo>
                  <a:cubicBezTo>
                    <a:pt x="228" y="4"/>
                    <a:pt x="187" y="1"/>
                    <a:pt x="14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8"/>
            <p:cNvSpPr/>
            <p:nvPr/>
          </p:nvSpPr>
          <p:spPr>
            <a:xfrm>
              <a:off x="8518508" y="3913007"/>
              <a:ext cx="74859" cy="160348"/>
            </a:xfrm>
            <a:custGeom>
              <a:avLst/>
              <a:gdLst/>
              <a:ahLst/>
              <a:cxnLst/>
              <a:rect l="l" t="t" r="r" b="b"/>
              <a:pathLst>
                <a:path w="345" h="739" extrusionOk="0">
                  <a:moveTo>
                    <a:pt x="339" y="0"/>
                  </a:moveTo>
                  <a:cubicBezTo>
                    <a:pt x="325" y="50"/>
                    <a:pt x="313" y="93"/>
                    <a:pt x="301" y="137"/>
                  </a:cubicBezTo>
                  <a:cubicBezTo>
                    <a:pt x="276" y="238"/>
                    <a:pt x="244" y="339"/>
                    <a:pt x="200" y="432"/>
                  </a:cubicBezTo>
                  <a:cubicBezTo>
                    <a:pt x="151" y="539"/>
                    <a:pt x="88" y="646"/>
                    <a:pt x="0" y="739"/>
                  </a:cubicBezTo>
                  <a:cubicBezTo>
                    <a:pt x="24" y="733"/>
                    <a:pt x="44" y="715"/>
                    <a:pt x="62" y="695"/>
                  </a:cubicBezTo>
                  <a:cubicBezTo>
                    <a:pt x="94" y="664"/>
                    <a:pt x="119" y="620"/>
                    <a:pt x="145" y="582"/>
                  </a:cubicBezTo>
                  <a:cubicBezTo>
                    <a:pt x="232" y="444"/>
                    <a:pt x="282" y="288"/>
                    <a:pt x="319" y="131"/>
                  </a:cubicBezTo>
                  <a:cubicBezTo>
                    <a:pt x="333" y="87"/>
                    <a:pt x="345" y="50"/>
                    <a:pt x="33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8658464" y="4241955"/>
              <a:ext cx="148416" cy="56415"/>
            </a:xfrm>
            <a:custGeom>
              <a:avLst/>
              <a:gdLst/>
              <a:ahLst/>
              <a:cxnLst/>
              <a:rect l="l" t="t" r="r" b="b"/>
              <a:pathLst>
                <a:path w="684" h="260" extrusionOk="0">
                  <a:moveTo>
                    <a:pt x="683" y="0"/>
                  </a:moveTo>
                  <a:cubicBezTo>
                    <a:pt x="652" y="26"/>
                    <a:pt x="620" y="44"/>
                    <a:pt x="596" y="70"/>
                  </a:cubicBezTo>
                  <a:cubicBezTo>
                    <a:pt x="501" y="139"/>
                    <a:pt x="402" y="182"/>
                    <a:pt x="295" y="214"/>
                  </a:cubicBezTo>
                  <a:cubicBezTo>
                    <a:pt x="238" y="226"/>
                    <a:pt x="189" y="232"/>
                    <a:pt x="139" y="238"/>
                  </a:cubicBezTo>
                  <a:cubicBezTo>
                    <a:pt x="94" y="238"/>
                    <a:pt x="50" y="232"/>
                    <a:pt x="1" y="226"/>
                  </a:cubicBezTo>
                  <a:lnTo>
                    <a:pt x="1" y="226"/>
                  </a:lnTo>
                  <a:cubicBezTo>
                    <a:pt x="34" y="249"/>
                    <a:pt x="82" y="260"/>
                    <a:pt x="138" y="260"/>
                  </a:cubicBezTo>
                  <a:cubicBezTo>
                    <a:pt x="321" y="260"/>
                    <a:pt x="588" y="145"/>
                    <a:pt x="683"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a:off x="8101028" y="3545870"/>
              <a:ext cx="49255" cy="176622"/>
            </a:xfrm>
            <a:custGeom>
              <a:avLst/>
              <a:gdLst/>
              <a:ahLst/>
              <a:cxnLst/>
              <a:rect l="l" t="t" r="r" b="b"/>
              <a:pathLst>
                <a:path w="227" h="814" extrusionOk="0">
                  <a:moveTo>
                    <a:pt x="31" y="0"/>
                  </a:moveTo>
                  <a:lnTo>
                    <a:pt x="25" y="6"/>
                  </a:lnTo>
                  <a:cubicBezTo>
                    <a:pt x="0" y="81"/>
                    <a:pt x="13" y="163"/>
                    <a:pt x="25" y="238"/>
                  </a:cubicBezTo>
                  <a:cubicBezTo>
                    <a:pt x="56" y="388"/>
                    <a:pt x="106" y="533"/>
                    <a:pt x="157" y="669"/>
                  </a:cubicBezTo>
                  <a:cubicBezTo>
                    <a:pt x="175" y="721"/>
                    <a:pt x="195" y="770"/>
                    <a:pt x="219" y="814"/>
                  </a:cubicBezTo>
                  <a:cubicBezTo>
                    <a:pt x="226" y="796"/>
                    <a:pt x="213" y="782"/>
                    <a:pt x="213" y="764"/>
                  </a:cubicBezTo>
                  <a:cubicBezTo>
                    <a:pt x="169" y="657"/>
                    <a:pt x="131" y="551"/>
                    <a:pt x="100" y="438"/>
                  </a:cubicBezTo>
                  <a:cubicBezTo>
                    <a:pt x="62" y="301"/>
                    <a:pt x="25" y="163"/>
                    <a:pt x="31" y="12"/>
                  </a:cubicBezTo>
                  <a:lnTo>
                    <a:pt x="31" y="0"/>
                  </a:ln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a:off x="8144425" y="3955102"/>
              <a:ext cx="98076" cy="151018"/>
            </a:xfrm>
            <a:custGeom>
              <a:avLst/>
              <a:gdLst/>
              <a:ahLst/>
              <a:cxnLst/>
              <a:rect l="l" t="t" r="r" b="b"/>
              <a:pathLst>
                <a:path w="452" h="696" extrusionOk="0">
                  <a:moveTo>
                    <a:pt x="1" y="0"/>
                  </a:moveTo>
                  <a:lnTo>
                    <a:pt x="1" y="0"/>
                  </a:lnTo>
                  <a:cubicBezTo>
                    <a:pt x="26" y="81"/>
                    <a:pt x="402" y="664"/>
                    <a:pt x="452" y="695"/>
                  </a:cubicBezTo>
                  <a:cubicBezTo>
                    <a:pt x="307" y="458"/>
                    <a:pt x="151" y="232"/>
                    <a:pt x="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8345788" y="4076179"/>
              <a:ext cx="81802" cy="28641"/>
            </a:xfrm>
            <a:custGeom>
              <a:avLst/>
              <a:gdLst/>
              <a:ahLst/>
              <a:cxnLst/>
              <a:rect l="l" t="t" r="r" b="b"/>
              <a:pathLst>
                <a:path w="377" h="132" extrusionOk="0">
                  <a:moveTo>
                    <a:pt x="303" y="0"/>
                  </a:moveTo>
                  <a:cubicBezTo>
                    <a:pt x="268" y="0"/>
                    <a:pt x="226" y="18"/>
                    <a:pt x="181" y="50"/>
                  </a:cubicBezTo>
                  <a:cubicBezTo>
                    <a:pt x="163" y="38"/>
                    <a:pt x="144" y="24"/>
                    <a:pt x="119" y="24"/>
                  </a:cubicBezTo>
                  <a:cubicBezTo>
                    <a:pt x="109" y="22"/>
                    <a:pt x="98" y="20"/>
                    <a:pt x="88" y="20"/>
                  </a:cubicBezTo>
                  <a:cubicBezTo>
                    <a:pt x="73" y="20"/>
                    <a:pt x="58" y="23"/>
                    <a:pt x="44" y="30"/>
                  </a:cubicBezTo>
                  <a:cubicBezTo>
                    <a:pt x="25" y="38"/>
                    <a:pt x="1" y="44"/>
                    <a:pt x="1" y="76"/>
                  </a:cubicBezTo>
                  <a:cubicBezTo>
                    <a:pt x="19" y="76"/>
                    <a:pt x="31" y="62"/>
                    <a:pt x="44" y="56"/>
                  </a:cubicBezTo>
                  <a:cubicBezTo>
                    <a:pt x="59" y="52"/>
                    <a:pt x="73" y="50"/>
                    <a:pt x="86" y="50"/>
                  </a:cubicBezTo>
                  <a:cubicBezTo>
                    <a:pt x="115" y="50"/>
                    <a:pt x="139" y="61"/>
                    <a:pt x="157" y="88"/>
                  </a:cubicBezTo>
                  <a:cubicBezTo>
                    <a:pt x="151" y="94"/>
                    <a:pt x="137" y="100"/>
                    <a:pt x="131" y="106"/>
                  </a:cubicBezTo>
                  <a:cubicBezTo>
                    <a:pt x="119" y="113"/>
                    <a:pt x="113" y="119"/>
                    <a:pt x="125" y="131"/>
                  </a:cubicBezTo>
                  <a:cubicBezTo>
                    <a:pt x="151" y="125"/>
                    <a:pt x="175" y="113"/>
                    <a:pt x="201" y="113"/>
                  </a:cubicBezTo>
                  <a:cubicBezTo>
                    <a:pt x="205" y="112"/>
                    <a:pt x="209" y="111"/>
                    <a:pt x="213" y="111"/>
                  </a:cubicBezTo>
                  <a:cubicBezTo>
                    <a:pt x="234" y="111"/>
                    <a:pt x="255" y="126"/>
                    <a:pt x="282" y="131"/>
                  </a:cubicBezTo>
                  <a:cubicBezTo>
                    <a:pt x="276" y="82"/>
                    <a:pt x="232" y="94"/>
                    <a:pt x="207" y="68"/>
                  </a:cubicBezTo>
                  <a:cubicBezTo>
                    <a:pt x="235" y="43"/>
                    <a:pt x="265" y="30"/>
                    <a:pt x="298" y="30"/>
                  </a:cubicBezTo>
                  <a:cubicBezTo>
                    <a:pt x="322" y="30"/>
                    <a:pt x="348" y="37"/>
                    <a:pt x="377" y="50"/>
                  </a:cubicBezTo>
                  <a:cubicBezTo>
                    <a:pt x="361" y="16"/>
                    <a:pt x="335" y="0"/>
                    <a:pt x="303"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8"/>
            <p:cNvSpPr/>
            <p:nvPr/>
          </p:nvSpPr>
          <p:spPr>
            <a:xfrm>
              <a:off x="8457101" y="4447222"/>
              <a:ext cx="160784" cy="58585"/>
            </a:xfrm>
            <a:custGeom>
              <a:avLst/>
              <a:gdLst/>
              <a:ahLst/>
              <a:cxnLst/>
              <a:rect l="l" t="t" r="r" b="b"/>
              <a:pathLst>
                <a:path w="741" h="270" extrusionOk="0">
                  <a:moveTo>
                    <a:pt x="1" y="1"/>
                  </a:moveTo>
                  <a:lnTo>
                    <a:pt x="1" y="1"/>
                  </a:lnTo>
                  <a:cubicBezTo>
                    <a:pt x="32" y="64"/>
                    <a:pt x="107" y="119"/>
                    <a:pt x="214" y="171"/>
                  </a:cubicBezTo>
                  <a:cubicBezTo>
                    <a:pt x="330" y="233"/>
                    <a:pt x="454" y="270"/>
                    <a:pt x="583" y="270"/>
                  </a:cubicBezTo>
                  <a:cubicBezTo>
                    <a:pt x="635" y="270"/>
                    <a:pt x="687" y="264"/>
                    <a:pt x="741" y="252"/>
                  </a:cubicBezTo>
                  <a:cubicBezTo>
                    <a:pt x="698" y="252"/>
                    <a:pt x="654" y="254"/>
                    <a:pt x="610" y="254"/>
                  </a:cubicBezTo>
                  <a:cubicBezTo>
                    <a:pt x="588" y="254"/>
                    <a:pt x="567" y="254"/>
                    <a:pt x="547" y="252"/>
                  </a:cubicBezTo>
                  <a:cubicBezTo>
                    <a:pt x="477" y="246"/>
                    <a:pt x="414" y="232"/>
                    <a:pt x="353" y="208"/>
                  </a:cubicBezTo>
                  <a:cubicBezTo>
                    <a:pt x="289" y="189"/>
                    <a:pt x="226" y="157"/>
                    <a:pt x="170" y="125"/>
                  </a:cubicBezTo>
                  <a:cubicBezTo>
                    <a:pt x="113" y="95"/>
                    <a:pt x="64" y="44"/>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8"/>
            <p:cNvSpPr/>
            <p:nvPr/>
          </p:nvSpPr>
          <p:spPr>
            <a:xfrm>
              <a:off x="8387883" y="3576682"/>
              <a:ext cx="36887" cy="196150"/>
            </a:xfrm>
            <a:custGeom>
              <a:avLst/>
              <a:gdLst/>
              <a:ahLst/>
              <a:cxnLst/>
              <a:rect l="l" t="t" r="r" b="b"/>
              <a:pathLst>
                <a:path w="170" h="904" extrusionOk="0">
                  <a:moveTo>
                    <a:pt x="169" y="1"/>
                  </a:moveTo>
                  <a:cubicBezTo>
                    <a:pt x="88" y="189"/>
                    <a:pt x="1" y="761"/>
                    <a:pt x="38" y="903"/>
                  </a:cubicBezTo>
                  <a:cubicBezTo>
                    <a:pt x="44" y="753"/>
                    <a:pt x="56" y="603"/>
                    <a:pt x="76" y="452"/>
                  </a:cubicBezTo>
                  <a:cubicBezTo>
                    <a:pt x="100" y="302"/>
                    <a:pt x="132" y="151"/>
                    <a:pt x="16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8003167" y="3709042"/>
              <a:ext cx="119557" cy="118254"/>
            </a:xfrm>
            <a:custGeom>
              <a:avLst/>
              <a:gdLst/>
              <a:ahLst/>
              <a:cxnLst/>
              <a:rect l="l" t="t" r="r" b="b"/>
              <a:pathLst>
                <a:path w="551" h="545" extrusionOk="0">
                  <a:moveTo>
                    <a:pt x="0" y="0"/>
                  </a:moveTo>
                  <a:cubicBezTo>
                    <a:pt x="217" y="156"/>
                    <a:pt x="381" y="355"/>
                    <a:pt x="549" y="542"/>
                  </a:cubicBezTo>
                  <a:lnTo>
                    <a:pt x="549" y="542"/>
                  </a:lnTo>
                  <a:cubicBezTo>
                    <a:pt x="543" y="536"/>
                    <a:pt x="538" y="525"/>
                    <a:pt x="533" y="513"/>
                  </a:cubicBezTo>
                  <a:cubicBezTo>
                    <a:pt x="444" y="394"/>
                    <a:pt x="357" y="287"/>
                    <a:pt x="250" y="181"/>
                  </a:cubicBezTo>
                  <a:cubicBezTo>
                    <a:pt x="188" y="119"/>
                    <a:pt x="119" y="68"/>
                    <a:pt x="44" y="18"/>
                  </a:cubicBezTo>
                  <a:cubicBezTo>
                    <a:pt x="30" y="12"/>
                    <a:pt x="24" y="0"/>
                    <a:pt x="0" y="0"/>
                  </a:cubicBezTo>
                  <a:close/>
                  <a:moveTo>
                    <a:pt x="549" y="542"/>
                  </a:moveTo>
                  <a:lnTo>
                    <a:pt x="549" y="542"/>
                  </a:lnTo>
                  <a:cubicBezTo>
                    <a:pt x="549" y="543"/>
                    <a:pt x="550" y="544"/>
                    <a:pt x="551" y="545"/>
                  </a:cubicBezTo>
                  <a:cubicBezTo>
                    <a:pt x="550" y="544"/>
                    <a:pt x="549" y="543"/>
                    <a:pt x="549" y="542"/>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8"/>
            <p:cNvSpPr/>
            <p:nvPr/>
          </p:nvSpPr>
          <p:spPr>
            <a:xfrm>
              <a:off x="8319749" y="3876120"/>
              <a:ext cx="24736" cy="157744"/>
            </a:xfrm>
            <a:custGeom>
              <a:avLst/>
              <a:gdLst/>
              <a:ahLst/>
              <a:cxnLst/>
              <a:rect l="l" t="t" r="r" b="b"/>
              <a:pathLst>
                <a:path w="114" h="727" extrusionOk="0">
                  <a:moveTo>
                    <a:pt x="8" y="0"/>
                  </a:moveTo>
                  <a:cubicBezTo>
                    <a:pt x="0" y="26"/>
                    <a:pt x="14" y="50"/>
                    <a:pt x="14" y="75"/>
                  </a:cubicBezTo>
                  <a:cubicBezTo>
                    <a:pt x="32" y="170"/>
                    <a:pt x="45" y="270"/>
                    <a:pt x="57" y="370"/>
                  </a:cubicBezTo>
                  <a:cubicBezTo>
                    <a:pt x="69" y="452"/>
                    <a:pt x="89" y="539"/>
                    <a:pt x="83" y="627"/>
                  </a:cubicBezTo>
                  <a:lnTo>
                    <a:pt x="83" y="727"/>
                  </a:lnTo>
                  <a:cubicBezTo>
                    <a:pt x="101" y="715"/>
                    <a:pt x="101" y="709"/>
                    <a:pt x="101" y="703"/>
                  </a:cubicBezTo>
                  <a:cubicBezTo>
                    <a:pt x="107" y="621"/>
                    <a:pt x="113" y="546"/>
                    <a:pt x="101" y="471"/>
                  </a:cubicBezTo>
                  <a:cubicBezTo>
                    <a:pt x="89" y="414"/>
                    <a:pt x="83" y="364"/>
                    <a:pt x="75" y="307"/>
                  </a:cubicBezTo>
                  <a:cubicBezTo>
                    <a:pt x="57" y="208"/>
                    <a:pt x="38" y="101"/>
                    <a:pt x="8"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8"/>
            <p:cNvSpPr/>
            <p:nvPr/>
          </p:nvSpPr>
          <p:spPr>
            <a:xfrm>
              <a:off x="8298268" y="3680183"/>
              <a:ext cx="49038" cy="174235"/>
            </a:xfrm>
            <a:custGeom>
              <a:avLst/>
              <a:gdLst/>
              <a:ahLst/>
              <a:cxnLst/>
              <a:rect l="l" t="t" r="r" b="b"/>
              <a:pathLst>
                <a:path w="226" h="803" extrusionOk="0">
                  <a:moveTo>
                    <a:pt x="6" y="1"/>
                  </a:moveTo>
                  <a:cubicBezTo>
                    <a:pt x="0" y="13"/>
                    <a:pt x="6" y="20"/>
                    <a:pt x="6" y="26"/>
                  </a:cubicBezTo>
                  <a:cubicBezTo>
                    <a:pt x="56" y="133"/>
                    <a:pt x="93" y="246"/>
                    <a:pt x="125" y="365"/>
                  </a:cubicBezTo>
                  <a:cubicBezTo>
                    <a:pt x="168" y="502"/>
                    <a:pt x="182" y="652"/>
                    <a:pt x="226" y="802"/>
                  </a:cubicBezTo>
                  <a:cubicBezTo>
                    <a:pt x="200" y="515"/>
                    <a:pt x="137" y="252"/>
                    <a:pt x="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8"/>
            <p:cNvSpPr/>
            <p:nvPr/>
          </p:nvSpPr>
          <p:spPr>
            <a:xfrm>
              <a:off x="7786615" y="4005008"/>
              <a:ext cx="92652" cy="134962"/>
            </a:xfrm>
            <a:custGeom>
              <a:avLst/>
              <a:gdLst/>
              <a:ahLst/>
              <a:cxnLst/>
              <a:rect l="l" t="t" r="r" b="b"/>
              <a:pathLst>
                <a:path w="427" h="622" extrusionOk="0">
                  <a:moveTo>
                    <a:pt x="7" y="0"/>
                  </a:moveTo>
                  <a:cubicBezTo>
                    <a:pt x="5" y="0"/>
                    <a:pt x="3" y="1"/>
                    <a:pt x="1" y="2"/>
                  </a:cubicBezTo>
                  <a:cubicBezTo>
                    <a:pt x="177" y="184"/>
                    <a:pt x="284" y="410"/>
                    <a:pt x="421" y="622"/>
                  </a:cubicBezTo>
                  <a:cubicBezTo>
                    <a:pt x="427" y="610"/>
                    <a:pt x="421" y="604"/>
                    <a:pt x="421" y="604"/>
                  </a:cubicBezTo>
                  <a:cubicBezTo>
                    <a:pt x="339" y="447"/>
                    <a:pt x="252" y="297"/>
                    <a:pt x="151" y="158"/>
                  </a:cubicBezTo>
                  <a:cubicBezTo>
                    <a:pt x="120" y="103"/>
                    <a:pt x="76" y="58"/>
                    <a:pt x="33" y="14"/>
                  </a:cubicBezTo>
                  <a:cubicBezTo>
                    <a:pt x="23" y="9"/>
                    <a:pt x="16" y="0"/>
                    <a:pt x="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8391789" y="3784986"/>
              <a:ext cx="26038" cy="180961"/>
            </a:xfrm>
            <a:custGeom>
              <a:avLst/>
              <a:gdLst/>
              <a:ahLst/>
              <a:cxnLst/>
              <a:rect l="l" t="t" r="r" b="b"/>
              <a:pathLst>
                <a:path w="120" h="834" extrusionOk="0">
                  <a:moveTo>
                    <a:pt x="120" y="1"/>
                  </a:moveTo>
                  <a:cubicBezTo>
                    <a:pt x="38" y="189"/>
                    <a:pt x="1" y="658"/>
                    <a:pt x="58" y="834"/>
                  </a:cubicBezTo>
                  <a:cubicBezTo>
                    <a:pt x="32" y="553"/>
                    <a:pt x="52" y="276"/>
                    <a:pt x="12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8"/>
            <p:cNvSpPr/>
            <p:nvPr/>
          </p:nvSpPr>
          <p:spPr>
            <a:xfrm>
              <a:off x="8330816" y="4156029"/>
              <a:ext cx="91350" cy="22132"/>
            </a:xfrm>
            <a:custGeom>
              <a:avLst/>
              <a:gdLst/>
              <a:ahLst/>
              <a:cxnLst/>
              <a:rect l="l" t="t" r="r" b="b"/>
              <a:pathLst>
                <a:path w="421" h="102" extrusionOk="0">
                  <a:moveTo>
                    <a:pt x="372" y="1"/>
                  </a:moveTo>
                  <a:cubicBezTo>
                    <a:pt x="330" y="1"/>
                    <a:pt x="301" y="21"/>
                    <a:pt x="282" y="58"/>
                  </a:cubicBezTo>
                  <a:cubicBezTo>
                    <a:pt x="258" y="46"/>
                    <a:pt x="235" y="40"/>
                    <a:pt x="212" y="40"/>
                  </a:cubicBezTo>
                  <a:cubicBezTo>
                    <a:pt x="186" y="40"/>
                    <a:pt x="161" y="47"/>
                    <a:pt x="137" y="64"/>
                  </a:cubicBezTo>
                  <a:cubicBezTo>
                    <a:pt x="125" y="52"/>
                    <a:pt x="113" y="38"/>
                    <a:pt x="94" y="26"/>
                  </a:cubicBezTo>
                  <a:cubicBezTo>
                    <a:pt x="80" y="16"/>
                    <a:pt x="65" y="9"/>
                    <a:pt x="49" y="9"/>
                  </a:cubicBezTo>
                  <a:cubicBezTo>
                    <a:pt x="38" y="9"/>
                    <a:pt x="26" y="12"/>
                    <a:pt x="12" y="20"/>
                  </a:cubicBezTo>
                  <a:cubicBezTo>
                    <a:pt x="6" y="26"/>
                    <a:pt x="0" y="32"/>
                    <a:pt x="6" y="46"/>
                  </a:cubicBezTo>
                  <a:cubicBezTo>
                    <a:pt x="24" y="44"/>
                    <a:pt x="37" y="42"/>
                    <a:pt x="47" y="42"/>
                  </a:cubicBezTo>
                  <a:cubicBezTo>
                    <a:pt x="73" y="42"/>
                    <a:pt x="82" y="53"/>
                    <a:pt x="113" y="90"/>
                  </a:cubicBezTo>
                  <a:cubicBezTo>
                    <a:pt x="119" y="102"/>
                    <a:pt x="131" y="102"/>
                    <a:pt x="145" y="102"/>
                  </a:cubicBezTo>
                  <a:cubicBezTo>
                    <a:pt x="163" y="90"/>
                    <a:pt x="182" y="70"/>
                    <a:pt x="213" y="70"/>
                  </a:cubicBezTo>
                  <a:cubicBezTo>
                    <a:pt x="244" y="70"/>
                    <a:pt x="264" y="102"/>
                    <a:pt x="301" y="102"/>
                  </a:cubicBezTo>
                  <a:cubicBezTo>
                    <a:pt x="313" y="76"/>
                    <a:pt x="319" y="52"/>
                    <a:pt x="339" y="32"/>
                  </a:cubicBezTo>
                  <a:cubicBezTo>
                    <a:pt x="363" y="20"/>
                    <a:pt x="388" y="26"/>
                    <a:pt x="420" y="8"/>
                  </a:cubicBezTo>
                  <a:cubicBezTo>
                    <a:pt x="402" y="3"/>
                    <a:pt x="386" y="1"/>
                    <a:pt x="372"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8"/>
            <p:cNvSpPr/>
            <p:nvPr/>
          </p:nvSpPr>
          <p:spPr>
            <a:xfrm>
              <a:off x="8682984" y="4250200"/>
              <a:ext cx="141473" cy="73556"/>
            </a:xfrm>
            <a:custGeom>
              <a:avLst/>
              <a:gdLst/>
              <a:ahLst/>
              <a:cxnLst/>
              <a:rect l="l" t="t" r="r" b="b"/>
              <a:pathLst>
                <a:path w="652" h="339" extrusionOk="0">
                  <a:moveTo>
                    <a:pt x="646" y="0"/>
                  </a:moveTo>
                  <a:cubicBezTo>
                    <a:pt x="608" y="38"/>
                    <a:pt x="564" y="75"/>
                    <a:pt x="521" y="119"/>
                  </a:cubicBezTo>
                  <a:cubicBezTo>
                    <a:pt x="420" y="206"/>
                    <a:pt x="307" y="275"/>
                    <a:pt x="176" y="307"/>
                  </a:cubicBezTo>
                  <a:cubicBezTo>
                    <a:pt x="145" y="319"/>
                    <a:pt x="113" y="319"/>
                    <a:pt x="88" y="326"/>
                  </a:cubicBezTo>
                  <a:cubicBezTo>
                    <a:pt x="56" y="338"/>
                    <a:pt x="26" y="332"/>
                    <a:pt x="0" y="338"/>
                  </a:cubicBezTo>
                  <a:cubicBezTo>
                    <a:pt x="6" y="339"/>
                    <a:pt x="13" y="339"/>
                    <a:pt x="19" y="339"/>
                  </a:cubicBezTo>
                  <a:cubicBezTo>
                    <a:pt x="285" y="339"/>
                    <a:pt x="493" y="209"/>
                    <a:pt x="652" y="6"/>
                  </a:cubicBezTo>
                  <a:cubicBezTo>
                    <a:pt x="652" y="0"/>
                    <a:pt x="652" y="0"/>
                    <a:pt x="64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8642190" y="4327447"/>
              <a:ext cx="129539" cy="27773"/>
            </a:xfrm>
            <a:custGeom>
              <a:avLst/>
              <a:gdLst/>
              <a:ahLst/>
              <a:cxnLst/>
              <a:rect l="l" t="t" r="r" b="b"/>
              <a:pathLst>
                <a:path w="597" h="128" extrusionOk="0">
                  <a:moveTo>
                    <a:pt x="596" y="1"/>
                  </a:moveTo>
                  <a:lnTo>
                    <a:pt x="596" y="1"/>
                  </a:lnTo>
                  <a:cubicBezTo>
                    <a:pt x="570" y="8"/>
                    <a:pt x="545" y="20"/>
                    <a:pt x="527" y="32"/>
                  </a:cubicBezTo>
                  <a:cubicBezTo>
                    <a:pt x="448" y="78"/>
                    <a:pt x="364" y="102"/>
                    <a:pt x="274" y="102"/>
                  </a:cubicBezTo>
                  <a:cubicBezTo>
                    <a:pt x="264" y="102"/>
                    <a:pt x="254" y="102"/>
                    <a:pt x="244" y="101"/>
                  </a:cubicBezTo>
                  <a:cubicBezTo>
                    <a:pt x="176" y="95"/>
                    <a:pt x="101" y="76"/>
                    <a:pt x="44" y="26"/>
                  </a:cubicBezTo>
                  <a:cubicBezTo>
                    <a:pt x="34" y="21"/>
                    <a:pt x="28" y="12"/>
                    <a:pt x="13" y="12"/>
                  </a:cubicBezTo>
                  <a:cubicBezTo>
                    <a:pt x="9" y="12"/>
                    <a:pt x="5" y="13"/>
                    <a:pt x="0" y="14"/>
                  </a:cubicBezTo>
                  <a:cubicBezTo>
                    <a:pt x="32" y="52"/>
                    <a:pt x="64" y="76"/>
                    <a:pt x="107" y="95"/>
                  </a:cubicBezTo>
                  <a:cubicBezTo>
                    <a:pt x="157" y="113"/>
                    <a:pt x="214" y="127"/>
                    <a:pt x="270" y="127"/>
                  </a:cubicBezTo>
                  <a:cubicBezTo>
                    <a:pt x="275" y="127"/>
                    <a:pt x="281" y="127"/>
                    <a:pt x="286" y="127"/>
                  </a:cubicBezTo>
                  <a:cubicBezTo>
                    <a:pt x="403" y="127"/>
                    <a:pt x="500" y="67"/>
                    <a:pt x="59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8"/>
            <p:cNvSpPr/>
            <p:nvPr/>
          </p:nvSpPr>
          <p:spPr>
            <a:xfrm>
              <a:off x="8814911" y="4003923"/>
              <a:ext cx="103501" cy="133443"/>
            </a:xfrm>
            <a:custGeom>
              <a:avLst/>
              <a:gdLst/>
              <a:ahLst/>
              <a:cxnLst/>
              <a:rect l="l" t="t" r="r" b="b"/>
              <a:pathLst>
                <a:path w="477" h="615" extrusionOk="0">
                  <a:moveTo>
                    <a:pt x="471" y="1"/>
                  </a:moveTo>
                  <a:cubicBezTo>
                    <a:pt x="451" y="13"/>
                    <a:pt x="433" y="25"/>
                    <a:pt x="414" y="38"/>
                  </a:cubicBezTo>
                  <a:cubicBezTo>
                    <a:pt x="351" y="88"/>
                    <a:pt x="301" y="145"/>
                    <a:pt x="257" y="213"/>
                  </a:cubicBezTo>
                  <a:cubicBezTo>
                    <a:pt x="176" y="333"/>
                    <a:pt x="101" y="458"/>
                    <a:pt x="20" y="583"/>
                  </a:cubicBezTo>
                  <a:cubicBezTo>
                    <a:pt x="12" y="597"/>
                    <a:pt x="0" y="603"/>
                    <a:pt x="6" y="615"/>
                  </a:cubicBezTo>
                  <a:cubicBezTo>
                    <a:pt x="20" y="603"/>
                    <a:pt x="32" y="589"/>
                    <a:pt x="44" y="571"/>
                  </a:cubicBezTo>
                  <a:cubicBezTo>
                    <a:pt x="95" y="496"/>
                    <a:pt x="151" y="415"/>
                    <a:pt x="200" y="333"/>
                  </a:cubicBezTo>
                  <a:cubicBezTo>
                    <a:pt x="257" y="251"/>
                    <a:pt x="307" y="175"/>
                    <a:pt x="370" y="100"/>
                  </a:cubicBezTo>
                  <a:cubicBezTo>
                    <a:pt x="402" y="70"/>
                    <a:pt x="439" y="38"/>
                    <a:pt x="477" y="7"/>
                  </a:cubicBezTo>
                  <a:lnTo>
                    <a:pt x="471" y="1"/>
                  </a:ln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8"/>
            <p:cNvSpPr/>
            <p:nvPr/>
          </p:nvSpPr>
          <p:spPr>
            <a:xfrm>
              <a:off x="8677342" y="4093755"/>
              <a:ext cx="119991" cy="103282"/>
            </a:xfrm>
            <a:custGeom>
              <a:avLst/>
              <a:gdLst/>
              <a:ahLst/>
              <a:cxnLst/>
              <a:rect l="l" t="t" r="r" b="b"/>
              <a:pathLst>
                <a:path w="553" h="476" extrusionOk="0">
                  <a:moveTo>
                    <a:pt x="547" y="1"/>
                  </a:moveTo>
                  <a:lnTo>
                    <a:pt x="547" y="1"/>
                  </a:lnTo>
                  <a:cubicBezTo>
                    <a:pt x="478" y="100"/>
                    <a:pt x="402" y="201"/>
                    <a:pt x="315" y="282"/>
                  </a:cubicBezTo>
                  <a:cubicBezTo>
                    <a:pt x="220" y="363"/>
                    <a:pt x="120" y="426"/>
                    <a:pt x="1" y="470"/>
                  </a:cubicBezTo>
                  <a:lnTo>
                    <a:pt x="7" y="476"/>
                  </a:lnTo>
                  <a:lnTo>
                    <a:pt x="26" y="476"/>
                  </a:lnTo>
                  <a:cubicBezTo>
                    <a:pt x="171" y="426"/>
                    <a:pt x="290" y="345"/>
                    <a:pt x="390" y="232"/>
                  </a:cubicBezTo>
                  <a:cubicBezTo>
                    <a:pt x="446" y="169"/>
                    <a:pt x="490" y="100"/>
                    <a:pt x="541" y="32"/>
                  </a:cubicBezTo>
                  <a:cubicBezTo>
                    <a:pt x="541" y="25"/>
                    <a:pt x="553" y="19"/>
                    <a:pt x="54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8436922" y="4172520"/>
              <a:ext cx="39708" cy="125414"/>
            </a:xfrm>
            <a:custGeom>
              <a:avLst/>
              <a:gdLst/>
              <a:ahLst/>
              <a:cxnLst/>
              <a:rect l="l" t="t" r="r" b="b"/>
              <a:pathLst>
                <a:path w="183" h="578" extrusionOk="0">
                  <a:moveTo>
                    <a:pt x="169" y="0"/>
                  </a:moveTo>
                  <a:cubicBezTo>
                    <a:pt x="56" y="150"/>
                    <a:pt x="0" y="414"/>
                    <a:pt x="18" y="578"/>
                  </a:cubicBezTo>
                  <a:cubicBezTo>
                    <a:pt x="24" y="546"/>
                    <a:pt x="32" y="508"/>
                    <a:pt x="32" y="471"/>
                  </a:cubicBezTo>
                  <a:cubicBezTo>
                    <a:pt x="44" y="364"/>
                    <a:pt x="69" y="263"/>
                    <a:pt x="113" y="170"/>
                  </a:cubicBezTo>
                  <a:cubicBezTo>
                    <a:pt x="125" y="126"/>
                    <a:pt x="151" y="83"/>
                    <a:pt x="169" y="38"/>
                  </a:cubicBezTo>
                  <a:cubicBezTo>
                    <a:pt x="175" y="26"/>
                    <a:pt x="182" y="14"/>
                    <a:pt x="16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8"/>
            <p:cNvSpPr/>
            <p:nvPr/>
          </p:nvSpPr>
          <p:spPr>
            <a:xfrm>
              <a:off x="8212341" y="3594691"/>
              <a:ext cx="69651" cy="126499"/>
            </a:xfrm>
            <a:custGeom>
              <a:avLst/>
              <a:gdLst/>
              <a:ahLst/>
              <a:cxnLst/>
              <a:rect l="l" t="t" r="r" b="b"/>
              <a:pathLst>
                <a:path w="321" h="583" extrusionOk="0">
                  <a:moveTo>
                    <a:pt x="0" y="1"/>
                  </a:moveTo>
                  <a:lnTo>
                    <a:pt x="0" y="1"/>
                  </a:lnTo>
                  <a:cubicBezTo>
                    <a:pt x="64" y="94"/>
                    <a:pt x="133" y="181"/>
                    <a:pt x="188" y="282"/>
                  </a:cubicBezTo>
                  <a:cubicBezTo>
                    <a:pt x="240" y="377"/>
                    <a:pt x="277" y="482"/>
                    <a:pt x="321" y="583"/>
                  </a:cubicBezTo>
                  <a:cubicBezTo>
                    <a:pt x="270" y="357"/>
                    <a:pt x="170" y="163"/>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8"/>
            <p:cNvSpPr/>
            <p:nvPr/>
          </p:nvSpPr>
          <p:spPr>
            <a:xfrm>
              <a:off x="7954128" y="4093755"/>
              <a:ext cx="72038" cy="117169"/>
            </a:xfrm>
            <a:custGeom>
              <a:avLst/>
              <a:gdLst/>
              <a:ahLst/>
              <a:cxnLst/>
              <a:rect l="l" t="t" r="r" b="b"/>
              <a:pathLst>
                <a:path w="332" h="540" extrusionOk="0">
                  <a:moveTo>
                    <a:pt x="1" y="1"/>
                  </a:moveTo>
                  <a:cubicBezTo>
                    <a:pt x="137" y="169"/>
                    <a:pt x="219" y="357"/>
                    <a:pt x="326" y="539"/>
                  </a:cubicBezTo>
                  <a:cubicBezTo>
                    <a:pt x="332" y="527"/>
                    <a:pt x="326" y="521"/>
                    <a:pt x="319" y="507"/>
                  </a:cubicBezTo>
                  <a:cubicBezTo>
                    <a:pt x="276" y="401"/>
                    <a:pt x="219" y="295"/>
                    <a:pt x="163" y="195"/>
                  </a:cubicBezTo>
                  <a:cubicBezTo>
                    <a:pt x="131" y="137"/>
                    <a:pt x="100" y="82"/>
                    <a:pt x="50" y="32"/>
                  </a:cubicBezTo>
                  <a:cubicBezTo>
                    <a:pt x="38" y="19"/>
                    <a:pt x="31" y="7"/>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8"/>
            <p:cNvSpPr/>
            <p:nvPr/>
          </p:nvSpPr>
          <p:spPr>
            <a:xfrm>
              <a:off x="8394826" y="4194219"/>
              <a:ext cx="21698" cy="129537"/>
            </a:xfrm>
            <a:custGeom>
              <a:avLst/>
              <a:gdLst/>
              <a:ahLst/>
              <a:cxnLst/>
              <a:rect l="l" t="t" r="r" b="b"/>
              <a:pathLst>
                <a:path w="100" h="597" extrusionOk="0">
                  <a:moveTo>
                    <a:pt x="100" y="1"/>
                  </a:moveTo>
                  <a:lnTo>
                    <a:pt x="100" y="1"/>
                  </a:lnTo>
                  <a:cubicBezTo>
                    <a:pt x="75" y="13"/>
                    <a:pt x="68" y="38"/>
                    <a:pt x="56" y="64"/>
                  </a:cubicBezTo>
                  <a:cubicBezTo>
                    <a:pt x="38" y="126"/>
                    <a:pt x="18" y="195"/>
                    <a:pt x="12" y="264"/>
                  </a:cubicBezTo>
                  <a:cubicBezTo>
                    <a:pt x="0" y="365"/>
                    <a:pt x="0" y="502"/>
                    <a:pt x="24" y="596"/>
                  </a:cubicBezTo>
                  <a:cubicBezTo>
                    <a:pt x="18" y="396"/>
                    <a:pt x="24" y="195"/>
                    <a:pt x="10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8511565" y="4438977"/>
              <a:ext cx="145812" cy="16707"/>
            </a:xfrm>
            <a:custGeom>
              <a:avLst/>
              <a:gdLst/>
              <a:ahLst/>
              <a:cxnLst/>
              <a:rect l="l" t="t" r="r" b="b"/>
              <a:pathLst>
                <a:path w="672" h="77" extrusionOk="0">
                  <a:moveTo>
                    <a:pt x="1" y="1"/>
                  </a:moveTo>
                  <a:lnTo>
                    <a:pt x="1" y="1"/>
                  </a:lnTo>
                  <a:cubicBezTo>
                    <a:pt x="19" y="33"/>
                    <a:pt x="38" y="33"/>
                    <a:pt x="56" y="39"/>
                  </a:cubicBezTo>
                  <a:cubicBezTo>
                    <a:pt x="126" y="58"/>
                    <a:pt x="189" y="70"/>
                    <a:pt x="264" y="76"/>
                  </a:cubicBezTo>
                  <a:cubicBezTo>
                    <a:pt x="345" y="76"/>
                    <a:pt x="426" y="76"/>
                    <a:pt x="508" y="64"/>
                  </a:cubicBezTo>
                  <a:cubicBezTo>
                    <a:pt x="559" y="58"/>
                    <a:pt x="614" y="51"/>
                    <a:pt x="672" y="26"/>
                  </a:cubicBezTo>
                  <a:lnTo>
                    <a:pt x="672" y="26"/>
                  </a:lnTo>
                  <a:cubicBezTo>
                    <a:pt x="602" y="33"/>
                    <a:pt x="553" y="45"/>
                    <a:pt x="496" y="45"/>
                  </a:cubicBezTo>
                  <a:cubicBezTo>
                    <a:pt x="440" y="51"/>
                    <a:pt x="389" y="58"/>
                    <a:pt x="333" y="58"/>
                  </a:cubicBezTo>
                  <a:cubicBezTo>
                    <a:pt x="276" y="58"/>
                    <a:pt x="220" y="51"/>
                    <a:pt x="163" y="45"/>
                  </a:cubicBezTo>
                  <a:cubicBezTo>
                    <a:pt x="114" y="33"/>
                    <a:pt x="56" y="20"/>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8"/>
            <p:cNvSpPr/>
            <p:nvPr/>
          </p:nvSpPr>
          <p:spPr>
            <a:xfrm>
              <a:off x="8897800" y="3975282"/>
              <a:ext cx="94170" cy="102415"/>
            </a:xfrm>
            <a:custGeom>
              <a:avLst/>
              <a:gdLst/>
              <a:ahLst/>
              <a:cxnLst/>
              <a:rect l="l" t="t" r="r" b="b"/>
              <a:pathLst>
                <a:path w="434" h="472" extrusionOk="0">
                  <a:moveTo>
                    <a:pt x="427" y="1"/>
                  </a:moveTo>
                  <a:cubicBezTo>
                    <a:pt x="327" y="38"/>
                    <a:pt x="38" y="359"/>
                    <a:pt x="0" y="471"/>
                  </a:cubicBezTo>
                  <a:cubicBezTo>
                    <a:pt x="38" y="428"/>
                    <a:pt x="75" y="383"/>
                    <a:pt x="107" y="339"/>
                  </a:cubicBezTo>
                  <a:cubicBezTo>
                    <a:pt x="182" y="246"/>
                    <a:pt x="263" y="157"/>
                    <a:pt x="352" y="76"/>
                  </a:cubicBezTo>
                  <a:cubicBezTo>
                    <a:pt x="376" y="52"/>
                    <a:pt x="402" y="26"/>
                    <a:pt x="433" y="14"/>
                  </a:cubicBezTo>
                  <a:lnTo>
                    <a:pt x="433" y="14"/>
                  </a:lnTo>
                  <a:cubicBezTo>
                    <a:pt x="433" y="16"/>
                    <a:pt x="433" y="18"/>
                    <a:pt x="433" y="20"/>
                  </a:cubicBezTo>
                  <a:lnTo>
                    <a:pt x="433" y="14"/>
                  </a:lnTo>
                  <a:cubicBezTo>
                    <a:pt x="433" y="14"/>
                    <a:pt x="433" y="14"/>
                    <a:pt x="433" y="14"/>
                  </a:cubicBezTo>
                  <a:lnTo>
                    <a:pt x="433" y="14"/>
                  </a:lnTo>
                  <a:cubicBezTo>
                    <a:pt x="433" y="10"/>
                    <a:pt x="431" y="5"/>
                    <a:pt x="42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8"/>
            <p:cNvSpPr/>
            <p:nvPr/>
          </p:nvSpPr>
          <p:spPr>
            <a:xfrm>
              <a:off x="7986893" y="4437675"/>
              <a:ext cx="120859" cy="47953"/>
            </a:xfrm>
            <a:custGeom>
              <a:avLst/>
              <a:gdLst/>
              <a:ahLst/>
              <a:cxnLst/>
              <a:rect l="l" t="t" r="r" b="b"/>
              <a:pathLst>
                <a:path w="557" h="221" extrusionOk="0">
                  <a:moveTo>
                    <a:pt x="6" y="1"/>
                  </a:moveTo>
                  <a:cubicBezTo>
                    <a:pt x="4" y="1"/>
                    <a:pt x="2" y="1"/>
                    <a:pt x="0" y="1"/>
                  </a:cubicBezTo>
                  <a:cubicBezTo>
                    <a:pt x="194" y="57"/>
                    <a:pt x="376" y="145"/>
                    <a:pt x="557" y="221"/>
                  </a:cubicBezTo>
                  <a:cubicBezTo>
                    <a:pt x="423" y="128"/>
                    <a:pt x="102" y="1"/>
                    <a:pt x="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8729202" y="3665211"/>
              <a:ext cx="62708" cy="115867"/>
            </a:xfrm>
            <a:custGeom>
              <a:avLst/>
              <a:gdLst/>
              <a:ahLst/>
              <a:cxnLst/>
              <a:rect l="l" t="t" r="r" b="b"/>
              <a:pathLst>
                <a:path w="289" h="534" extrusionOk="0">
                  <a:moveTo>
                    <a:pt x="288" y="1"/>
                  </a:moveTo>
                  <a:lnTo>
                    <a:pt x="288" y="1"/>
                  </a:lnTo>
                  <a:cubicBezTo>
                    <a:pt x="257" y="20"/>
                    <a:pt x="233" y="52"/>
                    <a:pt x="213" y="82"/>
                  </a:cubicBezTo>
                  <a:cubicBezTo>
                    <a:pt x="144" y="171"/>
                    <a:pt x="76" y="264"/>
                    <a:pt x="39" y="371"/>
                  </a:cubicBezTo>
                  <a:cubicBezTo>
                    <a:pt x="13" y="420"/>
                    <a:pt x="1" y="477"/>
                    <a:pt x="1" y="533"/>
                  </a:cubicBezTo>
                  <a:cubicBezTo>
                    <a:pt x="31" y="440"/>
                    <a:pt x="63" y="345"/>
                    <a:pt x="114" y="258"/>
                  </a:cubicBezTo>
                  <a:cubicBezTo>
                    <a:pt x="169" y="171"/>
                    <a:pt x="227" y="82"/>
                    <a:pt x="28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8"/>
            <p:cNvSpPr/>
            <p:nvPr/>
          </p:nvSpPr>
          <p:spPr>
            <a:xfrm>
              <a:off x="8760231" y="3668249"/>
              <a:ext cx="71170" cy="127801"/>
            </a:xfrm>
            <a:custGeom>
              <a:avLst/>
              <a:gdLst/>
              <a:ahLst/>
              <a:cxnLst/>
              <a:rect l="l" t="t" r="r" b="b"/>
              <a:pathLst>
                <a:path w="328" h="589" extrusionOk="0">
                  <a:moveTo>
                    <a:pt x="327" y="0"/>
                  </a:moveTo>
                  <a:cubicBezTo>
                    <a:pt x="227" y="200"/>
                    <a:pt x="121" y="394"/>
                    <a:pt x="1" y="588"/>
                  </a:cubicBezTo>
                  <a:cubicBezTo>
                    <a:pt x="139" y="406"/>
                    <a:pt x="252" y="212"/>
                    <a:pt x="32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8"/>
            <p:cNvSpPr/>
            <p:nvPr/>
          </p:nvSpPr>
          <p:spPr>
            <a:xfrm>
              <a:off x="8420648" y="3584927"/>
              <a:ext cx="35368" cy="134962"/>
            </a:xfrm>
            <a:custGeom>
              <a:avLst/>
              <a:gdLst/>
              <a:ahLst/>
              <a:cxnLst/>
              <a:rect l="l" t="t" r="r" b="b"/>
              <a:pathLst>
                <a:path w="163" h="622" extrusionOk="0">
                  <a:moveTo>
                    <a:pt x="137" y="1"/>
                  </a:moveTo>
                  <a:lnTo>
                    <a:pt x="137" y="1"/>
                  </a:lnTo>
                  <a:cubicBezTo>
                    <a:pt x="113" y="214"/>
                    <a:pt x="69" y="422"/>
                    <a:pt x="0" y="622"/>
                  </a:cubicBezTo>
                  <a:cubicBezTo>
                    <a:pt x="69" y="535"/>
                    <a:pt x="163" y="127"/>
                    <a:pt x="13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8795816" y="4199860"/>
              <a:ext cx="80501" cy="142773"/>
            </a:xfrm>
            <a:custGeom>
              <a:avLst/>
              <a:gdLst/>
              <a:ahLst/>
              <a:cxnLst/>
              <a:rect l="l" t="t" r="r" b="b"/>
              <a:pathLst>
                <a:path w="371" h="658" extrusionOk="0">
                  <a:moveTo>
                    <a:pt x="371" y="0"/>
                  </a:moveTo>
                  <a:cubicBezTo>
                    <a:pt x="270" y="238"/>
                    <a:pt x="145" y="452"/>
                    <a:pt x="1" y="658"/>
                  </a:cubicBezTo>
                  <a:cubicBezTo>
                    <a:pt x="126" y="527"/>
                    <a:pt x="357" y="107"/>
                    <a:pt x="37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8"/>
            <p:cNvSpPr/>
            <p:nvPr/>
          </p:nvSpPr>
          <p:spPr>
            <a:xfrm>
              <a:off x="8625916" y="4366938"/>
              <a:ext cx="116954" cy="33198"/>
            </a:xfrm>
            <a:custGeom>
              <a:avLst/>
              <a:gdLst/>
              <a:ahLst/>
              <a:cxnLst/>
              <a:rect l="l" t="t" r="r" b="b"/>
              <a:pathLst>
                <a:path w="539" h="153" extrusionOk="0">
                  <a:moveTo>
                    <a:pt x="539" y="1"/>
                  </a:moveTo>
                  <a:lnTo>
                    <a:pt x="539" y="1"/>
                  </a:lnTo>
                  <a:cubicBezTo>
                    <a:pt x="527" y="1"/>
                    <a:pt x="521" y="14"/>
                    <a:pt x="507" y="20"/>
                  </a:cubicBezTo>
                  <a:cubicBezTo>
                    <a:pt x="451" y="70"/>
                    <a:pt x="382" y="95"/>
                    <a:pt x="307" y="113"/>
                  </a:cubicBezTo>
                  <a:cubicBezTo>
                    <a:pt x="276" y="123"/>
                    <a:pt x="248" y="132"/>
                    <a:pt x="221" y="132"/>
                  </a:cubicBezTo>
                  <a:cubicBezTo>
                    <a:pt x="210" y="132"/>
                    <a:pt x="199" y="130"/>
                    <a:pt x="188" y="127"/>
                  </a:cubicBezTo>
                  <a:cubicBezTo>
                    <a:pt x="113" y="113"/>
                    <a:pt x="50" y="89"/>
                    <a:pt x="0" y="32"/>
                  </a:cubicBezTo>
                  <a:lnTo>
                    <a:pt x="0" y="32"/>
                  </a:lnTo>
                  <a:cubicBezTo>
                    <a:pt x="12" y="70"/>
                    <a:pt x="38" y="89"/>
                    <a:pt x="69" y="107"/>
                  </a:cubicBezTo>
                  <a:cubicBezTo>
                    <a:pt x="120" y="135"/>
                    <a:pt x="170" y="153"/>
                    <a:pt x="225" y="153"/>
                  </a:cubicBezTo>
                  <a:cubicBezTo>
                    <a:pt x="245" y="153"/>
                    <a:pt x="267" y="150"/>
                    <a:pt x="289" y="145"/>
                  </a:cubicBezTo>
                  <a:cubicBezTo>
                    <a:pt x="388" y="119"/>
                    <a:pt x="469" y="76"/>
                    <a:pt x="53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8"/>
            <p:cNvSpPr/>
            <p:nvPr/>
          </p:nvSpPr>
          <p:spPr>
            <a:xfrm>
              <a:off x="8960291" y="3973980"/>
              <a:ext cx="103718" cy="86141"/>
            </a:xfrm>
            <a:custGeom>
              <a:avLst/>
              <a:gdLst/>
              <a:ahLst/>
              <a:cxnLst/>
              <a:rect l="l" t="t" r="r" b="b"/>
              <a:pathLst>
                <a:path w="478" h="397" extrusionOk="0">
                  <a:moveTo>
                    <a:pt x="478" y="1"/>
                  </a:moveTo>
                  <a:lnTo>
                    <a:pt x="478" y="1"/>
                  </a:lnTo>
                  <a:cubicBezTo>
                    <a:pt x="371" y="7"/>
                    <a:pt x="120" y="238"/>
                    <a:pt x="1" y="396"/>
                  </a:cubicBezTo>
                  <a:cubicBezTo>
                    <a:pt x="151" y="252"/>
                    <a:pt x="296" y="101"/>
                    <a:pt x="47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8"/>
            <p:cNvSpPr/>
            <p:nvPr/>
          </p:nvSpPr>
          <p:spPr>
            <a:xfrm>
              <a:off x="8806665" y="3658268"/>
              <a:ext cx="50557" cy="120207"/>
            </a:xfrm>
            <a:custGeom>
              <a:avLst/>
              <a:gdLst/>
              <a:ahLst/>
              <a:cxnLst/>
              <a:rect l="l" t="t" r="r" b="b"/>
              <a:pathLst>
                <a:path w="233" h="554" extrusionOk="0">
                  <a:moveTo>
                    <a:pt x="232" y="1"/>
                  </a:moveTo>
                  <a:cubicBezTo>
                    <a:pt x="208" y="96"/>
                    <a:pt x="176" y="189"/>
                    <a:pt x="139" y="284"/>
                  </a:cubicBezTo>
                  <a:cubicBezTo>
                    <a:pt x="107" y="377"/>
                    <a:pt x="50" y="466"/>
                    <a:pt x="0" y="553"/>
                  </a:cubicBezTo>
                  <a:cubicBezTo>
                    <a:pt x="139" y="391"/>
                    <a:pt x="208" y="209"/>
                    <a:pt x="232"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8"/>
            <p:cNvSpPr/>
            <p:nvPr/>
          </p:nvSpPr>
          <p:spPr>
            <a:xfrm>
              <a:off x="8159397" y="4323541"/>
              <a:ext cx="127803" cy="20613"/>
            </a:xfrm>
            <a:custGeom>
              <a:avLst/>
              <a:gdLst/>
              <a:ahLst/>
              <a:cxnLst/>
              <a:rect l="l" t="t" r="r" b="b"/>
              <a:pathLst>
                <a:path w="589" h="95" extrusionOk="0">
                  <a:moveTo>
                    <a:pt x="1" y="0"/>
                  </a:moveTo>
                  <a:cubicBezTo>
                    <a:pt x="93" y="66"/>
                    <a:pt x="229" y="95"/>
                    <a:pt x="350" y="95"/>
                  </a:cubicBezTo>
                  <a:cubicBezTo>
                    <a:pt x="451" y="95"/>
                    <a:pt x="541" y="75"/>
                    <a:pt x="589" y="38"/>
                  </a:cubicBezTo>
                  <a:lnTo>
                    <a:pt x="589" y="38"/>
                  </a:lnTo>
                  <a:cubicBezTo>
                    <a:pt x="533" y="44"/>
                    <a:pt x="490" y="64"/>
                    <a:pt x="438" y="70"/>
                  </a:cubicBezTo>
                  <a:cubicBezTo>
                    <a:pt x="403" y="74"/>
                    <a:pt x="368" y="78"/>
                    <a:pt x="333" y="78"/>
                  </a:cubicBezTo>
                  <a:cubicBezTo>
                    <a:pt x="318" y="78"/>
                    <a:pt x="303" y="77"/>
                    <a:pt x="288" y="76"/>
                  </a:cubicBezTo>
                  <a:cubicBezTo>
                    <a:pt x="238" y="70"/>
                    <a:pt x="189" y="64"/>
                    <a:pt x="138" y="50"/>
                  </a:cubicBezTo>
                  <a:cubicBezTo>
                    <a:pt x="94" y="38"/>
                    <a:pt x="50" y="12"/>
                    <a:pt x="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8"/>
            <p:cNvSpPr/>
            <p:nvPr/>
          </p:nvSpPr>
          <p:spPr>
            <a:xfrm>
              <a:off x="8732022" y="3636786"/>
              <a:ext cx="70953" cy="81801"/>
            </a:xfrm>
            <a:custGeom>
              <a:avLst/>
              <a:gdLst/>
              <a:ahLst/>
              <a:cxnLst/>
              <a:rect l="l" t="t" r="r" b="b"/>
              <a:pathLst>
                <a:path w="327" h="377" extrusionOk="0">
                  <a:moveTo>
                    <a:pt x="326" y="1"/>
                  </a:moveTo>
                  <a:lnTo>
                    <a:pt x="326" y="1"/>
                  </a:lnTo>
                  <a:cubicBezTo>
                    <a:pt x="194" y="76"/>
                    <a:pt x="6" y="288"/>
                    <a:pt x="0" y="377"/>
                  </a:cubicBezTo>
                  <a:cubicBezTo>
                    <a:pt x="26" y="339"/>
                    <a:pt x="50" y="308"/>
                    <a:pt x="75" y="270"/>
                  </a:cubicBezTo>
                  <a:cubicBezTo>
                    <a:pt x="101" y="238"/>
                    <a:pt x="125" y="207"/>
                    <a:pt x="150" y="175"/>
                  </a:cubicBezTo>
                  <a:cubicBezTo>
                    <a:pt x="182" y="145"/>
                    <a:pt x="214" y="120"/>
                    <a:pt x="238" y="88"/>
                  </a:cubicBezTo>
                  <a:cubicBezTo>
                    <a:pt x="269" y="56"/>
                    <a:pt x="307" y="38"/>
                    <a:pt x="32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8"/>
            <p:cNvSpPr/>
            <p:nvPr/>
          </p:nvSpPr>
          <p:spPr>
            <a:xfrm>
              <a:off x="8128151" y="4317900"/>
              <a:ext cx="114350" cy="44264"/>
            </a:xfrm>
            <a:custGeom>
              <a:avLst/>
              <a:gdLst/>
              <a:ahLst/>
              <a:cxnLst/>
              <a:rect l="l" t="t" r="r" b="b"/>
              <a:pathLst>
                <a:path w="527" h="204" extrusionOk="0">
                  <a:moveTo>
                    <a:pt x="0" y="1"/>
                  </a:moveTo>
                  <a:lnTo>
                    <a:pt x="0" y="14"/>
                  </a:lnTo>
                  <a:cubicBezTo>
                    <a:pt x="107" y="120"/>
                    <a:pt x="232" y="183"/>
                    <a:pt x="376" y="202"/>
                  </a:cubicBezTo>
                  <a:cubicBezTo>
                    <a:pt x="383" y="203"/>
                    <a:pt x="391" y="204"/>
                    <a:pt x="399" y="204"/>
                  </a:cubicBezTo>
                  <a:cubicBezTo>
                    <a:pt x="441" y="204"/>
                    <a:pt x="495" y="191"/>
                    <a:pt x="527" y="171"/>
                  </a:cubicBezTo>
                  <a:lnTo>
                    <a:pt x="527" y="171"/>
                  </a:lnTo>
                  <a:cubicBezTo>
                    <a:pt x="491" y="178"/>
                    <a:pt x="456" y="182"/>
                    <a:pt x="423" y="182"/>
                  </a:cubicBezTo>
                  <a:cubicBezTo>
                    <a:pt x="260" y="182"/>
                    <a:pt x="130" y="100"/>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8"/>
            <p:cNvSpPr/>
            <p:nvPr/>
          </p:nvSpPr>
          <p:spPr>
            <a:xfrm>
              <a:off x="8158095" y="4436373"/>
              <a:ext cx="133444" cy="39924"/>
            </a:xfrm>
            <a:custGeom>
              <a:avLst/>
              <a:gdLst/>
              <a:ahLst/>
              <a:cxnLst/>
              <a:rect l="l" t="t" r="r" b="b"/>
              <a:pathLst>
                <a:path w="615" h="184" extrusionOk="0">
                  <a:moveTo>
                    <a:pt x="1" y="1"/>
                  </a:moveTo>
                  <a:lnTo>
                    <a:pt x="1" y="1"/>
                  </a:lnTo>
                  <a:cubicBezTo>
                    <a:pt x="173" y="126"/>
                    <a:pt x="369" y="183"/>
                    <a:pt x="582" y="183"/>
                  </a:cubicBezTo>
                  <a:cubicBezTo>
                    <a:pt x="593" y="183"/>
                    <a:pt x="604" y="183"/>
                    <a:pt x="614" y="183"/>
                  </a:cubicBezTo>
                  <a:cubicBezTo>
                    <a:pt x="508" y="169"/>
                    <a:pt x="401" y="157"/>
                    <a:pt x="294" y="126"/>
                  </a:cubicBezTo>
                  <a:cubicBezTo>
                    <a:pt x="195" y="100"/>
                    <a:pt x="94" y="45"/>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8"/>
            <p:cNvSpPr/>
            <p:nvPr/>
          </p:nvSpPr>
          <p:spPr>
            <a:xfrm>
              <a:off x="8065442" y="3632664"/>
              <a:ext cx="37104" cy="113047"/>
            </a:xfrm>
            <a:custGeom>
              <a:avLst/>
              <a:gdLst/>
              <a:ahLst/>
              <a:cxnLst/>
              <a:rect l="l" t="t" r="r" b="b"/>
              <a:pathLst>
                <a:path w="171" h="521" extrusionOk="0">
                  <a:moveTo>
                    <a:pt x="26" y="0"/>
                  </a:moveTo>
                  <a:cubicBezTo>
                    <a:pt x="1" y="151"/>
                    <a:pt x="82" y="439"/>
                    <a:pt x="171" y="521"/>
                  </a:cubicBezTo>
                  <a:cubicBezTo>
                    <a:pt x="89" y="364"/>
                    <a:pt x="52" y="188"/>
                    <a:pt x="2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8"/>
            <p:cNvSpPr/>
            <p:nvPr/>
          </p:nvSpPr>
          <p:spPr>
            <a:xfrm>
              <a:off x="8636549" y="4338513"/>
              <a:ext cx="110661" cy="30377"/>
            </a:xfrm>
            <a:custGeom>
              <a:avLst/>
              <a:gdLst/>
              <a:ahLst/>
              <a:cxnLst/>
              <a:rect l="l" t="t" r="r" b="b"/>
              <a:pathLst>
                <a:path w="510" h="140" extrusionOk="0">
                  <a:moveTo>
                    <a:pt x="1" y="1"/>
                  </a:moveTo>
                  <a:lnTo>
                    <a:pt x="1" y="1"/>
                  </a:lnTo>
                  <a:cubicBezTo>
                    <a:pt x="36" y="78"/>
                    <a:pt x="150" y="139"/>
                    <a:pt x="277" y="139"/>
                  </a:cubicBezTo>
                  <a:cubicBezTo>
                    <a:pt x="354" y="139"/>
                    <a:pt x="436" y="117"/>
                    <a:pt x="509" y="62"/>
                  </a:cubicBezTo>
                  <a:lnTo>
                    <a:pt x="509" y="62"/>
                  </a:lnTo>
                  <a:cubicBezTo>
                    <a:pt x="432" y="99"/>
                    <a:pt x="356" y="120"/>
                    <a:pt x="282" y="120"/>
                  </a:cubicBezTo>
                  <a:cubicBezTo>
                    <a:pt x="186" y="120"/>
                    <a:pt x="93" y="85"/>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8"/>
            <p:cNvSpPr/>
            <p:nvPr/>
          </p:nvSpPr>
          <p:spPr>
            <a:xfrm>
              <a:off x="8299570" y="4046886"/>
              <a:ext cx="65312" cy="37538"/>
            </a:xfrm>
            <a:custGeom>
              <a:avLst/>
              <a:gdLst/>
              <a:ahLst/>
              <a:cxnLst/>
              <a:rect l="l" t="t" r="r" b="b"/>
              <a:pathLst>
                <a:path w="301" h="173" extrusionOk="0">
                  <a:moveTo>
                    <a:pt x="255" y="1"/>
                  </a:moveTo>
                  <a:cubicBezTo>
                    <a:pt x="249" y="1"/>
                    <a:pt x="244" y="1"/>
                    <a:pt x="238" y="3"/>
                  </a:cubicBezTo>
                  <a:cubicBezTo>
                    <a:pt x="200" y="9"/>
                    <a:pt x="188" y="41"/>
                    <a:pt x="168" y="72"/>
                  </a:cubicBezTo>
                  <a:cubicBezTo>
                    <a:pt x="162" y="74"/>
                    <a:pt x="156" y="75"/>
                    <a:pt x="150" y="75"/>
                  </a:cubicBezTo>
                  <a:cubicBezTo>
                    <a:pt x="137" y="75"/>
                    <a:pt x="123" y="72"/>
                    <a:pt x="107" y="72"/>
                  </a:cubicBezTo>
                  <a:cubicBezTo>
                    <a:pt x="56" y="78"/>
                    <a:pt x="26" y="104"/>
                    <a:pt x="6" y="147"/>
                  </a:cubicBezTo>
                  <a:cubicBezTo>
                    <a:pt x="6" y="153"/>
                    <a:pt x="0" y="165"/>
                    <a:pt x="12" y="173"/>
                  </a:cubicBezTo>
                  <a:lnTo>
                    <a:pt x="18" y="173"/>
                  </a:lnTo>
                  <a:cubicBezTo>
                    <a:pt x="26" y="173"/>
                    <a:pt x="32" y="165"/>
                    <a:pt x="32" y="159"/>
                  </a:cubicBezTo>
                  <a:cubicBezTo>
                    <a:pt x="50" y="121"/>
                    <a:pt x="84" y="105"/>
                    <a:pt x="122" y="105"/>
                  </a:cubicBezTo>
                  <a:cubicBezTo>
                    <a:pt x="133" y="105"/>
                    <a:pt x="145" y="107"/>
                    <a:pt x="156" y="110"/>
                  </a:cubicBezTo>
                  <a:cubicBezTo>
                    <a:pt x="168" y="110"/>
                    <a:pt x="182" y="110"/>
                    <a:pt x="194" y="104"/>
                  </a:cubicBezTo>
                  <a:cubicBezTo>
                    <a:pt x="205" y="52"/>
                    <a:pt x="232" y="21"/>
                    <a:pt x="283" y="21"/>
                  </a:cubicBezTo>
                  <a:cubicBezTo>
                    <a:pt x="289" y="21"/>
                    <a:pt x="295" y="22"/>
                    <a:pt x="301" y="22"/>
                  </a:cubicBezTo>
                  <a:cubicBezTo>
                    <a:pt x="282" y="8"/>
                    <a:pt x="270" y="1"/>
                    <a:pt x="255"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8"/>
            <p:cNvSpPr/>
            <p:nvPr/>
          </p:nvSpPr>
          <p:spPr>
            <a:xfrm>
              <a:off x="8477715" y="3911271"/>
              <a:ext cx="12151" cy="119990"/>
            </a:xfrm>
            <a:custGeom>
              <a:avLst/>
              <a:gdLst/>
              <a:ahLst/>
              <a:cxnLst/>
              <a:rect l="l" t="t" r="r" b="b"/>
              <a:pathLst>
                <a:path w="56" h="553" extrusionOk="0">
                  <a:moveTo>
                    <a:pt x="50" y="1"/>
                  </a:moveTo>
                  <a:cubicBezTo>
                    <a:pt x="38" y="183"/>
                    <a:pt x="24" y="365"/>
                    <a:pt x="0" y="553"/>
                  </a:cubicBezTo>
                  <a:cubicBezTo>
                    <a:pt x="32" y="497"/>
                    <a:pt x="38" y="434"/>
                    <a:pt x="38" y="371"/>
                  </a:cubicBezTo>
                  <a:cubicBezTo>
                    <a:pt x="44" y="309"/>
                    <a:pt x="56" y="246"/>
                    <a:pt x="50" y="177"/>
                  </a:cubicBezTo>
                  <a:lnTo>
                    <a:pt x="50" y="1"/>
                  </a:ln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8"/>
            <p:cNvSpPr/>
            <p:nvPr/>
          </p:nvSpPr>
          <p:spPr>
            <a:xfrm>
              <a:off x="8531744" y="3522653"/>
              <a:ext cx="45349" cy="113047"/>
            </a:xfrm>
            <a:custGeom>
              <a:avLst/>
              <a:gdLst/>
              <a:ahLst/>
              <a:cxnLst/>
              <a:rect l="l" t="t" r="r" b="b"/>
              <a:pathLst>
                <a:path w="209" h="521" extrusionOk="0">
                  <a:moveTo>
                    <a:pt x="209" y="0"/>
                  </a:moveTo>
                  <a:lnTo>
                    <a:pt x="209" y="0"/>
                  </a:lnTo>
                  <a:cubicBezTo>
                    <a:pt x="133" y="62"/>
                    <a:pt x="21" y="339"/>
                    <a:pt x="1" y="521"/>
                  </a:cubicBezTo>
                  <a:cubicBezTo>
                    <a:pt x="33" y="432"/>
                    <a:pt x="58" y="345"/>
                    <a:pt x="90" y="257"/>
                  </a:cubicBezTo>
                  <a:cubicBezTo>
                    <a:pt x="121" y="169"/>
                    <a:pt x="165" y="88"/>
                    <a:pt x="20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8"/>
            <p:cNvSpPr/>
            <p:nvPr/>
          </p:nvSpPr>
          <p:spPr>
            <a:xfrm>
              <a:off x="8185218" y="4284050"/>
              <a:ext cx="115869" cy="29292"/>
            </a:xfrm>
            <a:custGeom>
              <a:avLst/>
              <a:gdLst/>
              <a:ahLst/>
              <a:cxnLst/>
              <a:rect l="l" t="t" r="r" b="b"/>
              <a:pathLst>
                <a:path w="534" h="135" extrusionOk="0">
                  <a:moveTo>
                    <a:pt x="533" y="0"/>
                  </a:moveTo>
                  <a:lnTo>
                    <a:pt x="533" y="0"/>
                  </a:lnTo>
                  <a:cubicBezTo>
                    <a:pt x="424" y="84"/>
                    <a:pt x="309" y="118"/>
                    <a:pt x="187" y="118"/>
                  </a:cubicBezTo>
                  <a:cubicBezTo>
                    <a:pt x="127" y="118"/>
                    <a:pt x="65" y="110"/>
                    <a:pt x="1" y="95"/>
                  </a:cubicBezTo>
                  <a:lnTo>
                    <a:pt x="1" y="95"/>
                  </a:lnTo>
                  <a:cubicBezTo>
                    <a:pt x="56" y="122"/>
                    <a:pt x="124" y="134"/>
                    <a:pt x="193" y="134"/>
                  </a:cubicBezTo>
                  <a:cubicBezTo>
                    <a:pt x="332" y="134"/>
                    <a:pt x="475" y="84"/>
                    <a:pt x="533"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8"/>
            <p:cNvSpPr/>
            <p:nvPr/>
          </p:nvSpPr>
          <p:spPr>
            <a:xfrm>
              <a:off x="9014972" y="4025622"/>
              <a:ext cx="58585" cy="69651"/>
            </a:xfrm>
            <a:custGeom>
              <a:avLst/>
              <a:gdLst/>
              <a:ahLst/>
              <a:cxnLst/>
              <a:rect l="l" t="t" r="r" b="b"/>
              <a:pathLst>
                <a:path w="270" h="321" extrusionOk="0">
                  <a:moveTo>
                    <a:pt x="256" y="0"/>
                  </a:moveTo>
                  <a:cubicBezTo>
                    <a:pt x="232" y="8"/>
                    <a:pt x="212" y="26"/>
                    <a:pt x="200" y="45"/>
                  </a:cubicBezTo>
                  <a:cubicBezTo>
                    <a:pt x="119" y="127"/>
                    <a:pt x="50" y="214"/>
                    <a:pt x="0" y="321"/>
                  </a:cubicBezTo>
                  <a:cubicBezTo>
                    <a:pt x="87" y="214"/>
                    <a:pt x="169" y="101"/>
                    <a:pt x="269" y="8"/>
                  </a:cubicBezTo>
                  <a:cubicBezTo>
                    <a:pt x="263" y="0"/>
                    <a:pt x="256" y="0"/>
                    <a:pt x="25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8"/>
            <p:cNvSpPr/>
            <p:nvPr/>
          </p:nvSpPr>
          <p:spPr>
            <a:xfrm>
              <a:off x="8111877" y="3537625"/>
              <a:ext cx="21915" cy="107622"/>
            </a:xfrm>
            <a:custGeom>
              <a:avLst/>
              <a:gdLst/>
              <a:ahLst/>
              <a:cxnLst/>
              <a:rect l="l" t="t" r="r" b="b"/>
              <a:pathLst>
                <a:path w="101" h="496" extrusionOk="0">
                  <a:moveTo>
                    <a:pt x="6" y="0"/>
                  </a:moveTo>
                  <a:cubicBezTo>
                    <a:pt x="6" y="50"/>
                    <a:pt x="0" y="100"/>
                    <a:pt x="6" y="137"/>
                  </a:cubicBezTo>
                  <a:cubicBezTo>
                    <a:pt x="26" y="264"/>
                    <a:pt x="56" y="376"/>
                    <a:pt x="101" y="495"/>
                  </a:cubicBezTo>
                  <a:cubicBezTo>
                    <a:pt x="69" y="339"/>
                    <a:pt x="18" y="181"/>
                    <a:pt x="12" y="19"/>
                  </a:cubicBezTo>
                  <a:cubicBezTo>
                    <a:pt x="12" y="19"/>
                    <a:pt x="12" y="12"/>
                    <a:pt x="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8"/>
            <p:cNvSpPr/>
            <p:nvPr/>
          </p:nvSpPr>
          <p:spPr>
            <a:xfrm>
              <a:off x="9001085" y="3990253"/>
              <a:ext cx="99595" cy="57283"/>
            </a:xfrm>
            <a:custGeom>
              <a:avLst/>
              <a:gdLst/>
              <a:ahLst/>
              <a:cxnLst/>
              <a:rect l="l" t="t" r="r" b="b"/>
              <a:pathLst>
                <a:path w="459" h="264" extrusionOk="0">
                  <a:moveTo>
                    <a:pt x="458" y="1"/>
                  </a:moveTo>
                  <a:cubicBezTo>
                    <a:pt x="365" y="1"/>
                    <a:pt x="120" y="139"/>
                    <a:pt x="1" y="264"/>
                  </a:cubicBezTo>
                  <a:cubicBezTo>
                    <a:pt x="45" y="226"/>
                    <a:pt x="94" y="195"/>
                    <a:pt x="145" y="163"/>
                  </a:cubicBezTo>
                  <a:cubicBezTo>
                    <a:pt x="195" y="133"/>
                    <a:pt x="245" y="101"/>
                    <a:pt x="296" y="76"/>
                  </a:cubicBezTo>
                  <a:cubicBezTo>
                    <a:pt x="345" y="44"/>
                    <a:pt x="395" y="26"/>
                    <a:pt x="45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8"/>
            <p:cNvSpPr/>
            <p:nvPr/>
          </p:nvSpPr>
          <p:spPr>
            <a:xfrm>
              <a:off x="8450158" y="4462194"/>
              <a:ext cx="72472" cy="57283"/>
            </a:xfrm>
            <a:custGeom>
              <a:avLst/>
              <a:gdLst/>
              <a:ahLst/>
              <a:cxnLst/>
              <a:rect l="l" t="t" r="r" b="b"/>
              <a:pathLst>
                <a:path w="334" h="264" extrusionOk="0">
                  <a:moveTo>
                    <a:pt x="1" y="1"/>
                  </a:moveTo>
                  <a:cubicBezTo>
                    <a:pt x="1" y="32"/>
                    <a:pt x="14" y="50"/>
                    <a:pt x="33" y="70"/>
                  </a:cubicBezTo>
                  <a:cubicBezTo>
                    <a:pt x="108" y="163"/>
                    <a:pt x="215" y="220"/>
                    <a:pt x="327" y="264"/>
                  </a:cubicBezTo>
                  <a:cubicBezTo>
                    <a:pt x="327" y="264"/>
                    <a:pt x="333" y="264"/>
                    <a:pt x="333" y="258"/>
                  </a:cubicBezTo>
                  <a:cubicBezTo>
                    <a:pt x="209" y="195"/>
                    <a:pt x="90" y="120"/>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8"/>
            <p:cNvSpPr/>
            <p:nvPr/>
          </p:nvSpPr>
          <p:spPr>
            <a:xfrm>
              <a:off x="8104933" y="4431165"/>
              <a:ext cx="99378" cy="46217"/>
            </a:xfrm>
            <a:custGeom>
              <a:avLst/>
              <a:gdLst/>
              <a:ahLst/>
              <a:cxnLst/>
              <a:rect l="l" t="t" r="r" b="b"/>
              <a:pathLst>
                <a:path w="458" h="213" extrusionOk="0">
                  <a:moveTo>
                    <a:pt x="25" y="1"/>
                  </a:moveTo>
                  <a:cubicBezTo>
                    <a:pt x="18" y="1"/>
                    <a:pt x="10" y="2"/>
                    <a:pt x="1" y="5"/>
                  </a:cubicBezTo>
                  <a:cubicBezTo>
                    <a:pt x="157" y="62"/>
                    <a:pt x="295" y="144"/>
                    <a:pt x="446" y="213"/>
                  </a:cubicBezTo>
                  <a:cubicBezTo>
                    <a:pt x="446" y="213"/>
                    <a:pt x="452" y="213"/>
                    <a:pt x="458" y="207"/>
                  </a:cubicBezTo>
                  <a:cubicBezTo>
                    <a:pt x="452" y="199"/>
                    <a:pt x="446" y="199"/>
                    <a:pt x="440" y="193"/>
                  </a:cubicBezTo>
                  <a:cubicBezTo>
                    <a:pt x="351" y="150"/>
                    <a:pt x="264" y="106"/>
                    <a:pt x="177" y="56"/>
                  </a:cubicBezTo>
                  <a:cubicBezTo>
                    <a:pt x="133" y="37"/>
                    <a:pt x="88" y="19"/>
                    <a:pt x="44" y="5"/>
                  </a:cubicBezTo>
                  <a:cubicBezTo>
                    <a:pt x="38" y="2"/>
                    <a:pt x="32" y="1"/>
                    <a:pt x="25"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8"/>
            <p:cNvSpPr/>
            <p:nvPr/>
          </p:nvSpPr>
          <p:spPr>
            <a:xfrm>
              <a:off x="8453196" y="4112199"/>
              <a:ext cx="58585" cy="16924"/>
            </a:xfrm>
            <a:custGeom>
              <a:avLst/>
              <a:gdLst/>
              <a:ahLst/>
              <a:cxnLst/>
              <a:rect l="l" t="t" r="r" b="b"/>
              <a:pathLst>
                <a:path w="270" h="78" extrusionOk="0">
                  <a:moveTo>
                    <a:pt x="199" y="1"/>
                  </a:moveTo>
                  <a:cubicBezTo>
                    <a:pt x="187" y="1"/>
                    <a:pt x="174" y="3"/>
                    <a:pt x="163" y="9"/>
                  </a:cubicBezTo>
                  <a:cubicBezTo>
                    <a:pt x="140" y="18"/>
                    <a:pt x="122" y="27"/>
                    <a:pt x="99" y="27"/>
                  </a:cubicBezTo>
                  <a:cubicBezTo>
                    <a:pt x="90" y="27"/>
                    <a:pt x="81" y="26"/>
                    <a:pt x="70" y="22"/>
                  </a:cubicBezTo>
                  <a:cubicBezTo>
                    <a:pt x="66" y="21"/>
                    <a:pt x="62" y="21"/>
                    <a:pt x="58" y="21"/>
                  </a:cubicBezTo>
                  <a:cubicBezTo>
                    <a:pt x="37" y="21"/>
                    <a:pt x="17" y="37"/>
                    <a:pt x="6" y="52"/>
                  </a:cubicBezTo>
                  <a:cubicBezTo>
                    <a:pt x="0" y="60"/>
                    <a:pt x="0" y="66"/>
                    <a:pt x="13" y="78"/>
                  </a:cubicBezTo>
                  <a:cubicBezTo>
                    <a:pt x="32" y="78"/>
                    <a:pt x="44" y="60"/>
                    <a:pt x="56" y="60"/>
                  </a:cubicBezTo>
                  <a:cubicBezTo>
                    <a:pt x="62" y="58"/>
                    <a:pt x="68" y="57"/>
                    <a:pt x="73" y="57"/>
                  </a:cubicBezTo>
                  <a:cubicBezTo>
                    <a:pt x="87" y="57"/>
                    <a:pt x="100" y="62"/>
                    <a:pt x="113" y="66"/>
                  </a:cubicBezTo>
                  <a:cubicBezTo>
                    <a:pt x="125" y="66"/>
                    <a:pt x="137" y="60"/>
                    <a:pt x="151" y="46"/>
                  </a:cubicBezTo>
                  <a:cubicBezTo>
                    <a:pt x="164" y="33"/>
                    <a:pt x="179" y="28"/>
                    <a:pt x="195" y="28"/>
                  </a:cubicBezTo>
                  <a:cubicBezTo>
                    <a:pt x="209" y="28"/>
                    <a:pt x="223" y="32"/>
                    <a:pt x="238" y="40"/>
                  </a:cubicBezTo>
                  <a:cubicBezTo>
                    <a:pt x="246" y="40"/>
                    <a:pt x="252" y="46"/>
                    <a:pt x="259" y="46"/>
                  </a:cubicBezTo>
                  <a:cubicBezTo>
                    <a:pt x="262" y="46"/>
                    <a:pt x="266" y="44"/>
                    <a:pt x="270" y="40"/>
                  </a:cubicBezTo>
                  <a:cubicBezTo>
                    <a:pt x="252" y="14"/>
                    <a:pt x="226" y="1"/>
                    <a:pt x="19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8"/>
            <p:cNvSpPr/>
            <p:nvPr/>
          </p:nvSpPr>
          <p:spPr>
            <a:xfrm>
              <a:off x="8258559" y="4135199"/>
              <a:ext cx="60104" cy="18443"/>
            </a:xfrm>
            <a:custGeom>
              <a:avLst/>
              <a:gdLst/>
              <a:ahLst/>
              <a:cxnLst/>
              <a:rect l="l" t="t" r="r" b="b"/>
              <a:pathLst>
                <a:path w="277" h="85" extrusionOk="0">
                  <a:moveTo>
                    <a:pt x="225" y="1"/>
                  </a:moveTo>
                  <a:cubicBezTo>
                    <a:pt x="191" y="1"/>
                    <a:pt x="165" y="26"/>
                    <a:pt x="139" y="47"/>
                  </a:cubicBezTo>
                  <a:cubicBezTo>
                    <a:pt x="114" y="29"/>
                    <a:pt x="88" y="22"/>
                    <a:pt x="57" y="22"/>
                  </a:cubicBezTo>
                  <a:cubicBezTo>
                    <a:pt x="19" y="29"/>
                    <a:pt x="13" y="29"/>
                    <a:pt x="1" y="67"/>
                  </a:cubicBezTo>
                  <a:cubicBezTo>
                    <a:pt x="30" y="59"/>
                    <a:pt x="47" y="54"/>
                    <a:pt x="62" y="54"/>
                  </a:cubicBezTo>
                  <a:cubicBezTo>
                    <a:pt x="83" y="54"/>
                    <a:pt x="102" y="63"/>
                    <a:pt x="145" y="85"/>
                  </a:cubicBezTo>
                  <a:cubicBezTo>
                    <a:pt x="169" y="73"/>
                    <a:pt x="177" y="47"/>
                    <a:pt x="201" y="35"/>
                  </a:cubicBezTo>
                  <a:cubicBezTo>
                    <a:pt x="205" y="34"/>
                    <a:pt x="209" y="33"/>
                    <a:pt x="213" y="33"/>
                  </a:cubicBezTo>
                  <a:cubicBezTo>
                    <a:pt x="230" y="33"/>
                    <a:pt x="250" y="41"/>
                    <a:pt x="270" y="41"/>
                  </a:cubicBezTo>
                  <a:cubicBezTo>
                    <a:pt x="276" y="16"/>
                    <a:pt x="258" y="10"/>
                    <a:pt x="245" y="4"/>
                  </a:cubicBezTo>
                  <a:cubicBezTo>
                    <a:pt x="238" y="2"/>
                    <a:pt x="231" y="1"/>
                    <a:pt x="225"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8"/>
            <p:cNvSpPr/>
            <p:nvPr/>
          </p:nvSpPr>
          <p:spPr>
            <a:xfrm>
              <a:off x="8817515" y="4065113"/>
              <a:ext cx="73557" cy="104801"/>
            </a:xfrm>
            <a:custGeom>
              <a:avLst/>
              <a:gdLst/>
              <a:ahLst/>
              <a:cxnLst/>
              <a:rect l="l" t="t" r="r" b="b"/>
              <a:pathLst>
                <a:path w="339" h="483" extrusionOk="0">
                  <a:moveTo>
                    <a:pt x="339" y="0"/>
                  </a:moveTo>
                  <a:lnTo>
                    <a:pt x="339" y="0"/>
                  </a:lnTo>
                  <a:cubicBezTo>
                    <a:pt x="233" y="157"/>
                    <a:pt x="126" y="321"/>
                    <a:pt x="0" y="471"/>
                  </a:cubicBezTo>
                  <a:cubicBezTo>
                    <a:pt x="0" y="477"/>
                    <a:pt x="8" y="471"/>
                    <a:pt x="0" y="483"/>
                  </a:cubicBezTo>
                  <a:cubicBezTo>
                    <a:pt x="132" y="327"/>
                    <a:pt x="245" y="170"/>
                    <a:pt x="33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8"/>
            <p:cNvSpPr/>
            <p:nvPr/>
          </p:nvSpPr>
          <p:spPr>
            <a:xfrm>
              <a:off x="8461441" y="4496260"/>
              <a:ext cx="74859" cy="50773"/>
            </a:xfrm>
            <a:custGeom>
              <a:avLst/>
              <a:gdLst/>
              <a:ahLst/>
              <a:cxnLst/>
              <a:rect l="l" t="t" r="r" b="b"/>
              <a:pathLst>
                <a:path w="345" h="234" extrusionOk="0">
                  <a:moveTo>
                    <a:pt x="0" y="0"/>
                  </a:moveTo>
                  <a:cubicBezTo>
                    <a:pt x="41" y="116"/>
                    <a:pt x="206" y="234"/>
                    <a:pt x="320" y="234"/>
                  </a:cubicBezTo>
                  <a:cubicBezTo>
                    <a:pt x="329" y="234"/>
                    <a:pt x="337" y="233"/>
                    <a:pt x="345" y="232"/>
                  </a:cubicBezTo>
                  <a:cubicBezTo>
                    <a:pt x="194" y="194"/>
                    <a:pt x="87" y="113"/>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8"/>
            <p:cNvSpPr/>
            <p:nvPr/>
          </p:nvSpPr>
          <p:spPr>
            <a:xfrm>
              <a:off x="7902269" y="4059905"/>
              <a:ext cx="35802" cy="78764"/>
            </a:xfrm>
            <a:custGeom>
              <a:avLst/>
              <a:gdLst/>
              <a:ahLst/>
              <a:cxnLst/>
              <a:rect l="l" t="t" r="r" b="b"/>
              <a:pathLst>
                <a:path w="165" h="363" extrusionOk="0">
                  <a:moveTo>
                    <a:pt x="0" y="0"/>
                  </a:moveTo>
                  <a:cubicBezTo>
                    <a:pt x="64" y="119"/>
                    <a:pt x="113" y="238"/>
                    <a:pt x="164" y="363"/>
                  </a:cubicBezTo>
                  <a:cubicBezTo>
                    <a:pt x="164" y="275"/>
                    <a:pt x="64" y="50"/>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8"/>
            <p:cNvSpPr/>
            <p:nvPr/>
          </p:nvSpPr>
          <p:spPr>
            <a:xfrm>
              <a:off x="8455799" y="3538926"/>
              <a:ext cx="11066" cy="103282"/>
            </a:xfrm>
            <a:custGeom>
              <a:avLst/>
              <a:gdLst/>
              <a:ahLst/>
              <a:cxnLst/>
              <a:rect l="l" t="t" r="r" b="b"/>
              <a:pathLst>
                <a:path w="51" h="476" extrusionOk="0">
                  <a:moveTo>
                    <a:pt x="26" y="0"/>
                  </a:moveTo>
                  <a:lnTo>
                    <a:pt x="26" y="0"/>
                  </a:lnTo>
                  <a:cubicBezTo>
                    <a:pt x="13" y="38"/>
                    <a:pt x="32" y="70"/>
                    <a:pt x="32" y="94"/>
                  </a:cubicBezTo>
                  <a:cubicBezTo>
                    <a:pt x="32" y="188"/>
                    <a:pt x="32" y="276"/>
                    <a:pt x="13" y="370"/>
                  </a:cubicBezTo>
                  <a:cubicBezTo>
                    <a:pt x="7" y="401"/>
                    <a:pt x="7" y="438"/>
                    <a:pt x="1" y="476"/>
                  </a:cubicBezTo>
                  <a:cubicBezTo>
                    <a:pt x="13" y="458"/>
                    <a:pt x="13" y="438"/>
                    <a:pt x="20" y="420"/>
                  </a:cubicBezTo>
                  <a:cubicBezTo>
                    <a:pt x="32" y="370"/>
                    <a:pt x="32" y="313"/>
                    <a:pt x="44" y="258"/>
                  </a:cubicBezTo>
                  <a:cubicBezTo>
                    <a:pt x="50" y="201"/>
                    <a:pt x="50" y="145"/>
                    <a:pt x="50" y="88"/>
                  </a:cubicBezTo>
                  <a:cubicBezTo>
                    <a:pt x="50" y="62"/>
                    <a:pt x="44" y="32"/>
                    <a:pt x="2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8"/>
            <p:cNvSpPr/>
            <p:nvPr/>
          </p:nvSpPr>
          <p:spPr>
            <a:xfrm>
              <a:off x="8066744" y="4427043"/>
              <a:ext cx="75293" cy="31245"/>
            </a:xfrm>
            <a:custGeom>
              <a:avLst/>
              <a:gdLst/>
              <a:ahLst/>
              <a:cxnLst/>
              <a:rect l="l" t="t" r="r" b="b"/>
              <a:pathLst>
                <a:path w="347" h="144" extrusionOk="0">
                  <a:moveTo>
                    <a:pt x="24" y="0"/>
                  </a:moveTo>
                  <a:cubicBezTo>
                    <a:pt x="17" y="0"/>
                    <a:pt x="9" y="2"/>
                    <a:pt x="1" y="6"/>
                  </a:cubicBezTo>
                  <a:cubicBezTo>
                    <a:pt x="127" y="44"/>
                    <a:pt x="234" y="100"/>
                    <a:pt x="347" y="143"/>
                  </a:cubicBezTo>
                  <a:cubicBezTo>
                    <a:pt x="258" y="88"/>
                    <a:pt x="165" y="38"/>
                    <a:pt x="58" y="6"/>
                  </a:cubicBezTo>
                  <a:cubicBezTo>
                    <a:pt x="50" y="6"/>
                    <a:pt x="38" y="0"/>
                    <a:pt x="24"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8"/>
            <p:cNvSpPr/>
            <p:nvPr/>
          </p:nvSpPr>
          <p:spPr>
            <a:xfrm>
              <a:off x="8209738" y="4353485"/>
              <a:ext cx="76161" cy="22349"/>
            </a:xfrm>
            <a:custGeom>
              <a:avLst/>
              <a:gdLst/>
              <a:ahLst/>
              <a:cxnLst/>
              <a:rect l="l" t="t" r="r" b="b"/>
              <a:pathLst>
                <a:path w="351" h="103" extrusionOk="0">
                  <a:moveTo>
                    <a:pt x="351" y="1"/>
                  </a:moveTo>
                  <a:lnTo>
                    <a:pt x="351" y="1"/>
                  </a:lnTo>
                  <a:cubicBezTo>
                    <a:pt x="295" y="25"/>
                    <a:pt x="244" y="56"/>
                    <a:pt x="188" y="76"/>
                  </a:cubicBezTo>
                  <a:cubicBezTo>
                    <a:pt x="150" y="92"/>
                    <a:pt x="110" y="95"/>
                    <a:pt x="67" y="95"/>
                  </a:cubicBezTo>
                  <a:cubicBezTo>
                    <a:pt x="46" y="95"/>
                    <a:pt x="23" y="94"/>
                    <a:pt x="0" y="94"/>
                  </a:cubicBezTo>
                  <a:cubicBezTo>
                    <a:pt x="31" y="99"/>
                    <a:pt x="61" y="102"/>
                    <a:pt x="90" y="102"/>
                  </a:cubicBezTo>
                  <a:cubicBezTo>
                    <a:pt x="202" y="102"/>
                    <a:pt x="302" y="65"/>
                    <a:pt x="35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8"/>
            <p:cNvSpPr/>
            <p:nvPr/>
          </p:nvSpPr>
          <p:spPr>
            <a:xfrm>
              <a:off x="8411100" y="4043198"/>
              <a:ext cx="42312" cy="17358"/>
            </a:xfrm>
            <a:custGeom>
              <a:avLst/>
              <a:gdLst/>
              <a:ahLst/>
              <a:cxnLst/>
              <a:rect l="l" t="t" r="r" b="b"/>
              <a:pathLst>
                <a:path w="195" h="80" extrusionOk="0">
                  <a:moveTo>
                    <a:pt x="108" y="1"/>
                  </a:moveTo>
                  <a:cubicBezTo>
                    <a:pt x="102" y="1"/>
                    <a:pt x="95" y="1"/>
                    <a:pt x="88" y="2"/>
                  </a:cubicBezTo>
                  <a:cubicBezTo>
                    <a:pt x="56" y="2"/>
                    <a:pt x="25" y="14"/>
                    <a:pt x="6" y="39"/>
                  </a:cubicBezTo>
                  <a:cubicBezTo>
                    <a:pt x="0" y="46"/>
                    <a:pt x="0" y="52"/>
                    <a:pt x="12" y="58"/>
                  </a:cubicBezTo>
                  <a:cubicBezTo>
                    <a:pt x="25" y="52"/>
                    <a:pt x="38" y="46"/>
                    <a:pt x="50" y="39"/>
                  </a:cubicBezTo>
                  <a:cubicBezTo>
                    <a:pt x="68" y="33"/>
                    <a:pt x="83" y="29"/>
                    <a:pt x="97" y="29"/>
                  </a:cubicBezTo>
                  <a:cubicBezTo>
                    <a:pt x="123" y="29"/>
                    <a:pt x="145" y="41"/>
                    <a:pt x="169" y="70"/>
                  </a:cubicBezTo>
                  <a:cubicBezTo>
                    <a:pt x="173" y="75"/>
                    <a:pt x="178" y="80"/>
                    <a:pt x="185" y="80"/>
                  </a:cubicBezTo>
                  <a:cubicBezTo>
                    <a:pt x="187" y="80"/>
                    <a:pt x="191" y="79"/>
                    <a:pt x="194" y="77"/>
                  </a:cubicBezTo>
                  <a:cubicBezTo>
                    <a:pt x="189" y="26"/>
                    <a:pt x="159" y="1"/>
                    <a:pt x="10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8"/>
            <p:cNvSpPr/>
            <p:nvPr/>
          </p:nvSpPr>
          <p:spPr>
            <a:xfrm>
              <a:off x="8354033" y="3670853"/>
              <a:ext cx="12151" cy="79198"/>
            </a:xfrm>
            <a:custGeom>
              <a:avLst/>
              <a:gdLst/>
              <a:ahLst/>
              <a:cxnLst/>
              <a:rect l="l" t="t" r="r" b="b"/>
              <a:pathLst>
                <a:path w="56" h="365" extrusionOk="0">
                  <a:moveTo>
                    <a:pt x="56" y="0"/>
                  </a:moveTo>
                  <a:lnTo>
                    <a:pt x="56" y="0"/>
                  </a:lnTo>
                  <a:cubicBezTo>
                    <a:pt x="12" y="81"/>
                    <a:pt x="0" y="257"/>
                    <a:pt x="30" y="364"/>
                  </a:cubicBezTo>
                  <a:cubicBezTo>
                    <a:pt x="24" y="244"/>
                    <a:pt x="30" y="119"/>
                    <a:pt x="5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8"/>
            <p:cNvSpPr/>
            <p:nvPr/>
          </p:nvSpPr>
          <p:spPr>
            <a:xfrm>
              <a:off x="8957688" y="3972678"/>
              <a:ext cx="49255" cy="43613"/>
            </a:xfrm>
            <a:custGeom>
              <a:avLst/>
              <a:gdLst/>
              <a:ahLst/>
              <a:cxnLst/>
              <a:rect l="l" t="t" r="r" b="b"/>
              <a:pathLst>
                <a:path w="227" h="201" extrusionOk="0">
                  <a:moveTo>
                    <a:pt x="227" y="0"/>
                  </a:moveTo>
                  <a:cubicBezTo>
                    <a:pt x="189" y="0"/>
                    <a:pt x="181" y="32"/>
                    <a:pt x="157" y="32"/>
                  </a:cubicBezTo>
                  <a:lnTo>
                    <a:pt x="157" y="26"/>
                  </a:lnTo>
                  <a:cubicBezTo>
                    <a:pt x="157" y="44"/>
                    <a:pt x="144" y="44"/>
                    <a:pt x="138" y="56"/>
                  </a:cubicBezTo>
                  <a:cubicBezTo>
                    <a:pt x="100" y="94"/>
                    <a:pt x="57" y="131"/>
                    <a:pt x="19" y="169"/>
                  </a:cubicBezTo>
                  <a:cubicBezTo>
                    <a:pt x="13" y="182"/>
                    <a:pt x="7" y="189"/>
                    <a:pt x="1" y="195"/>
                  </a:cubicBezTo>
                  <a:lnTo>
                    <a:pt x="7" y="201"/>
                  </a:lnTo>
                  <a:cubicBezTo>
                    <a:pt x="76" y="139"/>
                    <a:pt x="144" y="70"/>
                    <a:pt x="22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8"/>
            <p:cNvSpPr/>
            <p:nvPr/>
          </p:nvSpPr>
          <p:spPr>
            <a:xfrm>
              <a:off x="8821638" y="3988952"/>
              <a:ext cx="23434" cy="49254"/>
            </a:xfrm>
            <a:custGeom>
              <a:avLst/>
              <a:gdLst/>
              <a:ahLst/>
              <a:cxnLst/>
              <a:rect l="l" t="t" r="r" b="b"/>
              <a:pathLst>
                <a:path w="108" h="227" extrusionOk="0">
                  <a:moveTo>
                    <a:pt x="107" y="1"/>
                  </a:moveTo>
                  <a:lnTo>
                    <a:pt x="107" y="1"/>
                  </a:lnTo>
                  <a:cubicBezTo>
                    <a:pt x="70" y="70"/>
                    <a:pt x="32" y="145"/>
                    <a:pt x="1" y="226"/>
                  </a:cubicBezTo>
                  <a:cubicBezTo>
                    <a:pt x="56" y="157"/>
                    <a:pt x="107" y="50"/>
                    <a:pt x="10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8"/>
            <p:cNvSpPr/>
            <p:nvPr/>
          </p:nvSpPr>
          <p:spPr>
            <a:xfrm>
              <a:off x="9081370" y="3991989"/>
              <a:ext cx="47953" cy="20396"/>
            </a:xfrm>
            <a:custGeom>
              <a:avLst/>
              <a:gdLst/>
              <a:ahLst/>
              <a:cxnLst/>
              <a:rect l="l" t="t" r="r" b="b"/>
              <a:pathLst>
                <a:path w="221" h="94" extrusionOk="0">
                  <a:moveTo>
                    <a:pt x="208" y="1"/>
                  </a:moveTo>
                  <a:cubicBezTo>
                    <a:pt x="206" y="1"/>
                    <a:pt x="203" y="2"/>
                    <a:pt x="201" y="5"/>
                  </a:cubicBezTo>
                  <a:cubicBezTo>
                    <a:pt x="132" y="18"/>
                    <a:pt x="63" y="50"/>
                    <a:pt x="1" y="93"/>
                  </a:cubicBezTo>
                  <a:cubicBezTo>
                    <a:pt x="70" y="68"/>
                    <a:pt x="145" y="42"/>
                    <a:pt x="221" y="12"/>
                  </a:cubicBezTo>
                  <a:cubicBezTo>
                    <a:pt x="216" y="4"/>
                    <a:pt x="212" y="1"/>
                    <a:pt x="20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8"/>
            <p:cNvSpPr/>
            <p:nvPr/>
          </p:nvSpPr>
          <p:spPr>
            <a:xfrm>
              <a:off x="7922882" y="4073141"/>
              <a:ext cx="20396" cy="41009"/>
            </a:xfrm>
            <a:custGeom>
              <a:avLst/>
              <a:gdLst/>
              <a:ahLst/>
              <a:cxnLst/>
              <a:rect l="l" t="t" r="r" b="b"/>
              <a:pathLst>
                <a:path w="94" h="189" extrusionOk="0">
                  <a:moveTo>
                    <a:pt x="0" y="1"/>
                  </a:moveTo>
                  <a:lnTo>
                    <a:pt x="0" y="1"/>
                  </a:lnTo>
                  <a:cubicBezTo>
                    <a:pt x="32" y="64"/>
                    <a:pt x="56" y="127"/>
                    <a:pt x="93" y="189"/>
                  </a:cubicBezTo>
                  <a:cubicBezTo>
                    <a:pt x="75" y="120"/>
                    <a:pt x="50" y="58"/>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8"/>
            <p:cNvSpPr/>
            <p:nvPr/>
          </p:nvSpPr>
          <p:spPr>
            <a:xfrm>
              <a:off x="8058498" y="3696457"/>
              <a:ext cx="16708" cy="37104"/>
            </a:xfrm>
            <a:custGeom>
              <a:avLst/>
              <a:gdLst/>
              <a:ahLst/>
              <a:cxnLst/>
              <a:rect l="l" t="t" r="r" b="b"/>
              <a:pathLst>
                <a:path w="77" h="171" extrusionOk="0">
                  <a:moveTo>
                    <a:pt x="1" y="1"/>
                  </a:moveTo>
                  <a:lnTo>
                    <a:pt x="1" y="1"/>
                  </a:lnTo>
                  <a:cubicBezTo>
                    <a:pt x="8" y="64"/>
                    <a:pt x="33" y="120"/>
                    <a:pt x="64" y="171"/>
                  </a:cubicBezTo>
                  <a:cubicBezTo>
                    <a:pt x="76" y="163"/>
                    <a:pt x="70" y="151"/>
                    <a:pt x="64" y="145"/>
                  </a:cubicBezTo>
                  <a:cubicBezTo>
                    <a:pt x="52" y="108"/>
                    <a:pt x="27" y="70"/>
                    <a:pt x="21" y="27"/>
                  </a:cubicBezTo>
                  <a:cubicBezTo>
                    <a:pt x="21" y="21"/>
                    <a:pt x="14" y="7"/>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9" name="Google Shape;269;p8"/>
          <p:cNvGrpSpPr/>
          <p:nvPr/>
        </p:nvGrpSpPr>
        <p:grpSpPr>
          <a:xfrm>
            <a:off x="-11299" y="0"/>
            <a:ext cx="1924201" cy="2224189"/>
            <a:chOff x="7741525" y="0"/>
            <a:chExt cx="1443151" cy="1668142"/>
          </a:xfrm>
        </p:grpSpPr>
        <p:sp>
          <p:nvSpPr>
            <p:cNvPr id="270" name="Google Shape;270;p8"/>
            <p:cNvSpPr/>
            <p:nvPr/>
          </p:nvSpPr>
          <p:spPr>
            <a:xfrm rot="10800000">
              <a:off x="7741525" y="0"/>
              <a:ext cx="1443151" cy="1668142"/>
            </a:xfrm>
            <a:custGeom>
              <a:avLst/>
              <a:gdLst/>
              <a:ahLst/>
              <a:cxnLst/>
              <a:rect l="l" t="t" r="r" b="b"/>
              <a:pathLst>
                <a:path w="6651" h="7688" extrusionOk="0">
                  <a:moveTo>
                    <a:pt x="3297" y="312"/>
                  </a:moveTo>
                  <a:lnTo>
                    <a:pt x="3297" y="312"/>
                  </a:lnTo>
                  <a:cubicBezTo>
                    <a:pt x="3272" y="381"/>
                    <a:pt x="3266" y="438"/>
                    <a:pt x="3253" y="500"/>
                  </a:cubicBezTo>
                  <a:cubicBezTo>
                    <a:pt x="3241" y="551"/>
                    <a:pt x="3215" y="594"/>
                    <a:pt x="3191" y="638"/>
                  </a:cubicBezTo>
                  <a:cubicBezTo>
                    <a:pt x="3160" y="688"/>
                    <a:pt x="3128" y="739"/>
                    <a:pt x="3090" y="776"/>
                  </a:cubicBezTo>
                  <a:cubicBezTo>
                    <a:pt x="3021" y="864"/>
                    <a:pt x="2952" y="951"/>
                    <a:pt x="2914" y="1064"/>
                  </a:cubicBezTo>
                  <a:cubicBezTo>
                    <a:pt x="2859" y="982"/>
                    <a:pt x="2802" y="907"/>
                    <a:pt x="2732" y="832"/>
                  </a:cubicBezTo>
                  <a:cubicBezTo>
                    <a:pt x="2764" y="782"/>
                    <a:pt x="2802" y="739"/>
                    <a:pt x="2845" y="701"/>
                  </a:cubicBezTo>
                  <a:cubicBezTo>
                    <a:pt x="2877" y="663"/>
                    <a:pt x="2914" y="632"/>
                    <a:pt x="2958" y="606"/>
                  </a:cubicBezTo>
                  <a:cubicBezTo>
                    <a:pt x="3059" y="537"/>
                    <a:pt x="3146" y="456"/>
                    <a:pt x="3229" y="369"/>
                  </a:cubicBezTo>
                  <a:cubicBezTo>
                    <a:pt x="3247" y="349"/>
                    <a:pt x="3266" y="331"/>
                    <a:pt x="3297" y="312"/>
                  </a:cubicBezTo>
                  <a:close/>
                  <a:moveTo>
                    <a:pt x="4312" y="167"/>
                  </a:moveTo>
                  <a:cubicBezTo>
                    <a:pt x="4369" y="293"/>
                    <a:pt x="4425" y="418"/>
                    <a:pt x="4482" y="543"/>
                  </a:cubicBezTo>
                  <a:cubicBezTo>
                    <a:pt x="4563" y="725"/>
                    <a:pt x="4626" y="907"/>
                    <a:pt x="4670" y="1101"/>
                  </a:cubicBezTo>
                  <a:cubicBezTo>
                    <a:pt x="4682" y="1152"/>
                    <a:pt x="4695" y="1196"/>
                    <a:pt x="4695" y="1246"/>
                  </a:cubicBezTo>
                  <a:cubicBezTo>
                    <a:pt x="4682" y="1240"/>
                    <a:pt x="4682" y="1228"/>
                    <a:pt x="4682" y="1214"/>
                  </a:cubicBezTo>
                  <a:cubicBezTo>
                    <a:pt x="4632" y="1070"/>
                    <a:pt x="4557" y="933"/>
                    <a:pt x="4470" y="800"/>
                  </a:cubicBezTo>
                  <a:cubicBezTo>
                    <a:pt x="4419" y="719"/>
                    <a:pt x="4369" y="638"/>
                    <a:pt x="4331" y="557"/>
                  </a:cubicBezTo>
                  <a:cubicBezTo>
                    <a:pt x="4312" y="500"/>
                    <a:pt x="4294" y="444"/>
                    <a:pt x="4300" y="387"/>
                  </a:cubicBezTo>
                  <a:lnTo>
                    <a:pt x="4300" y="199"/>
                  </a:lnTo>
                  <a:cubicBezTo>
                    <a:pt x="4300" y="193"/>
                    <a:pt x="4300" y="181"/>
                    <a:pt x="4312" y="167"/>
                  </a:cubicBezTo>
                  <a:close/>
                  <a:moveTo>
                    <a:pt x="3396" y="261"/>
                  </a:moveTo>
                  <a:cubicBezTo>
                    <a:pt x="3412" y="261"/>
                    <a:pt x="3429" y="268"/>
                    <a:pt x="3447" y="280"/>
                  </a:cubicBezTo>
                  <a:cubicBezTo>
                    <a:pt x="3473" y="293"/>
                    <a:pt x="3485" y="312"/>
                    <a:pt x="3498" y="337"/>
                  </a:cubicBezTo>
                  <a:cubicBezTo>
                    <a:pt x="3536" y="400"/>
                    <a:pt x="3573" y="462"/>
                    <a:pt x="3611" y="531"/>
                  </a:cubicBezTo>
                  <a:cubicBezTo>
                    <a:pt x="3611" y="537"/>
                    <a:pt x="3617" y="543"/>
                    <a:pt x="3617" y="551"/>
                  </a:cubicBezTo>
                  <a:cubicBezTo>
                    <a:pt x="3642" y="594"/>
                    <a:pt x="3635" y="626"/>
                    <a:pt x="3597" y="670"/>
                  </a:cubicBezTo>
                  <a:cubicBezTo>
                    <a:pt x="3391" y="907"/>
                    <a:pt x="3241" y="1182"/>
                    <a:pt x="3154" y="1491"/>
                  </a:cubicBezTo>
                  <a:cubicBezTo>
                    <a:pt x="3154" y="1497"/>
                    <a:pt x="3154" y="1503"/>
                    <a:pt x="3146" y="1515"/>
                  </a:cubicBezTo>
                  <a:lnTo>
                    <a:pt x="3140" y="1521"/>
                  </a:lnTo>
                  <a:cubicBezTo>
                    <a:pt x="3102" y="1402"/>
                    <a:pt x="3059" y="1295"/>
                    <a:pt x="3003" y="1196"/>
                  </a:cubicBezTo>
                  <a:cubicBezTo>
                    <a:pt x="2984" y="1164"/>
                    <a:pt x="2978" y="1133"/>
                    <a:pt x="2990" y="1095"/>
                  </a:cubicBezTo>
                  <a:cubicBezTo>
                    <a:pt x="3009" y="1008"/>
                    <a:pt x="3059" y="927"/>
                    <a:pt x="3109" y="844"/>
                  </a:cubicBezTo>
                  <a:cubicBezTo>
                    <a:pt x="3160" y="782"/>
                    <a:pt x="3209" y="713"/>
                    <a:pt x="3241" y="638"/>
                  </a:cubicBezTo>
                  <a:cubicBezTo>
                    <a:pt x="3272" y="569"/>
                    <a:pt x="3291" y="494"/>
                    <a:pt x="3297" y="418"/>
                  </a:cubicBezTo>
                  <a:cubicBezTo>
                    <a:pt x="3304" y="375"/>
                    <a:pt x="3316" y="337"/>
                    <a:pt x="3334" y="299"/>
                  </a:cubicBezTo>
                  <a:cubicBezTo>
                    <a:pt x="3353" y="274"/>
                    <a:pt x="3373" y="261"/>
                    <a:pt x="3396" y="261"/>
                  </a:cubicBezTo>
                  <a:close/>
                  <a:moveTo>
                    <a:pt x="5247" y="705"/>
                  </a:moveTo>
                  <a:cubicBezTo>
                    <a:pt x="5278" y="705"/>
                    <a:pt x="5292" y="723"/>
                    <a:pt x="5297" y="763"/>
                  </a:cubicBezTo>
                  <a:cubicBezTo>
                    <a:pt x="5321" y="907"/>
                    <a:pt x="5341" y="1058"/>
                    <a:pt x="5327" y="1202"/>
                  </a:cubicBezTo>
                  <a:cubicBezTo>
                    <a:pt x="5327" y="1234"/>
                    <a:pt x="5321" y="1258"/>
                    <a:pt x="5315" y="1289"/>
                  </a:cubicBezTo>
                  <a:cubicBezTo>
                    <a:pt x="5271" y="1315"/>
                    <a:pt x="5234" y="1340"/>
                    <a:pt x="5190" y="1358"/>
                  </a:cubicBezTo>
                  <a:cubicBezTo>
                    <a:pt x="5102" y="1402"/>
                    <a:pt x="5020" y="1453"/>
                    <a:pt x="4939" y="1509"/>
                  </a:cubicBezTo>
                  <a:cubicBezTo>
                    <a:pt x="4864" y="1566"/>
                    <a:pt x="4801" y="1628"/>
                    <a:pt x="4751" y="1709"/>
                  </a:cubicBezTo>
                  <a:cubicBezTo>
                    <a:pt x="4757" y="1459"/>
                    <a:pt x="4745" y="1208"/>
                    <a:pt x="4664" y="964"/>
                  </a:cubicBezTo>
                  <a:cubicBezTo>
                    <a:pt x="4713" y="913"/>
                    <a:pt x="4771" y="876"/>
                    <a:pt x="4838" y="852"/>
                  </a:cubicBezTo>
                  <a:cubicBezTo>
                    <a:pt x="4889" y="832"/>
                    <a:pt x="4939" y="814"/>
                    <a:pt x="4989" y="794"/>
                  </a:cubicBezTo>
                  <a:cubicBezTo>
                    <a:pt x="5058" y="769"/>
                    <a:pt x="5121" y="745"/>
                    <a:pt x="5184" y="719"/>
                  </a:cubicBezTo>
                  <a:cubicBezTo>
                    <a:pt x="5190" y="719"/>
                    <a:pt x="5196" y="719"/>
                    <a:pt x="5202" y="713"/>
                  </a:cubicBezTo>
                  <a:cubicBezTo>
                    <a:pt x="5220" y="708"/>
                    <a:pt x="5235" y="705"/>
                    <a:pt x="5247" y="705"/>
                  </a:cubicBezTo>
                  <a:close/>
                  <a:moveTo>
                    <a:pt x="5598" y="1252"/>
                  </a:moveTo>
                  <a:cubicBezTo>
                    <a:pt x="5622" y="1295"/>
                    <a:pt x="5628" y="1346"/>
                    <a:pt x="5635" y="1390"/>
                  </a:cubicBezTo>
                  <a:cubicBezTo>
                    <a:pt x="5660" y="1515"/>
                    <a:pt x="5685" y="1641"/>
                    <a:pt x="5697" y="1766"/>
                  </a:cubicBezTo>
                  <a:cubicBezTo>
                    <a:pt x="5717" y="1954"/>
                    <a:pt x="5697" y="2136"/>
                    <a:pt x="5622" y="2318"/>
                  </a:cubicBezTo>
                  <a:cubicBezTo>
                    <a:pt x="5598" y="2386"/>
                    <a:pt x="5560" y="2443"/>
                    <a:pt x="5491" y="2481"/>
                  </a:cubicBezTo>
                  <a:cubicBezTo>
                    <a:pt x="5447" y="2506"/>
                    <a:pt x="5410" y="2544"/>
                    <a:pt x="5365" y="2574"/>
                  </a:cubicBezTo>
                  <a:cubicBezTo>
                    <a:pt x="5347" y="2556"/>
                    <a:pt x="5347" y="2524"/>
                    <a:pt x="5341" y="2506"/>
                  </a:cubicBezTo>
                  <a:cubicBezTo>
                    <a:pt x="5327" y="2399"/>
                    <a:pt x="5341" y="2292"/>
                    <a:pt x="5347" y="2186"/>
                  </a:cubicBezTo>
                  <a:cubicBezTo>
                    <a:pt x="5359" y="1998"/>
                    <a:pt x="5428" y="1822"/>
                    <a:pt x="5491" y="1653"/>
                  </a:cubicBezTo>
                  <a:cubicBezTo>
                    <a:pt x="5515" y="1590"/>
                    <a:pt x="5541" y="1528"/>
                    <a:pt x="5566" y="1465"/>
                  </a:cubicBezTo>
                  <a:cubicBezTo>
                    <a:pt x="5590" y="1396"/>
                    <a:pt x="5598" y="1327"/>
                    <a:pt x="5598" y="1252"/>
                  </a:cubicBezTo>
                  <a:close/>
                  <a:moveTo>
                    <a:pt x="1912" y="310"/>
                  </a:moveTo>
                  <a:cubicBezTo>
                    <a:pt x="1931" y="310"/>
                    <a:pt x="1945" y="320"/>
                    <a:pt x="1956" y="331"/>
                  </a:cubicBezTo>
                  <a:cubicBezTo>
                    <a:pt x="2081" y="418"/>
                    <a:pt x="2220" y="494"/>
                    <a:pt x="2350" y="569"/>
                  </a:cubicBezTo>
                  <a:cubicBezTo>
                    <a:pt x="2526" y="670"/>
                    <a:pt x="2677" y="800"/>
                    <a:pt x="2796" y="957"/>
                  </a:cubicBezTo>
                  <a:cubicBezTo>
                    <a:pt x="2859" y="1040"/>
                    <a:pt x="2920" y="1115"/>
                    <a:pt x="2972" y="1202"/>
                  </a:cubicBezTo>
                  <a:cubicBezTo>
                    <a:pt x="3033" y="1321"/>
                    <a:pt x="3090" y="1440"/>
                    <a:pt x="3122" y="1572"/>
                  </a:cubicBezTo>
                  <a:cubicBezTo>
                    <a:pt x="3134" y="1616"/>
                    <a:pt x="3116" y="1653"/>
                    <a:pt x="3109" y="1691"/>
                  </a:cubicBezTo>
                  <a:cubicBezTo>
                    <a:pt x="3090" y="1841"/>
                    <a:pt x="3078" y="1986"/>
                    <a:pt x="3090" y="2136"/>
                  </a:cubicBezTo>
                  <a:cubicBezTo>
                    <a:pt x="3096" y="2192"/>
                    <a:pt x="3102" y="2255"/>
                    <a:pt x="3116" y="2311"/>
                  </a:cubicBezTo>
                  <a:cubicBezTo>
                    <a:pt x="3128" y="2368"/>
                    <a:pt x="3146" y="2423"/>
                    <a:pt x="3166" y="2487"/>
                  </a:cubicBezTo>
                  <a:cubicBezTo>
                    <a:pt x="3140" y="2493"/>
                    <a:pt x="3116" y="2506"/>
                    <a:pt x="3090" y="2518"/>
                  </a:cubicBezTo>
                  <a:cubicBezTo>
                    <a:pt x="3070" y="2508"/>
                    <a:pt x="3051" y="2503"/>
                    <a:pt x="3033" y="2503"/>
                  </a:cubicBezTo>
                  <a:cubicBezTo>
                    <a:pt x="2993" y="2503"/>
                    <a:pt x="2958" y="2526"/>
                    <a:pt x="2928" y="2568"/>
                  </a:cubicBezTo>
                  <a:cubicBezTo>
                    <a:pt x="2914" y="2564"/>
                    <a:pt x="2901" y="2562"/>
                    <a:pt x="2888" y="2562"/>
                  </a:cubicBezTo>
                  <a:cubicBezTo>
                    <a:pt x="2841" y="2562"/>
                    <a:pt x="2801" y="2586"/>
                    <a:pt x="2778" y="2631"/>
                  </a:cubicBezTo>
                  <a:cubicBezTo>
                    <a:pt x="2726" y="2311"/>
                    <a:pt x="2596" y="2023"/>
                    <a:pt x="2426" y="1754"/>
                  </a:cubicBezTo>
                  <a:cubicBezTo>
                    <a:pt x="2238" y="1459"/>
                    <a:pt x="1980" y="1252"/>
                    <a:pt x="1649" y="1145"/>
                  </a:cubicBezTo>
                  <a:cubicBezTo>
                    <a:pt x="1624" y="1133"/>
                    <a:pt x="1586" y="1127"/>
                    <a:pt x="1561" y="1107"/>
                  </a:cubicBezTo>
                  <a:cubicBezTo>
                    <a:pt x="1561" y="1046"/>
                    <a:pt x="1580" y="988"/>
                    <a:pt x="1612" y="939"/>
                  </a:cubicBezTo>
                  <a:cubicBezTo>
                    <a:pt x="1636" y="876"/>
                    <a:pt x="1668" y="814"/>
                    <a:pt x="1699" y="757"/>
                  </a:cubicBezTo>
                  <a:cubicBezTo>
                    <a:pt x="1749" y="670"/>
                    <a:pt x="1792" y="575"/>
                    <a:pt x="1824" y="475"/>
                  </a:cubicBezTo>
                  <a:cubicBezTo>
                    <a:pt x="1837" y="438"/>
                    <a:pt x="1856" y="400"/>
                    <a:pt x="1868" y="363"/>
                  </a:cubicBezTo>
                  <a:cubicBezTo>
                    <a:pt x="1875" y="343"/>
                    <a:pt x="1887" y="325"/>
                    <a:pt x="1899" y="312"/>
                  </a:cubicBezTo>
                  <a:cubicBezTo>
                    <a:pt x="1904" y="310"/>
                    <a:pt x="1908" y="310"/>
                    <a:pt x="1912" y="310"/>
                  </a:cubicBezTo>
                  <a:close/>
                  <a:moveTo>
                    <a:pt x="127" y="2177"/>
                  </a:moveTo>
                  <a:cubicBezTo>
                    <a:pt x="135" y="2177"/>
                    <a:pt x="143" y="2178"/>
                    <a:pt x="151" y="2180"/>
                  </a:cubicBezTo>
                  <a:cubicBezTo>
                    <a:pt x="427" y="2223"/>
                    <a:pt x="678" y="2324"/>
                    <a:pt x="890" y="2506"/>
                  </a:cubicBezTo>
                  <a:cubicBezTo>
                    <a:pt x="1048" y="2631"/>
                    <a:pt x="1185" y="2769"/>
                    <a:pt x="1311" y="2926"/>
                  </a:cubicBezTo>
                  <a:cubicBezTo>
                    <a:pt x="1317" y="2926"/>
                    <a:pt x="1323" y="2932"/>
                    <a:pt x="1323" y="2938"/>
                  </a:cubicBezTo>
                  <a:cubicBezTo>
                    <a:pt x="1320" y="2940"/>
                    <a:pt x="1317" y="2940"/>
                    <a:pt x="1315" y="2940"/>
                  </a:cubicBezTo>
                  <a:cubicBezTo>
                    <a:pt x="1310" y="2940"/>
                    <a:pt x="1309" y="2936"/>
                    <a:pt x="1304" y="2932"/>
                  </a:cubicBezTo>
                  <a:cubicBezTo>
                    <a:pt x="1003" y="2687"/>
                    <a:pt x="672" y="2506"/>
                    <a:pt x="302" y="2393"/>
                  </a:cubicBezTo>
                  <a:cubicBezTo>
                    <a:pt x="233" y="2368"/>
                    <a:pt x="163" y="2342"/>
                    <a:pt x="100" y="2311"/>
                  </a:cubicBezTo>
                  <a:cubicBezTo>
                    <a:pt x="82" y="2299"/>
                    <a:pt x="63" y="2286"/>
                    <a:pt x="45" y="2273"/>
                  </a:cubicBezTo>
                  <a:cubicBezTo>
                    <a:pt x="19" y="2249"/>
                    <a:pt x="19" y="2217"/>
                    <a:pt x="51" y="2198"/>
                  </a:cubicBezTo>
                  <a:cubicBezTo>
                    <a:pt x="74" y="2184"/>
                    <a:pt x="101" y="2177"/>
                    <a:pt x="127" y="2177"/>
                  </a:cubicBezTo>
                  <a:close/>
                  <a:moveTo>
                    <a:pt x="4241" y="30"/>
                  </a:moveTo>
                  <a:cubicBezTo>
                    <a:pt x="4255" y="30"/>
                    <a:pt x="4264" y="38"/>
                    <a:pt x="4268" y="54"/>
                  </a:cubicBezTo>
                  <a:cubicBezTo>
                    <a:pt x="4282" y="92"/>
                    <a:pt x="4282" y="137"/>
                    <a:pt x="4274" y="175"/>
                  </a:cubicBezTo>
                  <a:cubicBezTo>
                    <a:pt x="4262" y="287"/>
                    <a:pt x="4262" y="393"/>
                    <a:pt x="4274" y="500"/>
                  </a:cubicBezTo>
                  <a:cubicBezTo>
                    <a:pt x="4288" y="606"/>
                    <a:pt x="4312" y="701"/>
                    <a:pt x="4363" y="788"/>
                  </a:cubicBezTo>
                  <a:cubicBezTo>
                    <a:pt x="4401" y="858"/>
                    <a:pt x="4444" y="927"/>
                    <a:pt x="4494" y="988"/>
                  </a:cubicBezTo>
                  <a:cubicBezTo>
                    <a:pt x="4557" y="1077"/>
                    <a:pt x="4620" y="1170"/>
                    <a:pt x="4664" y="1277"/>
                  </a:cubicBezTo>
                  <a:cubicBezTo>
                    <a:pt x="4695" y="1364"/>
                    <a:pt x="4713" y="1459"/>
                    <a:pt x="4719" y="1552"/>
                  </a:cubicBezTo>
                  <a:cubicBezTo>
                    <a:pt x="4719" y="1772"/>
                    <a:pt x="4676" y="1986"/>
                    <a:pt x="4595" y="2186"/>
                  </a:cubicBezTo>
                  <a:cubicBezTo>
                    <a:pt x="4513" y="2405"/>
                    <a:pt x="4407" y="2611"/>
                    <a:pt x="4268" y="2799"/>
                  </a:cubicBezTo>
                  <a:cubicBezTo>
                    <a:pt x="4219" y="2863"/>
                    <a:pt x="4161" y="2912"/>
                    <a:pt x="4106" y="2969"/>
                  </a:cubicBezTo>
                  <a:cubicBezTo>
                    <a:pt x="4094" y="2981"/>
                    <a:pt x="4074" y="2987"/>
                    <a:pt x="4062" y="2995"/>
                  </a:cubicBezTo>
                  <a:cubicBezTo>
                    <a:pt x="3987" y="3019"/>
                    <a:pt x="3918" y="3057"/>
                    <a:pt x="3843" y="3057"/>
                  </a:cubicBezTo>
                  <a:cubicBezTo>
                    <a:pt x="3827" y="3057"/>
                    <a:pt x="3817" y="3065"/>
                    <a:pt x="3804" y="3065"/>
                  </a:cubicBezTo>
                  <a:cubicBezTo>
                    <a:pt x="3800" y="3065"/>
                    <a:pt x="3797" y="3064"/>
                    <a:pt x="3793" y="3063"/>
                  </a:cubicBezTo>
                  <a:cubicBezTo>
                    <a:pt x="3811" y="3007"/>
                    <a:pt x="3843" y="2957"/>
                    <a:pt x="3793" y="2906"/>
                  </a:cubicBezTo>
                  <a:cubicBezTo>
                    <a:pt x="3823" y="2837"/>
                    <a:pt x="3805" y="2775"/>
                    <a:pt x="3748" y="2732"/>
                  </a:cubicBezTo>
                  <a:cubicBezTo>
                    <a:pt x="3730" y="2643"/>
                    <a:pt x="3704" y="2619"/>
                    <a:pt x="3623" y="2599"/>
                  </a:cubicBezTo>
                  <a:cubicBezTo>
                    <a:pt x="3579" y="2530"/>
                    <a:pt x="3560" y="2524"/>
                    <a:pt x="3435" y="2524"/>
                  </a:cubicBezTo>
                  <a:cubicBezTo>
                    <a:pt x="3414" y="2500"/>
                    <a:pt x="3390" y="2492"/>
                    <a:pt x="3365" y="2492"/>
                  </a:cubicBezTo>
                  <a:cubicBezTo>
                    <a:pt x="3337" y="2492"/>
                    <a:pt x="3307" y="2502"/>
                    <a:pt x="3278" y="2512"/>
                  </a:cubicBezTo>
                  <a:cubicBezTo>
                    <a:pt x="3256" y="2500"/>
                    <a:pt x="3235" y="2485"/>
                    <a:pt x="3206" y="2485"/>
                  </a:cubicBezTo>
                  <a:cubicBezTo>
                    <a:pt x="3201" y="2485"/>
                    <a:pt x="3196" y="2486"/>
                    <a:pt x="3191" y="2487"/>
                  </a:cubicBezTo>
                  <a:cubicBezTo>
                    <a:pt x="3166" y="2417"/>
                    <a:pt x="3146" y="2348"/>
                    <a:pt x="3134" y="2280"/>
                  </a:cubicBezTo>
                  <a:cubicBezTo>
                    <a:pt x="3116" y="2160"/>
                    <a:pt x="3109" y="2035"/>
                    <a:pt x="3116" y="1916"/>
                  </a:cubicBezTo>
                  <a:cubicBezTo>
                    <a:pt x="3122" y="1822"/>
                    <a:pt x="3134" y="1734"/>
                    <a:pt x="3154" y="1641"/>
                  </a:cubicBezTo>
                  <a:cubicBezTo>
                    <a:pt x="3191" y="1453"/>
                    <a:pt x="3253" y="1277"/>
                    <a:pt x="3334" y="1115"/>
                  </a:cubicBezTo>
                  <a:cubicBezTo>
                    <a:pt x="3423" y="951"/>
                    <a:pt x="3530" y="800"/>
                    <a:pt x="3648" y="656"/>
                  </a:cubicBezTo>
                  <a:cubicBezTo>
                    <a:pt x="3730" y="563"/>
                    <a:pt x="3817" y="481"/>
                    <a:pt x="3898" y="387"/>
                  </a:cubicBezTo>
                  <a:cubicBezTo>
                    <a:pt x="3967" y="306"/>
                    <a:pt x="4043" y="230"/>
                    <a:pt x="4112" y="149"/>
                  </a:cubicBezTo>
                  <a:cubicBezTo>
                    <a:pt x="4137" y="117"/>
                    <a:pt x="4161" y="86"/>
                    <a:pt x="4193" y="62"/>
                  </a:cubicBezTo>
                  <a:cubicBezTo>
                    <a:pt x="4199" y="48"/>
                    <a:pt x="4213" y="42"/>
                    <a:pt x="4219" y="36"/>
                  </a:cubicBezTo>
                  <a:cubicBezTo>
                    <a:pt x="4227" y="32"/>
                    <a:pt x="4235" y="30"/>
                    <a:pt x="4241" y="30"/>
                  </a:cubicBezTo>
                  <a:close/>
                  <a:moveTo>
                    <a:pt x="5552" y="1155"/>
                  </a:moveTo>
                  <a:cubicBezTo>
                    <a:pt x="5557" y="1155"/>
                    <a:pt x="5561" y="1156"/>
                    <a:pt x="5566" y="1158"/>
                  </a:cubicBezTo>
                  <a:cubicBezTo>
                    <a:pt x="5584" y="1170"/>
                    <a:pt x="5578" y="1196"/>
                    <a:pt x="5578" y="1214"/>
                  </a:cubicBezTo>
                  <a:cubicBezTo>
                    <a:pt x="5578" y="1315"/>
                    <a:pt x="5560" y="1408"/>
                    <a:pt x="5523" y="1503"/>
                  </a:cubicBezTo>
                  <a:cubicBezTo>
                    <a:pt x="5453" y="1659"/>
                    <a:pt x="5390" y="1822"/>
                    <a:pt x="5327" y="1986"/>
                  </a:cubicBezTo>
                  <a:cubicBezTo>
                    <a:pt x="5278" y="2098"/>
                    <a:pt x="5259" y="2223"/>
                    <a:pt x="5252" y="2342"/>
                  </a:cubicBezTo>
                  <a:cubicBezTo>
                    <a:pt x="5246" y="2431"/>
                    <a:pt x="5259" y="2512"/>
                    <a:pt x="5271" y="2593"/>
                  </a:cubicBezTo>
                  <a:cubicBezTo>
                    <a:pt x="5278" y="2611"/>
                    <a:pt x="5278" y="2625"/>
                    <a:pt x="5284" y="2643"/>
                  </a:cubicBezTo>
                  <a:cubicBezTo>
                    <a:pt x="5259" y="2675"/>
                    <a:pt x="5228" y="2706"/>
                    <a:pt x="5202" y="2738"/>
                  </a:cubicBezTo>
                  <a:cubicBezTo>
                    <a:pt x="5121" y="2825"/>
                    <a:pt x="5052" y="2926"/>
                    <a:pt x="4983" y="3025"/>
                  </a:cubicBezTo>
                  <a:cubicBezTo>
                    <a:pt x="4959" y="3057"/>
                    <a:pt x="4933" y="3094"/>
                    <a:pt x="4907" y="3126"/>
                  </a:cubicBezTo>
                  <a:cubicBezTo>
                    <a:pt x="4832" y="3227"/>
                    <a:pt x="4739" y="3282"/>
                    <a:pt x="4626" y="3326"/>
                  </a:cubicBezTo>
                  <a:cubicBezTo>
                    <a:pt x="4589" y="3338"/>
                    <a:pt x="4550" y="3353"/>
                    <a:pt x="4508" y="3353"/>
                  </a:cubicBezTo>
                  <a:cubicBezTo>
                    <a:pt x="4501" y="3353"/>
                    <a:pt x="4495" y="3352"/>
                    <a:pt x="4488" y="3351"/>
                  </a:cubicBezTo>
                  <a:cubicBezTo>
                    <a:pt x="4470" y="3258"/>
                    <a:pt x="4438" y="3175"/>
                    <a:pt x="4381" y="3100"/>
                  </a:cubicBezTo>
                  <a:cubicBezTo>
                    <a:pt x="4319" y="3033"/>
                    <a:pt x="4244" y="2987"/>
                    <a:pt x="4155" y="2987"/>
                  </a:cubicBezTo>
                  <a:cubicBezTo>
                    <a:pt x="4143" y="2969"/>
                    <a:pt x="4155" y="2969"/>
                    <a:pt x="4161" y="2963"/>
                  </a:cubicBezTo>
                  <a:cubicBezTo>
                    <a:pt x="4300" y="2837"/>
                    <a:pt x="4395" y="2675"/>
                    <a:pt x="4482" y="2512"/>
                  </a:cubicBezTo>
                  <a:cubicBezTo>
                    <a:pt x="4589" y="2324"/>
                    <a:pt x="4658" y="2123"/>
                    <a:pt x="4719" y="1910"/>
                  </a:cubicBezTo>
                  <a:cubicBezTo>
                    <a:pt x="4733" y="1853"/>
                    <a:pt x="4745" y="1792"/>
                    <a:pt x="4783" y="1728"/>
                  </a:cubicBezTo>
                  <a:cubicBezTo>
                    <a:pt x="4826" y="1653"/>
                    <a:pt x="4889" y="1590"/>
                    <a:pt x="4959" y="1540"/>
                  </a:cubicBezTo>
                  <a:cubicBezTo>
                    <a:pt x="5026" y="1483"/>
                    <a:pt x="5102" y="1440"/>
                    <a:pt x="5184" y="1396"/>
                  </a:cubicBezTo>
                  <a:cubicBezTo>
                    <a:pt x="5208" y="1390"/>
                    <a:pt x="5228" y="1378"/>
                    <a:pt x="5246" y="1364"/>
                  </a:cubicBezTo>
                  <a:cubicBezTo>
                    <a:pt x="5347" y="1315"/>
                    <a:pt x="5434" y="1258"/>
                    <a:pt x="5509" y="1182"/>
                  </a:cubicBezTo>
                  <a:cubicBezTo>
                    <a:pt x="5525" y="1173"/>
                    <a:pt x="5536" y="1155"/>
                    <a:pt x="5552" y="1155"/>
                  </a:cubicBezTo>
                  <a:close/>
                  <a:moveTo>
                    <a:pt x="1054" y="994"/>
                  </a:moveTo>
                  <a:cubicBezTo>
                    <a:pt x="1072" y="1020"/>
                    <a:pt x="1091" y="1052"/>
                    <a:pt x="1109" y="1077"/>
                  </a:cubicBezTo>
                  <a:cubicBezTo>
                    <a:pt x="1167" y="1164"/>
                    <a:pt x="1228" y="1246"/>
                    <a:pt x="1279" y="1340"/>
                  </a:cubicBezTo>
                  <a:cubicBezTo>
                    <a:pt x="1404" y="1546"/>
                    <a:pt x="1499" y="1766"/>
                    <a:pt x="1549" y="2004"/>
                  </a:cubicBezTo>
                  <a:cubicBezTo>
                    <a:pt x="1567" y="2085"/>
                    <a:pt x="1574" y="2168"/>
                    <a:pt x="1580" y="2255"/>
                  </a:cubicBezTo>
                  <a:cubicBezTo>
                    <a:pt x="1592" y="2393"/>
                    <a:pt x="1598" y="2536"/>
                    <a:pt x="1604" y="2681"/>
                  </a:cubicBezTo>
                  <a:cubicBezTo>
                    <a:pt x="1612" y="2813"/>
                    <a:pt x="1624" y="2938"/>
                    <a:pt x="1649" y="3063"/>
                  </a:cubicBezTo>
                  <a:cubicBezTo>
                    <a:pt x="1674" y="3169"/>
                    <a:pt x="1711" y="3264"/>
                    <a:pt x="1768" y="3357"/>
                  </a:cubicBezTo>
                  <a:cubicBezTo>
                    <a:pt x="1774" y="3377"/>
                    <a:pt x="1786" y="3395"/>
                    <a:pt x="1800" y="3421"/>
                  </a:cubicBezTo>
                  <a:cubicBezTo>
                    <a:pt x="1786" y="3421"/>
                    <a:pt x="1780" y="3409"/>
                    <a:pt x="1774" y="3401"/>
                  </a:cubicBezTo>
                  <a:cubicBezTo>
                    <a:pt x="1699" y="3326"/>
                    <a:pt x="1630" y="3258"/>
                    <a:pt x="1567" y="3175"/>
                  </a:cubicBezTo>
                  <a:cubicBezTo>
                    <a:pt x="1537" y="3138"/>
                    <a:pt x="1517" y="3094"/>
                    <a:pt x="1492" y="3051"/>
                  </a:cubicBezTo>
                  <a:cubicBezTo>
                    <a:pt x="1424" y="2912"/>
                    <a:pt x="1361" y="2769"/>
                    <a:pt x="1335" y="2611"/>
                  </a:cubicBezTo>
                  <a:cubicBezTo>
                    <a:pt x="1317" y="2544"/>
                    <a:pt x="1311" y="2474"/>
                    <a:pt x="1304" y="2399"/>
                  </a:cubicBezTo>
                  <a:cubicBezTo>
                    <a:pt x="1297" y="2336"/>
                    <a:pt x="1291" y="2267"/>
                    <a:pt x="1285" y="2205"/>
                  </a:cubicBezTo>
                  <a:cubicBezTo>
                    <a:pt x="1285" y="2154"/>
                    <a:pt x="1279" y="2098"/>
                    <a:pt x="1279" y="2047"/>
                  </a:cubicBezTo>
                  <a:cubicBezTo>
                    <a:pt x="1273" y="1960"/>
                    <a:pt x="1266" y="1873"/>
                    <a:pt x="1254" y="1784"/>
                  </a:cubicBezTo>
                  <a:cubicBezTo>
                    <a:pt x="1222" y="1540"/>
                    <a:pt x="1167" y="1295"/>
                    <a:pt x="1072" y="1064"/>
                  </a:cubicBezTo>
                  <a:cubicBezTo>
                    <a:pt x="1066" y="1046"/>
                    <a:pt x="1060" y="1026"/>
                    <a:pt x="1054" y="1008"/>
                  </a:cubicBezTo>
                  <a:cubicBezTo>
                    <a:pt x="1048" y="1002"/>
                    <a:pt x="1054" y="1002"/>
                    <a:pt x="1054" y="994"/>
                  </a:cubicBezTo>
                  <a:close/>
                  <a:moveTo>
                    <a:pt x="3200" y="2514"/>
                  </a:moveTo>
                  <a:cubicBezTo>
                    <a:pt x="3222" y="2514"/>
                    <a:pt x="3245" y="2522"/>
                    <a:pt x="3266" y="2544"/>
                  </a:cubicBezTo>
                  <a:cubicBezTo>
                    <a:pt x="3284" y="2544"/>
                    <a:pt x="3304" y="2536"/>
                    <a:pt x="3316" y="2530"/>
                  </a:cubicBezTo>
                  <a:cubicBezTo>
                    <a:pt x="3330" y="2527"/>
                    <a:pt x="3345" y="2523"/>
                    <a:pt x="3359" y="2523"/>
                  </a:cubicBezTo>
                  <a:cubicBezTo>
                    <a:pt x="3376" y="2523"/>
                    <a:pt x="3393" y="2529"/>
                    <a:pt x="3409" y="2550"/>
                  </a:cubicBezTo>
                  <a:cubicBezTo>
                    <a:pt x="3417" y="2556"/>
                    <a:pt x="3429" y="2556"/>
                    <a:pt x="3435" y="2556"/>
                  </a:cubicBezTo>
                  <a:lnTo>
                    <a:pt x="3479" y="2556"/>
                  </a:lnTo>
                  <a:cubicBezTo>
                    <a:pt x="3485" y="2555"/>
                    <a:pt x="3491" y="2555"/>
                    <a:pt x="3497" y="2555"/>
                  </a:cubicBezTo>
                  <a:cubicBezTo>
                    <a:pt x="3540" y="2555"/>
                    <a:pt x="3575" y="2574"/>
                    <a:pt x="3591" y="2619"/>
                  </a:cubicBezTo>
                  <a:cubicBezTo>
                    <a:pt x="3611" y="2631"/>
                    <a:pt x="3623" y="2631"/>
                    <a:pt x="3642" y="2637"/>
                  </a:cubicBezTo>
                  <a:cubicBezTo>
                    <a:pt x="3680" y="2643"/>
                    <a:pt x="3710" y="2669"/>
                    <a:pt x="3710" y="2706"/>
                  </a:cubicBezTo>
                  <a:cubicBezTo>
                    <a:pt x="3718" y="2732"/>
                    <a:pt x="3724" y="2750"/>
                    <a:pt x="3742" y="2762"/>
                  </a:cubicBezTo>
                  <a:cubicBezTo>
                    <a:pt x="3773" y="2793"/>
                    <a:pt x="3785" y="2831"/>
                    <a:pt x="3773" y="2875"/>
                  </a:cubicBezTo>
                  <a:cubicBezTo>
                    <a:pt x="3761" y="2894"/>
                    <a:pt x="3767" y="2912"/>
                    <a:pt x="3779" y="2932"/>
                  </a:cubicBezTo>
                  <a:cubicBezTo>
                    <a:pt x="3799" y="2981"/>
                    <a:pt x="3773" y="3063"/>
                    <a:pt x="3724" y="3082"/>
                  </a:cubicBezTo>
                  <a:cubicBezTo>
                    <a:pt x="3661" y="3108"/>
                    <a:pt x="3611" y="3151"/>
                    <a:pt x="3567" y="3195"/>
                  </a:cubicBezTo>
                  <a:cubicBezTo>
                    <a:pt x="3542" y="3213"/>
                    <a:pt x="3522" y="3227"/>
                    <a:pt x="3492" y="3233"/>
                  </a:cubicBezTo>
                  <a:cubicBezTo>
                    <a:pt x="3310" y="3276"/>
                    <a:pt x="3128" y="3339"/>
                    <a:pt x="2966" y="3446"/>
                  </a:cubicBezTo>
                  <a:cubicBezTo>
                    <a:pt x="2958" y="3446"/>
                    <a:pt x="2958" y="3446"/>
                    <a:pt x="2946" y="3452"/>
                  </a:cubicBezTo>
                  <a:cubicBezTo>
                    <a:pt x="2925" y="3439"/>
                    <a:pt x="2908" y="3432"/>
                    <a:pt x="2888" y="3432"/>
                  </a:cubicBezTo>
                  <a:cubicBezTo>
                    <a:pt x="2877" y="3432"/>
                    <a:pt x="2866" y="3434"/>
                    <a:pt x="2853" y="3439"/>
                  </a:cubicBezTo>
                  <a:cubicBezTo>
                    <a:pt x="2843" y="3444"/>
                    <a:pt x="2834" y="3446"/>
                    <a:pt x="2826" y="3446"/>
                  </a:cubicBezTo>
                  <a:cubicBezTo>
                    <a:pt x="2800" y="3446"/>
                    <a:pt x="2777" y="3427"/>
                    <a:pt x="2758" y="3409"/>
                  </a:cubicBezTo>
                  <a:cubicBezTo>
                    <a:pt x="2746" y="3401"/>
                    <a:pt x="2740" y="3389"/>
                    <a:pt x="2726" y="3371"/>
                  </a:cubicBezTo>
                  <a:cubicBezTo>
                    <a:pt x="2717" y="3372"/>
                    <a:pt x="2708" y="3373"/>
                    <a:pt x="2700" y="3373"/>
                  </a:cubicBezTo>
                  <a:cubicBezTo>
                    <a:pt x="2623" y="3373"/>
                    <a:pt x="2581" y="3325"/>
                    <a:pt x="2570" y="3245"/>
                  </a:cubicBezTo>
                  <a:cubicBezTo>
                    <a:pt x="2564" y="3239"/>
                    <a:pt x="2552" y="3233"/>
                    <a:pt x="2544" y="3233"/>
                  </a:cubicBezTo>
                  <a:cubicBezTo>
                    <a:pt x="2507" y="3227"/>
                    <a:pt x="2489" y="3195"/>
                    <a:pt x="2483" y="3163"/>
                  </a:cubicBezTo>
                  <a:cubicBezTo>
                    <a:pt x="2477" y="3145"/>
                    <a:pt x="2477" y="3120"/>
                    <a:pt x="2483" y="3100"/>
                  </a:cubicBezTo>
                  <a:cubicBezTo>
                    <a:pt x="2495" y="3076"/>
                    <a:pt x="2489" y="3051"/>
                    <a:pt x="2483" y="3025"/>
                  </a:cubicBezTo>
                  <a:cubicBezTo>
                    <a:pt x="2463" y="2981"/>
                    <a:pt x="2477" y="2944"/>
                    <a:pt x="2514" y="2920"/>
                  </a:cubicBezTo>
                  <a:cubicBezTo>
                    <a:pt x="2532" y="2900"/>
                    <a:pt x="2552" y="2882"/>
                    <a:pt x="2558" y="2851"/>
                  </a:cubicBezTo>
                  <a:cubicBezTo>
                    <a:pt x="2564" y="2813"/>
                    <a:pt x="2582" y="2787"/>
                    <a:pt x="2620" y="2775"/>
                  </a:cubicBezTo>
                  <a:cubicBezTo>
                    <a:pt x="2639" y="2769"/>
                    <a:pt x="2651" y="2756"/>
                    <a:pt x="2657" y="2738"/>
                  </a:cubicBezTo>
                  <a:cubicBezTo>
                    <a:pt x="2671" y="2700"/>
                    <a:pt x="2702" y="2681"/>
                    <a:pt x="2740" y="2675"/>
                  </a:cubicBezTo>
                  <a:cubicBezTo>
                    <a:pt x="2770" y="2675"/>
                    <a:pt x="2790" y="2663"/>
                    <a:pt x="2808" y="2631"/>
                  </a:cubicBezTo>
                  <a:cubicBezTo>
                    <a:pt x="2829" y="2605"/>
                    <a:pt x="2855" y="2592"/>
                    <a:pt x="2884" y="2592"/>
                  </a:cubicBezTo>
                  <a:cubicBezTo>
                    <a:pt x="2890" y="2592"/>
                    <a:pt x="2896" y="2592"/>
                    <a:pt x="2902" y="2593"/>
                  </a:cubicBezTo>
                  <a:lnTo>
                    <a:pt x="2940" y="2593"/>
                  </a:lnTo>
                  <a:cubicBezTo>
                    <a:pt x="2966" y="2563"/>
                    <a:pt x="2994" y="2534"/>
                    <a:pt x="3032" y="2534"/>
                  </a:cubicBezTo>
                  <a:cubicBezTo>
                    <a:pt x="3049" y="2534"/>
                    <a:pt x="3069" y="2540"/>
                    <a:pt x="3090" y="2556"/>
                  </a:cubicBezTo>
                  <a:cubicBezTo>
                    <a:pt x="3125" y="2536"/>
                    <a:pt x="3163" y="2514"/>
                    <a:pt x="3200" y="2514"/>
                  </a:cubicBezTo>
                  <a:close/>
                  <a:moveTo>
                    <a:pt x="1052" y="861"/>
                  </a:moveTo>
                  <a:cubicBezTo>
                    <a:pt x="1067" y="861"/>
                    <a:pt x="1077" y="867"/>
                    <a:pt x="1091" y="876"/>
                  </a:cubicBezTo>
                  <a:cubicBezTo>
                    <a:pt x="1115" y="889"/>
                    <a:pt x="1135" y="907"/>
                    <a:pt x="1153" y="933"/>
                  </a:cubicBezTo>
                  <a:cubicBezTo>
                    <a:pt x="1242" y="1020"/>
                    <a:pt x="1349" y="1083"/>
                    <a:pt x="1467" y="1115"/>
                  </a:cubicBezTo>
                  <a:cubicBezTo>
                    <a:pt x="1574" y="1145"/>
                    <a:pt x="1674" y="1176"/>
                    <a:pt x="1774" y="1220"/>
                  </a:cubicBezTo>
                  <a:cubicBezTo>
                    <a:pt x="1968" y="1315"/>
                    <a:pt x="2131" y="1440"/>
                    <a:pt x="2275" y="1604"/>
                  </a:cubicBezTo>
                  <a:cubicBezTo>
                    <a:pt x="2370" y="1709"/>
                    <a:pt x="2445" y="1829"/>
                    <a:pt x="2507" y="1954"/>
                  </a:cubicBezTo>
                  <a:cubicBezTo>
                    <a:pt x="2596" y="2130"/>
                    <a:pt x="2677" y="2311"/>
                    <a:pt x="2720" y="2499"/>
                  </a:cubicBezTo>
                  <a:cubicBezTo>
                    <a:pt x="2726" y="2530"/>
                    <a:pt x="2732" y="2556"/>
                    <a:pt x="2732" y="2587"/>
                  </a:cubicBezTo>
                  <a:cubicBezTo>
                    <a:pt x="2740" y="2605"/>
                    <a:pt x="2732" y="2619"/>
                    <a:pt x="2732" y="2637"/>
                  </a:cubicBezTo>
                  <a:cubicBezTo>
                    <a:pt x="2714" y="2656"/>
                    <a:pt x="2689" y="2656"/>
                    <a:pt x="2671" y="2675"/>
                  </a:cubicBezTo>
                  <a:cubicBezTo>
                    <a:pt x="2645" y="2694"/>
                    <a:pt x="2639" y="2712"/>
                    <a:pt x="2627" y="2738"/>
                  </a:cubicBezTo>
                  <a:cubicBezTo>
                    <a:pt x="2544" y="2781"/>
                    <a:pt x="2544" y="2781"/>
                    <a:pt x="2520" y="2875"/>
                  </a:cubicBezTo>
                  <a:cubicBezTo>
                    <a:pt x="2483" y="2894"/>
                    <a:pt x="2451" y="2926"/>
                    <a:pt x="2445" y="2969"/>
                  </a:cubicBezTo>
                  <a:cubicBezTo>
                    <a:pt x="2439" y="2995"/>
                    <a:pt x="2445" y="3019"/>
                    <a:pt x="2451" y="3039"/>
                  </a:cubicBezTo>
                  <a:cubicBezTo>
                    <a:pt x="2457" y="3057"/>
                    <a:pt x="2463" y="3076"/>
                    <a:pt x="2451" y="3100"/>
                  </a:cubicBezTo>
                  <a:cubicBezTo>
                    <a:pt x="2445" y="3120"/>
                    <a:pt x="2445" y="3145"/>
                    <a:pt x="2451" y="3169"/>
                  </a:cubicBezTo>
                  <a:cubicBezTo>
                    <a:pt x="2463" y="3213"/>
                    <a:pt x="2483" y="3258"/>
                    <a:pt x="2538" y="3264"/>
                  </a:cubicBezTo>
                  <a:cubicBezTo>
                    <a:pt x="2557" y="3346"/>
                    <a:pt x="2602" y="3402"/>
                    <a:pt x="2686" y="3402"/>
                  </a:cubicBezTo>
                  <a:cubicBezTo>
                    <a:pt x="2691" y="3402"/>
                    <a:pt x="2697" y="3401"/>
                    <a:pt x="2702" y="3401"/>
                  </a:cubicBezTo>
                  <a:cubicBezTo>
                    <a:pt x="2714" y="3415"/>
                    <a:pt x="2726" y="3427"/>
                    <a:pt x="2740" y="3439"/>
                  </a:cubicBezTo>
                  <a:cubicBezTo>
                    <a:pt x="2768" y="3462"/>
                    <a:pt x="2799" y="3475"/>
                    <a:pt x="2836" y="3475"/>
                  </a:cubicBezTo>
                  <a:cubicBezTo>
                    <a:pt x="2849" y="3475"/>
                    <a:pt x="2862" y="3474"/>
                    <a:pt x="2877" y="3470"/>
                  </a:cubicBezTo>
                  <a:cubicBezTo>
                    <a:pt x="2882" y="3468"/>
                    <a:pt x="2886" y="3467"/>
                    <a:pt x="2891" y="3467"/>
                  </a:cubicBezTo>
                  <a:cubicBezTo>
                    <a:pt x="2900" y="3467"/>
                    <a:pt x="2909" y="3471"/>
                    <a:pt x="2920" y="3484"/>
                  </a:cubicBezTo>
                  <a:cubicBezTo>
                    <a:pt x="2871" y="3527"/>
                    <a:pt x="2827" y="3577"/>
                    <a:pt x="2784" y="3634"/>
                  </a:cubicBezTo>
                  <a:cubicBezTo>
                    <a:pt x="2758" y="3664"/>
                    <a:pt x="2714" y="3684"/>
                    <a:pt x="2677" y="3696"/>
                  </a:cubicBezTo>
                  <a:cubicBezTo>
                    <a:pt x="2604" y="3720"/>
                    <a:pt x="2529" y="3731"/>
                    <a:pt x="2453" y="3731"/>
                  </a:cubicBezTo>
                  <a:cubicBezTo>
                    <a:pt x="2411" y="3731"/>
                    <a:pt x="2369" y="3728"/>
                    <a:pt x="2326" y="3721"/>
                  </a:cubicBezTo>
                  <a:cubicBezTo>
                    <a:pt x="2188" y="3690"/>
                    <a:pt x="2056" y="3634"/>
                    <a:pt x="1943" y="3545"/>
                  </a:cubicBezTo>
                  <a:cubicBezTo>
                    <a:pt x="1913" y="3521"/>
                    <a:pt x="1887" y="3496"/>
                    <a:pt x="1868" y="3464"/>
                  </a:cubicBezTo>
                  <a:cubicBezTo>
                    <a:pt x="1830" y="3409"/>
                    <a:pt x="1800" y="3351"/>
                    <a:pt x="1768" y="3288"/>
                  </a:cubicBezTo>
                  <a:cubicBezTo>
                    <a:pt x="1705" y="3189"/>
                    <a:pt x="1680" y="3076"/>
                    <a:pt x="1662" y="2957"/>
                  </a:cubicBezTo>
                  <a:cubicBezTo>
                    <a:pt x="1649" y="2869"/>
                    <a:pt x="1655" y="2775"/>
                    <a:pt x="1662" y="2681"/>
                  </a:cubicBezTo>
                  <a:cubicBezTo>
                    <a:pt x="1668" y="2587"/>
                    <a:pt x="1668" y="2487"/>
                    <a:pt x="1655" y="2393"/>
                  </a:cubicBezTo>
                  <a:cubicBezTo>
                    <a:pt x="1649" y="2356"/>
                    <a:pt x="1649" y="2311"/>
                    <a:pt x="1642" y="2273"/>
                  </a:cubicBezTo>
                  <a:cubicBezTo>
                    <a:pt x="1630" y="2136"/>
                    <a:pt x="1598" y="2004"/>
                    <a:pt x="1555" y="1873"/>
                  </a:cubicBezTo>
                  <a:cubicBezTo>
                    <a:pt x="1467" y="1590"/>
                    <a:pt x="1329" y="1327"/>
                    <a:pt x="1147" y="1089"/>
                  </a:cubicBezTo>
                  <a:cubicBezTo>
                    <a:pt x="1109" y="1032"/>
                    <a:pt x="1078" y="982"/>
                    <a:pt x="1048" y="927"/>
                  </a:cubicBezTo>
                  <a:cubicBezTo>
                    <a:pt x="1034" y="907"/>
                    <a:pt x="1022" y="889"/>
                    <a:pt x="1034" y="864"/>
                  </a:cubicBezTo>
                  <a:cubicBezTo>
                    <a:pt x="1041" y="862"/>
                    <a:pt x="1047" y="861"/>
                    <a:pt x="1052" y="861"/>
                  </a:cubicBezTo>
                  <a:close/>
                  <a:moveTo>
                    <a:pt x="5465" y="3820"/>
                  </a:moveTo>
                  <a:cubicBezTo>
                    <a:pt x="5522" y="3820"/>
                    <a:pt x="5579" y="3834"/>
                    <a:pt x="5635" y="3860"/>
                  </a:cubicBezTo>
                  <a:cubicBezTo>
                    <a:pt x="5729" y="3909"/>
                    <a:pt x="5810" y="3979"/>
                    <a:pt x="5848" y="4085"/>
                  </a:cubicBezTo>
                  <a:cubicBezTo>
                    <a:pt x="5728" y="3979"/>
                    <a:pt x="5591" y="3927"/>
                    <a:pt x="5440" y="3927"/>
                  </a:cubicBezTo>
                  <a:cubicBezTo>
                    <a:pt x="5385" y="3927"/>
                    <a:pt x="5329" y="3934"/>
                    <a:pt x="5271" y="3947"/>
                  </a:cubicBezTo>
                  <a:cubicBezTo>
                    <a:pt x="5309" y="3909"/>
                    <a:pt x="5341" y="3872"/>
                    <a:pt x="5372" y="3840"/>
                  </a:cubicBezTo>
                  <a:cubicBezTo>
                    <a:pt x="5390" y="3828"/>
                    <a:pt x="5402" y="3822"/>
                    <a:pt x="5428" y="3822"/>
                  </a:cubicBezTo>
                  <a:cubicBezTo>
                    <a:pt x="5440" y="3821"/>
                    <a:pt x="5453" y="3820"/>
                    <a:pt x="5465" y="3820"/>
                  </a:cubicBezTo>
                  <a:close/>
                  <a:moveTo>
                    <a:pt x="1737" y="3421"/>
                  </a:moveTo>
                  <a:lnTo>
                    <a:pt x="1737" y="3421"/>
                  </a:lnTo>
                  <a:cubicBezTo>
                    <a:pt x="1780" y="3458"/>
                    <a:pt x="1824" y="3496"/>
                    <a:pt x="1868" y="3533"/>
                  </a:cubicBezTo>
                  <a:cubicBezTo>
                    <a:pt x="1980" y="3627"/>
                    <a:pt x="2107" y="3696"/>
                    <a:pt x="2257" y="3733"/>
                  </a:cubicBezTo>
                  <a:cubicBezTo>
                    <a:pt x="2324" y="3753"/>
                    <a:pt x="2391" y="3761"/>
                    <a:pt x="2459" y="3761"/>
                  </a:cubicBezTo>
                  <a:cubicBezTo>
                    <a:pt x="2479" y="3761"/>
                    <a:pt x="2500" y="3760"/>
                    <a:pt x="2520" y="3759"/>
                  </a:cubicBezTo>
                  <a:cubicBezTo>
                    <a:pt x="2576" y="3759"/>
                    <a:pt x="2633" y="3739"/>
                    <a:pt x="2689" y="3727"/>
                  </a:cubicBezTo>
                  <a:cubicBezTo>
                    <a:pt x="2702" y="3721"/>
                    <a:pt x="2714" y="3715"/>
                    <a:pt x="2740" y="3709"/>
                  </a:cubicBezTo>
                  <a:lnTo>
                    <a:pt x="2740" y="3709"/>
                  </a:lnTo>
                  <a:cubicBezTo>
                    <a:pt x="2683" y="3846"/>
                    <a:pt x="2645" y="3973"/>
                    <a:pt x="2683" y="4116"/>
                  </a:cubicBezTo>
                  <a:cubicBezTo>
                    <a:pt x="2633" y="4185"/>
                    <a:pt x="2564" y="4222"/>
                    <a:pt x="2477" y="4242"/>
                  </a:cubicBezTo>
                  <a:cubicBezTo>
                    <a:pt x="2470" y="4243"/>
                    <a:pt x="2464" y="4243"/>
                    <a:pt x="2457" y="4243"/>
                  </a:cubicBezTo>
                  <a:cubicBezTo>
                    <a:pt x="2428" y="4243"/>
                    <a:pt x="2401" y="4232"/>
                    <a:pt x="2370" y="4216"/>
                  </a:cubicBezTo>
                  <a:cubicBezTo>
                    <a:pt x="2200" y="4141"/>
                    <a:pt x="2069" y="4022"/>
                    <a:pt x="1968" y="3860"/>
                  </a:cubicBezTo>
                  <a:cubicBezTo>
                    <a:pt x="1943" y="3815"/>
                    <a:pt x="1919" y="3765"/>
                    <a:pt x="1893" y="3715"/>
                  </a:cubicBezTo>
                  <a:cubicBezTo>
                    <a:pt x="1844" y="3615"/>
                    <a:pt x="1792" y="3514"/>
                    <a:pt x="1737" y="3421"/>
                  </a:cubicBezTo>
                  <a:close/>
                  <a:moveTo>
                    <a:pt x="6475" y="2530"/>
                  </a:moveTo>
                  <a:cubicBezTo>
                    <a:pt x="6350" y="2605"/>
                    <a:pt x="6249" y="2700"/>
                    <a:pt x="6148" y="2807"/>
                  </a:cubicBezTo>
                  <a:cubicBezTo>
                    <a:pt x="6012" y="2957"/>
                    <a:pt x="5891" y="3126"/>
                    <a:pt x="5766" y="3288"/>
                  </a:cubicBezTo>
                  <a:cubicBezTo>
                    <a:pt x="5648" y="3458"/>
                    <a:pt x="5529" y="3621"/>
                    <a:pt x="5390" y="3771"/>
                  </a:cubicBezTo>
                  <a:cubicBezTo>
                    <a:pt x="5259" y="3915"/>
                    <a:pt x="5121" y="4054"/>
                    <a:pt x="4951" y="4153"/>
                  </a:cubicBezTo>
                  <a:cubicBezTo>
                    <a:pt x="4895" y="4191"/>
                    <a:pt x="4826" y="4222"/>
                    <a:pt x="4763" y="4254"/>
                  </a:cubicBezTo>
                  <a:cubicBezTo>
                    <a:pt x="4759" y="4254"/>
                    <a:pt x="4752" y="4259"/>
                    <a:pt x="4745" y="4259"/>
                  </a:cubicBezTo>
                  <a:cubicBezTo>
                    <a:pt x="4741" y="4259"/>
                    <a:pt x="4737" y="4258"/>
                    <a:pt x="4733" y="4254"/>
                  </a:cubicBezTo>
                  <a:cubicBezTo>
                    <a:pt x="4883" y="4129"/>
                    <a:pt x="4965" y="3959"/>
                    <a:pt x="5064" y="3797"/>
                  </a:cubicBezTo>
                  <a:cubicBezTo>
                    <a:pt x="5121" y="3696"/>
                    <a:pt x="5177" y="3597"/>
                    <a:pt x="5228" y="3496"/>
                  </a:cubicBezTo>
                  <a:cubicBezTo>
                    <a:pt x="5372" y="3221"/>
                    <a:pt x="5572" y="2981"/>
                    <a:pt x="5810" y="2787"/>
                  </a:cubicBezTo>
                  <a:cubicBezTo>
                    <a:pt x="5942" y="2681"/>
                    <a:pt x="6087" y="2593"/>
                    <a:pt x="6249" y="2562"/>
                  </a:cubicBezTo>
                  <a:cubicBezTo>
                    <a:pt x="6324" y="2544"/>
                    <a:pt x="6400" y="2530"/>
                    <a:pt x="6475" y="2530"/>
                  </a:cubicBezTo>
                  <a:close/>
                  <a:moveTo>
                    <a:pt x="132" y="2348"/>
                  </a:moveTo>
                  <a:cubicBezTo>
                    <a:pt x="270" y="2417"/>
                    <a:pt x="427" y="2455"/>
                    <a:pt x="571" y="2524"/>
                  </a:cubicBezTo>
                  <a:cubicBezTo>
                    <a:pt x="822" y="2637"/>
                    <a:pt x="1060" y="2775"/>
                    <a:pt x="1273" y="2950"/>
                  </a:cubicBezTo>
                  <a:cubicBezTo>
                    <a:pt x="1404" y="3057"/>
                    <a:pt x="1505" y="3189"/>
                    <a:pt x="1598" y="3326"/>
                  </a:cubicBezTo>
                  <a:cubicBezTo>
                    <a:pt x="1674" y="3439"/>
                    <a:pt x="1737" y="3559"/>
                    <a:pt x="1806" y="3678"/>
                  </a:cubicBezTo>
                  <a:cubicBezTo>
                    <a:pt x="1844" y="3739"/>
                    <a:pt x="1881" y="3809"/>
                    <a:pt x="1919" y="3872"/>
                  </a:cubicBezTo>
                  <a:cubicBezTo>
                    <a:pt x="2026" y="4040"/>
                    <a:pt x="2176" y="4161"/>
                    <a:pt x="2356" y="4248"/>
                  </a:cubicBezTo>
                  <a:cubicBezTo>
                    <a:pt x="2370" y="4248"/>
                    <a:pt x="2376" y="4254"/>
                    <a:pt x="2388" y="4260"/>
                  </a:cubicBezTo>
                  <a:cubicBezTo>
                    <a:pt x="2388" y="4260"/>
                    <a:pt x="2388" y="4266"/>
                    <a:pt x="2394" y="4266"/>
                  </a:cubicBezTo>
                  <a:cubicBezTo>
                    <a:pt x="2345" y="4275"/>
                    <a:pt x="2298" y="4280"/>
                    <a:pt x="2251" y="4280"/>
                  </a:cubicBezTo>
                  <a:cubicBezTo>
                    <a:pt x="2173" y="4280"/>
                    <a:pt x="2097" y="4268"/>
                    <a:pt x="2018" y="4248"/>
                  </a:cubicBezTo>
                  <a:cubicBezTo>
                    <a:pt x="1768" y="4179"/>
                    <a:pt x="1537" y="4060"/>
                    <a:pt x="1335" y="3884"/>
                  </a:cubicBezTo>
                  <a:cubicBezTo>
                    <a:pt x="1279" y="3840"/>
                    <a:pt x="1222" y="3791"/>
                    <a:pt x="1173" y="3739"/>
                  </a:cubicBezTo>
                  <a:cubicBezTo>
                    <a:pt x="1034" y="3615"/>
                    <a:pt x="927" y="3464"/>
                    <a:pt x="834" y="3308"/>
                  </a:cubicBezTo>
                  <a:cubicBezTo>
                    <a:pt x="684" y="3057"/>
                    <a:pt x="514" y="2819"/>
                    <a:pt x="333" y="2587"/>
                  </a:cubicBezTo>
                  <a:cubicBezTo>
                    <a:pt x="288" y="2530"/>
                    <a:pt x="245" y="2481"/>
                    <a:pt x="195" y="2431"/>
                  </a:cubicBezTo>
                  <a:cubicBezTo>
                    <a:pt x="169" y="2405"/>
                    <a:pt x="145" y="2386"/>
                    <a:pt x="120" y="2362"/>
                  </a:cubicBezTo>
                  <a:cubicBezTo>
                    <a:pt x="126" y="2362"/>
                    <a:pt x="126" y="2356"/>
                    <a:pt x="132" y="2348"/>
                  </a:cubicBezTo>
                  <a:close/>
                  <a:moveTo>
                    <a:pt x="6218" y="2299"/>
                  </a:moveTo>
                  <a:cubicBezTo>
                    <a:pt x="6362" y="2305"/>
                    <a:pt x="6487" y="2348"/>
                    <a:pt x="6600" y="2431"/>
                  </a:cubicBezTo>
                  <a:cubicBezTo>
                    <a:pt x="6606" y="2437"/>
                    <a:pt x="6613" y="2437"/>
                    <a:pt x="6613" y="2443"/>
                  </a:cubicBezTo>
                  <a:cubicBezTo>
                    <a:pt x="6613" y="2443"/>
                    <a:pt x="6619" y="2449"/>
                    <a:pt x="6619" y="2455"/>
                  </a:cubicBezTo>
                  <a:cubicBezTo>
                    <a:pt x="6582" y="2481"/>
                    <a:pt x="6538" y="2487"/>
                    <a:pt x="6500" y="2493"/>
                  </a:cubicBezTo>
                  <a:cubicBezTo>
                    <a:pt x="6406" y="2506"/>
                    <a:pt x="6312" y="2518"/>
                    <a:pt x="6224" y="2536"/>
                  </a:cubicBezTo>
                  <a:cubicBezTo>
                    <a:pt x="6067" y="2574"/>
                    <a:pt x="5929" y="2649"/>
                    <a:pt x="5804" y="2750"/>
                  </a:cubicBezTo>
                  <a:cubicBezTo>
                    <a:pt x="5560" y="2944"/>
                    <a:pt x="5359" y="3183"/>
                    <a:pt x="5208" y="3464"/>
                  </a:cubicBezTo>
                  <a:cubicBezTo>
                    <a:pt x="5147" y="3583"/>
                    <a:pt x="5083" y="3702"/>
                    <a:pt x="5014" y="3815"/>
                  </a:cubicBezTo>
                  <a:cubicBezTo>
                    <a:pt x="4933" y="3947"/>
                    <a:pt x="4838" y="4066"/>
                    <a:pt x="4725" y="4167"/>
                  </a:cubicBezTo>
                  <a:cubicBezTo>
                    <a:pt x="4644" y="4242"/>
                    <a:pt x="4557" y="4292"/>
                    <a:pt x="4450" y="4323"/>
                  </a:cubicBezTo>
                  <a:cubicBezTo>
                    <a:pt x="4405" y="4337"/>
                    <a:pt x="4359" y="4344"/>
                    <a:pt x="4315" y="4344"/>
                  </a:cubicBezTo>
                  <a:cubicBezTo>
                    <a:pt x="4260" y="4344"/>
                    <a:pt x="4207" y="4334"/>
                    <a:pt x="4155" y="4317"/>
                  </a:cubicBezTo>
                  <a:cubicBezTo>
                    <a:pt x="4118" y="4304"/>
                    <a:pt x="4086" y="4292"/>
                    <a:pt x="4056" y="4266"/>
                  </a:cubicBezTo>
                  <a:cubicBezTo>
                    <a:pt x="4331" y="4034"/>
                    <a:pt x="4476" y="3747"/>
                    <a:pt x="4494" y="3389"/>
                  </a:cubicBezTo>
                  <a:cubicBezTo>
                    <a:pt x="4500" y="3383"/>
                    <a:pt x="4507" y="3383"/>
                    <a:pt x="4513" y="3383"/>
                  </a:cubicBezTo>
                  <a:cubicBezTo>
                    <a:pt x="4632" y="3363"/>
                    <a:pt x="4739" y="3314"/>
                    <a:pt x="4832" y="3251"/>
                  </a:cubicBezTo>
                  <a:cubicBezTo>
                    <a:pt x="4895" y="3207"/>
                    <a:pt x="4933" y="3145"/>
                    <a:pt x="4977" y="3088"/>
                  </a:cubicBezTo>
                  <a:cubicBezTo>
                    <a:pt x="5046" y="3001"/>
                    <a:pt x="5102" y="2900"/>
                    <a:pt x="5177" y="2813"/>
                  </a:cubicBezTo>
                  <a:cubicBezTo>
                    <a:pt x="5347" y="2605"/>
                    <a:pt x="5560" y="2449"/>
                    <a:pt x="5804" y="2348"/>
                  </a:cubicBezTo>
                  <a:cubicBezTo>
                    <a:pt x="5879" y="2318"/>
                    <a:pt x="5960" y="2299"/>
                    <a:pt x="6042" y="2299"/>
                  </a:cubicBezTo>
                  <a:close/>
                  <a:moveTo>
                    <a:pt x="1636" y="4165"/>
                  </a:moveTo>
                  <a:cubicBezTo>
                    <a:pt x="1687" y="4165"/>
                    <a:pt x="1735" y="4177"/>
                    <a:pt x="1786" y="4198"/>
                  </a:cubicBezTo>
                  <a:cubicBezTo>
                    <a:pt x="1887" y="4242"/>
                    <a:pt x="1994" y="4279"/>
                    <a:pt x="2107" y="4298"/>
                  </a:cubicBezTo>
                  <a:cubicBezTo>
                    <a:pt x="2169" y="4307"/>
                    <a:pt x="2232" y="4314"/>
                    <a:pt x="2294" y="4314"/>
                  </a:cubicBezTo>
                  <a:cubicBezTo>
                    <a:pt x="2357" y="4314"/>
                    <a:pt x="2420" y="4307"/>
                    <a:pt x="2483" y="4292"/>
                  </a:cubicBezTo>
                  <a:cubicBezTo>
                    <a:pt x="2564" y="4273"/>
                    <a:pt x="2639" y="4236"/>
                    <a:pt x="2702" y="4185"/>
                  </a:cubicBezTo>
                  <a:cubicBezTo>
                    <a:pt x="2746" y="4285"/>
                    <a:pt x="2802" y="4373"/>
                    <a:pt x="2902" y="4436"/>
                  </a:cubicBezTo>
                  <a:cubicBezTo>
                    <a:pt x="2877" y="4454"/>
                    <a:pt x="2853" y="4454"/>
                    <a:pt x="2827" y="4461"/>
                  </a:cubicBezTo>
                  <a:cubicBezTo>
                    <a:pt x="2775" y="4471"/>
                    <a:pt x="2723" y="4476"/>
                    <a:pt x="2672" y="4476"/>
                  </a:cubicBezTo>
                  <a:cubicBezTo>
                    <a:pt x="2629" y="4476"/>
                    <a:pt x="2587" y="4473"/>
                    <a:pt x="2544" y="4467"/>
                  </a:cubicBezTo>
                  <a:cubicBezTo>
                    <a:pt x="2408" y="4454"/>
                    <a:pt x="2275" y="4424"/>
                    <a:pt x="2144" y="4404"/>
                  </a:cubicBezTo>
                  <a:cubicBezTo>
                    <a:pt x="2032" y="4392"/>
                    <a:pt x="1919" y="4379"/>
                    <a:pt x="1806" y="4373"/>
                  </a:cubicBezTo>
                  <a:cubicBezTo>
                    <a:pt x="1791" y="4372"/>
                    <a:pt x="1776" y="4372"/>
                    <a:pt x="1761" y="4372"/>
                  </a:cubicBezTo>
                  <a:cubicBezTo>
                    <a:pt x="1625" y="4372"/>
                    <a:pt x="1490" y="4395"/>
                    <a:pt x="1355" y="4416"/>
                  </a:cubicBezTo>
                  <a:cubicBezTo>
                    <a:pt x="1214" y="4445"/>
                    <a:pt x="1072" y="4468"/>
                    <a:pt x="926" y="4468"/>
                  </a:cubicBezTo>
                  <a:cubicBezTo>
                    <a:pt x="910" y="4468"/>
                    <a:pt x="894" y="4468"/>
                    <a:pt x="878" y="4467"/>
                  </a:cubicBezTo>
                  <a:cubicBezTo>
                    <a:pt x="834" y="4461"/>
                    <a:pt x="785" y="4454"/>
                    <a:pt x="739" y="4436"/>
                  </a:cubicBezTo>
                  <a:cubicBezTo>
                    <a:pt x="727" y="4430"/>
                    <a:pt x="709" y="4424"/>
                    <a:pt x="696" y="4398"/>
                  </a:cubicBezTo>
                  <a:cubicBezTo>
                    <a:pt x="727" y="4367"/>
                    <a:pt x="765" y="4355"/>
                    <a:pt x="803" y="4355"/>
                  </a:cubicBezTo>
                  <a:cubicBezTo>
                    <a:pt x="935" y="4341"/>
                    <a:pt x="1054" y="4317"/>
                    <a:pt x="1173" y="4266"/>
                  </a:cubicBezTo>
                  <a:cubicBezTo>
                    <a:pt x="1198" y="4254"/>
                    <a:pt x="1222" y="4248"/>
                    <a:pt x="1248" y="4236"/>
                  </a:cubicBezTo>
                  <a:cubicBezTo>
                    <a:pt x="1367" y="4198"/>
                    <a:pt x="1479" y="4173"/>
                    <a:pt x="1604" y="4167"/>
                  </a:cubicBezTo>
                  <a:cubicBezTo>
                    <a:pt x="1615" y="4166"/>
                    <a:pt x="1626" y="4165"/>
                    <a:pt x="1636" y="4165"/>
                  </a:cubicBezTo>
                  <a:close/>
                  <a:moveTo>
                    <a:pt x="4137" y="3017"/>
                  </a:moveTo>
                  <a:cubicBezTo>
                    <a:pt x="4215" y="3017"/>
                    <a:pt x="4285" y="3049"/>
                    <a:pt x="4343" y="3108"/>
                  </a:cubicBezTo>
                  <a:cubicBezTo>
                    <a:pt x="4407" y="3169"/>
                    <a:pt x="4438" y="3245"/>
                    <a:pt x="4450" y="3333"/>
                  </a:cubicBezTo>
                  <a:cubicBezTo>
                    <a:pt x="4482" y="3458"/>
                    <a:pt x="4444" y="3583"/>
                    <a:pt x="4407" y="3702"/>
                  </a:cubicBezTo>
                  <a:cubicBezTo>
                    <a:pt x="4363" y="3866"/>
                    <a:pt x="4274" y="4003"/>
                    <a:pt x="4155" y="4129"/>
                  </a:cubicBezTo>
                  <a:cubicBezTo>
                    <a:pt x="3973" y="4317"/>
                    <a:pt x="3755" y="4430"/>
                    <a:pt x="3498" y="4474"/>
                  </a:cubicBezTo>
                  <a:cubicBezTo>
                    <a:pt x="3447" y="4478"/>
                    <a:pt x="3396" y="4487"/>
                    <a:pt x="3352" y="4487"/>
                  </a:cubicBezTo>
                  <a:cubicBezTo>
                    <a:pt x="3342" y="4487"/>
                    <a:pt x="3332" y="4487"/>
                    <a:pt x="3322" y="4486"/>
                  </a:cubicBezTo>
                  <a:cubicBezTo>
                    <a:pt x="3309" y="4486"/>
                    <a:pt x="3296" y="4486"/>
                    <a:pt x="3284" y="4486"/>
                  </a:cubicBezTo>
                  <a:cubicBezTo>
                    <a:pt x="3175" y="4486"/>
                    <a:pt x="3080" y="4464"/>
                    <a:pt x="2990" y="4436"/>
                  </a:cubicBezTo>
                  <a:cubicBezTo>
                    <a:pt x="2934" y="4416"/>
                    <a:pt x="2883" y="4386"/>
                    <a:pt x="2839" y="4341"/>
                  </a:cubicBezTo>
                  <a:cubicBezTo>
                    <a:pt x="2764" y="4260"/>
                    <a:pt x="2720" y="4167"/>
                    <a:pt x="2702" y="4054"/>
                  </a:cubicBezTo>
                  <a:cubicBezTo>
                    <a:pt x="2695" y="3979"/>
                    <a:pt x="2702" y="3915"/>
                    <a:pt x="2720" y="3852"/>
                  </a:cubicBezTo>
                  <a:cubicBezTo>
                    <a:pt x="2778" y="3658"/>
                    <a:pt x="2896" y="3508"/>
                    <a:pt x="3078" y="3415"/>
                  </a:cubicBezTo>
                  <a:cubicBezTo>
                    <a:pt x="3215" y="3345"/>
                    <a:pt x="3360" y="3288"/>
                    <a:pt x="3516" y="3264"/>
                  </a:cubicBezTo>
                  <a:cubicBezTo>
                    <a:pt x="3536" y="3258"/>
                    <a:pt x="3554" y="3251"/>
                    <a:pt x="3567" y="3239"/>
                  </a:cubicBezTo>
                  <a:cubicBezTo>
                    <a:pt x="3579" y="3227"/>
                    <a:pt x="3591" y="3213"/>
                    <a:pt x="3611" y="3201"/>
                  </a:cubicBezTo>
                  <a:cubicBezTo>
                    <a:pt x="3673" y="3132"/>
                    <a:pt x="3761" y="3094"/>
                    <a:pt x="3855" y="3088"/>
                  </a:cubicBezTo>
                  <a:cubicBezTo>
                    <a:pt x="3906" y="3082"/>
                    <a:pt x="3955" y="3070"/>
                    <a:pt x="3999" y="3051"/>
                  </a:cubicBezTo>
                  <a:cubicBezTo>
                    <a:pt x="4025" y="3045"/>
                    <a:pt x="4043" y="3033"/>
                    <a:pt x="4068" y="3025"/>
                  </a:cubicBezTo>
                  <a:cubicBezTo>
                    <a:pt x="4092" y="3020"/>
                    <a:pt x="4115" y="3017"/>
                    <a:pt x="4137" y="3017"/>
                  </a:cubicBezTo>
                  <a:close/>
                  <a:moveTo>
                    <a:pt x="5480" y="3964"/>
                  </a:moveTo>
                  <a:cubicBezTo>
                    <a:pt x="5489" y="3964"/>
                    <a:pt x="5499" y="3965"/>
                    <a:pt x="5509" y="3965"/>
                  </a:cubicBezTo>
                  <a:cubicBezTo>
                    <a:pt x="5685" y="3979"/>
                    <a:pt x="5816" y="4060"/>
                    <a:pt x="5899" y="4210"/>
                  </a:cubicBezTo>
                  <a:cubicBezTo>
                    <a:pt x="5923" y="4248"/>
                    <a:pt x="5936" y="4292"/>
                    <a:pt x="5936" y="4335"/>
                  </a:cubicBezTo>
                  <a:cubicBezTo>
                    <a:pt x="5929" y="4392"/>
                    <a:pt x="5942" y="4448"/>
                    <a:pt x="5923" y="4511"/>
                  </a:cubicBezTo>
                  <a:cubicBezTo>
                    <a:pt x="5917" y="4517"/>
                    <a:pt x="5917" y="4529"/>
                    <a:pt x="5911" y="4543"/>
                  </a:cubicBezTo>
                  <a:cubicBezTo>
                    <a:pt x="5901" y="4557"/>
                    <a:pt x="5890" y="4569"/>
                    <a:pt x="5874" y="4569"/>
                  </a:cubicBezTo>
                  <a:cubicBezTo>
                    <a:pt x="5870" y="4569"/>
                    <a:pt x="5866" y="4568"/>
                    <a:pt x="5861" y="4567"/>
                  </a:cubicBezTo>
                  <a:cubicBezTo>
                    <a:pt x="5842" y="4561"/>
                    <a:pt x="5824" y="4555"/>
                    <a:pt x="5804" y="4543"/>
                  </a:cubicBezTo>
                  <a:cubicBezTo>
                    <a:pt x="5735" y="4517"/>
                    <a:pt x="5660" y="4486"/>
                    <a:pt x="5590" y="4461"/>
                  </a:cubicBezTo>
                  <a:cubicBezTo>
                    <a:pt x="5495" y="4430"/>
                    <a:pt x="5399" y="4415"/>
                    <a:pt x="5299" y="4415"/>
                  </a:cubicBezTo>
                  <a:cubicBezTo>
                    <a:pt x="5282" y="4415"/>
                    <a:pt x="5264" y="4415"/>
                    <a:pt x="5246" y="4416"/>
                  </a:cubicBezTo>
                  <a:cubicBezTo>
                    <a:pt x="5008" y="4436"/>
                    <a:pt x="4783" y="4517"/>
                    <a:pt x="4563" y="4604"/>
                  </a:cubicBezTo>
                  <a:cubicBezTo>
                    <a:pt x="4419" y="4662"/>
                    <a:pt x="4282" y="4731"/>
                    <a:pt x="4143" y="4800"/>
                  </a:cubicBezTo>
                  <a:cubicBezTo>
                    <a:pt x="4043" y="4850"/>
                    <a:pt x="3936" y="4893"/>
                    <a:pt x="3817" y="4919"/>
                  </a:cubicBezTo>
                  <a:cubicBezTo>
                    <a:pt x="3766" y="4931"/>
                    <a:pt x="3716" y="4937"/>
                    <a:pt x="3665" y="4937"/>
                  </a:cubicBezTo>
                  <a:cubicBezTo>
                    <a:pt x="3585" y="4937"/>
                    <a:pt x="3505" y="4921"/>
                    <a:pt x="3429" y="4887"/>
                  </a:cubicBezTo>
                  <a:cubicBezTo>
                    <a:pt x="3372" y="4862"/>
                    <a:pt x="3342" y="4830"/>
                    <a:pt x="3316" y="4780"/>
                  </a:cubicBezTo>
                  <a:cubicBezTo>
                    <a:pt x="3397" y="4705"/>
                    <a:pt x="3460" y="4624"/>
                    <a:pt x="3473" y="4511"/>
                  </a:cubicBezTo>
                  <a:cubicBezTo>
                    <a:pt x="3498" y="4492"/>
                    <a:pt x="3522" y="4499"/>
                    <a:pt x="3548" y="4492"/>
                  </a:cubicBezTo>
                  <a:cubicBezTo>
                    <a:pt x="3718" y="4461"/>
                    <a:pt x="3868" y="4398"/>
                    <a:pt x="4005" y="4298"/>
                  </a:cubicBezTo>
                  <a:cubicBezTo>
                    <a:pt x="4011" y="4298"/>
                    <a:pt x="4019" y="4292"/>
                    <a:pt x="4025" y="4292"/>
                  </a:cubicBezTo>
                  <a:cubicBezTo>
                    <a:pt x="4068" y="4317"/>
                    <a:pt x="4118" y="4335"/>
                    <a:pt x="4169" y="4355"/>
                  </a:cubicBezTo>
                  <a:cubicBezTo>
                    <a:pt x="4221" y="4370"/>
                    <a:pt x="4273" y="4376"/>
                    <a:pt x="4325" y="4376"/>
                  </a:cubicBezTo>
                  <a:cubicBezTo>
                    <a:pt x="4379" y="4376"/>
                    <a:pt x="4434" y="4370"/>
                    <a:pt x="4488" y="4361"/>
                  </a:cubicBezTo>
                  <a:cubicBezTo>
                    <a:pt x="4531" y="4355"/>
                    <a:pt x="4583" y="4341"/>
                    <a:pt x="4626" y="4329"/>
                  </a:cubicBezTo>
                  <a:cubicBezTo>
                    <a:pt x="4814" y="4285"/>
                    <a:pt x="4983" y="4191"/>
                    <a:pt x="5133" y="4066"/>
                  </a:cubicBezTo>
                  <a:cubicBezTo>
                    <a:pt x="5159" y="4040"/>
                    <a:pt x="5184" y="4028"/>
                    <a:pt x="5214" y="4016"/>
                  </a:cubicBezTo>
                  <a:cubicBezTo>
                    <a:pt x="5300" y="3988"/>
                    <a:pt x="5390" y="3964"/>
                    <a:pt x="5480" y="3964"/>
                  </a:cubicBezTo>
                  <a:close/>
                  <a:moveTo>
                    <a:pt x="1767" y="4406"/>
                  </a:moveTo>
                  <a:cubicBezTo>
                    <a:pt x="1795" y="4406"/>
                    <a:pt x="1822" y="4408"/>
                    <a:pt x="1850" y="4410"/>
                  </a:cubicBezTo>
                  <a:cubicBezTo>
                    <a:pt x="2038" y="4424"/>
                    <a:pt x="2226" y="4448"/>
                    <a:pt x="2414" y="4486"/>
                  </a:cubicBezTo>
                  <a:cubicBezTo>
                    <a:pt x="2485" y="4497"/>
                    <a:pt x="2561" y="4507"/>
                    <a:pt x="2635" y="4507"/>
                  </a:cubicBezTo>
                  <a:cubicBezTo>
                    <a:pt x="2651" y="4507"/>
                    <a:pt x="2667" y="4506"/>
                    <a:pt x="2683" y="4505"/>
                  </a:cubicBezTo>
                  <a:cubicBezTo>
                    <a:pt x="2770" y="4505"/>
                    <a:pt x="2859" y="4499"/>
                    <a:pt x="2940" y="4454"/>
                  </a:cubicBezTo>
                  <a:cubicBezTo>
                    <a:pt x="3062" y="4494"/>
                    <a:pt x="3191" y="4517"/>
                    <a:pt x="3322" y="4517"/>
                  </a:cubicBezTo>
                  <a:cubicBezTo>
                    <a:pt x="3360" y="4517"/>
                    <a:pt x="3397" y="4515"/>
                    <a:pt x="3435" y="4511"/>
                  </a:cubicBezTo>
                  <a:cubicBezTo>
                    <a:pt x="3441" y="4523"/>
                    <a:pt x="3441" y="4529"/>
                    <a:pt x="3435" y="4543"/>
                  </a:cubicBezTo>
                  <a:cubicBezTo>
                    <a:pt x="3409" y="4642"/>
                    <a:pt x="3348" y="4711"/>
                    <a:pt x="3272" y="4774"/>
                  </a:cubicBezTo>
                  <a:cubicBezTo>
                    <a:pt x="3128" y="4881"/>
                    <a:pt x="2972" y="4950"/>
                    <a:pt x="2796" y="4988"/>
                  </a:cubicBezTo>
                  <a:cubicBezTo>
                    <a:pt x="2723" y="5002"/>
                    <a:pt x="2649" y="5008"/>
                    <a:pt x="2575" y="5008"/>
                  </a:cubicBezTo>
                  <a:cubicBezTo>
                    <a:pt x="2523" y="5008"/>
                    <a:pt x="2471" y="5005"/>
                    <a:pt x="2420" y="5000"/>
                  </a:cubicBezTo>
                  <a:cubicBezTo>
                    <a:pt x="2194" y="4980"/>
                    <a:pt x="1988" y="4913"/>
                    <a:pt x="1780" y="4838"/>
                  </a:cubicBezTo>
                  <a:cubicBezTo>
                    <a:pt x="1543" y="4749"/>
                    <a:pt x="1304" y="4662"/>
                    <a:pt x="1066" y="4580"/>
                  </a:cubicBezTo>
                  <a:cubicBezTo>
                    <a:pt x="997" y="4555"/>
                    <a:pt x="915" y="4537"/>
                    <a:pt x="846" y="4511"/>
                  </a:cubicBezTo>
                  <a:cubicBezTo>
                    <a:pt x="834" y="4505"/>
                    <a:pt x="822" y="4499"/>
                    <a:pt x="809" y="4492"/>
                  </a:cubicBezTo>
                  <a:cubicBezTo>
                    <a:pt x="822" y="4486"/>
                    <a:pt x="834" y="4486"/>
                    <a:pt x="846" y="4486"/>
                  </a:cubicBezTo>
                  <a:cubicBezTo>
                    <a:pt x="887" y="4493"/>
                    <a:pt x="929" y="4495"/>
                    <a:pt x="972" y="4495"/>
                  </a:cubicBezTo>
                  <a:cubicBezTo>
                    <a:pt x="1045" y="4495"/>
                    <a:pt x="1119" y="4487"/>
                    <a:pt x="1191" y="4480"/>
                  </a:cubicBezTo>
                  <a:cubicBezTo>
                    <a:pt x="1291" y="4461"/>
                    <a:pt x="1392" y="4442"/>
                    <a:pt x="1492" y="4430"/>
                  </a:cubicBezTo>
                  <a:cubicBezTo>
                    <a:pt x="1584" y="4419"/>
                    <a:pt x="1676" y="4406"/>
                    <a:pt x="1767" y="4406"/>
                  </a:cubicBezTo>
                  <a:close/>
                  <a:moveTo>
                    <a:pt x="5331" y="4447"/>
                  </a:moveTo>
                  <a:cubicBezTo>
                    <a:pt x="5461" y="4447"/>
                    <a:pt x="5583" y="4479"/>
                    <a:pt x="5711" y="4543"/>
                  </a:cubicBezTo>
                  <a:cubicBezTo>
                    <a:pt x="5660" y="4549"/>
                    <a:pt x="5610" y="4549"/>
                    <a:pt x="5566" y="4555"/>
                  </a:cubicBezTo>
                  <a:cubicBezTo>
                    <a:pt x="5491" y="4567"/>
                    <a:pt x="5422" y="4592"/>
                    <a:pt x="5359" y="4630"/>
                  </a:cubicBezTo>
                  <a:cubicBezTo>
                    <a:pt x="5202" y="4711"/>
                    <a:pt x="5058" y="4806"/>
                    <a:pt x="4907" y="4893"/>
                  </a:cubicBezTo>
                  <a:cubicBezTo>
                    <a:pt x="4733" y="5000"/>
                    <a:pt x="4557" y="5093"/>
                    <a:pt x="4369" y="5168"/>
                  </a:cubicBezTo>
                  <a:cubicBezTo>
                    <a:pt x="4274" y="5214"/>
                    <a:pt x="4169" y="5238"/>
                    <a:pt x="4062" y="5238"/>
                  </a:cubicBezTo>
                  <a:cubicBezTo>
                    <a:pt x="3961" y="5238"/>
                    <a:pt x="3855" y="5220"/>
                    <a:pt x="3761" y="5168"/>
                  </a:cubicBezTo>
                  <a:cubicBezTo>
                    <a:pt x="3648" y="5113"/>
                    <a:pt x="3542" y="5032"/>
                    <a:pt x="3447" y="4937"/>
                  </a:cubicBezTo>
                  <a:cubicBezTo>
                    <a:pt x="3447" y="4937"/>
                    <a:pt x="3447" y="4931"/>
                    <a:pt x="3441" y="4931"/>
                  </a:cubicBezTo>
                  <a:cubicBezTo>
                    <a:pt x="3448" y="4928"/>
                    <a:pt x="3453" y="4926"/>
                    <a:pt x="3457" y="4926"/>
                  </a:cubicBezTo>
                  <a:cubicBezTo>
                    <a:pt x="3460" y="4926"/>
                    <a:pt x="3463" y="4928"/>
                    <a:pt x="3466" y="4931"/>
                  </a:cubicBezTo>
                  <a:cubicBezTo>
                    <a:pt x="3534" y="4957"/>
                    <a:pt x="3603" y="4967"/>
                    <a:pt x="3671" y="4967"/>
                  </a:cubicBezTo>
                  <a:cubicBezTo>
                    <a:pt x="3734" y="4967"/>
                    <a:pt x="3798" y="4958"/>
                    <a:pt x="3861" y="4943"/>
                  </a:cubicBezTo>
                  <a:cubicBezTo>
                    <a:pt x="3955" y="4919"/>
                    <a:pt x="4037" y="4887"/>
                    <a:pt x="4118" y="4844"/>
                  </a:cubicBezTo>
                  <a:cubicBezTo>
                    <a:pt x="4225" y="4792"/>
                    <a:pt x="4337" y="4737"/>
                    <a:pt x="4450" y="4687"/>
                  </a:cubicBezTo>
                  <a:cubicBezTo>
                    <a:pt x="4638" y="4604"/>
                    <a:pt x="4832" y="4529"/>
                    <a:pt x="5034" y="4480"/>
                  </a:cubicBezTo>
                  <a:cubicBezTo>
                    <a:pt x="5121" y="4461"/>
                    <a:pt x="5208" y="4448"/>
                    <a:pt x="5297" y="4448"/>
                  </a:cubicBezTo>
                  <a:cubicBezTo>
                    <a:pt x="5308" y="4447"/>
                    <a:pt x="5320" y="4447"/>
                    <a:pt x="5331" y="4447"/>
                  </a:cubicBezTo>
                  <a:close/>
                  <a:moveTo>
                    <a:pt x="4241" y="0"/>
                  </a:moveTo>
                  <a:cubicBezTo>
                    <a:pt x="4227" y="0"/>
                    <a:pt x="4212" y="6"/>
                    <a:pt x="4193" y="17"/>
                  </a:cubicBezTo>
                  <a:cubicBezTo>
                    <a:pt x="4161" y="36"/>
                    <a:pt x="4137" y="68"/>
                    <a:pt x="4112" y="99"/>
                  </a:cubicBezTo>
                  <a:cubicBezTo>
                    <a:pt x="3981" y="262"/>
                    <a:pt x="3837" y="412"/>
                    <a:pt x="3692" y="563"/>
                  </a:cubicBezTo>
                  <a:cubicBezTo>
                    <a:pt x="3680" y="575"/>
                    <a:pt x="3673" y="588"/>
                    <a:pt x="3661" y="588"/>
                  </a:cubicBezTo>
                  <a:cubicBezTo>
                    <a:pt x="3655" y="563"/>
                    <a:pt x="3642" y="537"/>
                    <a:pt x="3629" y="513"/>
                  </a:cubicBezTo>
                  <a:cubicBezTo>
                    <a:pt x="3597" y="450"/>
                    <a:pt x="3560" y="381"/>
                    <a:pt x="3522" y="318"/>
                  </a:cubicBezTo>
                  <a:cubicBezTo>
                    <a:pt x="3516" y="306"/>
                    <a:pt x="3510" y="299"/>
                    <a:pt x="3504" y="287"/>
                  </a:cubicBezTo>
                  <a:cubicBezTo>
                    <a:pt x="3474" y="252"/>
                    <a:pt x="3440" y="234"/>
                    <a:pt x="3403" y="234"/>
                  </a:cubicBezTo>
                  <a:cubicBezTo>
                    <a:pt x="3380" y="234"/>
                    <a:pt x="3355" y="241"/>
                    <a:pt x="3328" y="256"/>
                  </a:cubicBezTo>
                  <a:cubicBezTo>
                    <a:pt x="3278" y="280"/>
                    <a:pt x="3241" y="318"/>
                    <a:pt x="3203" y="355"/>
                  </a:cubicBezTo>
                  <a:cubicBezTo>
                    <a:pt x="3122" y="444"/>
                    <a:pt x="3033" y="519"/>
                    <a:pt x="2934" y="588"/>
                  </a:cubicBezTo>
                  <a:cubicBezTo>
                    <a:pt x="2871" y="632"/>
                    <a:pt x="2815" y="688"/>
                    <a:pt x="2764" y="745"/>
                  </a:cubicBezTo>
                  <a:cubicBezTo>
                    <a:pt x="2746" y="763"/>
                    <a:pt x="2732" y="788"/>
                    <a:pt x="2714" y="806"/>
                  </a:cubicBezTo>
                  <a:cubicBezTo>
                    <a:pt x="2708" y="800"/>
                    <a:pt x="2702" y="800"/>
                    <a:pt x="2702" y="800"/>
                  </a:cubicBezTo>
                  <a:cubicBezTo>
                    <a:pt x="2590" y="682"/>
                    <a:pt x="2457" y="588"/>
                    <a:pt x="2313" y="506"/>
                  </a:cubicBezTo>
                  <a:cubicBezTo>
                    <a:pt x="2200" y="450"/>
                    <a:pt x="2093" y="387"/>
                    <a:pt x="1988" y="312"/>
                  </a:cubicBezTo>
                  <a:cubicBezTo>
                    <a:pt x="1974" y="306"/>
                    <a:pt x="1962" y="293"/>
                    <a:pt x="1950" y="287"/>
                  </a:cubicBezTo>
                  <a:cubicBezTo>
                    <a:pt x="1933" y="281"/>
                    <a:pt x="1919" y="277"/>
                    <a:pt x="1907" y="277"/>
                  </a:cubicBezTo>
                  <a:cubicBezTo>
                    <a:pt x="1883" y="277"/>
                    <a:pt x="1866" y="291"/>
                    <a:pt x="1850" y="325"/>
                  </a:cubicBezTo>
                  <a:cubicBezTo>
                    <a:pt x="1830" y="363"/>
                    <a:pt x="1818" y="400"/>
                    <a:pt x="1806" y="444"/>
                  </a:cubicBezTo>
                  <a:cubicBezTo>
                    <a:pt x="1774" y="537"/>
                    <a:pt x="1737" y="632"/>
                    <a:pt x="1687" y="719"/>
                  </a:cubicBezTo>
                  <a:cubicBezTo>
                    <a:pt x="1618" y="844"/>
                    <a:pt x="1549" y="964"/>
                    <a:pt x="1529" y="1095"/>
                  </a:cubicBezTo>
                  <a:cubicBezTo>
                    <a:pt x="1386" y="1070"/>
                    <a:pt x="1266" y="1008"/>
                    <a:pt x="1173" y="907"/>
                  </a:cubicBezTo>
                  <a:cubicBezTo>
                    <a:pt x="1153" y="889"/>
                    <a:pt x="1135" y="876"/>
                    <a:pt x="1115" y="864"/>
                  </a:cubicBezTo>
                  <a:cubicBezTo>
                    <a:pt x="1103" y="852"/>
                    <a:pt x="1085" y="838"/>
                    <a:pt x="1066" y="838"/>
                  </a:cubicBezTo>
                  <a:cubicBezTo>
                    <a:pt x="1057" y="835"/>
                    <a:pt x="1048" y="834"/>
                    <a:pt x="1041" y="834"/>
                  </a:cubicBezTo>
                  <a:cubicBezTo>
                    <a:pt x="1017" y="834"/>
                    <a:pt x="1001" y="848"/>
                    <a:pt x="997" y="882"/>
                  </a:cubicBezTo>
                  <a:lnTo>
                    <a:pt x="997" y="927"/>
                  </a:lnTo>
                  <a:cubicBezTo>
                    <a:pt x="1003" y="970"/>
                    <a:pt x="1022" y="1014"/>
                    <a:pt x="1034" y="1058"/>
                  </a:cubicBezTo>
                  <a:cubicBezTo>
                    <a:pt x="1060" y="1115"/>
                    <a:pt x="1085" y="1170"/>
                    <a:pt x="1103" y="1228"/>
                  </a:cubicBezTo>
                  <a:cubicBezTo>
                    <a:pt x="1147" y="1384"/>
                    <a:pt x="1191" y="1534"/>
                    <a:pt x="1210" y="1691"/>
                  </a:cubicBezTo>
                  <a:cubicBezTo>
                    <a:pt x="1222" y="1766"/>
                    <a:pt x="1228" y="1835"/>
                    <a:pt x="1236" y="1904"/>
                  </a:cubicBezTo>
                  <a:cubicBezTo>
                    <a:pt x="1242" y="1954"/>
                    <a:pt x="1242" y="1998"/>
                    <a:pt x="1248" y="2047"/>
                  </a:cubicBezTo>
                  <a:cubicBezTo>
                    <a:pt x="1254" y="2160"/>
                    <a:pt x="1266" y="2280"/>
                    <a:pt x="1279" y="2393"/>
                  </a:cubicBezTo>
                  <a:cubicBezTo>
                    <a:pt x="1285" y="2461"/>
                    <a:pt x="1291" y="2524"/>
                    <a:pt x="1304" y="2587"/>
                  </a:cubicBezTo>
                  <a:cubicBezTo>
                    <a:pt x="1329" y="2732"/>
                    <a:pt x="1379" y="2863"/>
                    <a:pt x="1442" y="2995"/>
                  </a:cubicBezTo>
                  <a:cubicBezTo>
                    <a:pt x="1448" y="3007"/>
                    <a:pt x="1461" y="3019"/>
                    <a:pt x="1454" y="3039"/>
                  </a:cubicBezTo>
                  <a:cubicBezTo>
                    <a:pt x="1436" y="3013"/>
                    <a:pt x="1416" y="2995"/>
                    <a:pt x="1398" y="2975"/>
                  </a:cubicBezTo>
                  <a:cubicBezTo>
                    <a:pt x="1266" y="2819"/>
                    <a:pt x="1129" y="2669"/>
                    <a:pt x="973" y="2536"/>
                  </a:cubicBezTo>
                  <a:cubicBezTo>
                    <a:pt x="803" y="2380"/>
                    <a:pt x="609" y="2267"/>
                    <a:pt x="389" y="2205"/>
                  </a:cubicBezTo>
                  <a:cubicBezTo>
                    <a:pt x="296" y="2180"/>
                    <a:pt x="207" y="2154"/>
                    <a:pt x="108" y="2154"/>
                  </a:cubicBezTo>
                  <a:cubicBezTo>
                    <a:pt x="82" y="2154"/>
                    <a:pt x="63" y="2160"/>
                    <a:pt x="39" y="2174"/>
                  </a:cubicBezTo>
                  <a:cubicBezTo>
                    <a:pt x="7" y="2192"/>
                    <a:pt x="1" y="2223"/>
                    <a:pt x="7" y="2261"/>
                  </a:cubicBezTo>
                  <a:cubicBezTo>
                    <a:pt x="13" y="2286"/>
                    <a:pt x="32" y="2299"/>
                    <a:pt x="51" y="2318"/>
                  </a:cubicBezTo>
                  <a:cubicBezTo>
                    <a:pt x="151" y="2423"/>
                    <a:pt x="251" y="2530"/>
                    <a:pt x="339" y="2643"/>
                  </a:cubicBezTo>
                  <a:cubicBezTo>
                    <a:pt x="508" y="2869"/>
                    <a:pt x="672" y="3094"/>
                    <a:pt x="815" y="3333"/>
                  </a:cubicBezTo>
                  <a:cubicBezTo>
                    <a:pt x="921" y="3514"/>
                    <a:pt x="1048" y="3684"/>
                    <a:pt x="1210" y="3822"/>
                  </a:cubicBezTo>
                  <a:cubicBezTo>
                    <a:pt x="1335" y="3928"/>
                    <a:pt x="1467" y="4040"/>
                    <a:pt x="1612" y="4123"/>
                  </a:cubicBezTo>
                  <a:cubicBezTo>
                    <a:pt x="1618" y="4123"/>
                    <a:pt x="1624" y="4129"/>
                    <a:pt x="1630" y="4135"/>
                  </a:cubicBezTo>
                  <a:cubicBezTo>
                    <a:pt x="1598" y="4135"/>
                    <a:pt x="1567" y="4135"/>
                    <a:pt x="1537" y="4141"/>
                  </a:cubicBezTo>
                  <a:cubicBezTo>
                    <a:pt x="1404" y="4161"/>
                    <a:pt x="1279" y="4185"/>
                    <a:pt x="1153" y="4236"/>
                  </a:cubicBezTo>
                  <a:cubicBezTo>
                    <a:pt x="1097" y="4260"/>
                    <a:pt x="1040" y="4279"/>
                    <a:pt x="985" y="4298"/>
                  </a:cubicBezTo>
                  <a:cubicBezTo>
                    <a:pt x="915" y="4311"/>
                    <a:pt x="852" y="4311"/>
                    <a:pt x="791" y="4323"/>
                  </a:cubicBezTo>
                  <a:cubicBezTo>
                    <a:pt x="753" y="4329"/>
                    <a:pt x="715" y="4335"/>
                    <a:pt x="690" y="4361"/>
                  </a:cubicBezTo>
                  <a:cubicBezTo>
                    <a:pt x="658" y="4386"/>
                    <a:pt x="652" y="4410"/>
                    <a:pt x="684" y="4442"/>
                  </a:cubicBezTo>
                  <a:cubicBezTo>
                    <a:pt x="696" y="4461"/>
                    <a:pt x="715" y="4474"/>
                    <a:pt x="739" y="4492"/>
                  </a:cubicBezTo>
                  <a:cubicBezTo>
                    <a:pt x="791" y="4523"/>
                    <a:pt x="852" y="4549"/>
                    <a:pt x="909" y="4567"/>
                  </a:cubicBezTo>
                  <a:cubicBezTo>
                    <a:pt x="1153" y="4642"/>
                    <a:pt x="1398" y="4731"/>
                    <a:pt x="1636" y="4824"/>
                  </a:cubicBezTo>
                  <a:cubicBezTo>
                    <a:pt x="1887" y="4919"/>
                    <a:pt x="2138" y="5006"/>
                    <a:pt x="2414" y="5032"/>
                  </a:cubicBezTo>
                  <a:cubicBezTo>
                    <a:pt x="2468" y="5039"/>
                    <a:pt x="2523" y="5042"/>
                    <a:pt x="2578" y="5042"/>
                  </a:cubicBezTo>
                  <a:cubicBezTo>
                    <a:pt x="2617" y="5042"/>
                    <a:pt x="2656" y="5040"/>
                    <a:pt x="2695" y="5038"/>
                  </a:cubicBezTo>
                  <a:cubicBezTo>
                    <a:pt x="2845" y="5018"/>
                    <a:pt x="2984" y="4974"/>
                    <a:pt x="3116" y="4905"/>
                  </a:cubicBezTo>
                  <a:cubicBezTo>
                    <a:pt x="3128" y="4899"/>
                    <a:pt x="3140" y="4893"/>
                    <a:pt x="3160" y="4893"/>
                  </a:cubicBezTo>
                  <a:cubicBezTo>
                    <a:pt x="3166" y="4913"/>
                    <a:pt x="3166" y="4925"/>
                    <a:pt x="3166" y="4943"/>
                  </a:cubicBezTo>
                  <a:cubicBezTo>
                    <a:pt x="3166" y="5119"/>
                    <a:pt x="3166" y="5295"/>
                    <a:pt x="3172" y="5469"/>
                  </a:cubicBezTo>
                  <a:cubicBezTo>
                    <a:pt x="3178" y="5726"/>
                    <a:pt x="3178" y="5576"/>
                    <a:pt x="3184" y="5833"/>
                  </a:cubicBezTo>
                  <a:cubicBezTo>
                    <a:pt x="3184" y="5902"/>
                    <a:pt x="3178" y="5972"/>
                    <a:pt x="3178" y="6033"/>
                  </a:cubicBezTo>
                  <a:cubicBezTo>
                    <a:pt x="3178" y="6278"/>
                    <a:pt x="3166" y="6122"/>
                    <a:pt x="3166" y="6360"/>
                  </a:cubicBezTo>
                  <a:lnTo>
                    <a:pt x="3166" y="6391"/>
                  </a:lnTo>
                  <a:cubicBezTo>
                    <a:pt x="3154" y="6573"/>
                    <a:pt x="3146" y="6755"/>
                    <a:pt x="3134" y="6936"/>
                  </a:cubicBezTo>
                  <a:cubicBezTo>
                    <a:pt x="3128" y="7025"/>
                    <a:pt x="3128" y="7106"/>
                    <a:pt x="3122" y="7187"/>
                  </a:cubicBezTo>
                  <a:cubicBezTo>
                    <a:pt x="3116" y="7244"/>
                    <a:pt x="3116" y="7300"/>
                    <a:pt x="3109" y="7349"/>
                  </a:cubicBezTo>
                  <a:cubicBezTo>
                    <a:pt x="3102" y="7444"/>
                    <a:pt x="3090" y="7537"/>
                    <a:pt x="3084" y="7638"/>
                  </a:cubicBezTo>
                  <a:cubicBezTo>
                    <a:pt x="3084" y="7650"/>
                    <a:pt x="3078" y="7670"/>
                    <a:pt x="3084" y="7688"/>
                  </a:cubicBezTo>
                  <a:cubicBezTo>
                    <a:pt x="3109" y="7682"/>
                    <a:pt x="3116" y="7664"/>
                    <a:pt x="3116" y="7638"/>
                  </a:cubicBezTo>
                  <a:cubicBezTo>
                    <a:pt x="3122" y="7537"/>
                    <a:pt x="3134" y="7444"/>
                    <a:pt x="3140" y="7343"/>
                  </a:cubicBezTo>
                  <a:cubicBezTo>
                    <a:pt x="3160" y="7106"/>
                    <a:pt x="3172" y="6874"/>
                    <a:pt x="3184" y="6635"/>
                  </a:cubicBezTo>
                  <a:cubicBezTo>
                    <a:pt x="3191" y="6454"/>
                    <a:pt x="3197" y="6272"/>
                    <a:pt x="3203" y="6084"/>
                  </a:cubicBezTo>
                  <a:cubicBezTo>
                    <a:pt x="3205" y="6036"/>
                    <a:pt x="3206" y="6022"/>
                    <a:pt x="3207" y="6022"/>
                  </a:cubicBezTo>
                  <a:cubicBezTo>
                    <a:pt x="3208" y="6022"/>
                    <a:pt x="3209" y="6049"/>
                    <a:pt x="3209" y="6049"/>
                  </a:cubicBezTo>
                  <a:cubicBezTo>
                    <a:pt x="3209" y="6049"/>
                    <a:pt x="3209" y="6035"/>
                    <a:pt x="3209" y="5984"/>
                  </a:cubicBezTo>
                  <a:cubicBezTo>
                    <a:pt x="3215" y="5839"/>
                    <a:pt x="3215" y="5972"/>
                    <a:pt x="3209" y="5821"/>
                  </a:cubicBezTo>
                  <a:cubicBezTo>
                    <a:pt x="3203" y="5558"/>
                    <a:pt x="3203" y="5414"/>
                    <a:pt x="3197" y="5150"/>
                  </a:cubicBezTo>
                  <a:cubicBezTo>
                    <a:pt x="3197" y="5107"/>
                    <a:pt x="3203" y="5069"/>
                    <a:pt x="3235" y="5032"/>
                  </a:cubicBezTo>
                  <a:cubicBezTo>
                    <a:pt x="3235" y="5038"/>
                    <a:pt x="3241" y="5050"/>
                    <a:pt x="3241" y="5056"/>
                  </a:cubicBezTo>
                  <a:cubicBezTo>
                    <a:pt x="3247" y="5251"/>
                    <a:pt x="3253" y="5326"/>
                    <a:pt x="3253" y="5520"/>
                  </a:cubicBezTo>
                  <a:cubicBezTo>
                    <a:pt x="3259" y="5946"/>
                    <a:pt x="3266" y="5683"/>
                    <a:pt x="3247" y="6103"/>
                  </a:cubicBezTo>
                  <a:cubicBezTo>
                    <a:pt x="3247" y="6266"/>
                    <a:pt x="3241" y="6423"/>
                    <a:pt x="3235" y="6585"/>
                  </a:cubicBezTo>
                  <a:cubicBezTo>
                    <a:pt x="3229" y="6767"/>
                    <a:pt x="3215" y="6949"/>
                    <a:pt x="3209" y="7137"/>
                  </a:cubicBezTo>
                  <a:cubicBezTo>
                    <a:pt x="3197" y="7262"/>
                    <a:pt x="3191" y="7387"/>
                    <a:pt x="3178" y="7513"/>
                  </a:cubicBezTo>
                  <a:cubicBezTo>
                    <a:pt x="3178" y="7537"/>
                    <a:pt x="3172" y="7569"/>
                    <a:pt x="3178" y="7601"/>
                  </a:cubicBezTo>
                  <a:cubicBezTo>
                    <a:pt x="3197" y="7589"/>
                    <a:pt x="3203" y="7569"/>
                    <a:pt x="3209" y="7545"/>
                  </a:cubicBezTo>
                  <a:cubicBezTo>
                    <a:pt x="3215" y="7425"/>
                    <a:pt x="3229" y="7306"/>
                    <a:pt x="3235" y="7193"/>
                  </a:cubicBezTo>
                  <a:cubicBezTo>
                    <a:pt x="3241" y="7074"/>
                    <a:pt x="3247" y="6955"/>
                    <a:pt x="3253" y="6837"/>
                  </a:cubicBezTo>
                  <a:cubicBezTo>
                    <a:pt x="3259" y="6686"/>
                    <a:pt x="3272" y="6530"/>
                    <a:pt x="3278" y="6379"/>
                  </a:cubicBezTo>
                  <a:cubicBezTo>
                    <a:pt x="3278" y="6272"/>
                    <a:pt x="3278" y="6166"/>
                    <a:pt x="3284" y="6059"/>
                  </a:cubicBezTo>
                  <a:cubicBezTo>
                    <a:pt x="3291" y="5833"/>
                    <a:pt x="3291" y="6015"/>
                    <a:pt x="3291" y="5790"/>
                  </a:cubicBezTo>
                  <a:cubicBezTo>
                    <a:pt x="3291" y="5420"/>
                    <a:pt x="3278" y="5457"/>
                    <a:pt x="3272" y="5093"/>
                  </a:cubicBezTo>
                  <a:lnTo>
                    <a:pt x="3272" y="5018"/>
                  </a:lnTo>
                  <a:cubicBezTo>
                    <a:pt x="3272" y="4956"/>
                    <a:pt x="3272" y="4899"/>
                    <a:pt x="3266" y="4838"/>
                  </a:cubicBezTo>
                  <a:cubicBezTo>
                    <a:pt x="3266" y="4824"/>
                    <a:pt x="3272" y="4806"/>
                    <a:pt x="3291" y="4806"/>
                  </a:cubicBezTo>
                  <a:cubicBezTo>
                    <a:pt x="3291" y="4806"/>
                    <a:pt x="3297" y="4806"/>
                    <a:pt x="3297" y="4812"/>
                  </a:cubicBezTo>
                  <a:cubicBezTo>
                    <a:pt x="3403" y="4956"/>
                    <a:pt x="3536" y="5075"/>
                    <a:pt x="3692" y="5168"/>
                  </a:cubicBezTo>
                  <a:cubicBezTo>
                    <a:pt x="3803" y="5235"/>
                    <a:pt x="3920" y="5268"/>
                    <a:pt x="4043" y="5268"/>
                  </a:cubicBezTo>
                  <a:cubicBezTo>
                    <a:pt x="4094" y="5268"/>
                    <a:pt x="4146" y="5262"/>
                    <a:pt x="4199" y="5251"/>
                  </a:cubicBezTo>
                  <a:cubicBezTo>
                    <a:pt x="4294" y="5238"/>
                    <a:pt x="4375" y="5200"/>
                    <a:pt x="4462" y="5162"/>
                  </a:cubicBezTo>
                  <a:cubicBezTo>
                    <a:pt x="4644" y="5087"/>
                    <a:pt x="4814" y="4988"/>
                    <a:pt x="4983" y="4887"/>
                  </a:cubicBezTo>
                  <a:cubicBezTo>
                    <a:pt x="5115" y="4806"/>
                    <a:pt x="5240" y="4731"/>
                    <a:pt x="5378" y="4656"/>
                  </a:cubicBezTo>
                  <a:cubicBezTo>
                    <a:pt x="5472" y="4604"/>
                    <a:pt x="5578" y="4580"/>
                    <a:pt x="5691" y="4580"/>
                  </a:cubicBezTo>
                  <a:cubicBezTo>
                    <a:pt x="5741" y="4580"/>
                    <a:pt x="5792" y="4586"/>
                    <a:pt x="5842" y="4598"/>
                  </a:cubicBezTo>
                  <a:cubicBezTo>
                    <a:pt x="5854" y="4601"/>
                    <a:pt x="5865" y="4602"/>
                    <a:pt x="5875" y="4602"/>
                  </a:cubicBezTo>
                  <a:cubicBezTo>
                    <a:pt x="5917" y="4602"/>
                    <a:pt x="5940" y="4579"/>
                    <a:pt x="5954" y="4523"/>
                  </a:cubicBezTo>
                  <a:cubicBezTo>
                    <a:pt x="5974" y="4442"/>
                    <a:pt x="5974" y="4355"/>
                    <a:pt x="5960" y="4266"/>
                  </a:cubicBezTo>
                  <a:cubicBezTo>
                    <a:pt x="5942" y="4173"/>
                    <a:pt x="5899" y="4078"/>
                    <a:pt x="5848" y="4003"/>
                  </a:cubicBezTo>
                  <a:cubicBezTo>
                    <a:pt x="5754" y="3872"/>
                    <a:pt x="5628" y="3797"/>
                    <a:pt x="5466" y="3791"/>
                  </a:cubicBezTo>
                  <a:lnTo>
                    <a:pt x="5428" y="3791"/>
                  </a:lnTo>
                  <a:cubicBezTo>
                    <a:pt x="5428" y="3777"/>
                    <a:pt x="5440" y="3771"/>
                    <a:pt x="5447" y="3765"/>
                  </a:cubicBezTo>
                  <a:cubicBezTo>
                    <a:pt x="5485" y="3715"/>
                    <a:pt x="5523" y="3672"/>
                    <a:pt x="5560" y="3627"/>
                  </a:cubicBezTo>
                  <a:cubicBezTo>
                    <a:pt x="5679" y="3470"/>
                    <a:pt x="5798" y="3314"/>
                    <a:pt x="5911" y="3151"/>
                  </a:cubicBezTo>
                  <a:cubicBezTo>
                    <a:pt x="6004" y="3013"/>
                    <a:pt x="6124" y="2888"/>
                    <a:pt x="6243" y="2762"/>
                  </a:cubicBezTo>
                  <a:cubicBezTo>
                    <a:pt x="6324" y="2669"/>
                    <a:pt x="6425" y="2593"/>
                    <a:pt x="6530" y="2530"/>
                  </a:cubicBezTo>
                  <a:cubicBezTo>
                    <a:pt x="6562" y="2518"/>
                    <a:pt x="6588" y="2506"/>
                    <a:pt x="6619" y="2493"/>
                  </a:cubicBezTo>
                  <a:cubicBezTo>
                    <a:pt x="6643" y="2474"/>
                    <a:pt x="6651" y="2461"/>
                    <a:pt x="6631" y="2437"/>
                  </a:cubicBezTo>
                  <a:cubicBezTo>
                    <a:pt x="6619" y="2423"/>
                    <a:pt x="6613" y="2417"/>
                    <a:pt x="6606" y="2411"/>
                  </a:cubicBezTo>
                  <a:cubicBezTo>
                    <a:pt x="6556" y="2374"/>
                    <a:pt x="6506" y="2342"/>
                    <a:pt x="6449" y="2318"/>
                  </a:cubicBezTo>
                  <a:cubicBezTo>
                    <a:pt x="6342" y="2280"/>
                    <a:pt x="6230" y="2267"/>
                    <a:pt x="6117" y="2267"/>
                  </a:cubicBezTo>
                  <a:cubicBezTo>
                    <a:pt x="5960" y="2267"/>
                    <a:pt x="5804" y="2299"/>
                    <a:pt x="5666" y="2374"/>
                  </a:cubicBezTo>
                  <a:cubicBezTo>
                    <a:pt x="5656" y="2378"/>
                    <a:pt x="5650" y="2388"/>
                    <a:pt x="5642" y="2388"/>
                  </a:cubicBezTo>
                  <a:cubicBezTo>
                    <a:pt x="5640" y="2388"/>
                    <a:pt x="5638" y="2387"/>
                    <a:pt x="5635" y="2386"/>
                  </a:cubicBezTo>
                  <a:lnTo>
                    <a:pt x="5628" y="2386"/>
                  </a:lnTo>
                  <a:cubicBezTo>
                    <a:pt x="5635" y="2368"/>
                    <a:pt x="5642" y="2348"/>
                    <a:pt x="5654" y="2330"/>
                  </a:cubicBezTo>
                  <a:cubicBezTo>
                    <a:pt x="5735" y="2148"/>
                    <a:pt x="5748" y="1948"/>
                    <a:pt x="5729" y="1754"/>
                  </a:cubicBezTo>
                  <a:cubicBezTo>
                    <a:pt x="5711" y="1628"/>
                    <a:pt x="5691" y="1503"/>
                    <a:pt x="5666" y="1378"/>
                  </a:cubicBezTo>
                  <a:cubicBezTo>
                    <a:pt x="5654" y="1321"/>
                    <a:pt x="5642" y="1258"/>
                    <a:pt x="5628" y="1202"/>
                  </a:cubicBezTo>
                  <a:cubicBezTo>
                    <a:pt x="5614" y="1149"/>
                    <a:pt x="5588" y="1125"/>
                    <a:pt x="5558" y="1125"/>
                  </a:cubicBezTo>
                  <a:cubicBezTo>
                    <a:pt x="5535" y="1125"/>
                    <a:pt x="5509" y="1139"/>
                    <a:pt x="5485" y="1164"/>
                  </a:cubicBezTo>
                  <a:cubicBezTo>
                    <a:pt x="5460" y="1190"/>
                    <a:pt x="5428" y="1214"/>
                    <a:pt x="5396" y="1240"/>
                  </a:cubicBezTo>
                  <a:cubicBezTo>
                    <a:pt x="5384" y="1246"/>
                    <a:pt x="5372" y="1258"/>
                    <a:pt x="5353" y="1265"/>
                  </a:cubicBezTo>
                  <a:cubicBezTo>
                    <a:pt x="5353" y="1228"/>
                    <a:pt x="5359" y="1190"/>
                    <a:pt x="5359" y="1158"/>
                  </a:cubicBezTo>
                  <a:cubicBezTo>
                    <a:pt x="5365" y="1052"/>
                    <a:pt x="5353" y="945"/>
                    <a:pt x="5341" y="844"/>
                  </a:cubicBezTo>
                  <a:cubicBezTo>
                    <a:pt x="5335" y="806"/>
                    <a:pt x="5327" y="769"/>
                    <a:pt x="5321" y="731"/>
                  </a:cubicBezTo>
                  <a:cubicBezTo>
                    <a:pt x="5311" y="693"/>
                    <a:pt x="5280" y="674"/>
                    <a:pt x="5244" y="674"/>
                  </a:cubicBezTo>
                  <a:cubicBezTo>
                    <a:pt x="5239" y="674"/>
                    <a:pt x="5233" y="675"/>
                    <a:pt x="5228" y="676"/>
                  </a:cubicBezTo>
                  <a:cubicBezTo>
                    <a:pt x="5214" y="682"/>
                    <a:pt x="5202" y="688"/>
                    <a:pt x="5190" y="688"/>
                  </a:cubicBezTo>
                  <a:cubicBezTo>
                    <a:pt x="5102" y="725"/>
                    <a:pt x="5014" y="757"/>
                    <a:pt x="4927" y="788"/>
                  </a:cubicBezTo>
                  <a:cubicBezTo>
                    <a:pt x="4826" y="820"/>
                    <a:pt x="4739" y="858"/>
                    <a:pt x="4664" y="933"/>
                  </a:cubicBezTo>
                  <a:cubicBezTo>
                    <a:pt x="4658" y="919"/>
                    <a:pt x="4650" y="907"/>
                    <a:pt x="4650" y="901"/>
                  </a:cubicBezTo>
                  <a:cubicBezTo>
                    <a:pt x="4613" y="769"/>
                    <a:pt x="4557" y="644"/>
                    <a:pt x="4500" y="513"/>
                  </a:cubicBezTo>
                  <a:cubicBezTo>
                    <a:pt x="4438" y="369"/>
                    <a:pt x="4363" y="230"/>
                    <a:pt x="4319" y="80"/>
                  </a:cubicBezTo>
                  <a:cubicBezTo>
                    <a:pt x="4312" y="68"/>
                    <a:pt x="4306" y="54"/>
                    <a:pt x="4300" y="48"/>
                  </a:cubicBezTo>
                  <a:cubicBezTo>
                    <a:pt x="4284" y="17"/>
                    <a:pt x="4265" y="0"/>
                    <a:pt x="424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8"/>
            <p:cNvSpPr/>
            <p:nvPr/>
          </p:nvSpPr>
          <p:spPr>
            <a:xfrm rot="10800000">
              <a:off x="8092374" y="663511"/>
              <a:ext cx="341530" cy="293791"/>
            </a:xfrm>
            <a:custGeom>
              <a:avLst/>
              <a:gdLst/>
              <a:ahLst/>
              <a:cxnLst/>
              <a:rect l="l" t="t" r="r" b="b"/>
              <a:pathLst>
                <a:path w="1574" h="1354" extrusionOk="0">
                  <a:moveTo>
                    <a:pt x="151" y="0"/>
                  </a:moveTo>
                  <a:cubicBezTo>
                    <a:pt x="137" y="20"/>
                    <a:pt x="131" y="32"/>
                    <a:pt x="125" y="44"/>
                  </a:cubicBezTo>
                  <a:cubicBezTo>
                    <a:pt x="32" y="251"/>
                    <a:pt x="0" y="457"/>
                    <a:pt x="19" y="683"/>
                  </a:cubicBezTo>
                  <a:cubicBezTo>
                    <a:pt x="32" y="802"/>
                    <a:pt x="38" y="922"/>
                    <a:pt x="50" y="1035"/>
                  </a:cubicBezTo>
                  <a:cubicBezTo>
                    <a:pt x="56" y="1073"/>
                    <a:pt x="70" y="1110"/>
                    <a:pt x="62" y="1148"/>
                  </a:cubicBezTo>
                  <a:cubicBezTo>
                    <a:pt x="56" y="1191"/>
                    <a:pt x="76" y="1216"/>
                    <a:pt x="113" y="1235"/>
                  </a:cubicBezTo>
                  <a:cubicBezTo>
                    <a:pt x="250" y="1304"/>
                    <a:pt x="395" y="1348"/>
                    <a:pt x="551" y="1354"/>
                  </a:cubicBezTo>
                  <a:cubicBezTo>
                    <a:pt x="701" y="1354"/>
                    <a:pt x="840" y="1328"/>
                    <a:pt x="984" y="1285"/>
                  </a:cubicBezTo>
                  <a:cubicBezTo>
                    <a:pt x="1166" y="1229"/>
                    <a:pt x="1354" y="1166"/>
                    <a:pt x="1536" y="1110"/>
                  </a:cubicBezTo>
                  <a:cubicBezTo>
                    <a:pt x="1548" y="1103"/>
                    <a:pt x="1566" y="1103"/>
                    <a:pt x="1574" y="1091"/>
                  </a:cubicBezTo>
                  <a:lnTo>
                    <a:pt x="1554" y="1091"/>
                  </a:lnTo>
                  <a:cubicBezTo>
                    <a:pt x="1378" y="1134"/>
                    <a:pt x="1204" y="1191"/>
                    <a:pt x="1034" y="1247"/>
                  </a:cubicBezTo>
                  <a:cubicBezTo>
                    <a:pt x="897" y="1291"/>
                    <a:pt x="759" y="1322"/>
                    <a:pt x="608" y="1328"/>
                  </a:cubicBezTo>
                  <a:cubicBezTo>
                    <a:pt x="489" y="1328"/>
                    <a:pt x="377" y="1310"/>
                    <a:pt x="264" y="1267"/>
                  </a:cubicBezTo>
                  <a:cubicBezTo>
                    <a:pt x="207" y="1241"/>
                    <a:pt x="145" y="1216"/>
                    <a:pt x="82" y="1191"/>
                  </a:cubicBezTo>
                  <a:cubicBezTo>
                    <a:pt x="82" y="1140"/>
                    <a:pt x="88" y="1097"/>
                    <a:pt x="82" y="1053"/>
                  </a:cubicBezTo>
                  <a:cubicBezTo>
                    <a:pt x="62" y="972"/>
                    <a:pt x="62" y="897"/>
                    <a:pt x="50" y="815"/>
                  </a:cubicBezTo>
                  <a:cubicBezTo>
                    <a:pt x="38" y="709"/>
                    <a:pt x="44" y="596"/>
                    <a:pt x="44" y="483"/>
                  </a:cubicBezTo>
                  <a:cubicBezTo>
                    <a:pt x="44" y="433"/>
                    <a:pt x="50" y="388"/>
                    <a:pt x="56" y="345"/>
                  </a:cubicBezTo>
                  <a:cubicBezTo>
                    <a:pt x="70" y="238"/>
                    <a:pt x="107" y="133"/>
                    <a:pt x="145" y="32"/>
                  </a:cubicBezTo>
                  <a:cubicBezTo>
                    <a:pt x="151" y="26"/>
                    <a:pt x="157" y="12"/>
                    <a:pt x="15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8"/>
            <p:cNvSpPr/>
            <p:nvPr/>
          </p:nvSpPr>
          <p:spPr>
            <a:xfrm rot="10800000">
              <a:off x="8051578" y="990074"/>
              <a:ext cx="183784" cy="354762"/>
            </a:xfrm>
            <a:custGeom>
              <a:avLst/>
              <a:gdLst/>
              <a:ahLst/>
              <a:cxnLst/>
              <a:rect l="l" t="t" r="r" b="b"/>
              <a:pathLst>
                <a:path w="847" h="1635" extrusionOk="0">
                  <a:moveTo>
                    <a:pt x="847" y="1"/>
                  </a:moveTo>
                  <a:lnTo>
                    <a:pt x="847" y="1"/>
                  </a:lnTo>
                  <a:cubicBezTo>
                    <a:pt x="833" y="19"/>
                    <a:pt x="821" y="38"/>
                    <a:pt x="809" y="56"/>
                  </a:cubicBezTo>
                  <a:cubicBezTo>
                    <a:pt x="721" y="219"/>
                    <a:pt x="639" y="389"/>
                    <a:pt x="576" y="571"/>
                  </a:cubicBezTo>
                  <a:cubicBezTo>
                    <a:pt x="489" y="828"/>
                    <a:pt x="382" y="1078"/>
                    <a:pt x="238" y="1309"/>
                  </a:cubicBezTo>
                  <a:cubicBezTo>
                    <a:pt x="176" y="1416"/>
                    <a:pt x="107" y="1517"/>
                    <a:pt x="12" y="1604"/>
                  </a:cubicBezTo>
                  <a:cubicBezTo>
                    <a:pt x="6" y="1610"/>
                    <a:pt x="0" y="1618"/>
                    <a:pt x="0" y="1630"/>
                  </a:cubicBezTo>
                  <a:cubicBezTo>
                    <a:pt x="6" y="1633"/>
                    <a:pt x="11" y="1634"/>
                    <a:pt x="15" y="1634"/>
                  </a:cubicBezTo>
                  <a:cubicBezTo>
                    <a:pt x="19" y="1634"/>
                    <a:pt x="23" y="1633"/>
                    <a:pt x="26" y="1630"/>
                  </a:cubicBezTo>
                  <a:cubicBezTo>
                    <a:pt x="38" y="1618"/>
                    <a:pt x="57" y="1604"/>
                    <a:pt x="69" y="1592"/>
                  </a:cubicBezTo>
                  <a:cubicBezTo>
                    <a:pt x="144" y="1517"/>
                    <a:pt x="200" y="1430"/>
                    <a:pt x="257" y="1335"/>
                  </a:cubicBezTo>
                  <a:cubicBezTo>
                    <a:pt x="370" y="1153"/>
                    <a:pt x="463" y="959"/>
                    <a:pt x="538" y="759"/>
                  </a:cubicBezTo>
                  <a:cubicBezTo>
                    <a:pt x="596" y="602"/>
                    <a:pt x="645" y="445"/>
                    <a:pt x="708" y="294"/>
                  </a:cubicBezTo>
                  <a:cubicBezTo>
                    <a:pt x="752" y="195"/>
                    <a:pt x="802" y="100"/>
                    <a:pt x="84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8"/>
            <p:cNvSpPr/>
            <p:nvPr/>
          </p:nvSpPr>
          <p:spPr>
            <a:xfrm rot="10800000">
              <a:off x="8575382" y="1103992"/>
              <a:ext cx="153624" cy="436564"/>
            </a:xfrm>
            <a:custGeom>
              <a:avLst/>
              <a:gdLst/>
              <a:ahLst/>
              <a:cxnLst/>
              <a:rect l="l" t="t" r="r" b="b"/>
              <a:pathLst>
                <a:path w="708" h="2012" extrusionOk="0">
                  <a:moveTo>
                    <a:pt x="7" y="0"/>
                  </a:moveTo>
                  <a:cubicBezTo>
                    <a:pt x="1" y="12"/>
                    <a:pt x="13" y="24"/>
                    <a:pt x="13" y="38"/>
                  </a:cubicBezTo>
                  <a:cubicBezTo>
                    <a:pt x="76" y="181"/>
                    <a:pt x="138" y="331"/>
                    <a:pt x="207" y="482"/>
                  </a:cubicBezTo>
                  <a:cubicBezTo>
                    <a:pt x="308" y="707"/>
                    <a:pt x="407" y="940"/>
                    <a:pt x="490" y="1178"/>
                  </a:cubicBezTo>
                  <a:cubicBezTo>
                    <a:pt x="551" y="1360"/>
                    <a:pt x="614" y="1548"/>
                    <a:pt x="652" y="1736"/>
                  </a:cubicBezTo>
                  <a:cubicBezTo>
                    <a:pt x="664" y="1829"/>
                    <a:pt x="678" y="1918"/>
                    <a:pt x="690" y="2011"/>
                  </a:cubicBezTo>
                  <a:cubicBezTo>
                    <a:pt x="702" y="2005"/>
                    <a:pt x="702" y="1999"/>
                    <a:pt x="702" y="1999"/>
                  </a:cubicBezTo>
                  <a:cubicBezTo>
                    <a:pt x="708" y="1986"/>
                    <a:pt x="708" y="1974"/>
                    <a:pt x="702" y="1962"/>
                  </a:cubicBezTo>
                  <a:cubicBezTo>
                    <a:pt x="690" y="1835"/>
                    <a:pt x="670" y="1711"/>
                    <a:pt x="640" y="1592"/>
                  </a:cubicBezTo>
                  <a:cubicBezTo>
                    <a:pt x="583" y="1354"/>
                    <a:pt x="502" y="1128"/>
                    <a:pt x="414" y="903"/>
                  </a:cubicBezTo>
                  <a:cubicBezTo>
                    <a:pt x="314" y="664"/>
                    <a:pt x="201" y="432"/>
                    <a:pt x="100" y="194"/>
                  </a:cubicBezTo>
                  <a:cubicBezTo>
                    <a:pt x="68" y="125"/>
                    <a:pt x="38" y="62"/>
                    <a:pt x="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8"/>
            <p:cNvSpPr/>
            <p:nvPr/>
          </p:nvSpPr>
          <p:spPr>
            <a:xfrm rot="10800000">
              <a:off x="8463635" y="636388"/>
              <a:ext cx="236945" cy="255602"/>
            </a:xfrm>
            <a:custGeom>
              <a:avLst/>
              <a:gdLst/>
              <a:ahLst/>
              <a:cxnLst/>
              <a:rect l="l" t="t" r="r" b="b"/>
              <a:pathLst>
                <a:path w="1092" h="1178" extrusionOk="0">
                  <a:moveTo>
                    <a:pt x="765" y="0"/>
                  </a:moveTo>
                  <a:cubicBezTo>
                    <a:pt x="747" y="81"/>
                    <a:pt x="741" y="162"/>
                    <a:pt x="747" y="245"/>
                  </a:cubicBezTo>
                  <a:cubicBezTo>
                    <a:pt x="747" y="326"/>
                    <a:pt x="759" y="414"/>
                    <a:pt x="784" y="495"/>
                  </a:cubicBezTo>
                  <a:cubicBezTo>
                    <a:pt x="834" y="671"/>
                    <a:pt x="903" y="833"/>
                    <a:pt x="1066" y="934"/>
                  </a:cubicBezTo>
                  <a:cubicBezTo>
                    <a:pt x="1060" y="960"/>
                    <a:pt x="1041" y="972"/>
                    <a:pt x="1022" y="990"/>
                  </a:cubicBezTo>
                  <a:cubicBezTo>
                    <a:pt x="984" y="1021"/>
                    <a:pt x="941" y="1047"/>
                    <a:pt x="897" y="1073"/>
                  </a:cubicBezTo>
                  <a:cubicBezTo>
                    <a:pt x="769" y="1137"/>
                    <a:pt x="635" y="1158"/>
                    <a:pt x="502" y="1158"/>
                  </a:cubicBezTo>
                  <a:cubicBezTo>
                    <a:pt x="467" y="1158"/>
                    <a:pt x="431" y="1156"/>
                    <a:pt x="396" y="1154"/>
                  </a:cubicBezTo>
                  <a:cubicBezTo>
                    <a:pt x="270" y="1140"/>
                    <a:pt x="151" y="1110"/>
                    <a:pt x="38" y="1065"/>
                  </a:cubicBezTo>
                  <a:cubicBezTo>
                    <a:pt x="28" y="1060"/>
                    <a:pt x="18" y="1051"/>
                    <a:pt x="8" y="1051"/>
                  </a:cubicBezTo>
                  <a:cubicBezTo>
                    <a:pt x="5" y="1051"/>
                    <a:pt x="3" y="1052"/>
                    <a:pt x="1" y="1053"/>
                  </a:cubicBezTo>
                  <a:cubicBezTo>
                    <a:pt x="1" y="1059"/>
                    <a:pt x="7" y="1059"/>
                    <a:pt x="7" y="1059"/>
                  </a:cubicBezTo>
                  <a:cubicBezTo>
                    <a:pt x="20" y="1065"/>
                    <a:pt x="32" y="1073"/>
                    <a:pt x="44" y="1079"/>
                  </a:cubicBezTo>
                  <a:cubicBezTo>
                    <a:pt x="189" y="1140"/>
                    <a:pt x="345" y="1178"/>
                    <a:pt x="509" y="1178"/>
                  </a:cubicBezTo>
                  <a:cubicBezTo>
                    <a:pt x="596" y="1178"/>
                    <a:pt x="689" y="1172"/>
                    <a:pt x="778" y="1140"/>
                  </a:cubicBezTo>
                  <a:cubicBezTo>
                    <a:pt x="903" y="1103"/>
                    <a:pt x="1004" y="1041"/>
                    <a:pt x="1091" y="934"/>
                  </a:cubicBezTo>
                  <a:cubicBezTo>
                    <a:pt x="1060" y="909"/>
                    <a:pt x="1035" y="890"/>
                    <a:pt x="1010" y="871"/>
                  </a:cubicBezTo>
                  <a:cubicBezTo>
                    <a:pt x="935" y="796"/>
                    <a:pt x="885" y="708"/>
                    <a:pt x="840" y="608"/>
                  </a:cubicBezTo>
                  <a:cubicBezTo>
                    <a:pt x="802" y="508"/>
                    <a:pt x="778" y="396"/>
                    <a:pt x="765" y="289"/>
                  </a:cubicBezTo>
                  <a:cubicBezTo>
                    <a:pt x="759" y="214"/>
                    <a:pt x="759" y="138"/>
                    <a:pt x="765" y="69"/>
                  </a:cubicBezTo>
                  <a:cubicBezTo>
                    <a:pt x="772" y="44"/>
                    <a:pt x="765" y="20"/>
                    <a:pt x="765"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8"/>
            <p:cNvSpPr/>
            <p:nvPr/>
          </p:nvSpPr>
          <p:spPr>
            <a:xfrm rot="10800000">
              <a:off x="8726188" y="739239"/>
              <a:ext cx="268190" cy="313536"/>
            </a:xfrm>
            <a:custGeom>
              <a:avLst/>
              <a:gdLst/>
              <a:ahLst/>
              <a:cxnLst/>
              <a:rect l="l" t="t" r="r" b="b"/>
              <a:pathLst>
                <a:path w="1236" h="1445" extrusionOk="0">
                  <a:moveTo>
                    <a:pt x="1" y="1"/>
                  </a:moveTo>
                  <a:lnTo>
                    <a:pt x="1" y="1"/>
                  </a:lnTo>
                  <a:cubicBezTo>
                    <a:pt x="7" y="27"/>
                    <a:pt x="13" y="52"/>
                    <a:pt x="20" y="76"/>
                  </a:cubicBezTo>
                  <a:cubicBezTo>
                    <a:pt x="126" y="460"/>
                    <a:pt x="314" y="791"/>
                    <a:pt x="584" y="1079"/>
                  </a:cubicBezTo>
                  <a:cubicBezTo>
                    <a:pt x="753" y="1261"/>
                    <a:pt x="953" y="1386"/>
                    <a:pt x="1192" y="1437"/>
                  </a:cubicBezTo>
                  <a:cubicBezTo>
                    <a:pt x="1203" y="1441"/>
                    <a:pt x="1211" y="1444"/>
                    <a:pt x="1219" y="1444"/>
                  </a:cubicBezTo>
                  <a:cubicBezTo>
                    <a:pt x="1225" y="1444"/>
                    <a:pt x="1231" y="1443"/>
                    <a:pt x="1236" y="1437"/>
                  </a:cubicBezTo>
                  <a:cubicBezTo>
                    <a:pt x="1192" y="1430"/>
                    <a:pt x="1155" y="1412"/>
                    <a:pt x="1117" y="1400"/>
                  </a:cubicBezTo>
                  <a:cubicBezTo>
                    <a:pt x="1042" y="1368"/>
                    <a:pt x="967" y="1337"/>
                    <a:pt x="897" y="1299"/>
                  </a:cubicBezTo>
                  <a:cubicBezTo>
                    <a:pt x="735" y="1204"/>
                    <a:pt x="609" y="1073"/>
                    <a:pt x="490" y="935"/>
                  </a:cubicBezTo>
                  <a:cubicBezTo>
                    <a:pt x="284" y="685"/>
                    <a:pt x="133" y="403"/>
                    <a:pt x="38" y="90"/>
                  </a:cubicBezTo>
                  <a:cubicBezTo>
                    <a:pt x="26" y="58"/>
                    <a:pt x="20" y="27"/>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8"/>
            <p:cNvSpPr/>
            <p:nvPr/>
          </p:nvSpPr>
          <p:spPr>
            <a:xfrm rot="10800000">
              <a:off x="8228421" y="1048226"/>
              <a:ext cx="132142" cy="381017"/>
            </a:xfrm>
            <a:custGeom>
              <a:avLst/>
              <a:gdLst/>
              <a:ahLst/>
              <a:cxnLst/>
              <a:rect l="l" t="t" r="r" b="b"/>
              <a:pathLst>
                <a:path w="609" h="1756" extrusionOk="0">
                  <a:moveTo>
                    <a:pt x="589" y="0"/>
                  </a:moveTo>
                  <a:cubicBezTo>
                    <a:pt x="583" y="6"/>
                    <a:pt x="583" y="6"/>
                    <a:pt x="583" y="14"/>
                  </a:cubicBezTo>
                  <a:cubicBezTo>
                    <a:pt x="583" y="139"/>
                    <a:pt x="589" y="269"/>
                    <a:pt x="577" y="396"/>
                  </a:cubicBezTo>
                  <a:cubicBezTo>
                    <a:pt x="565" y="489"/>
                    <a:pt x="559" y="590"/>
                    <a:pt x="539" y="683"/>
                  </a:cubicBezTo>
                  <a:cubicBezTo>
                    <a:pt x="502" y="928"/>
                    <a:pt x="421" y="1160"/>
                    <a:pt x="296" y="1373"/>
                  </a:cubicBezTo>
                  <a:cubicBezTo>
                    <a:pt x="221" y="1504"/>
                    <a:pt x="132" y="1631"/>
                    <a:pt x="13" y="1730"/>
                  </a:cubicBezTo>
                  <a:cubicBezTo>
                    <a:pt x="7" y="1736"/>
                    <a:pt x="1" y="1744"/>
                    <a:pt x="7" y="1756"/>
                  </a:cubicBezTo>
                  <a:cubicBezTo>
                    <a:pt x="39" y="1744"/>
                    <a:pt x="57" y="1724"/>
                    <a:pt x="82" y="1706"/>
                  </a:cubicBezTo>
                  <a:cubicBezTo>
                    <a:pt x="151" y="1643"/>
                    <a:pt x="207" y="1568"/>
                    <a:pt x="258" y="1486"/>
                  </a:cubicBezTo>
                  <a:cubicBezTo>
                    <a:pt x="452" y="1185"/>
                    <a:pt x="551" y="853"/>
                    <a:pt x="583" y="503"/>
                  </a:cubicBezTo>
                  <a:cubicBezTo>
                    <a:pt x="589" y="451"/>
                    <a:pt x="589" y="402"/>
                    <a:pt x="597" y="352"/>
                  </a:cubicBezTo>
                  <a:cubicBezTo>
                    <a:pt x="609" y="232"/>
                    <a:pt x="603" y="119"/>
                    <a:pt x="58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8"/>
            <p:cNvSpPr/>
            <p:nvPr/>
          </p:nvSpPr>
          <p:spPr>
            <a:xfrm rot="10800000">
              <a:off x="8262270" y="1278012"/>
              <a:ext cx="68566" cy="384923"/>
            </a:xfrm>
            <a:custGeom>
              <a:avLst/>
              <a:gdLst/>
              <a:ahLst/>
              <a:cxnLst/>
              <a:rect l="l" t="t" r="r" b="b"/>
              <a:pathLst>
                <a:path w="316" h="1774" extrusionOk="0">
                  <a:moveTo>
                    <a:pt x="302" y="0"/>
                  </a:moveTo>
                  <a:cubicBezTo>
                    <a:pt x="264" y="38"/>
                    <a:pt x="240" y="87"/>
                    <a:pt x="220" y="137"/>
                  </a:cubicBezTo>
                  <a:cubicBezTo>
                    <a:pt x="139" y="331"/>
                    <a:pt x="114" y="539"/>
                    <a:pt x="90" y="752"/>
                  </a:cubicBezTo>
                  <a:cubicBezTo>
                    <a:pt x="84" y="814"/>
                    <a:pt x="70" y="871"/>
                    <a:pt x="64" y="933"/>
                  </a:cubicBezTo>
                  <a:cubicBezTo>
                    <a:pt x="52" y="1034"/>
                    <a:pt x="32" y="1128"/>
                    <a:pt x="26" y="1222"/>
                  </a:cubicBezTo>
                  <a:cubicBezTo>
                    <a:pt x="26" y="1303"/>
                    <a:pt x="14" y="1384"/>
                    <a:pt x="20" y="1459"/>
                  </a:cubicBezTo>
                  <a:cubicBezTo>
                    <a:pt x="20" y="1473"/>
                    <a:pt x="14" y="1485"/>
                    <a:pt x="14" y="1497"/>
                  </a:cubicBezTo>
                  <a:cubicBezTo>
                    <a:pt x="8" y="1592"/>
                    <a:pt x="1" y="1679"/>
                    <a:pt x="1" y="1774"/>
                  </a:cubicBezTo>
                  <a:cubicBezTo>
                    <a:pt x="1" y="1722"/>
                    <a:pt x="14" y="1673"/>
                    <a:pt x="20" y="1623"/>
                  </a:cubicBezTo>
                  <a:cubicBezTo>
                    <a:pt x="20" y="1572"/>
                    <a:pt x="20" y="1528"/>
                    <a:pt x="26" y="1479"/>
                  </a:cubicBezTo>
                  <a:cubicBezTo>
                    <a:pt x="32" y="1422"/>
                    <a:pt x="46" y="1372"/>
                    <a:pt x="46" y="1316"/>
                  </a:cubicBezTo>
                  <a:cubicBezTo>
                    <a:pt x="52" y="1234"/>
                    <a:pt x="64" y="1158"/>
                    <a:pt x="70" y="1083"/>
                  </a:cubicBezTo>
                  <a:cubicBezTo>
                    <a:pt x="84" y="970"/>
                    <a:pt x="102" y="858"/>
                    <a:pt x="114" y="745"/>
                  </a:cubicBezTo>
                  <a:cubicBezTo>
                    <a:pt x="127" y="626"/>
                    <a:pt x="145" y="513"/>
                    <a:pt x="171" y="394"/>
                  </a:cubicBezTo>
                  <a:cubicBezTo>
                    <a:pt x="196" y="269"/>
                    <a:pt x="234" y="137"/>
                    <a:pt x="302" y="24"/>
                  </a:cubicBezTo>
                  <a:cubicBezTo>
                    <a:pt x="302" y="18"/>
                    <a:pt x="315" y="12"/>
                    <a:pt x="302"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8"/>
            <p:cNvSpPr/>
            <p:nvPr/>
          </p:nvSpPr>
          <p:spPr>
            <a:xfrm rot="10800000">
              <a:off x="7930718" y="740758"/>
              <a:ext cx="221756" cy="320046"/>
            </a:xfrm>
            <a:custGeom>
              <a:avLst/>
              <a:gdLst/>
              <a:ahLst/>
              <a:cxnLst/>
              <a:rect l="l" t="t" r="r" b="b"/>
              <a:pathLst>
                <a:path w="1022" h="1475" extrusionOk="0">
                  <a:moveTo>
                    <a:pt x="1015" y="0"/>
                  </a:moveTo>
                  <a:cubicBezTo>
                    <a:pt x="1003" y="20"/>
                    <a:pt x="984" y="38"/>
                    <a:pt x="972" y="58"/>
                  </a:cubicBezTo>
                  <a:cubicBezTo>
                    <a:pt x="928" y="113"/>
                    <a:pt x="891" y="182"/>
                    <a:pt x="853" y="246"/>
                  </a:cubicBezTo>
                  <a:cubicBezTo>
                    <a:pt x="772" y="390"/>
                    <a:pt x="709" y="540"/>
                    <a:pt x="633" y="691"/>
                  </a:cubicBezTo>
                  <a:cubicBezTo>
                    <a:pt x="564" y="835"/>
                    <a:pt x="489" y="978"/>
                    <a:pt x="396" y="1110"/>
                  </a:cubicBezTo>
                  <a:cubicBezTo>
                    <a:pt x="295" y="1249"/>
                    <a:pt x="182" y="1374"/>
                    <a:pt x="26" y="1449"/>
                  </a:cubicBezTo>
                  <a:cubicBezTo>
                    <a:pt x="20" y="1455"/>
                    <a:pt x="6" y="1455"/>
                    <a:pt x="0" y="1474"/>
                  </a:cubicBezTo>
                  <a:cubicBezTo>
                    <a:pt x="95" y="1443"/>
                    <a:pt x="164" y="1380"/>
                    <a:pt x="245" y="1330"/>
                  </a:cubicBezTo>
                  <a:cubicBezTo>
                    <a:pt x="251" y="1330"/>
                    <a:pt x="257" y="1324"/>
                    <a:pt x="257" y="1317"/>
                  </a:cubicBezTo>
                  <a:cubicBezTo>
                    <a:pt x="263" y="1298"/>
                    <a:pt x="277" y="1286"/>
                    <a:pt x="295" y="1273"/>
                  </a:cubicBezTo>
                  <a:cubicBezTo>
                    <a:pt x="382" y="1174"/>
                    <a:pt x="465" y="1061"/>
                    <a:pt x="533" y="940"/>
                  </a:cubicBezTo>
                  <a:cubicBezTo>
                    <a:pt x="596" y="835"/>
                    <a:pt x="653" y="715"/>
                    <a:pt x="709" y="596"/>
                  </a:cubicBezTo>
                  <a:cubicBezTo>
                    <a:pt x="796" y="396"/>
                    <a:pt x="891" y="188"/>
                    <a:pt x="1021" y="14"/>
                  </a:cubicBezTo>
                  <a:cubicBezTo>
                    <a:pt x="1021" y="8"/>
                    <a:pt x="1021" y="8"/>
                    <a:pt x="1015"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8"/>
            <p:cNvSpPr/>
            <p:nvPr/>
          </p:nvSpPr>
          <p:spPr>
            <a:xfrm rot="10800000">
              <a:off x="8572345" y="913693"/>
              <a:ext cx="246275" cy="227178"/>
            </a:xfrm>
            <a:custGeom>
              <a:avLst/>
              <a:gdLst/>
              <a:ahLst/>
              <a:cxnLst/>
              <a:rect l="l" t="t" r="r" b="b"/>
              <a:pathLst>
                <a:path w="1135" h="1047" extrusionOk="0">
                  <a:moveTo>
                    <a:pt x="0" y="1"/>
                  </a:moveTo>
                  <a:lnTo>
                    <a:pt x="0" y="1"/>
                  </a:lnTo>
                  <a:cubicBezTo>
                    <a:pt x="12" y="44"/>
                    <a:pt x="30" y="88"/>
                    <a:pt x="50" y="126"/>
                  </a:cubicBezTo>
                  <a:cubicBezTo>
                    <a:pt x="143" y="326"/>
                    <a:pt x="250" y="520"/>
                    <a:pt x="394" y="690"/>
                  </a:cubicBezTo>
                  <a:cubicBezTo>
                    <a:pt x="527" y="834"/>
                    <a:pt x="669" y="941"/>
                    <a:pt x="851" y="1009"/>
                  </a:cubicBezTo>
                  <a:cubicBezTo>
                    <a:pt x="909" y="1028"/>
                    <a:pt x="970" y="1046"/>
                    <a:pt x="1033" y="1046"/>
                  </a:cubicBezTo>
                  <a:cubicBezTo>
                    <a:pt x="1065" y="1046"/>
                    <a:pt x="1103" y="1046"/>
                    <a:pt x="1134" y="1028"/>
                  </a:cubicBezTo>
                  <a:lnTo>
                    <a:pt x="1083" y="1028"/>
                  </a:lnTo>
                  <a:cubicBezTo>
                    <a:pt x="1045" y="1028"/>
                    <a:pt x="1008" y="1028"/>
                    <a:pt x="970" y="1016"/>
                  </a:cubicBezTo>
                  <a:cubicBezTo>
                    <a:pt x="764" y="965"/>
                    <a:pt x="588" y="852"/>
                    <a:pt x="444" y="696"/>
                  </a:cubicBezTo>
                  <a:cubicBezTo>
                    <a:pt x="313" y="551"/>
                    <a:pt x="206" y="395"/>
                    <a:pt x="113" y="219"/>
                  </a:cubicBezTo>
                  <a:cubicBezTo>
                    <a:pt x="75" y="144"/>
                    <a:pt x="38" y="76"/>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8"/>
            <p:cNvSpPr/>
            <p:nvPr/>
          </p:nvSpPr>
          <p:spPr>
            <a:xfrm rot="10800000">
              <a:off x="8297856" y="1078169"/>
              <a:ext cx="78982" cy="349772"/>
            </a:xfrm>
            <a:custGeom>
              <a:avLst/>
              <a:gdLst/>
              <a:ahLst/>
              <a:cxnLst/>
              <a:rect l="l" t="t" r="r" b="b"/>
              <a:pathLst>
                <a:path w="364" h="1612" extrusionOk="0">
                  <a:moveTo>
                    <a:pt x="345" y="0"/>
                  </a:moveTo>
                  <a:lnTo>
                    <a:pt x="345" y="20"/>
                  </a:lnTo>
                  <a:cubicBezTo>
                    <a:pt x="345" y="196"/>
                    <a:pt x="345" y="370"/>
                    <a:pt x="333" y="546"/>
                  </a:cubicBezTo>
                  <a:cubicBezTo>
                    <a:pt x="326" y="596"/>
                    <a:pt x="326" y="647"/>
                    <a:pt x="320" y="697"/>
                  </a:cubicBezTo>
                  <a:cubicBezTo>
                    <a:pt x="308" y="784"/>
                    <a:pt x="288" y="879"/>
                    <a:pt x="270" y="972"/>
                  </a:cubicBezTo>
                  <a:cubicBezTo>
                    <a:pt x="220" y="1192"/>
                    <a:pt x="145" y="1399"/>
                    <a:pt x="13" y="1587"/>
                  </a:cubicBezTo>
                  <a:cubicBezTo>
                    <a:pt x="13" y="1593"/>
                    <a:pt x="1" y="1599"/>
                    <a:pt x="13" y="1611"/>
                  </a:cubicBezTo>
                  <a:cubicBezTo>
                    <a:pt x="32" y="1605"/>
                    <a:pt x="38" y="1587"/>
                    <a:pt x="50" y="1574"/>
                  </a:cubicBezTo>
                  <a:cubicBezTo>
                    <a:pt x="114" y="1492"/>
                    <a:pt x="157" y="1392"/>
                    <a:pt x="195" y="1298"/>
                  </a:cubicBezTo>
                  <a:cubicBezTo>
                    <a:pt x="258" y="1148"/>
                    <a:pt x="296" y="991"/>
                    <a:pt x="320" y="835"/>
                  </a:cubicBezTo>
                  <a:cubicBezTo>
                    <a:pt x="351" y="671"/>
                    <a:pt x="363" y="503"/>
                    <a:pt x="363" y="333"/>
                  </a:cubicBezTo>
                  <a:cubicBezTo>
                    <a:pt x="357" y="220"/>
                    <a:pt x="363" y="107"/>
                    <a:pt x="345"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8"/>
            <p:cNvSpPr/>
            <p:nvPr/>
          </p:nvSpPr>
          <p:spPr>
            <a:xfrm rot="10800000">
              <a:off x="8183723" y="1016979"/>
              <a:ext cx="172935" cy="330678"/>
            </a:xfrm>
            <a:custGeom>
              <a:avLst/>
              <a:gdLst/>
              <a:ahLst/>
              <a:cxnLst/>
              <a:rect l="l" t="t" r="r" b="b"/>
              <a:pathLst>
                <a:path w="797" h="1524" extrusionOk="0">
                  <a:moveTo>
                    <a:pt x="785" y="0"/>
                  </a:moveTo>
                  <a:lnTo>
                    <a:pt x="785" y="44"/>
                  </a:lnTo>
                  <a:cubicBezTo>
                    <a:pt x="785" y="133"/>
                    <a:pt x="767" y="214"/>
                    <a:pt x="753" y="301"/>
                  </a:cubicBezTo>
                  <a:cubicBezTo>
                    <a:pt x="684" y="621"/>
                    <a:pt x="559" y="916"/>
                    <a:pt x="365" y="1179"/>
                  </a:cubicBezTo>
                  <a:cubicBezTo>
                    <a:pt x="270" y="1316"/>
                    <a:pt x="157" y="1435"/>
                    <a:pt x="7" y="1510"/>
                  </a:cubicBezTo>
                  <a:cubicBezTo>
                    <a:pt x="1" y="1510"/>
                    <a:pt x="1" y="1518"/>
                    <a:pt x="7" y="1524"/>
                  </a:cubicBezTo>
                  <a:cubicBezTo>
                    <a:pt x="39" y="1524"/>
                    <a:pt x="70" y="1498"/>
                    <a:pt x="102" y="1480"/>
                  </a:cubicBezTo>
                  <a:cubicBezTo>
                    <a:pt x="203" y="1417"/>
                    <a:pt x="284" y="1330"/>
                    <a:pt x="359" y="1235"/>
                  </a:cubicBezTo>
                  <a:cubicBezTo>
                    <a:pt x="496" y="1047"/>
                    <a:pt x="597" y="847"/>
                    <a:pt x="678" y="633"/>
                  </a:cubicBezTo>
                  <a:cubicBezTo>
                    <a:pt x="741" y="445"/>
                    <a:pt x="785" y="251"/>
                    <a:pt x="797" y="57"/>
                  </a:cubicBezTo>
                  <a:cubicBezTo>
                    <a:pt x="797" y="44"/>
                    <a:pt x="797" y="26"/>
                    <a:pt x="785"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8"/>
            <p:cNvSpPr/>
            <p:nvPr/>
          </p:nvSpPr>
          <p:spPr>
            <a:xfrm rot="10800000">
              <a:off x="8645903" y="1181451"/>
              <a:ext cx="192030" cy="238461"/>
            </a:xfrm>
            <a:custGeom>
              <a:avLst/>
              <a:gdLst/>
              <a:ahLst/>
              <a:cxnLst/>
              <a:rect l="l" t="t" r="r" b="b"/>
              <a:pathLst>
                <a:path w="885" h="1099" extrusionOk="0">
                  <a:moveTo>
                    <a:pt x="0" y="1"/>
                  </a:moveTo>
                  <a:cubicBezTo>
                    <a:pt x="95" y="70"/>
                    <a:pt x="188" y="139"/>
                    <a:pt x="277" y="220"/>
                  </a:cubicBezTo>
                  <a:cubicBezTo>
                    <a:pt x="364" y="302"/>
                    <a:pt x="440" y="390"/>
                    <a:pt x="515" y="484"/>
                  </a:cubicBezTo>
                  <a:cubicBezTo>
                    <a:pt x="590" y="578"/>
                    <a:pt x="653" y="678"/>
                    <a:pt x="715" y="778"/>
                  </a:cubicBezTo>
                  <a:cubicBezTo>
                    <a:pt x="778" y="879"/>
                    <a:pt x="822" y="992"/>
                    <a:pt x="879" y="1099"/>
                  </a:cubicBezTo>
                  <a:cubicBezTo>
                    <a:pt x="885" y="1085"/>
                    <a:pt x="879" y="1073"/>
                    <a:pt x="879" y="1067"/>
                  </a:cubicBezTo>
                  <a:cubicBezTo>
                    <a:pt x="841" y="960"/>
                    <a:pt x="796" y="866"/>
                    <a:pt x="740" y="772"/>
                  </a:cubicBezTo>
                  <a:cubicBezTo>
                    <a:pt x="584" y="490"/>
                    <a:pt x="382" y="246"/>
                    <a:pt x="119" y="58"/>
                  </a:cubicBezTo>
                  <a:cubicBezTo>
                    <a:pt x="113" y="58"/>
                    <a:pt x="107" y="52"/>
                    <a:pt x="107" y="46"/>
                  </a:cubicBezTo>
                  <a:cubicBezTo>
                    <a:pt x="70" y="32"/>
                    <a:pt x="38" y="1"/>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8"/>
            <p:cNvSpPr/>
            <p:nvPr/>
          </p:nvSpPr>
          <p:spPr>
            <a:xfrm rot="10800000">
              <a:off x="8715338" y="1121565"/>
              <a:ext cx="209388" cy="314621"/>
            </a:xfrm>
            <a:custGeom>
              <a:avLst/>
              <a:gdLst/>
              <a:ahLst/>
              <a:cxnLst/>
              <a:rect l="l" t="t" r="r" b="b"/>
              <a:pathLst>
                <a:path w="965" h="1450" extrusionOk="0">
                  <a:moveTo>
                    <a:pt x="0" y="1"/>
                  </a:moveTo>
                  <a:cubicBezTo>
                    <a:pt x="6" y="14"/>
                    <a:pt x="12" y="32"/>
                    <a:pt x="24" y="46"/>
                  </a:cubicBezTo>
                  <a:cubicBezTo>
                    <a:pt x="151" y="220"/>
                    <a:pt x="269" y="402"/>
                    <a:pt x="388" y="584"/>
                  </a:cubicBezTo>
                  <a:cubicBezTo>
                    <a:pt x="545" y="828"/>
                    <a:pt x="695" y="1079"/>
                    <a:pt x="865" y="1317"/>
                  </a:cubicBezTo>
                  <a:cubicBezTo>
                    <a:pt x="895" y="1362"/>
                    <a:pt x="927" y="1405"/>
                    <a:pt x="958" y="1449"/>
                  </a:cubicBezTo>
                  <a:lnTo>
                    <a:pt x="964" y="1449"/>
                  </a:lnTo>
                  <a:cubicBezTo>
                    <a:pt x="952" y="1424"/>
                    <a:pt x="940" y="1405"/>
                    <a:pt x="927" y="1380"/>
                  </a:cubicBezTo>
                  <a:cubicBezTo>
                    <a:pt x="764" y="1129"/>
                    <a:pt x="602" y="873"/>
                    <a:pt x="438" y="616"/>
                  </a:cubicBezTo>
                  <a:cubicBezTo>
                    <a:pt x="307" y="414"/>
                    <a:pt x="175" y="220"/>
                    <a:pt x="24" y="26"/>
                  </a:cubicBezTo>
                  <a:cubicBezTo>
                    <a:pt x="18" y="20"/>
                    <a:pt x="12" y="1"/>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8"/>
            <p:cNvSpPr/>
            <p:nvPr/>
          </p:nvSpPr>
          <p:spPr>
            <a:xfrm rot="10800000">
              <a:off x="8417414" y="1120264"/>
              <a:ext cx="49038" cy="336102"/>
            </a:xfrm>
            <a:custGeom>
              <a:avLst/>
              <a:gdLst/>
              <a:ahLst/>
              <a:cxnLst/>
              <a:rect l="l" t="t" r="r" b="b"/>
              <a:pathLst>
                <a:path w="226" h="1549" extrusionOk="0">
                  <a:moveTo>
                    <a:pt x="220" y="0"/>
                  </a:moveTo>
                  <a:cubicBezTo>
                    <a:pt x="182" y="76"/>
                    <a:pt x="113" y="258"/>
                    <a:pt x="81" y="382"/>
                  </a:cubicBezTo>
                  <a:cubicBezTo>
                    <a:pt x="24" y="602"/>
                    <a:pt x="6" y="828"/>
                    <a:pt x="0" y="1047"/>
                  </a:cubicBezTo>
                  <a:cubicBezTo>
                    <a:pt x="0" y="1172"/>
                    <a:pt x="12" y="1297"/>
                    <a:pt x="32" y="1417"/>
                  </a:cubicBezTo>
                  <a:cubicBezTo>
                    <a:pt x="38" y="1461"/>
                    <a:pt x="44" y="1505"/>
                    <a:pt x="69" y="1548"/>
                  </a:cubicBezTo>
                  <a:cubicBezTo>
                    <a:pt x="81" y="1536"/>
                    <a:pt x="75" y="1523"/>
                    <a:pt x="75" y="1517"/>
                  </a:cubicBezTo>
                  <a:cubicBezTo>
                    <a:pt x="44" y="1386"/>
                    <a:pt x="24" y="1253"/>
                    <a:pt x="24" y="1116"/>
                  </a:cubicBezTo>
                  <a:cubicBezTo>
                    <a:pt x="24" y="978"/>
                    <a:pt x="32" y="840"/>
                    <a:pt x="50" y="703"/>
                  </a:cubicBezTo>
                  <a:cubicBezTo>
                    <a:pt x="56" y="620"/>
                    <a:pt x="69" y="545"/>
                    <a:pt x="87" y="464"/>
                  </a:cubicBezTo>
                  <a:cubicBezTo>
                    <a:pt x="119" y="327"/>
                    <a:pt x="156" y="188"/>
                    <a:pt x="206" y="50"/>
                  </a:cubicBezTo>
                  <a:cubicBezTo>
                    <a:pt x="212" y="38"/>
                    <a:pt x="226" y="18"/>
                    <a:pt x="22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8"/>
            <p:cNvSpPr/>
            <p:nvPr/>
          </p:nvSpPr>
          <p:spPr>
            <a:xfrm rot="10800000">
              <a:off x="7971512" y="860314"/>
              <a:ext cx="255822" cy="189424"/>
            </a:xfrm>
            <a:custGeom>
              <a:avLst/>
              <a:gdLst/>
              <a:ahLst/>
              <a:cxnLst/>
              <a:rect l="l" t="t" r="r" b="b"/>
              <a:pathLst>
                <a:path w="1179" h="873" extrusionOk="0">
                  <a:moveTo>
                    <a:pt x="1178" y="1"/>
                  </a:moveTo>
                  <a:lnTo>
                    <a:pt x="1178" y="1"/>
                  </a:lnTo>
                  <a:cubicBezTo>
                    <a:pt x="1154" y="13"/>
                    <a:pt x="1148" y="25"/>
                    <a:pt x="1141" y="32"/>
                  </a:cubicBezTo>
                  <a:cubicBezTo>
                    <a:pt x="1028" y="183"/>
                    <a:pt x="903" y="325"/>
                    <a:pt x="772" y="464"/>
                  </a:cubicBezTo>
                  <a:cubicBezTo>
                    <a:pt x="671" y="571"/>
                    <a:pt x="559" y="671"/>
                    <a:pt x="434" y="739"/>
                  </a:cubicBezTo>
                  <a:cubicBezTo>
                    <a:pt x="313" y="808"/>
                    <a:pt x="189" y="852"/>
                    <a:pt x="50" y="852"/>
                  </a:cubicBezTo>
                  <a:cubicBezTo>
                    <a:pt x="44" y="852"/>
                    <a:pt x="39" y="851"/>
                    <a:pt x="33" y="851"/>
                  </a:cubicBezTo>
                  <a:cubicBezTo>
                    <a:pt x="20" y="851"/>
                    <a:pt x="9" y="854"/>
                    <a:pt x="1" y="871"/>
                  </a:cubicBezTo>
                  <a:cubicBezTo>
                    <a:pt x="29" y="871"/>
                    <a:pt x="57" y="873"/>
                    <a:pt x="85" y="873"/>
                  </a:cubicBezTo>
                  <a:cubicBezTo>
                    <a:pt x="112" y="873"/>
                    <a:pt x="138" y="871"/>
                    <a:pt x="163" y="865"/>
                  </a:cubicBezTo>
                  <a:cubicBezTo>
                    <a:pt x="270" y="846"/>
                    <a:pt x="371" y="808"/>
                    <a:pt x="458" y="759"/>
                  </a:cubicBezTo>
                  <a:cubicBezTo>
                    <a:pt x="559" y="695"/>
                    <a:pt x="652" y="626"/>
                    <a:pt x="735" y="539"/>
                  </a:cubicBezTo>
                  <a:cubicBezTo>
                    <a:pt x="847" y="420"/>
                    <a:pt x="953" y="295"/>
                    <a:pt x="1060" y="163"/>
                  </a:cubicBezTo>
                  <a:cubicBezTo>
                    <a:pt x="1097" y="113"/>
                    <a:pt x="1135" y="62"/>
                    <a:pt x="117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8"/>
            <p:cNvSpPr/>
            <p:nvPr/>
          </p:nvSpPr>
          <p:spPr>
            <a:xfrm rot="10800000">
              <a:off x="8595564" y="577582"/>
              <a:ext cx="299436" cy="107839"/>
            </a:xfrm>
            <a:custGeom>
              <a:avLst/>
              <a:gdLst/>
              <a:ahLst/>
              <a:cxnLst/>
              <a:rect l="l" t="t" r="r" b="b"/>
              <a:pathLst>
                <a:path w="1380" h="497" extrusionOk="0">
                  <a:moveTo>
                    <a:pt x="0" y="0"/>
                  </a:moveTo>
                  <a:cubicBezTo>
                    <a:pt x="0" y="0"/>
                    <a:pt x="6" y="8"/>
                    <a:pt x="14" y="8"/>
                  </a:cubicBezTo>
                  <a:cubicBezTo>
                    <a:pt x="214" y="83"/>
                    <a:pt x="402" y="182"/>
                    <a:pt x="590" y="277"/>
                  </a:cubicBezTo>
                  <a:cubicBezTo>
                    <a:pt x="728" y="352"/>
                    <a:pt x="871" y="408"/>
                    <a:pt x="1021" y="451"/>
                  </a:cubicBezTo>
                  <a:cubicBezTo>
                    <a:pt x="1107" y="474"/>
                    <a:pt x="1188" y="496"/>
                    <a:pt x="1272" y="496"/>
                  </a:cubicBezTo>
                  <a:cubicBezTo>
                    <a:pt x="1307" y="496"/>
                    <a:pt x="1343" y="492"/>
                    <a:pt x="1379" y="483"/>
                  </a:cubicBezTo>
                  <a:cubicBezTo>
                    <a:pt x="1342" y="477"/>
                    <a:pt x="1304" y="477"/>
                    <a:pt x="1273" y="477"/>
                  </a:cubicBezTo>
                  <a:lnTo>
                    <a:pt x="1223" y="477"/>
                  </a:lnTo>
                  <a:cubicBezTo>
                    <a:pt x="1085" y="451"/>
                    <a:pt x="954" y="414"/>
                    <a:pt x="827" y="358"/>
                  </a:cubicBezTo>
                  <a:cubicBezTo>
                    <a:pt x="677" y="295"/>
                    <a:pt x="533" y="220"/>
                    <a:pt x="390" y="145"/>
                  </a:cubicBezTo>
                  <a:cubicBezTo>
                    <a:pt x="263" y="83"/>
                    <a:pt x="132" y="32"/>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8"/>
            <p:cNvSpPr/>
            <p:nvPr/>
          </p:nvSpPr>
          <p:spPr>
            <a:xfrm rot="10800000">
              <a:off x="7907500" y="776343"/>
              <a:ext cx="185086" cy="280338"/>
            </a:xfrm>
            <a:custGeom>
              <a:avLst/>
              <a:gdLst/>
              <a:ahLst/>
              <a:cxnLst/>
              <a:rect l="l" t="t" r="r" b="b"/>
              <a:pathLst>
                <a:path w="853" h="1292" extrusionOk="0">
                  <a:moveTo>
                    <a:pt x="852" y="1"/>
                  </a:moveTo>
                  <a:cubicBezTo>
                    <a:pt x="815" y="64"/>
                    <a:pt x="783" y="120"/>
                    <a:pt x="759" y="177"/>
                  </a:cubicBezTo>
                  <a:cubicBezTo>
                    <a:pt x="646" y="440"/>
                    <a:pt x="502" y="690"/>
                    <a:pt x="332" y="915"/>
                  </a:cubicBezTo>
                  <a:cubicBezTo>
                    <a:pt x="238" y="1042"/>
                    <a:pt x="144" y="1167"/>
                    <a:pt x="19" y="1267"/>
                  </a:cubicBezTo>
                  <a:cubicBezTo>
                    <a:pt x="13" y="1273"/>
                    <a:pt x="1" y="1273"/>
                    <a:pt x="7" y="1292"/>
                  </a:cubicBezTo>
                  <a:cubicBezTo>
                    <a:pt x="88" y="1242"/>
                    <a:pt x="157" y="1179"/>
                    <a:pt x="213" y="1110"/>
                  </a:cubicBezTo>
                  <a:cubicBezTo>
                    <a:pt x="326" y="979"/>
                    <a:pt x="420" y="840"/>
                    <a:pt x="514" y="696"/>
                  </a:cubicBezTo>
                  <a:cubicBezTo>
                    <a:pt x="646" y="484"/>
                    <a:pt x="745" y="252"/>
                    <a:pt x="846" y="19"/>
                  </a:cubicBezTo>
                  <a:cubicBezTo>
                    <a:pt x="846" y="19"/>
                    <a:pt x="846" y="13"/>
                    <a:pt x="852"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8"/>
            <p:cNvSpPr/>
            <p:nvPr/>
          </p:nvSpPr>
          <p:spPr>
            <a:xfrm rot="10800000">
              <a:off x="8684092" y="992459"/>
              <a:ext cx="165992" cy="274914"/>
            </a:xfrm>
            <a:custGeom>
              <a:avLst/>
              <a:gdLst/>
              <a:ahLst/>
              <a:cxnLst/>
              <a:rect l="l" t="t" r="r" b="b"/>
              <a:pathLst>
                <a:path w="765" h="1267" extrusionOk="0">
                  <a:moveTo>
                    <a:pt x="7" y="0"/>
                  </a:moveTo>
                  <a:lnTo>
                    <a:pt x="1" y="6"/>
                  </a:lnTo>
                  <a:cubicBezTo>
                    <a:pt x="1" y="12"/>
                    <a:pt x="7" y="20"/>
                    <a:pt x="7" y="20"/>
                  </a:cubicBezTo>
                  <a:cubicBezTo>
                    <a:pt x="56" y="139"/>
                    <a:pt x="100" y="257"/>
                    <a:pt x="157" y="376"/>
                  </a:cubicBezTo>
                  <a:cubicBezTo>
                    <a:pt x="270" y="640"/>
                    <a:pt x="420" y="885"/>
                    <a:pt x="602" y="1103"/>
                  </a:cubicBezTo>
                  <a:cubicBezTo>
                    <a:pt x="652" y="1166"/>
                    <a:pt x="709" y="1216"/>
                    <a:pt x="765" y="1267"/>
                  </a:cubicBezTo>
                  <a:cubicBezTo>
                    <a:pt x="759" y="1253"/>
                    <a:pt x="747" y="1241"/>
                    <a:pt x="733" y="1229"/>
                  </a:cubicBezTo>
                  <a:cubicBezTo>
                    <a:pt x="664" y="1154"/>
                    <a:pt x="602" y="1079"/>
                    <a:pt x="545" y="1004"/>
                  </a:cubicBezTo>
                  <a:cubicBezTo>
                    <a:pt x="371" y="758"/>
                    <a:pt x="232" y="495"/>
                    <a:pt x="113" y="226"/>
                  </a:cubicBezTo>
                  <a:cubicBezTo>
                    <a:pt x="76" y="151"/>
                    <a:pt x="44" y="75"/>
                    <a:pt x="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8"/>
            <p:cNvSpPr/>
            <p:nvPr/>
          </p:nvSpPr>
          <p:spPr>
            <a:xfrm rot="10800000">
              <a:off x="8240788" y="743795"/>
              <a:ext cx="68133" cy="269272"/>
            </a:xfrm>
            <a:custGeom>
              <a:avLst/>
              <a:gdLst/>
              <a:ahLst/>
              <a:cxnLst/>
              <a:rect l="l" t="t" r="r" b="b"/>
              <a:pathLst>
                <a:path w="314" h="1241" extrusionOk="0">
                  <a:moveTo>
                    <a:pt x="76" y="0"/>
                  </a:moveTo>
                  <a:cubicBezTo>
                    <a:pt x="171" y="38"/>
                    <a:pt x="220" y="113"/>
                    <a:pt x="252" y="202"/>
                  </a:cubicBezTo>
                  <a:cubicBezTo>
                    <a:pt x="270" y="257"/>
                    <a:pt x="283" y="320"/>
                    <a:pt x="283" y="376"/>
                  </a:cubicBezTo>
                  <a:cubicBezTo>
                    <a:pt x="289" y="502"/>
                    <a:pt x="276" y="621"/>
                    <a:pt x="252" y="740"/>
                  </a:cubicBezTo>
                  <a:cubicBezTo>
                    <a:pt x="214" y="916"/>
                    <a:pt x="145" y="1072"/>
                    <a:pt x="20" y="1209"/>
                  </a:cubicBezTo>
                  <a:cubicBezTo>
                    <a:pt x="13" y="1217"/>
                    <a:pt x="1" y="1223"/>
                    <a:pt x="1" y="1241"/>
                  </a:cubicBezTo>
                  <a:cubicBezTo>
                    <a:pt x="32" y="1223"/>
                    <a:pt x="50" y="1203"/>
                    <a:pt x="70" y="1179"/>
                  </a:cubicBezTo>
                  <a:cubicBezTo>
                    <a:pt x="139" y="1104"/>
                    <a:pt x="189" y="1021"/>
                    <a:pt x="220" y="934"/>
                  </a:cubicBezTo>
                  <a:cubicBezTo>
                    <a:pt x="258" y="833"/>
                    <a:pt x="283" y="740"/>
                    <a:pt x="295" y="633"/>
                  </a:cubicBezTo>
                  <a:cubicBezTo>
                    <a:pt x="307" y="508"/>
                    <a:pt x="313" y="382"/>
                    <a:pt x="289" y="263"/>
                  </a:cubicBezTo>
                  <a:cubicBezTo>
                    <a:pt x="276" y="176"/>
                    <a:pt x="238" y="101"/>
                    <a:pt x="177" y="44"/>
                  </a:cubicBezTo>
                  <a:cubicBezTo>
                    <a:pt x="151" y="20"/>
                    <a:pt x="119" y="0"/>
                    <a:pt x="7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8"/>
            <p:cNvSpPr/>
            <p:nvPr/>
          </p:nvSpPr>
          <p:spPr>
            <a:xfrm rot="10800000">
              <a:off x="8285487" y="1415360"/>
              <a:ext cx="80501" cy="233037"/>
            </a:xfrm>
            <a:custGeom>
              <a:avLst/>
              <a:gdLst/>
              <a:ahLst/>
              <a:cxnLst/>
              <a:rect l="l" t="t" r="r" b="b"/>
              <a:pathLst>
                <a:path w="371" h="1074" extrusionOk="0">
                  <a:moveTo>
                    <a:pt x="370" y="1"/>
                  </a:moveTo>
                  <a:lnTo>
                    <a:pt x="370" y="1"/>
                  </a:lnTo>
                  <a:cubicBezTo>
                    <a:pt x="339" y="14"/>
                    <a:pt x="327" y="39"/>
                    <a:pt x="307" y="64"/>
                  </a:cubicBezTo>
                  <a:cubicBezTo>
                    <a:pt x="270" y="127"/>
                    <a:pt x="238" y="196"/>
                    <a:pt x="214" y="264"/>
                  </a:cubicBezTo>
                  <a:cubicBezTo>
                    <a:pt x="119" y="478"/>
                    <a:pt x="58" y="703"/>
                    <a:pt x="20" y="935"/>
                  </a:cubicBezTo>
                  <a:cubicBezTo>
                    <a:pt x="12" y="979"/>
                    <a:pt x="0" y="1016"/>
                    <a:pt x="12" y="1073"/>
                  </a:cubicBezTo>
                  <a:cubicBezTo>
                    <a:pt x="88" y="697"/>
                    <a:pt x="176" y="333"/>
                    <a:pt x="37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8"/>
            <p:cNvSpPr/>
            <p:nvPr/>
          </p:nvSpPr>
          <p:spPr>
            <a:xfrm rot="10800000">
              <a:off x="8413508" y="1116140"/>
              <a:ext cx="24736" cy="295527"/>
            </a:xfrm>
            <a:custGeom>
              <a:avLst/>
              <a:gdLst/>
              <a:ahLst/>
              <a:cxnLst/>
              <a:rect l="l" t="t" r="r" b="b"/>
              <a:pathLst>
                <a:path w="114" h="1362" extrusionOk="0">
                  <a:moveTo>
                    <a:pt x="114" y="0"/>
                  </a:moveTo>
                  <a:cubicBezTo>
                    <a:pt x="102" y="14"/>
                    <a:pt x="96" y="32"/>
                    <a:pt x="96" y="46"/>
                  </a:cubicBezTo>
                  <a:cubicBezTo>
                    <a:pt x="45" y="234"/>
                    <a:pt x="26" y="428"/>
                    <a:pt x="14" y="616"/>
                  </a:cubicBezTo>
                  <a:cubicBezTo>
                    <a:pt x="7" y="709"/>
                    <a:pt x="7" y="798"/>
                    <a:pt x="1" y="891"/>
                  </a:cubicBezTo>
                  <a:cubicBezTo>
                    <a:pt x="1" y="948"/>
                    <a:pt x="7" y="998"/>
                    <a:pt x="14" y="1053"/>
                  </a:cubicBezTo>
                  <a:cubicBezTo>
                    <a:pt x="14" y="1154"/>
                    <a:pt x="26" y="1241"/>
                    <a:pt x="45" y="1336"/>
                  </a:cubicBezTo>
                  <a:cubicBezTo>
                    <a:pt x="45" y="1348"/>
                    <a:pt x="45" y="1354"/>
                    <a:pt x="64" y="1362"/>
                  </a:cubicBezTo>
                  <a:cubicBezTo>
                    <a:pt x="52" y="1249"/>
                    <a:pt x="33" y="1136"/>
                    <a:pt x="33" y="1023"/>
                  </a:cubicBezTo>
                  <a:cubicBezTo>
                    <a:pt x="33" y="910"/>
                    <a:pt x="26" y="798"/>
                    <a:pt x="33" y="685"/>
                  </a:cubicBezTo>
                  <a:cubicBezTo>
                    <a:pt x="33" y="564"/>
                    <a:pt x="45" y="452"/>
                    <a:pt x="64" y="339"/>
                  </a:cubicBezTo>
                  <a:cubicBezTo>
                    <a:pt x="76" y="226"/>
                    <a:pt x="96" y="121"/>
                    <a:pt x="114"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8"/>
            <p:cNvSpPr/>
            <p:nvPr/>
          </p:nvSpPr>
          <p:spPr>
            <a:xfrm rot="10800000">
              <a:off x="8191749" y="1189481"/>
              <a:ext cx="50557" cy="292706"/>
            </a:xfrm>
            <a:custGeom>
              <a:avLst/>
              <a:gdLst/>
              <a:ahLst/>
              <a:cxnLst/>
              <a:rect l="l" t="t" r="r" b="b"/>
              <a:pathLst>
                <a:path w="233" h="1349" extrusionOk="0">
                  <a:moveTo>
                    <a:pt x="113" y="1"/>
                  </a:moveTo>
                  <a:cubicBezTo>
                    <a:pt x="113" y="7"/>
                    <a:pt x="107" y="7"/>
                    <a:pt x="113" y="13"/>
                  </a:cubicBezTo>
                  <a:cubicBezTo>
                    <a:pt x="133" y="100"/>
                    <a:pt x="145" y="183"/>
                    <a:pt x="151" y="270"/>
                  </a:cubicBezTo>
                  <a:cubicBezTo>
                    <a:pt x="164" y="351"/>
                    <a:pt x="164" y="426"/>
                    <a:pt x="170" y="507"/>
                  </a:cubicBezTo>
                  <a:cubicBezTo>
                    <a:pt x="170" y="545"/>
                    <a:pt x="164" y="577"/>
                    <a:pt x="164" y="614"/>
                  </a:cubicBezTo>
                  <a:cubicBezTo>
                    <a:pt x="164" y="689"/>
                    <a:pt x="151" y="771"/>
                    <a:pt x="139" y="846"/>
                  </a:cubicBezTo>
                  <a:cubicBezTo>
                    <a:pt x="113" y="984"/>
                    <a:pt x="82" y="1115"/>
                    <a:pt x="32" y="1247"/>
                  </a:cubicBezTo>
                  <a:cubicBezTo>
                    <a:pt x="20" y="1279"/>
                    <a:pt x="6" y="1317"/>
                    <a:pt x="0" y="1348"/>
                  </a:cubicBezTo>
                  <a:cubicBezTo>
                    <a:pt x="226" y="915"/>
                    <a:pt x="232" y="276"/>
                    <a:pt x="113"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8"/>
            <p:cNvSpPr/>
            <p:nvPr/>
          </p:nvSpPr>
          <p:spPr>
            <a:xfrm rot="10800000">
              <a:off x="8595561" y="1295586"/>
              <a:ext cx="125199" cy="278168"/>
            </a:xfrm>
            <a:custGeom>
              <a:avLst/>
              <a:gdLst/>
              <a:ahLst/>
              <a:cxnLst/>
              <a:rect l="l" t="t" r="r" b="b"/>
              <a:pathLst>
                <a:path w="577" h="1282" extrusionOk="0">
                  <a:moveTo>
                    <a:pt x="7" y="1"/>
                  </a:moveTo>
                  <a:cubicBezTo>
                    <a:pt x="5" y="1"/>
                    <a:pt x="3" y="1"/>
                    <a:pt x="0" y="3"/>
                  </a:cubicBezTo>
                  <a:cubicBezTo>
                    <a:pt x="0" y="3"/>
                    <a:pt x="0" y="9"/>
                    <a:pt x="6" y="9"/>
                  </a:cubicBezTo>
                  <a:cubicBezTo>
                    <a:pt x="218" y="259"/>
                    <a:pt x="363" y="541"/>
                    <a:pt x="464" y="854"/>
                  </a:cubicBezTo>
                  <a:cubicBezTo>
                    <a:pt x="513" y="993"/>
                    <a:pt x="539" y="1131"/>
                    <a:pt x="576" y="1281"/>
                  </a:cubicBezTo>
                  <a:cubicBezTo>
                    <a:pt x="576" y="1256"/>
                    <a:pt x="576" y="1244"/>
                    <a:pt x="570" y="1224"/>
                  </a:cubicBezTo>
                  <a:cubicBezTo>
                    <a:pt x="557" y="1137"/>
                    <a:pt x="539" y="1056"/>
                    <a:pt x="513" y="967"/>
                  </a:cubicBezTo>
                  <a:cubicBezTo>
                    <a:pt x="452" y="692"/>
                    <a:pt x="339" y="435"/>
                    <a:pt x="181" y="203"/>
                  </a:cubicBezTo>
                  <a:cubicBezTo>
                    <a:pt x="131" y="134"/>
                    <a:pt x="88" y="71"/>
                    <a:pt x="30" y="15"/>
                  </a:cubicBezTo>
                  <a:cubicBezTo>
                    <a:pt x="21" y="10"/>
                    <a:pt x="15" y="1"/>
                    <a:pt x="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8"/>
            <p:cNvSpPr/>
            <p:nvPr/>
          </p:nvSpPr>
          <p:spPr>
            <a:xfrm rot="10800000">
              <a:off x="8021851" y="1031950"/>
              <a:ext cx="131925" cy="272093"/>
            </a:xfrm>
            <a:custGeom>
              <a:avLst/>
              <a:gdLst/>
              <a:ahLst/>
              <a:cxnLst/>
              <a:rect l="l" t="t" r="r" b="b"/>
              <a:pathLst>
                <a:path w="608" h="1254" extrusionOk="0">
                  <a:moveTo>
                    <a:pt x="608" y="1"/>
                  </a:moveTo>
                  <a:lnTo>
                    <a:pt x="608" y="1"/>
                  </a:lnTo>
                  <a:cubicBezTo>
                    <a:pt x="564" y="50"/>
                    <a:pt x="546" y="106"/>
                    <a:pt x="520" y="163"/>
                  </a:cubicBezTo>
                  <a:cubicBezTo>
                    <a:pt x="457" y="326"/>
                    <a:pt x="402" y="482"/>
                    <a:pt x="338" y="640"/>
                  </a:cubicBezTo>
                  <a:cubicBezTo>
                    <a:pt x="251" y="852"/>
                    <a:pt x="150" y="1054"/>
                    <a:pt x="6" y="1228"/>
                  </a:cubicBezTo>
                  <a:cubicBezTo>
                    <a:pt x="6" y="1234"/>
                    <a:pt x="0" y="1242"/>
                    <a:pt x="6" y="1254"/>
                  </a:cubicBezTo>
                  <a:cubicBezTo>
                    <a:pt x="20" y="1234"/>
                    <a:pt x="38" y="1222"/>
                    <a:pt x="50" y="1204"/>
                  </a:cubicBezTo>
                  <a:cubicBezTo>
                    <a:pt x="119" y="1121"/>
                    <a:pt x="176" y="1034"/>
                    <a:pt x="226" y="941"/>
                  </a:cubicBezTo>
                  <a:cubicBezTo>
                    <a:pt x="307" y="783"/>
                    <a:pt x="370" y="614"/>
                    <a:pt x="433" y="445"/>
                  </a:cubicBezTo>
                  <a:cubicBezTo>
                    <a:pt x="483" y="320"/>
                    <a:pt x="520" y="189"/>
                    <a:pt x="576" y="62"/>
                  </a:cubicBezTo>
                  <a:cubicBezTo>
                    <a:pt x="590" y="44"/>
                    <a:pt x="596" y="19"/>
                    <a:pt x="60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8"/>
            <p:cNvSpPr/>
            <p:nvPr/>
          </p:nvSpPr>
          <p:spPr>
            <a:xfrm rot="10800000">
              <a:off x="8371413" y="1103771"/>
              <a:ext cx="31245" cy="256036"/>
            </a:xfrm>
            <a:custGeom>
              <a:avLst/>
              <a:gdLst/>
              <a:ahLst/>
              <a:cxnLst/>
              <a:rect l="l" t="t" r="r" b="b"/>
              <a:pathLst>
                <a:path w="144" h="1180" extrusionOk="0">
                  <a:moveTo>
                    <a:pt x="138" y="1"/>
                  </a:moveTo>
                  <a:cubicBezTo>
                    <a:pt x="138" y="44"/>
                    <a:pt x="126" y="88"/>
                    <a:pt x="126" y="131"/>
                  </a:cubicBezTo>
                  <a:cubicBezTo>
                    <a:pt x="126" y="276"/>
                    <a:pt x="114" y="420"/>
                    <a:pt x="106" y="565"/>
                  </a:cubicBezTo>
                  <a:cubicBezTo>
                    <a:pt x="100" y="683"/>
                    <a:pt x="88" y="802"/>
                    <a:pt x="69" y="921"/>
                  </a:cubicBezTo>
                  <a:cubicBezTo>
                    <a:pt x="57" y="1002"/>
                    <a:pt x="44" y="1085"/>
                    <a:pt x="7" y="1160"/>
                  </a:cubicBezTo>
                  <a:cubicBezTo>
                    <a:pt x="7" y="1166"/>
                    <a:pt x="1" y="1172"/>
                    <a:pt x="13" y="1178"/>
                  </a:cubicBezTo>
                  <a:cubicBezTo>
                    <a:pt x="14" y="1179"/>
                    <a:pt x="15" y="1180"/>
                    <a:pt x="16" y="1180"/>
                  </a:cubicBezTo>
                  <a:cubicBezTo>
                    <a:pt x="21" y="1180"/>
                    <a:pt x="26" y="1171"/>
                    <a:pt x="31" y="1166"/>
                  </a:cubicBezTo>
                  <a:cubicBezTo>
                    <a:pt x="44" y="1147"/>
                    <a:pt x="51" y="1123"/>
                    <a:pt x="63" y="1103"/>
                  </a:cubicBezTo>
                  <a:cubicBezTo>
                    <a:pt x="94" y="990"/>
                    <a:pt x="114" y="878"/>
                    <a:pt x="120" y="759"/>
                  </a:cubicBezTo>
                  <a:cubicBezTo>
                    <a:pt x="132" y="652"/>
                    <a:pt x="138" y="545"/>
                    <a:pt x="132" y="438"/>
                  </a:cubicBezTo>
                  <a:cubicBezTo>
                    <a:pt x="132" y="401"/>
                    <a:pt x="138" y="371"/>
                    <a:pt x="138" y="333"/>
                  </a:cubicBezTo>
                  <a:cubicBezTo>
                    <a:pt x="144" y="226"/>
                    <a:pt x="144" y="113"/>
                    <a:pt x="13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8"/>
            <p:cNvSpPr/>
            <p:nvPr/>
          </p:nvSpPr>
          <p:spPr>
            <a:xfrm rot="10800000">
              <a:off x="8628325" y="1052563"/>
              <a:ext cx="110444" cy="224357"/>
            </a:xfrm>
            <a:custGeom>
              <a:avLst/>
              <a:gdLst/>
              <a:ahLst/>
              <a:cxnLst/>
              <a:rect l="l" t="t" r="r" b="b"/>
              <a:pathLst>
                <a:path w="509" h="1034" extrusionOk="0">
                  <a:moveTo>
                    <a:pt x="1" y="1"/>
                  </a:moveTo>
                  <a:lnTo>
                    <a:pt x="1" y="1"/>
                  </a:lnTo>
                  <a:cubicBezTo>
                    <a:pt x="32" y="50"/>
                    <a:pt x="70" y="107"/>
                    <a:pt x="101" y="157"/>
                  </a:cubicBezTo>
                  <a:cubicBezTo>
                    <a:pt x="139" y="214"/>
                    <a:pt x="171" y="264"/>
                    <a:pt x="202" y="320"/>
                  </a:cubicBezTo>
                  <a:cubicBezTo>
                    <a:pt x="234" y="377"/>
                    <a:pt x="264" y="432"/>
                    <a:pt x="289" y="489"/>
                  </a:cubicBezTo>
                  <a:cubicBezTo>
                    <a:pt x="321" y="553"/>
                    <a:pt x="347" y="608"/>
                    <a:pt x="371" y="671"/>
                  </a:cubicBezTo>
                  <a:cubicBezTo>
                    <a:pt x="390" y="727"/>
                    <a:pt x="414" y="784"/>
                    <a:pt x="434" y="846"/>
                  </a:cubicBezTo>
                  <a:cubicBezTo>
                    <a:pt x="459" y="903"/>
                    <a:pt x="471" y="966"/>
                    <a:pt x="497" y="1034"/>
                  </a:cubicBezTo>
                  <a:cubicBezTo>
                    <a:pt x="509" y="1010"/>
                    <a:pt x="509" y="990"/>
                    <a:pt x="503" y="978"/>
                  </a:cubicBezTo>
                  <a:cubicBezTo>
                    <a:pt x="497" y="947"/>
                    <a:pt x="489" y="921"/>
                    <a:pt x="477" y="897"/>
                  </a:cubicBezTo>
                  <a:cubicBezTo>
                    <a:pt x="402" y="634"/>
                    <a:pt x="283" y="395"/>
                    <a:pt x="133" y="169"/>
                  </a:cubicBezTo>
                  <a:cubicBezTo>
                    <a:pt x="95" y="107"/>
                    <a:pt x="52" y="50"/>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8"/>
            <p:cNvSpPr/>
            <p:nvPr/>
          </p:nvSpPr>
          <p:spPr>
            <a:xfrm rot="10800000">
              <a:off x="8709913" y="737719"/>
              <a:ext cx="197237" cy="238678"/>
            </a:xfrm>
            <a:custGeom>
              <a:avLst/>
              <a:gdLst/>
              <a:ahLst/>
              <a:cxnLst/>
              <a:rect l="l" t="t" r="r" b="b"/>
              <a:pathLst>
                <a:path w="909" h="1100" extrusionOk="0">
                  <a:moveTo>
                    <a:pt x="0" y="1"/>
                  </a:moveTo>
                  <a:lnTo>
                    <a:pt x="0" y="1"/>
                  </a:lnTo>
                  <a:cubicBezTo>
                    <a:pt x="38" y="94"/>
                    <a:pt x="82" y="189"/>
                    <a:pt x="131" y="276"/>
                  </a:cubicBezTo>
                  <a:cubicBezTo>
                    <a:pt x="194" y="395"/>
                    <a:pt x="250" y="527"/>
                    <a:pt x="325" y="640"/>
                  </a:cubicBezTo>
                  <a:cubicBezTo>
                    <a:pt x="446" y="828"/>
                    <a:pt x="602" y="973"/>
                    <a:pt x="808" y="1066"/>
                  </a:cubicBezTo>
                  <a:cubicBezTo>
                    <a:pt x="814" y="1072"/>
                    <a:pt x="828" y="1072"/>
                    <a:pt x="834" y="1085"/>
                  </a:cubicBezTo>
                  <a:cubicBezTo>
                    <a:pt x="837" y="1083"/>
                    <a:pt x="839" y="1082"/>
                    <a:pt x="841" y="1082"/>
                  </a:cubicBezTo>
                  <a:cubicBezTo>
                    <a:pt x="849" y="1082"/>
                    <a:pt x="849" y="1100"/>
                    <a:pt x="858" y="1100"/>
                  </a:cubicBezTo>
                  <a:cubicBezTo>
                    <a:pt x="860" y="1100"/>
                    <a:pt x="863" y="1099"/>
                    <a:pt x="865" y="1097"/>
                  </a:cubicBezTo>
                  <a:cubicBezTo>
                    <a:pt x="868" y="1094"/>
                    <a:pt x="872" y="1093"/>
                    <a:pt x="876" y="1093"/>
                  </a:cubicBezTo>
                  <a:cubicBezTo>
                    <a:pt x="885" y="1093"/>
                    <a:pt x="895" y="1099"/>
                    <a:pt x="903" y="1099"/>
                  </a:cubicBezTo>
                  <a:cubicBezTo>
                    <a:pt x="905" y="1099"/>
                    <a:pt x="907" y="1098"/>
                    <a:pt x="909" y="1097"/>
                  </a:cubicBezTo>
                  <a:cubicBezTo>
                    <a:pt x="852" y="1072"/>
                    <a:pt x="796" y="1054"/>
                    <a:pt x="747" y="1022"/>
                  </a:cubicBezTo>
                  <a:cubicBezTo>
                    <a:pt x="565" y="915"/>
                    <a:pt x="426" y="771"/>
                    <a:pt x="319" y="597"/>
                  </a:cubicBezTo>
                  <a:cubicBezTo>
                    <a:pt x="220" y="415"/>
                    <a:pt x="125" y="233"/>
                    <a:pt x="32" y="51"/>
                  </a:cubicBezTo>
                  <a:cubicBezTo>
                    <a:pt x="25" y="33"/>
                    <a:pt x="18" y="13"/>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8"/>
            <p:cNvSpPr/>
            <p:nvPr/>
          </p:nvSpPr>
          <p:spPr>
            <a:xfrm rot="10800000">
              <a:off x="8658271" y="740756"/>
              <a:ext cx="199841" cy="207216"/>
            </a:xfrm>
            <a:custGeom>
              <a:avLst/>
              <a:gdLst/>
              <a:ahLst/>
              <a:cxnLst/>
              <a:rect l="l" t="t" r="r" b="b"/>
              <a:pathLst>
                <a:path w="921" h="955" extrusionOk="0">
                  <a:moveTo>
                    <a:pt x="0" y="1"/>
                  </a:moveTo>
                  <a:cubicBezTo>
                    <a:pt x="24" y="58"/>
                    <a:pt x="44" y="114"/>
                    <a:pt x="69" y="165"/>
                  </a:cubicBezTo>
                  <a:cubicBezTo>
                    <a:pt x="150" y="365"/>
                    <a:pt x="257" y="547"/>
                    <a:pt x="400" y="703"/>
                  </a:cubicBezTo>
                  <a:cubicBezTo>
                    <a:pt x="475" y="791"/>
                    <a:pt x="564" y="860"/>
                    <a:pt x="663" y="917"/>
                  </a:cubicBezTo>
                  <a:cubicBezTo>
                    <a:pt x="701" y="935"/>
                    <a:pt x="739" y="947"/>
                    <a:pt x="776" y="954"/>
                  </a:cubicBezTo>
                  <a:cubicBezTo>
                    <a:pt x="827" y="954"/>
                    <a:pt x="877" y="954"/>
                    <a:pt x="921" y="941"/>
                  </a:cubicBezTo>
                  <a:lnTo>
                    <a:pt x="859" y="941"/>
                  </a:lnTo>
                  <a:cubicBezTo>
                    <a:pt x="851" y="942"/>
                    <a:pt x="844" y="942"/>
                    <a:pt x="836" y="942"/>
                  </a:cubicBezTo>
                  <a:cubicBezTo>
                    <a:pt x="769" y="942"/>
                    <a:pt x="702" y="918"/>
                    <a:pt x="645" y="879"/>
                  </a:cubicBezTo>
                  <a:cubicBezTo>
                    <a:pt x="582" y="842"/>
                    <a:pt x="527" y="797"/>
                    <a:pt x="475" y="747"/>
                  </a:cubicBezTo>
                  <a:cubicBezTo>
                    <a:pt x="332" y="602"/>
                    <a:pt x="212" y="440"/>
                    <a:pt x="125" y="252"/>
                  </a:cubicBezTo>
                  <a:cubicBezTo>
                    <a:pt x="93" y="177"/>
                    <a:pt x="56" y="102"/>
                    <a:pt x="18" y="26"/>
                  </a:cubicBezTo>
                  <a:cubicBezTo>
                    <a:pt x="12" y="14"/>
                    <a:pt x="12" y="1"/>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8"/>
            <p:cNvSpPr/>
            <p:nvPr/>
          </p:nvSpPr>
          <p:spPr>
            <a:xfrm rot="10800000">
              <a:off x="8341253" y="1333775"/>
              <a:ext cx="61406" cy="253216"/>
            </a:xfrm>
            <a:custGeom>
              <a:avLst/>
              <a:gdLst/>
              <a:ahLst/>
              <a:cxnLst/>
              <a:rect l="l" t="t" r="r" b="b"/>
              <a:pathLst>
                <a:path w="283" h="1167" extrusionOk="0">
                  <a:moveTo>
                    <a:pt x="282" y="1"/>
                  </a:moveTo>
                  <a:lnTo>
                    <a:pt x="282" y="1"/>
                  </a:lnTo>
                  <a:cubicBezTo>
                    <a:pt x="219" y="88"/>
                    <a:pt x="175" y="195"/>
                    <a:pt x="144" y="296"/>
                  </a:cubicBezTo>
                  <a:cubicBezTo>
                    <a:pt x="57" y="577"/>
                    <a:pt x="1" y="866"/>
                    <a:pt x="51" y="1166"/>
                  </a:cubicBezTo>
                  <a:cubicBezTo>
                    <a:pt x="31" y="759"/>
                    <a:pt x="120" y="377"/>
                    <a:pt x="282"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8"/>
            <p:cNvSpPr/>
            <p:nvPr/>
          </p:nvSpPr>
          <p:spPr>
            <a:xfrm rot="10800000">
              <a:off x="8673243" y="1116140"/>
              <a:ext cx="182265" cy="271008"/>
            </a:xfrm>
            <a:custGeom>
              <a:avLst/>
              <a:gdLst/>
              <a:ahLst/>
              <a:cxnLst/>
              <a:rect l="l" t="t" r="r" b="b"/>
              <a:pathLst>
                <a:path w="840" h="1249" extrusionOk="0">
                  <a:moveTo>
                    <a:pt x="0" y="0"/>
                  </a:moveTo>
                  <a:lnTo>
                    <a:pt x="0" y="0"/>
                  </a:lnTo>
                  <a:cubicBezTo>
                    <a:pt x="6" y="20"/>
                    <a:pt x="12" y="26"/>
                    <a:pt x="20" y="32"/>
                  </a:cubicBezTo>
                  <a:cubicBezTo>
                    <a:pt x="69" y="89"/>
                    <a:pt x="113" y="133"/>
                    <a:pt x="157" y="188"/>
                  </a:cubicBezTo>
                  <a:cubicBezTo>
                    <a:pt x="370" y="445"/>
                    <a:pt x="558" y="722"/>
                    <a:pt x="709" y="1016"/>
                  </a:cubicBezTo>
                  <a:cubicBezTo>
                    <a:pt x="752" y="1091"/>
                    <a:pt x="790" y="1166"/>
                    <a:pt x="833" y="1249"/>
                  </a:cubicBezTo>
                  <a:cubicBezTo>
                    <a:pt x="833" y="1241"/>
                    <a:pt x="839" y="1241"/>
                    <a:pt x="839" y="1241"/>
                  </a:cubicBezTo>
                  <a:cubicBezTo>
                    <a:pt x="633" y="784"/>
                    <a:pt x="370" y="364"/>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8"/>
            <p:cNvSpPr/>
            <p:nvPr/>
          </p:nvSpPr>
          <p:spPr>
            <a:xfrm rot="10800000">
              <a:off x="8492058" y="694756"/>
              <a:ext cx="76595" cy="213725"/>
            </a:xfrm>
            <a:custGeom>
              <a:avLst/>
              <a:gdLst/>
              <a:ahLst/>
              <a:cxnLst/>
              <a:rect l="l" t="t" r="r" b="b"/>
              <a:pathLst>
                <a:path w="353" h="985" extrusionOk="0">
                  <a:moveTo>
                    <a:pt x="89" y="1"/>
                  </a:moveTo>
                  <a:lnTo>
                    <a:pt x="89" y="1"/>
                  </a:lnTo>
                  <a:cubicBezTo>
                    <a:pt x="69" y="13"/>
                    <a:pt x="69" y="32"/>
                    <a:pt x="63" y="50"/>
                  </a:cubicBezTo>
                  <a:cubicBezTo>
                    <a:pt x="20" y="171"/>
                    <a:pt x="0" y="290"/>
                    <a:pt x="0" y="414"/>
                  </a:cubicBezTo>
                  <a:cubicBezTo>
                    <a:pt x="0" y="577"/>
                    <a:pt x="57" y="721"/>
                    <a:pt x="157" y="848"/>
                  </a:cubicBezTo>
                  <a:cubicBezTo>
                    <a:pt x="208" y="909"/>
                    <a:pt x="270" y="953"/>
                    <a:pt x="352" y="985"/>
                  </a:cubicBezTo>
                  <a:cubicBezTo>
                    <a:pt x="345" y="979"/>
                    <a:pt x="345" y="973"/>
                    <a:pt x="345" y="973"/>
                  </a:cubicBezTo>
                  <a:cubicBezTo>
                    <a:pt x="333" y="966"/>
                    <a:pt x="321" y="953"/>
                    <a:pt x="307" y="947"/>
                  </a:cubicBezTo>
                  <a:cubicBezTo>
                    <a:pt x="145" y="840"/>
                    <a:pt x="57" y="684"/>
                    <a:pt x="32" y="502"/>
                  </a:cubicBezTo>
                  <a:cubicBezTo>
                    <a:pt x="14" y="383"/>
                    <a:pt x="26" y="264"/>
                    <a:pt x="57" y="151"/>
                  </a:cubicBezTo>
                  <a:cubicBezTo>
                    <a:pt x="69" y="102"/>
                    <a:pt x="81" y="50"/>
                    <a:pt x="8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8"/>
            <p:cNvSpPr/>
            <p:nvPr/>
          </p:nvSpPr>
          <p:spPr>
            <a:xfrm rot="10800000">
              <a:off x="8040728" y="1128508"/>
              <a:ext cx="129539" cy="250612"/>
            </a:xfrm>
            <a:custGeom>
              <a:avLst/>
              <a:gdLst/>
              <a:ahLst/>
              <a:cxnLst/>
              <a:rect l="l" t="t" r="r" b="b"/>
              <a:pathLst>
                <a:path w="597" h="1155" extrusionOk="0">
                  <a:moveTo>
                    <a:pt x="584" y="1"/>
                  </a:moveTo>
                  <a:cubicBezTo>
                    <a:pt x="547" y="38"/>
                    <a:pt x="509" y="76"/>
                    <a:pt x="478" y="114"/>
                  </a:cubicBezTo>
                  <a:cubicBezTo>
                    <a:pt x="351" y="264"/>
                    <a:pt x="264" y="434"/>
                    <a:pt x="195" y="616"/>
                  </a:cubicBezTo>
                  <a:cubicBezTo>
                    <a:pt x="151" y="741"/>
                    <a:pt x="114" y="873"/>
                    <a:pt x="64" y="998"/>
                  </a:cubicBezTo>
                  <a:cubicBezTo>
                    <a:pt x="44" y="1048"/>
                    <a:pt x="26" y="1099"/>
                    <a:pt x="1" y="1149"/>
                  </a:cubicBezTo>
                  <a:cubicBezTo>
                    <a:pt x="7" y="1149"/>
                    <a:pt x="7" y="1155"/>
                    <a:pt x="7" y="1155"/>
                  </a:cubicBezTo>
                  <a:cubicBezTo>
                    <a:pt x="26" y="1117"/>
                    <a:pt x="44" y="1073"/>
                    <a:pt x="64" y="1036"/>
                  </a:cubicBezTo>
                  <a:cubicBezTo>
                    <a:pt x="120" y="903"/>
                    <a:pt x="163" y="772"/>
                    <a:pt x="214" y="640"/>
                  </a:cubicBezTo>
                  <a:cubicBezTo>
                    <a:pt x="302" y="408"/>
                    <a:pt x="421" y="202"/>
                    <a:pt x="584" y="20"/>
                  </a:cubicBezTo>
                  <a:cubicBezTo>
                    <a:pt x="584" y="20"/>
                    <a:pt x="596" y="14"/>
                    <a:pt x="584"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8"/>
            <p:cNvSpPr/>
            <p:nvPr/>
          </p:nvSpPr>
          <p:spPr>
            <a:xfrm rot="10800000">
              <a:off x="8252939" y="1309256"/>
              <a:ext cx="9547" cy="264065"/>
            </a:xfrm>
            <a:custGeom>
              <a:avLst/>
              <a:gdLst/>
              <a:ahLst/>
              <a:cxnLst/>
              <a:rect l="l" t="t" r="r" b="b"/>
              <a:pathLst>
                <a:path w="44" h="1217" extrusionOk="0">
                  <a:moveTo>
                    <a:pt x="38" y="1"/>
                  </a:moveTo>
                  <a:cubicBezTo>
                    <a:pt x="24" y="1"/>
                    <a:pt x="18" y="13"/>
                    <a:pt x="18" y="19"/>
                  </a:cubicBezTo>
                  <a:cubicBezTo>
                    <a:pt x="18" y="82"/>
                    <a:pt x="6" y="138"/>
                    <a:pt x="6" y="201"/>
                  </a:cubicBezTo>
                  <a:cubicBezTo>
                    <a:pt x="12" y="257"/>
                    <a:pt x="6" y="320"/>
                    <a:pt x="6" y="377"/>
                  </a:cubicBezTo>
                  <a:cubicBezTo>
                    <a:pt x="12" y="470"/>
                    <a:pt x="12" y="565"/>
                    <a:pt x="18" y="658"/>
                  </a:cubicBezTo>
                  <a:cubicBezTo>
                    <a:pt x="18" y="759"/>
                    <a:pt x="24" y="866"/>
                    <a:pt x="12" y="965"/>
                  </a:cubicBezTo>
                  <a:cubicBezTo>
                    <a:pt x="6" y="1054"/>
                    <a:pt x="12" y="1135"/>
                    <a:pt x="0" y="1216"/>
                  </a:cubicBezTo>
                  <a:cubicBezTo>
                    <a:pt x="32" y="1115"/>
                    <a:pt x="32" y="1009"/>
                    <a:pt x="38" y="903"/>
                  </a:cubicBezTo>
                  <a:cubicBezTo>
                    <a:pt x="44" y="715"/>
                    <a:pt x="44" y="533"/>
                    <a:pt x="32" y="345"/>
                  </a:cubicBezTo>
                  <a:cubicBezTo>
                    <a:pt x="24" y="270"/>
                    <a:pt x="24" y="195"/>
                    <a:pt x="32" y="120"/>
                  </a:cubicBezTo>
                  <a:cubicBezTo>
                    <a:pt x="38" y="82"/>
                    <a:pt x="38" y="38"/>
                    <a:pt x="3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8"/>
            <p:cNvSpPr/>
            <p:nvPr/>
          </p:nvSpPr>
          <p:spPr>
            <a:xfrm rot="10800000">
              <a:off x="8508331" y="1121564"/>
              <a:ext cx="31679" cy="247791"/>
            </a:xfrm>
            <a:custGeom>
              <a:avLst/>
              <a:gdLst/>
              <a:ahLst/>
              <a:cxnLst/>
              <a:rect l="l" t="t" r="r" b="b"/>
              <a:pathLst>
                <a:path w="146" h="1142" extrusionOk="0">
                  <a:moveTo>
                    <a:pt x="7" y="1"/>
                  </a:moveTo>
                  <a:cubicBezTo>
                    <a:pt x="1" y="19"/>
                    <a:pt x="7" y="31"/>
                    <a:pt x="7" y="45"/>
                  </a:cubicBezTo>
                  <a:cubicBezTo>
                    <a:pt x="25" y="120"/>
                    <a:pt x="44" y="195"/>
                    <a:pt x="50" y="270"/>
                  </a:cubicBezTo>
                  <a:cubicBezTo>
                    <a:pt x="62" y="357"/>
                    <a:pt x="76" y="439"/>
                    <a:pt x="88" y="527"/>
                  </a:cubicBezTo>
                  <a:cubicBezTo>
                    <a:pt x="100" y="646"/>
                    <a:pt x="113" y="759"/>
                    <a:pt x="113" y="878"/>
                  </a:cubicBezTo>
                  <a:lnTo>
                    <a:pt x="113" y="1116"/>
                  </a:lnTo>
                  <a:cubicBezTo>
                    <a:pt x="113" y="1129"/>
                    <a:pt x="107" y="1141"/>
                    <a:pt x="125" y="1141"/>
                  </a:cubicBezTo>
                  <a:cubicBezTo>
                    <a:pt x="145" y="1122"/>
                    <a:pt x="138" y="1097"/>
                    <a:pt x="145" y="1072"/>
                  </a:cubicBezTo>
                  <a:cubicBezTo>
                    <a:pt x="145" y="971"/>
                    <a:pt x="131" y="872"/>
                    <a:pt x="131" y="771"/>
                  </a:cubicBezTo>
                  <a:cubicBezTo>
                    <a:pt x="131" y="715"/>
                    <a:pt x="125" y="664"/>
                    <a:pt x="119" y="615"/>
                  </a:cubicBezTo>
                  <a:cubicBezTo>
                    <a:pt x="107" y="520"/>
                    <a:pt x="94" y="433"/>
                    <a:pt x="82" y="345"/>
                  </a:cubicBezTo>
                  <a:cubicBezTo>
                    <a:pt x="62" y="233"/>
                    <a:pt x="38" y="120"/>
                    <a:pt x="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8"/>
            <p:cNvSpPr/>
            <p:nvPr/>
          </p:nvSpPr>
          <p:spPr>
            <a:xfrm rot="10800000">
              <a:off x="8285487" y="704520"/>
              <a:ext cx="75076" cy="220235"/>
            </a:xfrm>
            <a:custGeom>
              <a:avLst/>
              <a:gdLst/>
              <a:ahLst/>
              <a:cxnLst/>
              <a:rect l="l" t="t" r="r" b="b"/>
              <a:pathLst>
                <a:path w="346" h="1015" extrusionOk="0">
                  <a:moveTo>
                    <a:pt x="326" y="1"/>
                  </a:moveTo>
                  <a:lnTo>
                    <a:pt x="326" y="1"/>
                  </a:lnTo>
                  <a:cubicBezTo>
                    <a:pt x="314" y="101"/>
                    <a:pt x="308" y="201"/>
                    <a:pt x="302" y="295"/>
                  </a:cubicBezTo>
                  <a:cubicBezTo>
                    <a:pt x="288" y="426"/>
                    <a:pt x="258" y="553"/>
                    <a:pt x="213" y="677"/>
                  </a:cubicBezTo>
                  <a:cubicBezTo>
                    <a:pt x="175" y="778"/>
                    <a:pt x="126" y="872"/>
                    <a:pt x="45" y="947"/>
                  </a:cubicBezTo>
                  <a:cubicBezTo>
                    <a:pt x="25" y="960"/>
                    <a:pt x="19" y="972"/>
                    <a:pt x="1" y="990"/>
                  </a:cubicBezTo>
                  <a:cubicBezTo>
                    <a:pt x="55" y="1007"/>
                    <a:pt x="107" y="1014"/>
                    <a:pt x="159" y="1014"/>
                  </a:cubicBezTo>
                  <a:cubicBezTo>
                    <a:pt x="222" y="1014"/>
                    <a:pt x="284" y="1004"/>
                    <a:pt x="345" y="990"/>
                  </a:cubicBezTo>
                  <a:lnTo>
                    <a:pt x="282" y="990"/>
                  </a:lnTo>
                  <a:cubicBezTo>
                    <a:pt x="250" y="996"/>
                    <a:pt x="219" y="998"/>
                    <a:pt x="188" y="998"/>
                  </a:cubicBezTo>
                  <a:cubicBezTo>
                    <a:pt x="141" y="998"/>
                    <a:pt x="94" y="993"/>
                    <a:pt x="45" y="984"/>
                  </a:cubicBezTo>
                  <a:cubicBezTo>
                    <a:pt x="39" y="984"/>
                    <a:pt x="33" y="984"/>
                    <a:pt x="33" y="972"/>
                  </a:cubicBezTo>
                  <a:cubicBezTo>
                    <a:pt x="108" y="915"/>
                    <a:pt x="163" y="847"/>
                    <a:pt x="201" y="759"/>
                  </a:cubicBezTo>
                  <a:cubicBezTo>
                    <a:pt x="221" y="715"/>
                    <a:pt x="239" y="665"/>
                    <a:pt x="258" y="614"/>
                  </a:cubicBezTo>
                  <a:cubicBezTo>
                    <a:pt x="288" y="502"/>
                    <a:pt x="308" y="383"/>
                    <a:pt x="320" y="258"/>
                  </a:cubicBezTo>
                  <a:cubicBezTo>
                    <a:pt x="326" y="171"/>
                    <a:pt x="326" y="88"/>
                    <a:pt x="32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8"/>
            <p:cNvSpPr/>
            <p:nvPr/>
          </p:nvSpPr>
          <p:spPr>
            <a:xfrm rot="10800000">
              <a:off x="8650025" y="914994"/>
              <a:ext cx="178577" cy="183782"/>
            </a:xfrm>
            <a:custGeom>
              <a:avLst/>
              <a:gdLst/>
              <a:ahLst/>
              <a:cxnLst/>
              <a:rect l="l" t="t" r="r" b="b"/>
              <a:pathLst>
                <a:path w="823" h="847" extrusionOk="0">
                  <a:moveTo>
                    <a:pt x="1" y="1"/>
                  </a:moveTo>
                  <a:cubicBezTo>
                    <a:pt x="8" y="7"/>
                    <a:pt x="1" y="19"/>
                    <a:pt x="8" y="25"/>
                  </a:cubicBezTo>
                  <a:cubicBezTo>
                    <a:pt x="90" y="282"/>
                    <a:pt x="221" y="502"/>
                    <a:pt x="428" y="678"/>
                  </a:cubicBezTo>
                  <a:cubicBezTo>
                    <a:pt x="497" y="733"/>
                    <a:pt x="565" y="777"/>
                    <a:pt x="648" y="809"/>
                  </a:cubicBezTo>
                  <a:cubicBezTo>
                    <a:pt x="703" y="834"/>
                    <a:pt x="761" y="846"/>
                    <a:pt x="822" y="846"/>
                  </a:cubicBezTo>
                  <a:cubicBezTo>
                    <a:pt x="747" y="828"/>
                    <a:pt x="678" y="809"/>
                    <a:pt x="616" y="777"/>
                  </a:cubicBezTo>
                  <a:cubicBezTo>
                    <a:pt x="515" y="721"/>
                    <a:pt x="428" y="652"/>
                    <a:pt x="347" y="571"/>
                  </a:cubicBezTo>
                  <a:cubicBezTo>
                    <a:pt x="203" y="421"/>
                    <a:pt x="102" y="245"/>
                    <a:pt x="27" y="51"/>
                  </a:cubicBezTo>
                  <a:cubicBezTo>
                    <a:pt x="21" y="32"/>
                    <a:pt x="21" y="13"/>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8"/>
            <p:cNvSpPr/>
            <p:nvPr/>
          </p:nvSpPr>
          <p:spPr>
            <a:xfrm rot="10800000">
              <a:off x="8350800" y="778946"/>
              <a:ext cx="41010" cy="224791"/>
            </a:xfrm>
            <a:custGeom>
              <a:avLst/>
              <a:gdLst/>
              <a:ahLst/>
              <a:cxnLst/>
              <a:rect l="l" t="t" r="r" b="b"/>
              <a:pathLst>
                <a:path w="189" h="1036" extrusionOk="0">
                  <a:moveTo>
                    <a:pt x="183" y="1"/>
                  </a:moveTo>
                  <a:cubicBezTo>
                    <a:pt x="151" y="46"/>
                    <a:pt x="131" y="89"/>
                    <a:pt x="113" y="133"/>
                  </a:cubicBezTo>
                  <a:cubicBezTo>
                    <a:pt x="38" y="321"/>
                    <a:pt x="13" y="515"/>
                    <a:pt x="7" y="715"/>
                  </a:cubicBezTo>
                  <a:cubicBezTo>
                    <a:pt x="1" y="822"/>
                    <a:pt x="1" y="929"/>
                    <a:pt x="19" y="1035"/>
                  </a:cubicBezTo>
                  <a:cubicBezTo>
                    <a:pt x="26" y="911"/>
                    <a:pt x="13" y="778"/>
                    <a:pt x="32" y="653"/>
                  </a:cubicBezTo>
                  <a:cubicBezTo>
                    <a:pt x="38" y="565"/>
                    <a:pt x="50" y="471"/>
                    <a:pt x="70" y="384"/>
                  </a:cubicBezTo>
                  <a:cubicBezTo>
                    <a:pt x="88" y="264"/>
                    <a:pt x="125" y="159"/>
                    <a:pt x="177" y="46"/>
                  </a:cubicBezTo>
                  <a:cubicBezTo>
                    <a:pt x="183" y="32"/>
                    <a:pt x="189" y="20"/>
                    <a:pt x="183"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8"/>
            <p:cNvSpPr/>
            <p:nvPr/>
          </p:nvSpPr>
          <p:spPr>
            <a:xfrm rot="10800000">
              <a:off x="8560411" y="887652"/>
              <a:ext cx="232605" cy="87443"/>
            </a:xfrm>
            <a:custGeom>
              <a:avLst/>
              <a:gdLst/>
              <a:ahLst/>
              <a:cxnLst/>
              <a:rect l="l" t="t" r="r" b="b"/>
              <a:pathLst>
                <a:path w="1072" h="403" extrusionOk="0">
                  <a:moveTo>
                    <a:pt x="1" y="1"/>
                  </a:moveTo>
                  <a:cubicBezTo>
                    <a:pt x="51" y="70"/>
                    <a:pt x="114" y="139"/>
                    <a:pt x="183" y="195"/>
                  </a:cubicBezTo>
                  <a:cubicBezTo>
                    <a:pt x="363" y="345"/>
                    <a:pt x="577" y="395"/>
                    <a:pt x="803" y="403"/>
                  </a:cubicBezTo>
                  <a:cubicBezTo>
                    <a:pt x="834" y="403"/>
                    <a:pt x="860" y="395"/>
                    <a:pt x="890" y="389"/>
                  </a:cubicBezTo>
                  <a:cubicBezTo>
                    <a:pt x="935" y="389"/>
                    <a:pt x="979" y="377"/>
                    <a:pt x="1022" y="365"/>
                  </a:cubicBezTo>
                  <a:cubicBezTo>
                    <a:pt x="1040" y="351"/>
                    <a:pt x="1060" y="345"/>
                    <a:pt x="1072" y="327"/>
                  </a:cubicBezTo>
                  <a:cubicBezTo>
                    <a:pt x="1070" y="325"/>
                    <a:pt x="1068" y="324"/>
                    <a:pt x="1066" y="324"/>
                  </a:cubicBezTo>
                  <a:cubicBezTo>
                    <a:pt x="1062" y="324"/>
                    <a:pt x="1058" y="327"/>
                    <a:pt x="1054" y="327"/>
                  </a:cubicBezTo>
                  <a:cubicBezTo>
                    <a:pt x="973" y="377"/>
                    <a:pt x="878" y="377"/>
                    <a:pt x="785" y="377"/>
                  </a:cubicBezTo>
                  <a:cubicBezTo>
                    <a:pt x="727" y="377"/>
                    <a:pt x="678" y="371"/>
                    <a:pt x="621" y="365"/>
                  </a:cubicBezTo>
                  <a:cubicBezTo>
                    <a:pt x="514" y="345"/>
                    <a:pt x="415" y="320"/>
                    <a:pt x="320" y="264"/>
                  </a:cubicBezTo>
                  <a:cubicBezTo>
                    <a:pt x="213" y="207"/>
                    <a:pt x="120" y="126"/>
                    <a:pt x="32" y="33"/>
                  </a:cubicBezTo>
                  <a:cubicBezTo>
                    <a:pt x="19" y="27"/>
                    <a:pt x="13" y="13"/>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8"/>
            <p:cNvSpPr/>
            <p:nvPr/>
          </p:nvSpPr>
          <p:spPr>
            <a:xfrm rot="10800000">
              <a:off x="8152259" y="1010033"/>
              <a:ext cx="106321" cy="212423"/>
            </a:xfrm>
            <a:custGeom>
              <a:avLst/>
              <a:gdLst/>
              <a:ahLst/>
              <a:cxnLst/>
              <a:rect l="l" t="t" r="r" b="b"/>
              <a:pathLst>
                <a:path w="490" h="979" extrusionOk="0">
                  <a:moveTo>
                    <a:pt x="489" y="1"/>
                  </a:moveTo>
                  <a:cubicBezTo>
                    <a:pt x="471" y="13"/>
                    <a:pt x="471" y="38"/>
                    <a:pt x="465" y="56"/>
                  </a:cubicBezTo>
                  <a:cubicBezTo>
                    <a:pt x="382" y="288"/>
                    <a:pt x="289" y="514"/>
                    <a:pt x="176" y="733"/>
                  </a:cubicBezTo>
                  <a:cubicBezTo>
                    <a:pt x="133" y="815"/>
                    <a:pt x="81" y="890"/>
                    <a:pt x="20" y="953"/>
                  </a:cubicBezTo>
                  <a:cubicBezTo>
                    <a:pt x="14" y="959"/>
                    <a:pt x="0" y="959"/>
                    <a:pt x="6" y="979"/>
                  </a:cubicBezTo>
                  <a:cubicBezTo>
                    <a:pt x="32" y="971"/>
                    <a:pt x="51" y="953"/>
                    <a:pt x="69" y="933"/>
                  </a:cubicBezTo>
                  <a:cubicBezTo>
                    <a:pt x="101" y="896"/>
                    <a:pt x="133" y="852"/>
                    <a:pt x="164" y="809"/>
                  </a:cubicBezTo>
                  <a:cubicBezTo>
                    <a:pt x="214" y="721"/>
                    <a:pt x="251" y="633"/>
                    <a:pt x="289" y="545"/>
                  </a:cubicBezTo>
                  <a:cubicBezTo>
                    <a:pt x="370" y="369"/>
                    <a:pt x="433" y="189"/>
                    <a:pt x="48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8"/>
            <p:cNvSpPr/>
            <p:nvPr/>
          </p:nvSpPr>
          <p:spPr>
            <a:xfrm rot="10800000">
              <a:off x="7944171" y="726866"/>
              <a:ext cx="213728" cy="45132"/>
            </a:xfrm>
            <a:custGeom>
              <a:avLst/>
              <a:gdLst/>
              <a:ahLst/>
              <a:cxnLst/>
              <a:rect l="l" t="t" r="r" b="b"/>
              <a:pathLst>
                <a:path w="985" h="208" extrusionOk="0">
                  <a:moveTo>
                    <a:pt x="656" y="0"/>
                  </a:moveTo>
                  <a:cubicBezTo>
                    <a:pt x="584" y="0"/>
                    <a:pt x="511" y="10"/>
                    <a:pt x="439" y="23"/>
                  </a:cubicBezTo>
                  <a:cubicBezTo>
                    <a:pt x="377" y="37"/>
                    <a:pt x="314" y="61"/>
                    <a:pt x="257" y="86"/>
                  </a:cubicBezTo>
                  <a:cubicBezTo>
                    <a:pt x="175" y="124"/>
                    <a:pt x="88" y="162"/>
                    <a:pt x="1" y="205"/>
                  </a:cubicBezTo>
                  <a:cubicBezTo>
                    <a:pt x="7" y="207"/>
                    <a:pt x="12" y="208"/>
                    <a:pt x="15" y="208"/>
                  </a:cubicBezTo>
                  <a:cubicBezTo>
                    <a:pt x="23" y="208"/>
                    <a:pt x="27" y="205"/>
                    <a:pt x="31" y="205"/>
                  </a:cubicBezTo>
                  <a:cubicBezTo>
                    <a:pt x="120" y="168"/>
                    <a:pt x="207" y="130"/>
                    <a:pt x="294" y="98"/>
                  </a:cubicBezTo>
                  <a:cubicBezTo>
                    <a:pt x="411" y="50"/>
                    <a:pt x="530" y="25"/>
                    <a:pt x="652" y="25"/>
                  </a:cubicBezTo>
                  <a:cubicBezTo>
                    <a:pt x="720" y="25"/>
                    <a:pt x="789" y="33"/>
                    <a:pt x="858" y="49"/>
                  </a:cubicBezTo>
                  <a:cubicBezTo>
                    <a:pt x="896" y="55"/>
                    <a:pt x="934" y="68"/>
                    <a:pt x="985" y="80"/>
                  </a:cubicBezTo>
                  <a:cubicBezTo>
                    <a:pt x="953" y="55"/>
                    <a:pt x="928" y="49"/>
                    <a:pt x="910" y="43"/>
                  </a:cubicBezTo>
                  <a:cubicBezTo>
                    <a:pt x="852" y="23"/>
                    <a:pt x="797" y="11"/>
                    <a:pt x="740" y="5"/>
                  </a:cubicBezTo>
                  <a:cubicBezTo>
                    <a:pt x="712" y="2"/>
                    <a:pt x="684" y="0"/>
                    <a:pt x="65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8"/>
            <p:cNvSpPr/>
            <p:nvPr/>
          </p:nvSpPr>
          <p:spPr>
            <a:xfrm rot="10800000">
              <a:off x="8346894" y="701699"/>
              <a:ext cx="46217" cy="199839"/>
            </a:xfrm>
            <a:custGeom>
              <a:avLst/>
              <a:gdLst/>
              <a:ahLst/>
              <a:cxnLst/>
              <a:rect l="l" t="t" r="r" b="b"/>
              <a:pathLst>
                <a:path w="213" h="921" extrusionOk="0">
                  <a:moveTo>
                    <a:pt x="207" y="0"/>
                  </a:moveTo>
                  <a:cubicBezTo>
                    <a:pt x="201" y="76"/>
                    <a:pt x="201" y="145"/>
                    <a:pt x="195" y="220"/>
                  </a:cubicBezTo>
                  <a:cubicBezTo>
                    <a:pt x="189" y="333"/>
                    <a:pt x="175" y="452"/>
                    <a:pt x="151" y="564"/>
                  </a:cubicBezTo>
                  <a:cubicBezTo>
                    <a:pt x="125" y="689"/>
                    <a:pt x="82" y="802"/>
                    <a:pt x="7" y="903"/>
                  </a:cubicBezTo>
                  <a:cubicBezTo>
                    <a:pt x="0" y="903"/>
                    <a:pt x="0" y="909"/>
                    <a:pt x="0" y="921"/>
                  </a:cubicBezTo>
                  <a:cubicBezTo>
                    <a:pt x="25" y="915"/>
                    <a:pt x="38" y="897"/>
                    <a:pt x="50" y="883"/>
                  </a:cubicBezTo>
                  <a:cubicBezTo>
                    <a:pt x="88" y="828"/>
                    <a:pt x="119" y="771"/>
                    <a:pt x="137" y="709"/>
                  </a:cubicBezTo>
                  <a:cubicBezTo>
                    <a:pt x="175" y="602"/>
                    <a:pt x="195" y="489"/>
                    <a:pt x="201" y="376"/>
                  </a:cubicBezTo>
                  <a:cubicBezTo>
                    <a:pt x="213" y="252"/>
                    <a:pt x="213" y="125"/>
                    <a:pt x="20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8"/>
            <p:cNvSpPr/>
            <p:nvPr/>
          </p:nvSpPr>
          <p:spPr>
            <a:xfrm rot="10800000">
              <a:off x="8063946" y="955787"/>
              <a:ext cx="156444" cy="181178"/>
            </a:xfrm>
            <a:custGeom>
              <a:avLst/>
              <a:gdLst/>
              <a:ahLst/>
              <a:cxnLst/>
              <a:rect l="l" t="t" r="r" b="b"/>
              <a:pathLst>
                <a:path w="721" h="835" extrusionOk="0">
                  <a:moveTo>
                    <a:pt x="721" y="1"/>
                  </a:moveTo>
                  <a:cubicBezTo>
                    <a:pt x="703" y="20"/>
                    <a:pt x="689" y="45"/>
                    <a:pt x="677" y="70"/>
                  </a:cubicBezTo>
                  <a:cubicBezTo>
                    <a:pt x="582" y="239"/>
                    <a:pt x="483" y="403"/>
                    <a:pt x="351" y="547"/>
                  </a:cubicBezTo>
                  <a:cubicBezTo>
                    <a:pt x="257" y="660"/>
                    <a:pt x="151" y="753"/>
                    <a:pt x="18" y="816"/>
                  </a:cubicBezTo>
                  <a:cubicBezTo>
                    <a:pt x="12" y="816"/>
                    <a:pt x="0" y="822"/>
                    <a:pt x="0" y="834"/>
                  </a:cubicBezTo>
                  <a:cubicBezTo>
                    <a:pt x="32" y="834"/>
                    <a:pt x="50" y="822"/>
                    <a:pt x="75" y="810"/>
                  </a:cubicBezTo>
                  <a:cubicBezTo>
                    <a:pt x="163" y="759"/>
                    <a:pt x="238" y="703"/>
                    <a:pt x="301" y="634"/>
                  </a:cubicBezTo>
                  <a:cubicBezTo>
                    <a:pt x="469" y="458"/>
                    <a:pt x="596" y="258"/>
                    <a:pt x="703" y="39"/>
                  </a:cubicBezTo>
                  <a:cubicBezTo>
                    <a:pt x="709" y="26"/>
                    <a:pt x="715" y="13"/>
                    <a:pt x="72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8"/>
            <p:cNvSpPr/>
            <p:nvPr/>
          </p:nvSpPr>
          <p:spPr>
            <a:xfrm rot="10800000">
              <a:off x="8308704" y="755728"/>
              <a:ext cx="28642" cy="227395"/>
            </a:xfrm>
            <a:custGeom>
              <a:avLst/>
              <a:gdLst/>
              <a:ahLst/>
              <a:cxnLst/>
              <a:rect l="l" t="t" r="r" b="b"/>
              <a:pathLst>
                <a:path w="132" h="1048" extrusionOk="0">
                  <a:moveTo>
                    <a:pt x="94" y="0"/>
                  </a:moveTo>
                  <a:lnTo>
                    <a:pt x="94" y="0"/>
                  </a:lnTo>
                  <a:cubicBezTo>
                    <a:pt x="126" y="357"/>
                    <a:pt x="114" y="703"/>
                    <a:pt x="1" y="1047"/>
                  </a:cubicBezTo>
                  <a:cubicBezTo>
                    <a:pt x="19" y="1022"/>
                    <a:pt x="25" y="996"/>
                    <a:pt x="38" y="972"/>
                  </a:cubicBezTo>
                  <a:cubicBezTo>
                    <a:pt x="100" y="802"/>
                    <a:pt x="114" y="628"/>
                    <a:pt x="126" y="446"/>
                  </a:cubicBezTo>
                  <a:cubicBezTo>
                    <a:pt x="132" y="333"/>
                    <a:pt x="120" y="220"/>
                    <a:pt x="114" y="107"/>
                  </a:cubicBezTo>
                  <a:cubicBezTo>
                    <a:pt x="114" y="76"/>
                    <a:pt x="114" y="38"/>
                    <a:pt x="94"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8"/>
            <p:cNvSpPr/>
            <p:nvPr/>
          </p:nvSpPr>
          <p:spPr>
            <a:xfrm rot="10800000">
              <a:off x="8432386" y="698661"/>
              <a:ext cx="43613" cy="220452"/>
            </a:xfrm>
            <a:custGeom>
              <a:avLst/>
              <a:gdLst/>
              <a:ahLst/>
              <a:cxnLst/>
              <a:rect l="l" t="t" r="r" b="b"/>
              <a:pathLst>
                <a:path w="201" h="1016" extrusionOk="0">
                  <a:moveTo>
                    <a:pt x="106" y="0"/>
                  </a:moveTo>
                  <a:cubicBezTo>
                    <a:pt x="0" y="269"/>
                    <a:pt x="18" y="764"/>
                    <a:pt x="200" y="1015"/>
                  </a:cubicBezTo>
                  <a:cubicBezTo>
                    <a:pt x="175" y="934"/>
                    <a:pt x="137" y="859"/>
                    <a:pt x="113" y="770"/>
                  </a:cubicBezTo>
                  <a:cubicBezTo>
                    <a:pt x="88" y="689"/>
                    <a:pt x="76" y="602"/>
                    <a:pt x="62" y="521"/>
                  </a:cubicBezTo>
                  <a:cubicBezTo>
                    <a:pt x="56" y="432"/>
                    <a:pt x="56" y="345"/>
                    <a:pt x="68" y="250"/>
                  </a:cubicBezTo>
                  <a:cubicBezTo>
                    <a:pt x="76" y="169"/>
                    <a:pt x="88" y="81"/>
                    <a:pt x="10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8"/>
            <p:cNvSpPr/>
            <p:nvPr/>
          </p:nvSpPr>
          <p:spPr>
            <a:xfrm rot="10800000">
              <a:off x="8497702" y="611214"/>
              <a:ext cx="262549" cy="59236"/>
            </a:xfrm>
            <a:custGeom>
              <a:avLst/>
              <a:gdLst/>
              <a:ahLst/>
              <a:cxnLst/>
              <a:rect l="l" t="t" r="r" b="b"/>
              <a:pathLst>
                <a:path w="1210" h="273" extrusionOk="0">
                  <a:moveTo>
                    <a:pt x="0" y="0"/>
                  </a:moveTo>
                  <a:lnTo>
                    <a:pt x="0" y="6"/>
                  </a:lnTo>
                  <a:cubicBezTo>
                    <a:pt x="82" y="52"/>
                    <a:pt x="163" y="95"/>
                    <a:pt x="244" y="139"/>
                  </a:cubicBezTo>
                  <a:cubicBezTo>
                    <a:pt x="382" y="208"/>
                    <a:pt x="527" y="258"/>
                    <a:pt x="683" y="270"/>
                  </a:cubicBezTo>
                  <a:cubicBezTo>
                    <a:pt x="710" y="271"/>
                    <a:pt x="737" y="272"/>
                    <a:pt x="763" y="272"/>
                  </a:cubicBezTo>
                  <a:cubicBezTo>
                    <a:pt x="855" y="272"/>
                    <a:pt x="948" y="261"/>
                    <a:pt x="1040" y="232"/>
                  </a:cubicBezTo>
                  <a:cubicBezTo>
                    <a:pt x="1097" y="214"/>
                    <a:pt x="1178" y="164"/>
                    <a:pt x="1210" y="139"/>
                  </a:cubicBezTo>
                  <a:lnTo>
                    <a:pt x="1204" y="139"/>
                  </a:lnTo>
                  <a:cubicBezTo>
                    <a:pt x="1198" y="139"/>
                    <a:pt x="1184" y="145"/>
                    <a:pt x="1172" y="151"/>
                  </a:cubicBezTo>
                  <a:cubicBezTo>
                    <a:pt x="1048" y="228"/>
                    <a:pt x="912" y="256"/>
                    <a:pt x="772" y="256"/>
                  </a:cubicBezTo>
                  <a:cubicBezTo>
                    <a:pt x="720" y="256"/>
                    <a:pt x="667" y="252"/>
                    <a:pt x="614" y="246"/>
                  </a:cubicBezTo>
                  <a:cubicBezTo>
                    <a:pt x="495" y="226"/>
                    <a:pt x="376" y="182"/>
                    <a:pt x="270" y="133"/>
                  </a:cubicBezTo>
                  <a:cubicBezTo>
                    <a:pt x="175" y="89"/>
                    <a:pt x="88" y="44"/>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8"/>
            <p:cNvSpPr/>
            <p:nvPr/>
          </p:nvSpPr>
          <p:spPr>
            <a:xfrm rot="10800000">
              <a:off x="8475783" y="719274"/>
              <a:ext cx="44047" cy="199839"/>
            </a:xfrm>
            <a:custGeom>
              <a:avLst/>
              <a:gdLst/>
              <a:ahLst/>
              <a:cxnLst/>
              <a:rect l="l" t="t" r="r" b="b"/>
              <a:pathLst>
                <a:path w="203" h="921" extrusionOk="0">
                  <a:moveTo>
                    <a:pt x="82" y="0"/>
                  </a:moveTo>
                  <a:cubicBezTo>
                    <a:pt x="1" y="250"/>
                    <a:pt x="14" y="626"/>
                    <a:pt x="202" y="921"/>
                  </a:cubicBezTo>
                  <a:cubicBezTo>
                    <a:pt x="145" y="776"/>
                    <a:pt x="90" y="633"/>
                    <a:pt x="70" y="469"/>
                  </a:cubicBezTo>
                  <a:cubicBezTo>
                    <a:pt x="52" y="313"/>
                    <a:pt x="58" y="157"/>
                    <a:pt x="82"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8"/>
            <p:cNvSpPr/>
            <p:nvPr/>
          </p:nvSpPr>
          <p:spPr>
            <a:xfrm rot="10800000">
              <a:off x="7829818" y="935390"/>
              <a:ext cx="118689" cy="179659"/>
            </a:xfrm>
            <a:custGeom>
              <a:avLst/>
              <a:gdLst/>
              <a:ahLst/>
              <a:cxnLst/>
              <a:rect l="l" t="t" r="r" b="b"/>
              <a:pathLst>
                <a:path w="547" h="828" extrusionOk="0">
                  <a:moveTo>
                    <a:pt x="546" y="1"/>
                  </a:moveTo>
                  <a:cubicBezTo>
                    <a:pt x="527" y="1"/>
                    <a:pt x="521" y="13"/>
                    <a:pt x="509" y="19"/>
                  </a:cubicBezTo>
                  <a:cubicBezTo>
                    <a:pt x="477" y="44"/>
                    <a:pt x="451" y="70"/>
                    <a:pt x="427" y="94"/>
                  </a:cubicBezTo>
                  <a:cubicBezTo>
                    <a:pt x="352" y="183"/>
                    <a:pt x="295" y="276"/>
                    <a:pt x="251" y="377"/>
                  </a:cubicBezTo>
                  <a:cubicBezTo>
                    <a:pt x="188" y="502"/>
                    <a:pt x="119" y="620"/>
                    <a:pt x="51" y="739"/>
                  </a:cubicBezTo>
                  <a:cubicBezTo>
                    <a:pt x="32" y="771"/>
                    <a:pt x="20" y="796"/>
                    <a:pt x="0" y="828"/>
                  </a:cubicBezTo>
                  <a:lnTo>
                    <a:pt x="14" y="828"/>
                  </a:lnTo>
                  <a:cubicBezTo>
                    <a:pt x="20" y="814"/>
                    <a:pt x="32" y="796"/>
                    <a:pt x="44" y="777"/>
                  </a:cubicBezTo>
                  <a:cubicBezTo>
                    <a:pt x="139" y="626"/>
                    <a:pt x="220" y="470"/>
                    <a:pt x="307" y="320"/>
                  </a:cubicBezTo>
                  <a:cubicBezTo>
                    <a:pt x="364" y="207"/>
                    <a:pt x="439" y="100"/>
                    <a:pt x="540" y="19"/>
                  </a:cubicBezTo>
                  <a:cubicBezTo>
                    <a:pt x="540" y="13"/>
                    <a:pt x="546" y="7"/>
                    <a:pt x="54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8"/>
            <p:cNvSpPr/>
            <p:nvPr/>
          </p:nvSpPr>
          <p:spPr>
            <a:xfrm rot="10800000">
              <a:off x="8628325" y="1230272"/>
              <a:ext cx="80501" cy="198971"/>
            </a:xfrm>
            <a:custGeom>
              <a:avLst/>
              <a:gdLst/>
              <a:ahLst/>
              <a:cxnLst/>
              <a:rect l="l" t="t" r="r" b="b"/>
              <a:pathLst>
                <a:path w="371" h="917" extrusionOk="0">
                  <a:moveTo>
                    <a:pt x="1" y="0"/>
                  </a:moveTo>
                  <a:cubicBezTo>
                    <a:pt x="133" y="301"/>
                    <a:pt x="270" y="602"/>
                    <a:pt x="371" y="916"/>
                  </a:cubicBezTo>
                  <a:cubicBezTo>
                    <a:pt x="371" y="790"/>
                    <a:pt x="120" y="176"/>
                    <a:pt x="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8"/>
            <p:cNvSpPr/>
            <p:nvPr/>
          </p:nvSpPr>
          <p:spPr>
            <a:xfrm rot="10800000">
              <a:off x="7979755" y="1259130"/>
              <a:ext cx="91133" cy="160782"/>
            </a:xfrm>
            <a:custGeom>
              <a:avLst/>
              <a:gdLst/>
              <a:ahLst/>
              <a:cxnLst/>
              <a:rect l="l" t="t" r="r" b="b"/>
              <a:pathLst>
                <a:path w="420" h="741" extrusionOk="0">
                  <a:moveTo>
                    <a:pt x="414" y="1"/>
                  </a:moveTo>
                  <a:cubicBezTo>
                    <a:pt x="402" y="1"/>
                    <a:pt x="390" y="20"/>
                    <a:pt x="376" y="26"/>
                  </a:cubicBezTo>
                  <a:cubicBezTo>
                    <a:pt x="339" y="64"/>
                    <a:pt x="307" y="114"/>
                    <a:pt x="283" y="159"/>
                  </a:cubicBezTo>
                  <a:cubicBezTo>
                    <a:pt x="170" y="333"/>
                    <a:pt x="89" y="515"/>
                    <a:pt x="14" y="709"/>
                  </a:cubicBezTo>
                  <a:cubicBezTo>
                    <a:pt x="14" y="715"/>
                    <a:pt x="0" y="729"/>
                    <a:pt x="6" y="741"/>
                  </a:cubicBezTo>
                  <a:cubicBezTo>
                    <a:pt x="75" y="610"/>
                    <a:pt x="138" y="472"/>
                    <a:pt x="208" y="339"/>
                  </a:cubicBezTo>
                  <a:cubicBezTo>
                    <a:pt x="263" y="226"/>
                    <a:pt x="327" y="121"/>
                    <a:pt x="414" y="20"/>
                  </a:cubicBezTo>
                  <a:cubicBezTo>
                    <a:pt x="414" y="20"/>
                    <a:pt x="420" y="14"/>
                    <a:pt x="414"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8"/>
            <p:cNvSpPr/>
            <p:nvPr/>
          </p:nvSpPr>
          <p:spPr>
            <a:xfrm rot="10800000">
              <a:off x="8061342" y="890256"/>
              <a:ext cx="155142" cy="105235"/>
            </a:xfrm>
            <a:custGeom>
              <a:avLst/>
              <a:gdLst/>
              <a:ahLst/>
              <a:cxnLst/>
              <a:rect l="l" t="t" r="r" b="b"/>
              <a:pathLst>
                <a:path w="715" h="485" extrusionOk="0">
                  <a:moveTo>
                    <a:pt x="709" y="0"/>
                  </a:moveTo>
                  <a:lnTo>
                    <a:pt x="709" y="0"/>
                  </a:lnTo>
                  <a:cubicBezTo>
                    <a:pt x="697" y="8"/>
                    <a:pt x="691" y="20"/>
                    <a:pt x="677" y="32"/>
                  </a:cubicBezTo>
                  <a:cubicBezTo>
                    <a:pt x="621" y="107"/>
                    <a:pt x="558" y="176"/>
                    <a:pt x="489" y="239"/>
                  </a:cubicBezTo>
                  <a:cubicBezTo>
                    <a:pt x="396" y="321"/>
                    <a:pt x="295" y="390"/>
                    <a:pt x="182" y="433"/>
                  </a:cubicBezTo>
                  <a:cubicBezTo>
                    <a:pt x="121" y="451"/>
                    <a:pt x="57" y="465"/>
                    <a:pt x="0" y="471"/>
                  </a:cubicBezTo>
                  <a:cubicBezTo>
                    <a:pt x="0" y="483"/>
                    <a:pt x="14" y="483"/>
                    <a:pt x="26" y="483"/>
                  </a:cubicBezTo>
                  <a:cubicBezTo>
                    <a:pt x="34" y="484"/>
                    <a:pt x="42" y="485"/>
                    <a:pt x="50" y="485"/>
                  </a:cubicBezTo>
                  <a:cubicBezTo>
                    <a:pt x="84" y="485"/>
                    <a:pt x="115" y="476"/>
                    <a:pt x="151" y="471"/>
                  </a:cubicBezTo>
                  <a:cubicBezTo>
                    <a:pt x="283" y="433"/>
                    <a:pt x="390" y="364"/>
                    <a:pt x="483" y="271"/>
                  </a:cubicBezTo>
                  <a:cubicBezTo>
                    <a:pt x="564" y="202"/>
                    <a:pt x="634" y="113"/>
                    <a:pt x="697" y="32"/>
                  </a:cubicBezTo>
                  <a:cubicBezTo>
                    <a:pt x="703" y="20"/>
                    <a:pt x="715" y="14"/>
                    <a:pt x="70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8"/>
            <p:cNvSpPr/>
            <p:nvPr/>
          </p:nvSpPr>
          <p:spPr>
            <a:xfrm rot="10800000">
              <a:off x="8563012" y="1331170"/>
              <a:ext cx="73557" cy="193112"/>
            </a:xfrm>
            <a:custGeom>
              <a:avLst/>
              <a:gdLst/>
              <a:ahLst/>
              <a:cxnLst/>
              <a:rect l="l" t="t" r="r" b="b"/>
              <a:pathLst>
                <a:path w="339" h="890" extrusionOk="0">
                  <a:moveTo>
                    <a:pt x="0" y="0"/>
                  </a:moveTo>
                  <a:lnTo>
                    <a:pt x="0" y="0"/>
                  </a:lnTo>
                  <a:cubicBezTo>
                    <a:pt x="188" y="276"/>
                    <a:pt x="276" y="577"/>
                    <a:pt x="339" y="889"/>
                  </a:cubicBezTo>
                  <a:lnTo>
                    <a:pt x="339" y="871"/>
                  </a:lnTo>
                  <a:cubicBezTo>
                    <a:pt x="339" y="852"/>
                    <a:pt x="333" y="834"/>
                    <a:pt x="333" y="820"/>
                  </a:cubicBezTo>
                  <a:cubicBezTo>
                    <a:pt x="307" y="658"/>
                    <a:pt x="270" y="495"/>
                    <a:pt x="206" y="345"/>
                  </a:cubicBezTo>
                  <a:cubicBezTo>
                    <a:pt x="169" y="238"/>
                    <a:pt x="119" y="137"/>
                    <a:pt x="50" y="50"/>
                  </a:cubicBezTo>
                  <a:cubicBezTo>
                    <a:pt x="38" y="31"/>
                    <a:pt x="26" y="13"/>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8"/>
            <p:cNvSpPr/>
            <p:nvPr/>
          </p:nvSpPr>
          <p:spPr>
            <a:xfrm rot="10800000">
              <a:off x="8601203" y="811273"/>
              <a:ext cx="190511" cy="72688"/>
            </a:xfrm>
            <a:custGeom>
              <a:avLst/>
              <a:gdLst/>
              <a:ahLst/>
              <a:cxnLst/>
              <a:rect l="l" t="t" r="r" b="b"/>
              <a:pathLst>
                <a:path w="878" h="335" extrusionOk="0">
                  <a:moveTo>
                    <a:pt x="1" y="1"/>
                  </a:moveTo>
                  <a:lnTo>
                    <a:pt x="1" y="1"/>
                  </a:lnTo>
                  <a:cubicBezTo>
                    <a:pt x="33" y="44"/>
                    <a:pt x="76" y="88"/>
                    <a:pt x="120" y="125"/>
                  </a:cubicBezTo>
                  <a:cubicBezTo>
                    <a:pt x="272" y="250"/>
                    <a:pt x="442" y="334"/>
                    <a:pt x="644" y="334"/>
                  </a:cubicBezTo>
                  <a:cubicBezTo>
                    <a:pt x="657" y="334"/>
                    <a:pt x="670" y="334"/>
                    <a:pt x="684" y="333"/>
                  </a:cubicBezTo>
                  <a:cubicBezTo>
                    <a:pt x="741" y="327"/>
                    <a:pt x="797" y="314"/>
                    <a:pt x="854" y="295"/>
                  </a:cubicBezTo>
                  <a:cubicBezTo>
                    <a:pt x="860" y="289"/>
                    <a:pt x="878" y="289"/>
                    <a:pt x="878" y="270"/>
                  </a:cubicBezTo>
                  <a:cubicBezTo>
                    <a:pt x="873" y="269"/>
                    <a:pt x="869" y="268"/>
                    <a:pt x="865" y="268"/>
                  </a:cubicBezTo>
                  <a:cubicBezTo>
                    <a:pt x="846" y="268"/>
                    <a:pt x="831" y="277"/>
                    <a:pt x="816" y="283"/>
                  </a:cubicBezTo>
                  <a:cubicBezTo>
                    <a:pt x="757" y="303"/>
                    <a:pt x="698" y="312"/>
                    <a:pt x="640" y="312"/>
                  </a:cubicBezTo>
                  <a:cubicBezTo>
                    <a:pt x="586" y="312"/>
                    <a:pt x="532" y="305"/>
                    <a:pt x="478" y="289"/>
                  </a:cubicBezTo>
                  <a:cubicBezTo>
                    <a:pt x="357" y="258"/>
                    <a:pt x="245" y="195"/>
                    <a:pt x="145" y="119"/>
                  </a:cubicBezTo>
                  <a:cubicBezTo>
                    <a:pt x="94" y="82"/>
                    <a:pt x="51" y="38"/>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8"/>
            <p:cNvSpPr/>
            <p:nvPr/>
          </p:nvSpPr>
          <p:spPr>
            <a:xfrm rot="10800000">
              <a:off x="8461031" y="588647"/>
              <a:ext cx="225879" cy="51858"/>
            </a:xfrm>
            <a:custGeom>
              <a:avLst/>
              <a:gdLst/>
              <a:ahLst/>
              <a:cxnLst/>
              <a:rect l="l" t="t" r="r" b="b"/>
              <a:pathLst>
                <a:path w="1041" h="239" extrusionOk="0">
                  <a:moveTo>
                    <a:pt x="1028" y="1"/>
                  </a:moveTo>
                  <a:cubicBezTo>
                    <a:pt x="1016" y="1"/>
                    <a:pt x="1016" y="7"/>
                    <a:pt x="1010" y="13"/>
                  </a:cubicBezTo>
                  <a:cubicBezTo>
                    <a:pt x="846" y="151"/>
                    <a:pt x="658" y="214"/>
                    <a:pt x="452" y="220"/>
                  </a:cubicBezTo>
                  <a:cubicBezTo>
                    <a:pt x="357" y="220"/>
                    <a:pt x="264" y="207"/>
                    <a:pt x="175" y="183"/>
                  </a:cubicBezTo>
                  <a:cubicBezTo>
                    <a:pt x="114" y="169"/>
                    <a:pt x="62" y="145"/>
                    <a:pt x="1" y="132"/>
                  </a:cubicBezTo>
                  <a:lnTo>
                    <a:pt x="1" y="132"/>
                  </a:lnTo>
                  <a:cubicBezTo>
                    <a:pt x="138" y="201"/>
                    <a:pt x="282" y="232"/>
                    <a:pt x="432" y="238"/>
                  </a:cubicBezTo>
                  <a:cubicBezTo>
                    <a:pt x="502" y="238"/>
                    <a:pt x="565" y="232"/>
                    <a:pt x="626" y="220"/>
                  </a:cubicBezTo>
                  <a:cubicBezTo>
                    <a:pt x="777" y="189"/>
                    <a:pt x="909" y="120"/>
                    <a:pt x="1022" y="19"/>
                  </a:cubicBezTo>
                  <a:cubicBezTo>
                    <a:pt x="1028" y="13"/>
                    <a:pt x="1040" y="7"/>
                    <a:pt x="102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8"/>
            <p:cNvSpPr/>
            <p:nvPr/>
          </p:nvSpPr>
          <p:spPr>
            <a:xfrm rot="10800000">
              <a:off x="8784557" y="618375"/>
              <a:ext cx="204181" cy="76377"/>
            </a:xfrm>
            <a:custGeom>
              <a:avLst/>
              <a:gdLst/>
              <a:ahLst/>
              <a:cxnLst/>
              <a:rect l="l" t="t" r="r" b="b"/>
              <a:pathLst>
                <a:path w="941" h="352" extrusionOk="0">
                  <a:moveTo>
                    <a:pt x="38" y="1"/>
                  </a:moveTo>
                  <a:cubicBezTo>
                    <a:pt x="26" y="1"/>
                    <a:pt x="13" y="2"/>
                    <a:pt x="0" y="6"/>
                  </a:cubicBezTo>
                  <a:cubicBezTo>
                    <a:pt x="333" y="81"/>
                    <a:pt x="640" y="219"/>
                    <a:pt x="941" y="352"/>
                  </a:cubicBezTo>
                  <a:cubicBezTo>
                    <a:pt x="846" y="300"/>
                    <a:pt x="746" y="257"/>
                    <a:pt x="652" y="213"/>
                  </a:cubicBezTo>
                  <a:cubicBezTo>
                    <a:pt x="476" y="132"/>
                    <a:pt x="307" y="63"/>
                    <a:pt x="125" y="19"/>
                  </a:cubicBezTo>
                  <a:cubicBezTo>
                    <a:pt x="99" y="9"/>
                    <a:pt x="69" y="1"/>
                    <a:pt x="3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8"/>
            <p:cNvSpPr/>
            <p:nvPr/>
          </p:nvSpPr>
          <p:spPr>
            <a:xfrm rot="10800000">
              <a:off x="8735516" y="1371962"/>
              <a:ext cx="61623" cy="180961"/>
            </a:xfrm>
            <a:custGeom>
              <a:avLst/>
              <a:gdLst/>
              <a:ahLst/>
              <a:cxnLst/>
              <a:rect l="l" t="t" r="r" b="b"/>
              <a:pathLst>
                <a:path w="284" h="834" extrusionOk="0">
                  <a:moveTo>
                    <a:pt x="14" y="0"/>
                  </a:moveTo>
                  <a:cubicBezTo>
                    <a:pt x="6" y="32"/>
                    <a:pt x="0" y="63"/>
                    <a:pt x="0" y="95"/>
                  </a:cubicBezTo>
                  <a:cubicBezTo>
                    <a:pt x="14" y="188"/>
                    <a:pt x="26" y="283"/>
                    <a:pt x="51" y="370"/>
                  </a:cubicBezTo>
                  <a:cubicBezTo>
                    <a:pt x="95" y="521"/>
                    <a:pt x="151" y="665"/>
                    <a:pt x="246" y="796"/>
                  </a:cubicBezTo>
                  <a:cubicBezTo>
                    <a:pt x="258" y="809"/>
                    <a:pt x="264" y="821"/>
                    <a:pt x="283" y="833"/>
                  </a:cubicBezTo>
                  <a:cubicBezTo>
                    <a:pt x="127" y="576"/>
                    <a:pt x="26" y="301"/>
                    <a:pt x="14"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8"/>
            <p:cNvSpPr/>
            <p:nvPr/>
          </p:nvSpPr>
          <p:spPr>
            <a:xfrm rot="10800000">
              <a:off x="8121013" y="983126"/>
              <a:ext cx="108925" cy="144292"/>
            </a:xfrm>
            <a:custGeom>
              <a:avLst/>
              <a:gdLst/>
              <a:ahLst/>
              <a:cxnLst/>
              <a:rect l="l" t="t" r="r" b="b"/>
              <a:pathLst>
                <a:path w="502" h="665" extrusionOk="0">
                  <a:moveTo>
                    <a:pt x="495" y="1"/>
                  </a:moveTo>
                  <a:lnTo>
                    <a:pt x="495" y="1"/>
                  </a:lnTo>
                  <a:cubicBezTo>
                    <a:pt x="377" y="258"/>
                    <a:pt x="220" y="477"/>
                    <a:pt x="1" y="659"/>
                  </a:cubicBezTo>
                  <a:cubicBezTo>
                    <a:pt x="10" y="663"/>
                    <a:pt x="17" y="664"/>
                    <a:pt x="24" y="664"/>
                  </a:cubicBezTo>
                  <a:cubicBezTo>
                    <a:pt x="39" y="664"/>
                    <a:pt x="48" y="655"/>
                    <a:pt x="56" y="646"/>
                  </a:cubicBezTo>
                  <a:cubicBezTo>
                    <a:pt x="94" y="616"/>
                    <a:pt x="131" y="578"/>
                    <a:pt x="169" y="541"/>
                  </a:cubicBezTo>
                  <a:cubicBezTo>
                    <a:pt x="307" y="396"/>
                    <a:pt x="408" y="220"/>
                    <a:pt x="489" y="38"/>
                  </a:cubicBezTo>
                  <a:cubicBezTo>
                    <a:pt x="495" y="26"/>
                    <a:pt x="501" y="20"/>
                    <a:pt x="495"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8"/>
            <p:cNvSpPr/>
            <p:nvPr/>
          </p:nvSpPr>
          <p:spPr>
            <a:xfrm rot="10800000">
              <a:off x="8046369" y="1344622"/>
              <a:ext cx="93736" cy="168810"/>
            </a:xfrm>
            <a:custGeom>
              <a:avLst/>
              <a:gdLst/>
              <a:ahLst/>
              <a:cxnLst/>
              <a:rect l="l" t="t" r="r" b="b"/>
              <a:pathLst>
                <a:path w="432" h="778" extrusionOk="0">
                  <a:moveTo>
                    <a:pt x="432" y="0"/>
                  </a:moveTo>
                  <a:lnTo>
                    <a:pt x="432" y="0"/>
                  </a:lnTo>
                  <a:cubicBezTo>
                    <a:pt x="307" y="232"/>
                    <a:pt x="188" y="469"/>
                    <a:pt x="44" y="695"/>
                  </a:cubicBezTo>
                  <a:cubicBezTo>
                    <a:pt x="24" y="715"/>
                    <a:pt x="12" y="740"/>
                    <a:pt x="0" y="764"/>
                  </a:cubicBezTo>
                  <a:lnTo>
                    <a:pt x="0" y="778"/>
                  </a:lnTo>
                  <a:cubicBezTo>
                    <a:pt x="175" y="533"/>
                    <a:pt x="325" y="275"/>
                    <a:pt x="432"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8"/>
            <p:cNvSpPr/>
            <p:nvPr/>
          </p:nvSpPr>
          <p:spPr>
            <a:xfrm rot="10800000">
              <a:off x="8495095" y="1335075"/>
              <a:ext cx="21698" cy="178358"/>
            </a:xfrm>
            <a:custGeom>
              <a:avLst/>
              <a:gdLst/>
              <a:ahLst/>
              <a:cxnLst/>
              <a:rect l="l" t="t" r="r" b="b"/>
              <a:pathLst>
                <a:path w="100" h="822" extrusionOk="0">
                  <a:moveTo>
                    <a:pt x="100" y="0"/>
                  </a:moveTo>
                  <a:lnTo>
                    <a:pt x="100" y="0"/>
                  </a:lnTo>
                  <a:cubicBezTo>
                    <a:pt x="76" y="26"/>
                    <a:pt x="76" y="50"/>
                    <a:pt x="68" y="69"/>
                  </a:cubicBezTo>
                  <a:cubicBezTo>
                    <a:pt x="44" y="157"/>
                    <a:pt x="24" y="251"/>
                    <a:pt x="12" y="339"/>
                  </a:cubicBezTo>
                  <a:cubicBezTo>
                    <a:pt x="6" y="408"/>
                    <a:pt x="0" y="477"/>
                    <a:pt x="0" y="545"/>
                  </a:cubicBezTo>
                  <a:cubicBezTo>
                    <a:pt x="0" y="596"/>
                    <a:pt x="0" y="639"/>
                    <a:pt x="6" y="689"/>
                  </a:cubicBezTo>
                  <a:cubicBezTo>
                    <a:pt x="12" y="733"/>
                    <a:pt x="18" y="784"/>
                    <a:pt x="44" y="821"/>
                  </a:cubicBezTo>
                  <a:cubicBezTo>
                    <a:pt x="38" y="733"/>
                    <a:pt x="18" y="639"/>
                    <a:pt x="24" y="552"/>
                  </a:cubicBezTo>
                  <a:cubicBezTo>
                    <a:pt x="24" y="457"/>
                    <a:pt x="31" y="370"/>
                    <a:pt x="44" y="281"/>
                  </a:cubicBezTo>
                  <a:cubicBezTo>
                    <a:pt x="56" y="194"/>
                    <a:pt x="76" y="107"/>
                    <a:pt x="10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8"/>
            <p:cNvSpPr/>
            <p:nvPr/>
          </p:nvSpPr>
          <p:spPr>
            <a:xfrm rot="10800000">
              <a:off x="7895131" y="706470"/>
              <a:ext cx="145812" cy="48170"/>
            </a:xfrm>
            <a:custGeom>
              <a:avLst/>
              <a:gdLst/>
              <a:ahLst/>
              <a:cxnLst/>
              <a:rect l="l" t="t" r="r" b="b"/>
              <a:pathLst>
                <a:path w="672" h="222" extrusionOk="0">
                  <a:moveTo>
                    <a:pt x="147" y="1"/>
                  </a:moveTo>
                  <a:cubicBezTo>
                    <a:pt x="97" y="1"/>
                    <a:pt x="49" y="5"/>
                    <a:pt x="0" y="18"/>
                  </a:cubicBezTo>
                  <a:cubicBezTo>
                    <a:pt x="19" y="14"/>
                    <a:pt x="38" y="13"/>
                    <a:pt x="57" y="13"/>
                  </a:cubicBezTo>
                  <a:cubicBezTo>
                    <a:pt x="94" y="13"/>
                    <a:pt x="132" y="18"/>
                    <a:pt x="169" y="18"/>
                  </a:cubicBezTo>
                  <a:cubicBezTo>
                    <a:pt x="214" y="18"/>
                    <a:pt x="258" y="26"/>
                    <a:pt x="295" y="32"/>
                  </a:cubicBezTo>
                  <a:cubicBezTo>
                    <a:pt x="426" y="56"/>
                    <a:pt x="539" y="113"/>
                    <a:pt x="640" y="200"/>
                  </a:cubicBezTo>
                  <a:cubicBezTo>
                    <a:pt x="645" y="211"/>
                    <a:pt x="650" y="221"/>
                    <a:pt x="662" y="221"/>
                  </a:cubicBezTo>
                  <a:cubicBezTo>
                    <a:pt x="665" y="221"/>
                    <a:pt x="668" y="221"/>
                    <a:pt x="671" y="220"/>
                  </a:cubicBezTo>
                  <a:cubicBezTo>
                    <a:pt x="658" y="194"/>
                    <a:pt x="646" y="176"/>
                    <a:pt x="620" y="157"/>
                  </a:cubicBezTo>
                  <a:cubicBezTo>
                    <a:pt x="553" y="94"/>
                    <a:pt x="470" y="50"/>
                    <a:pt x="383" y="26"/>
                  </a:cubicBezTo>
                  <a:cubicBezTo>
                    <a:pt x="345" y="12"/>
                    <a:pt x="307" y="12"/>
                    <a:pt x="270" y="6"/>
                  </a:cubicBezTo>
                  <a:cubicBezTo>
                    <a:pt x="228" y="4"/>
                    <a:pt x="187" y="1"/>
                    <a:pt x="14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8"/>
            <p:cNvSpPr/>
            <p:nvPr/>
          </p:nvSpPr>
          <p:spPr>
            <a:xfrm rot="10800000">
              <a:off x="8293733" y="1070137"/>
              <a:ext cx="74859" cy="160348"/>
            </a:xfrm>
            <a:custGeom>
              <a:avLst/>
              <a:gdLst/>
              <a:ahLst/>
              <a:cxnLst/>
              <a:rect l="l" t="t" r="r" b="b"/>
              <a:pathLst>
                <a:path w="345" h="739" extrusionOk="0">
                  <a:moveTo>
                    <a:pt x="339" y="0"/>
                  </a:moveTo>
                  <a:cubicBezTo>
                    <a:pt x="325" y="50"/>
                    <a:pt x="313" y="93"/>
                    <a:pt x="301" y="137"/>
                  </a:cubicBezTo>
                  <a:cubicBezTo>
                    <a:pt x="276" y="238"/>
                    <a:pt x="244" y="339"/>
                    <a:pt x="200" y="432"/>
                  </a:cubicBezTo>
                  <a:cubicBezTo>
                    <a:pt x="151" y="539"/>
                    <a:pt x="88" y="646"/>
                    <a:pt x="0" y="739"/>
                  </a:cubicBezTo>
                  <a:cubicBezTo>
                    <a:pt x="24" y="733"/>
                    <a:pt x="44" y="715"/>
                    <a:pt x="62" y="695"/>
                  </a:cubicBezTo>
                  <a:cubicBezTo>
                    <a:pt x="94" y="664"/>
                    <a:pt x="119" y="620"/>
                    <a:pt x="145" y="582"/>
                  </a:cubicBezTo>
                  <a:cubicBezTo>
                    <a:pt x="232" y="444"/>
                    <a:pt x="282" y="288"/>
                    <a:pt x="319" y="131"/>
                  </a:cubicBezTo>
                  <a:cubicBezTo>
                    <a:pt x="333" y="87"/>
                    <a:pt x="345" y="50"/>
                    <a:pt x="33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8"/>
            <p:cNvSpPr/>
            <p:nvPr/>
          </p:nvSpPr>
          <p:spPr>
            <a:xfrm rot="10800000">
              <a:off x="8080220" y="845123"/>
              <a:ext cx="148416" cy="56415"/>
            </a:xfrm>
            <a:custGeom>
              <a:avLst/>
              <a:gdLst/>
              <a:ahLst/>
              <a:cxnLst/>
              <a:rect l="l" t="t" r="r" b="b"/>
              <a:pathLst>
                <a:path w="684" h="260" extrusionOk="0">
                  <a:moveTo>
                    <a:pt x="683" y="0"/>
                  </a:moveTo>
                  <a:cubicBezTo>
                    <a:pt x="652" y="26"/>
                    <a:pt x="620" y="44"/>
                    <a:pt x="596" y="70"/>
                  </a:cubicBezTo>
                  <a:cubicBezTo>
                    <a:pt x="501" y="139"/>
                    <a:pt x="402" y="182"/>
                    <a:pt x="295" y="214"/>
                  </a:cubicBezTo>
                  <a:cubicBezTo>
                    <a:pt x="238" y="226"/>
                    <a:pt x="189" y="232"/>
                    <a:pt x="139" y="238"/>
                  </a:cubicBezTo>
                  <a:cubicBezTo>
                    <a:pt x="94" y="238"/>
                    <a:pt x="50" y="232"/>
                    <a:pt x="1" y="226"/>
                  </a:cubicBezTo>
                  <a:lnTo>
                    <a:pt x="1" y="226"/>
                  </a:lnTo>
                  <a:cubicBezTo>
                    <a:pt x="34" y="249"/>
                    <a:pt x="82" y="260"/>
                    <a:pt x="138" y="260"/>
                  </a:cubicBezTo>
                  <a:cubicBezTo>
                    <a:pt x="321" y="260"/>
                    <a:pt x="588" y="145"/>
                    <a:pt x="683"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8"/>
            <p:cNvSpPr/>
            <p:nvPr/>
          </p:nvSpPr>
          <p:spPr>
            <a:xfrm rot="10800000">
              <a:off x="8736817" y="1421001"/>
              <a:ext cx="49255" cy="176622"/>
            </a:xfrm>
            <a:custGeom>
              <a:avLst/>
              <a:gdLst/>
              <a:ahLst/>
              <a:cxnLst/>
              <a:rect l="l" t="t" r="r" b="b"/>
              <a:pathLst>
                <a:path w="227" h="814" extrusionOk="0">
                  <a:moveTo>
                    <a:pt x="31" y="0"/>
                  </a:moveTo>
                  <a:lnTo>
                    <a:pt x="25" y="6"/>
                  </a:lnTo>
                  <a:cubicBezTo>
                    <a:pt x="0" y="81"/>
                    <a:pt x="13" y="163"/>
                    <a:pt x="25" y="238"/>
                  </a:cubicBezTo>
                  <a:cubicBezTo>
                    <a:pt x="56" y="388"/>
                    <a:pt x="106" y="533"/>
                    <a:pt x="157" y="669"/>
                  </a:cubicBezTo>
                  <a:cubicBezTo>
                    <a:pt x="175" y="721"/>
                    <a:pt x="195" y="770"/>
                    <a:pt x="219" y="814"/>
                  </a:cubicBezTo>
                  <a:cubicBezTo>
                    <a:pt x="226" y="796"/>
                    <a:pt x="213" y="782"/>
                    <a:pt x="213" y="764"/>
                  </a:cubicBezTo>
                  <a:cubicBezTo>
                    <a:pt x="169" y="657"/>
                    <a:pt x="131" y="551"/>
                    <a:pt x="100" y="438"/>
                  </a:cubicBezTo>
                  <a:cubicBezTo>
                    <a:pt x="62" y="301"/>
                    <a:pt x="25" y="163"/>
                    <a:pt x="31" y="12"/>
                  </a:cubicBezTo>
                  <a:lnTo>
                    <a:pt x="31" y="0"/>
                  </a:ln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8"/>
            <p:cNvSpPr/>
            <p:nvPr/>
          </p:nvSpPr>
          <p:spPr>
            <a:xfrm rot="10800000">
              <a:off x="8644599" y="1037372"/>
              <a:ext cx="98076" cy="151018"/>
            </a:xfrm>
            <a:custGeom>
              <a:avLst/>
              <a:gdLst/>
              <a:ahLst/>
              <a:cxnLst/>
              <a:rect l="l" t="t" r="r" b="b"/>
              <a:pathLst>
                <a:path w="452" h="696" extrusionOk="0">
                  <a:moveTo>
                    <a:pt x="1" y="0"/>
                  </a:moveTo>
                  <a:lnTo>
                    <a:pt x="1" y="0"/>
                  </a:lnTo>
                  <a:cubicBezTo>
                    <a:pt x="26" y="81"/>
                    <a:pt x="402" y="664"/>
                    <a:pt x="452" y="695"/>
                  </a:cubicBezTo>
                  <a:cubicBezTo>
                    <a:pt x="307" y="458"/>
                    <a:pt x="151" y="232"/>
                    <a:pt x="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8"/>
            <p:cNvSpPr/>
            <p:nvPr/>
          </p:nvSpPr>
          <p:spPr>
            <a:xfrm rot="10800000">
              <a:off x="8459510" y="1038672"/>
              <a:ext cx="81802" cy="28641"/>
            </a:xfrm>
            <a:custGeom>
              <a:avLst/>
              <a:gdLst/>
              <a:ahLst/>
              <a:cxnLst/>
              <a:rect l="l" t="t" r="r" b="b"/>
              <a:pathLst>
                <a:path w="377" h="132" extrusionOk="0">
                  <a:moveTo>
                    <a:pt x="303" y="0"/>
                  </a:moveTo>
                  <a:cubicBezTo>
                    <a:pt x="268" y="0"/>
                    <a:pt x="226" y="18"/>
                    <a:pt x="181" y="50"/>
                  </a:cubicBezTo>
                  <a:cubicBezTo>
                    <a:pt x="163" y="38"/>
                    <a:pt x="144" y="24"/>
                    <a:pt x="119" y="24"/>
                  </a:cubicBezTo>
                  <a:cubicBezTo>
                    <a:pt x="109" y="22"/>
                    <a:pt x="98" y="20"/>
                    <a:pt x="88" y="20"/>
                  </a:cubicBezTo>
                  <a:cubicBezTo>
                    <a:pt x="73" y="20"/>
                    <a:pt x="58" y="23"/>
                    <a:pt x="44" y="30"/>
                  </a:cubicBezTo>
                  <a:cubicBezTo>
                    <a:pt x="25" y="38"/>
                    <a:pt x="1" y="44"/>
                    <a:pt x="1" y="76"/>
                  </a:cubicBezTo>
                  <a:cubicBezTo>
                    <a:pt x="19" y="76"/>
                    <a:pt x="31" y="62"/>
                    <a:pt x="44" y="56"/>
                  </a:cubicBezTo>
                  <a:cubicBezTo>
                    <a:pt x="59" y="52"/>
                    <a:pt x="73" y="50"/>
                    <a:pt x="86" y="50"/>
                  </a:cubicBezTo>
                  <a:cubicBezTo>
                    <a:pt x="115" y="50"/>
                    <a:pt x="139" y="61"/>
                    <a:pt x="157" y="88"/>
                  </a:cubicBezTo>
                  <a:cubicBezTo>
                    <a:pt x="151" y="94"/>
                    <a:pt x="137" y="100"/>
                    <a:pt x="131" y="106"/>
                  </a:cubicBezTo>
                  <a:cubicBezTo>
                    <a:pt x="119" y="113"/>
                    <a:pt x="113" y="119"/>
                    <a:pt x="125" y="131"/>
                  </a:cubicBezTo>
                  <a:cubicBezTo>
                    <a:pt x="151" y="125"/>
                    <a:pt x="175" y="113"/>
                    <a:pt x="201" y="113"/>
                  </a:cubicBezTo>
                  <a:cubicBezTo>
                    <a:pt x="205" y="112"/>
                    <a:pt x="209" y="111"/>
                    <a:pt x="213" y="111"/>
                  </a:cubicBezTo>
                  <a:cubicBezTo>
                    <a:pt x="234" y="111"/>
                    <a:pt x="255" y="126"/>
                    <a:pt x="282" y="131"/>
                  </a:cubicBezTo>
                  <a:cubicBezTo>
                    <a:pt x="276" y="82"/>
                    <a:pt x="232" y="94"/>
                    <a:pt x="207" y="68"/>
                  </a:cubicBezTo>
                  <a:cubicBezTo>
                    <a:pt x="235" y="43"/>
                    <a:pt x="265" y="30"/>
                    <a:pt x="298" y="30"/>
                  </a:cubicBezTo>
                  <a:cubicBezTo>
                    <a:pt x="322" y="30"/>
                    <a:pt x="348" y="37"/>
                    <a:pt x="377" y="50"/>
                  </a:cubicBezTo>
                  <a:cubicBezTo>
                    <a:pt x="361" y="16"/>
                    <a:pt x="335" y="0"/>
                    <a:pt x="303"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8"/>
            <p:cNvSpPr/>
            <p:nvPr/>
          </p:nvSpPr>
          <p:spPr>
            <a:xfrm rot="10800000">
              <a:off x="8269215" y="637686"/>
              <a:ext cx="160784" cy="58585"/>
            </a:xfrm>
            <a:custGeom>
              <a:avLst/>
              <a:gdLst/>
              <a:ahLst/>
              <a:cxnLst/>
              <a:rect l="l" t="t" r="r" b="b"/>
              <a:pathLst>
                <a:path w="741" h="270" extrusionOk="0">
                  <a:moveTo>
                    <a:pt x="1" y="1"/>
                  </a:moveTo>
                  <a:lnTo>
                    <a:pt x="1" y="1"/>
                  </a:lnTo>
                  <a:cubicBezTo>
                    <a:pt x="32" y="64"/>
                    <a:pt x="107" y="119"/>
                    <a:pt x="214" y="171"/>
                  </a:cubicBezTo>
                  <a:cubicBezTo>
                    <a:pt x="330" y="233"/>
                    <a:pt x="454" y="270"/>
                    <a:pt x="583" y="270"/>
                  </a:cubicBezTo>
                  <a:cubicBezTo>
                    <a:pt x="635" y="270"/>
                    <a:pt x="687" y="264"/>
                    <a:pt x="741" y="252"/>
                  </a:cubicBezTo>
                  <a:cubicBezTo>
                    <a:pt x="698" y="252"/>
                    <a:pt x="654" y="254"/>
                    <a:pt x="610" y="254"/>
                  </a:cubicBezTo>
                  <a:cubicBezTo>
                    <a:pt x="588" y="254"/>
                    <a:pt x="567" y="254"/>
                    <a:pt x="547" y="252"/>
                  </a:cubicBezTo>
                  <a:cubicBezTo>
                    <a:pt x="477" y="246"/>
                    <a:pt x="414" y="232"/>
                    <a:pt x="353" y="208"/>
                  </a:cubicBezTo>
                  <a:cubicBezTo>
                    <a:pt x="289" y="189"/>
                    <a:pt x="226" y="157"/>
                    <a:pt x="170" y="125"/>
                  </a:cubicBezTo>
                  <a:cubicBezTo>
                    <a:pt x="113" y="95"/>
                    <a:pt x="64" y="44"/>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8"/>
            <p:cNvSpPr/>
            <p:nvPr/>
          </p:nvSpPr>
          <p:spPr>
            <a:xfrm rot="10800000">
              <a:off x="8462330" y="1370661"/>
              <a:ext cx="36887" cy="196150"/>
            </a:xfrm>
            <a:custGeom>
              <a:avLst/>
              <a:gdLst/>
              <a:ahLst/>
              <a:cxnLst/>
              <a:rect l="l" t="t" r="r" b="b"/>
              <a:pathLst>
                <a:path w="170" h="904" extrusionOk="0">
                  <a:moveTo>
                    <a:pt x="169" y="1"/>
                  </a:moveTo>
                  <a:cubicBezTo>
                    <a:pt x="88" y="189"/>
                    <a:pt x="1" y="761"/>
                    <a:pt x="38" y="903"/>
                  </a:cubicBezTo>
                  <a:cubicBezTo>
                    <a:pt x="44" y="753"/>
                    <a:pt x="56" y="603"/>
                    <a:pt x="76" y="452"/>
                  </a:cubicBezTo>
                  <a:cubicBezTo>
                    <a:pt x="100" y="302"/>
                    <a:pt x="132" y="151"/>
                    <a:pt x="16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8"/>
            <p:cNvSpPr/>
            <p:nvPr/>
          </p:nvSpPr>
          <p:spPr>
            <a:xfrm rot="10800000">
              <a:off x="8764376" y="1316196"/>
              <a:ext cx="119557" cy="118254"/>
            </a:xfrm>
            <a:custGeom>
              <a:avLst/>
              <a:gdLst/>
              <a:ahLst/>
              <a:cxnLst/>
              <a:rect l="l" t="t" r="r" b="b"/>
              <a:pathLst>
                <a:path w="551" h="545" extrusionOk="0">
                  <a:moveTo>
                    <a:pt x="0" y="0"/>
                  </a:moveTo>
                  <a:cubicBezTo>
                    <a:pt x="217" y="156"/>
                    <a:pt x="381" y="355"/>
                    <a:pt x="549" y="542"/>
                  </a:cubicBezTo>
                  <a:lnTo>
                    <a:pt x="549" y="542"/>
                  </a:lnTo>
                  <a:cubicBezTo>
                    <a:pt x="543" y="536"/>
                    <a:pt x="538" y="525"/>
                    <a:pt x="533" y="513"/>
                  </a:cubicBezTo>
                  <a:cubicBezTo>
                    <a:pt x="444" y="394"/>
                    <a:pt x="357" y="287"/>
                    <a:pt x="250" y="181"/>
                  </a:cubicBezTo>
                  <a:cubicBezTo>
                    <a:pt x="188" y="119"/>
                    <a:pt x="119" y="68"/>
                    <a:pt x="44" y="18"/>
                  </a:cubicBezTo>
                  <a:cubicBezTo>
                    <a:pt x="30" y="12"/>
                    <a:pt x="24" y="0"/>
                    <a:pt x="0" y="0"/>
                  </a:cubicBezTo>
                  <a:close/>
                  <a:moveTo>
                    <a:pt x="549" y="542"/>
                  </a:moveTo>
                  <a:lnTo>
                    <a:pt x="549" y="542"/>
                  </a:lnTo>
                  <a:cubicBezTo>
                    <a:pt x="549" y="543"/>
                    <a:pt x="550" y="544"/>
                    <a:pt x="551" y="545"/>
                  </a:cubicBezTo>
                  <a:cubicBezTo>
                    <a:pt x="550" y="544"/>
                    <a:pt x="549" y="543"/>
                    <a:pt x="549" y="542"/>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8"/>
            <p:cNvSpPr/>
            <p:nvPr/>
          </p:nvSpPr>
          <p:spPr>
            <a:xfrm rot="10800000">
              <a:off x="8542615" y="1109628"/>
              <a:ext cx="24736" cy="157744"/>
            </a:xfrm>
            <a:custGeom>
              <a:avLst/>
              <a:gdLst/>
              <a:ahLst/>
              <a:cxnLst/>
              <a:rect l="l" t="t" r="r" b="b"/>
              <a:pathLst>
                <a:path w="114" h="727" extrusionOk="0">
                  <a:moveTo>
                    <a:pt x="8" y="0"/>
                  </a:moveTo>
                  <a:cubicBezTo>
                    <a:pt x="0" y="26"/>
                    <a:pt x="14" y="50"/>
                    <a:pt x="14" y="75"/>
                  </a:cubicBezTo>
                  <a:cubicBezTo>
                    <a:pt x="32" y="170"/>
                    <a:pt x="45" y="270"/>
                    <a:pt x="57" y="370"/>
                  </a:cubicBezTo>
                  <a:cubicBezTo>
                    <a:pt x="69" y="452"/>
                    <a:pt x="89" y="539"/>
                    <a:pt x="83" y="627"/>
                  </a:cubicBezTo>
                  <a:lnTo>
                    <a:pt x="83" y="727"/>
                  </a:lnTo>
                  <a:cubicBezTo>
                    <a:pt x="101" y="715"/>
                    <a:pt x="101" y="709"/>
                    <a:pt x="101" y="703"/>
                  </a:cubicBezTo>
                  <a:cubicBezTo>
                    <a:pt x="107" y="621"/>
                    <a:pt x="113" y="546"/>
                    <a:pt x="101" y="471"/>
                  </a:cubicBezTo>
                  <a:cubicBezTo>
                    <a:pt x="89" y="414"/>
                    <a:pt x="83" y="364"/>
                    <a:pt x="75" y="307"/>
                  </a:cubicBezTo>
                  <a:cubicBezTo>
                    <a:pt x="57" y="208"/>
                    <a:pt x="38" y="101"/>
                    <a:pt x="8"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8"/>
            <p:cNvSpPr/>
            <p:nvPr/>
          </p:nvSpPr>
          <p:spPr>
            <a:xfrm rot="10800000">
              <a:off x="8539794" y="1289074"/>
              <a:ext cx="49038" cy="174235"/>
            </a:xfrm>
            <a:custGeom>
              <a:avLst/>
              <a:gdLst/>
              <a:ahLst/>
              <a:cxnLst/>
              <a:rect l="l" t="t" r="r" b="b"/>
              <a:pathLst>
                <a:path w="226" h="803" extrusionOk="0">
                  <a:moveTo>
                    <a:pt x="6" y="1"/>
                  </a:moveTo>
                  <a:cubicBezTo>
                    <a:pt x="0" y="13"/>
                    <a:pt x="6" y="20"/>
                    <a:pt x="6" y="26"/>
                  </a:cubicBezTo>
                  <a:cubicBezTo>
                    <a:pt x="56" y="133"/>
                    <a:pt x="93" y="246"/>
                    <a:pt x="125" y="365"/>
                  </a:cubicBezTo>
                  <a:cubicBezTo>
                    <a:pt x="168" y="502"/>
                    <a:pt x="182" y="652"/>
                    <a:pt x="226" y="802"/>
                  </a:cubicBezTo>
                  <a:cubicBezTo>
                    <a:pt x="200" y="515"/>
                    <a:pt x="137" y="252"/>
                    <a:pt x="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8"/>
            <p:cNvSpPr/>
            <p:nvPr/>
          </p:nvSpPr>
          <p:spPr>
            <a:xfrm rot="10800000">
              <a:off x="9007833" y="1003522"/>
              <a:ext cx="92652" cy="134962"/>
            </a:xfrm>
            <a:custGeom>
              <a:avLst/>
              <a:gdLst/>
              <a:ahLst/>
              <a:cxnLst/>
              <a:rect l="l" t="t" r="r" b="b"/>
              <a:pathLst>
                <a:path w="427" h="622" extrusionOk="0">
                  <a:moveTo>
                    <a:pt x="7" y="0"/>
                  </a:moveTo>
                  <a:cubicBezTo>
                    <a:pt x="5" y="0"/>
                    <a:pt x="3" y="1"/>
                    <a:pt x="1" y="2"/>
                  </a:cubicBezTo>
                  <a:cubicBezTo>
                    <a:pt x="177" y="184"/>
                    <a:pt x="284" y="410"/>
                    <a:pt x="421" y="622"/>
                  </a:cubicBezTo>
                  <a:cubicBezTo>
                    <a:pt x="427" y="610"/>
                    <a:pt x="421" y="604"/>
                    <a:pt x="421" y="604"/>
                  </a:cubicBezTo>
                  <a:cubicBezTo>
                    <a:pt x="339" y="447"/>
                    <a:pt x="252" y="297"/>
                    <a:pt x="151" y="158"/>
                  </a:cubicBezTo>
                  <a:cubicBezTo>
                    <a:pt x="120" y="103"/>
                    <a:pt x="76" y="58"/>
                    <a:pt x="33" y="14"/>
                  </a:cubicBezTo>
                  <a:cubicBezTo>
                    <a:pt x="23" y="9"/>
                    <a:pt x="16" y="0"/>
                    <a:pt x="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8"/>
            <p:cNvSpPr/>
            <p:nvPr/>
          </p:nvSpPr>
          <p:spPr>
            <a:xfrm rot="10800000">
              <a:off x="8469274" y="1177545"/>
              <a:ext cx="26038" cy="180961"/>
            </a:xfrm>
            <a:custGeom>
              <a:avLst/>
              <a:gdLst/>
              <a:ahLst/>
              <a:cxnLst/>
              <a:rect l="l" t="t" r="r" b="b"/>
              <a:pathLst>
                <a:path w="120" h="834" extrusionOk="0">
                  <a:moveTo>
                    <a:pt x="120" y="1"/>
                  </a:moveTo>
                  <a:cubicBezTo>
                    <a:pt x="38" y="189"/>
                    <a:pt x="1" y="658"/>
                    <a:pt x="58" y="834"/>
                  </a:cubicBezTo>
                  <a:cubicBezTo>
                    <a:pt x="32" y="553"/>
                    <a:pt x="52" y="276"/>
                    <a:pt x="12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8"/>
            <p:cNvSpPr/>
            <p:nvPr/>
          </p:nvSpPr>
          <p:spPr>
            <a:xfrm rot="10800000">
              <a:off x="8464935" y="965331"/>
              <a:ext cx="91350" cy="22132"/>
            </a:xfrm>
            <a:custGeom>
              <a:avLst/>
              <a:gdLst/>
              <a:ahLst/>
              <a:cxnLst/>
              <a:rect l="l" t="t" r="r" b="b"/>
              <a:pathLst>
                <a:path w="421" h="102" extrusionOk="0">
                  <a:moveTo>
                    <a:pt x="372" y="1"/>
                  </a:moveTo>
                  <a:cubicBezTo>
                    <a:pt x="330" y="1"/>
                    <a:pt x="301" y="21"/>
                    <a:pt x="282" y="58"/>
                  </a:cubicBezTo>
                  <a:cubicBezTo>
                    <a:pt x="258" y="46"/>
                    <a:pt x="235" y="40"/>
                    <a:pt x="212" y="40"/>
                  </a:cubicBezTo>
                  <a:cubicBezTo>
                    <a:pt x="186" y="40"/>
                    <a:pt x="161" y="47"/>
                    <a:pt x="137" y="64"/>
                  </a:cubicBezTo>
                  <a:cubicBezTo>
                    <a:pt x="125" y="52"/>
                    <a:pt x="113" y="38"/>
                    <a:pt x="94" y="26"/>
                  </a:cubicBezTo>
                  <a:cubicBezTo>
                    <a:pt x="80" y="16"/>
                    <a:pt x="65" y="9"/>
                    <a:pt x="49" y="9"/>
                  </a:cubicBezTo>
                  <a:cubicBezTo>
                    <a:pt x="38" y="9"/>
                    <a:pt x="26" y="12"/>
                    <a:pt x="12" y="20"/>
                  </a:cubicBezTo>
                  <a:cubicBezTo>
                    <a:pt x="6" y="26"/>
                    <a:pt x="0" y="32"/>
                    <a:pt x="6" y="46"/>
                  </a:cubicBezTo>
                  <a:cubicBezTo>
                    <a:pt x="24" y="44"/>
                    <a:pt x="37" y="42"/>
                    <a:pt x="47" y="42"/>
                  </a:cubicBezTo>
                  <a:cubicBezTo>
                    <a:pt x="73" y="42"/>
                    <a:pt x="82" y="53"/>
                    <a:pt x="113" y="90"/>
                  </a:cubicBezTo>
                  <a:cubicBezTo>
                    <a:pt x="119" y="102"/>
                    <a:pt x="131" y="102"/>
                    <a:pt x="145" y="102"/>
                  </a:cubicBezTo>
                  <a:cubicBezTo>
                    <a:pt x="163" y="90"/>
                    <a:pt x="182" y="70"/>
                    <a:pt x="213" y="70"/>
                  </a:cubicBezTo>
                  <a:cubicBezTo>
                    <a:pt x="244" y="70"/>
                    <a:pt x="264" y="102"/>
                    <a:pt x="301" y="102"/>
                  </a:cubicBezTo>
                  <a:cubicBezTo>
                    <a:pt x="313" y="76"/>
                    <a:pt x="319" y="52"/>
                    <a:pt x="339" y="32"/>
                  </a:cubicBezTo>
                  <a:cubicBezTo>
                    <a:pt x="363" y="20"/>
                    <a:pt x="388" y="26"/>
                    <a:pt x="420" y="8"/>
                  </a:cubicBezTo>
                  <a:cubicBezTo>
                    <a:pt x="402" y="3"/>
                    <a:pt x="386" y="1"/>
                    <a:pt x="372"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8"/>
            <p:cNvSpPr/>
            <p:nvPr/>
          </p:nvSpPr>
          <p:spPr>
            <a:xfrm rot="10800000">
              <a:off x="8062644" y="819736"/>
              <a:ext cx="141473" cy="73556"/>
            </a:xfrm>
            <a:custGeom>
              <a:avLst/>
              <a:gdLst/>
              <a:ahLst/>
              <a:cxnLst/>
              <a:rect l="l" t="t" r="r" b="b"/>
              <a:pathLst>
                <a:path w="652" h="339" extrusionOk="0">
                  <a:moveTo>
                    <a:pt x="646" y="0"/>
                  </a:moveTo>
                  <a:cubicBezTo>
                    <a:pt x="608" y="38"/>
                    <a:pt x="564" y="75"/>
                    <a:pt x="521" y="119"/>
                  </a:cubicBezTo>
                  <a:cubicBezTo>
                    <a:pt x="420" y="206"/>
                    <a:pt x="307" y="275"/>
                    <a:pt x="176" y="307"/>
                  </a:cubicBezTo>
                  <a:cubicBezTo>
                    <a:pt x="145" y="319"/>
                    <a:pt x="113" y="319"/>
                    <a:pt x="88" y="326"/>
                  </a:cubicBezTo>
                  <a:cubicBezTo>
                    <a:pt x="56" y="338"/>
                    <a:pt x="26" y="332"/>
                    <a:pt x="0" y="338"/>
                  </a:cubicBezTo>
                  <a:cubicBezTo>
                    <a:pt x="6" y="339"/>
                    <a:pt x="13" y="339"/>
                    <a:pt x="19" y="339"/>
                  </a:cubicBezTo>
                  <a:cubicBezTo>
                    <a:pt x="285" y="339"/>
                    <a:pt x="493" y="209"/>
                    <a:pt x="652" y="6"/>
                  </a:cubicBezTo>
                  <a:cubicBezTo>
                    <a:pt x="652" y="0"/>
                    <a:pt x="652" y="0"/>
                    <a:pt x="64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8"/>
            <p:cNvSpPr/>
            <p:nvPr/>
          </p:nvSpPr>
          <p:spPr>
            <a:xfrm rot="10800000">
              <a:off x="8115371" y="788272"/>
              <a:ext cx="129539" cy="27773"/>
            </a:xfrm>
            <a:custGeom>
              <a:avLst/>
              <a:gdLst/>
              <a:ahLst/>
              <a:cxnLst/>
              <a:rect l="l" t="t" r="r" b="b"/>
              <a:pathLst>
                <a:path w="597" h="128" extrusionOk="0">
                  <a:moveTo>
                    <a:pt x="596" y="1"/>
                  </a:moveTo>
                  <a:lnTo>
                    <a:pt x="596" y="1"/>
                  </a:lnTo>
                  <a:cubicBezTo>
                    <a:pt x="570" y="8"/>
                    <a:pt x="545" y="20"/>
                    <a:pt x="527" y="32"/>
                  </a:cubicBezTo>
                  <a:cubicBezTo>
                    <a:pt x="448" y="78"/>
                    <a:pt x="364" y="102"/>
                    <a:pt x="274" y="102"/>
                  </a:cubicBezTo>
                  <a:cubicBezTo>
                    <a:pt x="264" y="102"/>
                    <a:pt x="254" y="102"/>
                    <a:pt x="244" y="101"/>
                  </a:cubicBezTo>
                  <a:cubicBezTo>
                    <a:pt x="176" y="95"/>
                    <a:pt x="101" y="76"/>
                    <a:pt x="44" y="26"/>
                  </a:cubicBezTo>
                  <a:cubicBezTo>
                    <a:pt x="34" y="21"/>
                    <a:pt x="28" y="12"/>
                    <a:pt x="13" y="12"/>
                  </a:cubicBezTo>
                  <a:cubicBezTo>
                    <a:pt x="9" y="12"/>
                    <a:pt x="5" y="13"/>
                    <a:pt x="0" y="14"/>
                  </a:cubicBezTo>
                  <a:cubicBezTo>
                    <a:pt x="32" y="52"/>
                    <a:pt x="64" y="76"/>
                    <a:pt x="107" y="95"/>
                  </a:cubicBezTo>
                  <a:cubicBezTo>
                    <a:pt x="157" y="113"/>
                    <a:pt x="214" y="127"/>
                    <a:pt x="270" y="127"/>
                  </a:cubicBezTo>
                  <a:cubicBezTo>
                    <a:pt x="275" y="127"/>
                    <a:pt x="281" y="127"/>
                    <a:pt x="286" y="127"/>
                  </a:cubicBezTo>
                  <a:cubicBezTo>
                    <a:pt x="403" y="127"/>
                    <a:pt x="500" y="67"/>
                    <a:pt x="59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8"/>
            <p:cNvSpPr/>
            <p:nvPr/>
          </p:nvSpPr>
          <p:spPr>
            <a:xfrm rot="10800000">
              <a:off x="7968689" y="1006126"/>
              <a:ext cx="103501" cy="133443"/>
            </a:xfrm>
            <a:custGeom>
              <a:avLst/>
              <a:gdLst/>
              <a:ahLst/>
              <a:cxnLst/>
              <a:rect l="l" t="t" r="r" b="b"/>
              <a:pathLst>
                <a:path w="477" h="615" extrusionOk="0">
                  <a:moveTo>
                    <a:pt x="471" y="1"/>
                  </a:moveTo>
                  <a:cubicBezTo>
                    <a:pt x="451" y="13"/>
                    <a:pt x="433" y="25"/>
                    <a:pt x="414" y="38"/>
                  </a:cubicBezTo>
                  <a:cubicBezTo>
                    <a:pt x="351" y="88"/>
                    <a:pt x="301" y="145"/>
                    <a:pt x="257" y="213"/>
                  </a:cubicBezTo>
                  <a:cubicBezTo>
                    <a:pt x="176" y="333"/>
                    <a:pt x="101" y="458"/>
                    <a:pt x="20" y="583"/>
                  </a:cubicBezTo>
                  <a:cubicBezTo>
                    <a:pt x="12" y="597"/>
                    <a:pt x="0" y="603"/>
                    <a:pt x="6" y="615"/>
                  </a:cubicBezTo>
                  <a:cubicBezTo>
                    <a:pt x="20" y="603"/>
                    <a:pt x="32" y="589"/>
                    <a:pt x="44" y="571"/>
                  </a:cubicBezTo>
                  <a:cubicBezTo>
                    <a:pt x="95" y="496"/>
                    <a:pt x="151" y="415"/>
                    <a:pt x="200" y="333"/>
                  </a:cubicBezTo>
                  <a:cubicBezTo>
                    <a:pt x="257" y="251"/>
                    <a:pt x="307" y="175"/>
                    <a:pt x="370" y="100"/>
                  </a:cubicBezTo>
                  <a:cubicBezTo>
                    <a:pt x="402" y="70"/>
                    <a:pt x="439" y="38"/>
                    <a:pt x="477" y="7"/>
                  </a:cubicBezTo>
                  <a:lnTo>
                    <a:pt x="471" y="1"/>
                  </a:ln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8"/>
            <p:cNvSpPr/>
            <p:nvPr/>
          </p:nvSpPr>
          <p:spPr>
            <a:xfrm rot="10800000">
              <a:off x="8089767" y="946455"/>
              <a:ext cx="119991" cy="103282"/>
            </a:xfrm>
            <a:custGeom>
              <a:avLst/>
              <a:gdLst/>
              <a:ahLst/>
              <a:cxnLst/>
              <a:rect l="l" t="t" r="r" b="b"/>
              <a:pathLst>
                <a:path w="553" h="476" extrusionOk="0">
                  <a:moveTo>
                    <a:pt x="547" y="1"/>
                  </a:moveTo>
                  <a:lnTo>
                    <a:pt x="547" y="1"/>
                  </a:lnTo>
                  <a:cubicBezTo>
                    <a:pt x="478" y="100"/>
                    <a:pt x="402" y="201"/>
                    <a:pt x="315" y="282"/>
                  </a:cubicBezTo>
                  <a:cubicBezTo>
                    <a:pt x="220" y="363"/>
                    <a:pt x="120" y="426"/>
                    <a:pt x="1" y="470"/>
                  </a:cubicBezTo>
                  <a:lnTo>
                    <a:pt x="7" y="476"/>
                  </a:lnTo>
                  <a:lnTo>
                    <a:pt x="26" y="476"/>
                  </a:lnTo>
                  <a:cubicBezTo>
                    <a:pt x="171" y="426"/>
                    <a:pt x="290" y="345"/>
                    <a:pt x="390" y="232"/>
                  </a:cubicBezTo>
                  <a:cubicBezTo>
                    <a:pt x="446" y="169"/>
                    <a:pt x="490" y="100"/>
                    <a:pt x="541" y="32"/>
                  </a:cubicBezTo>
                  <a:cubicBezTo>
                    <a:pt x="541" y="25"/>
                    <a:pt x="553" y="19"/>
                    <a:pt x="54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8"/>
            <p:cNvSpPr/>
            <p:nvPr/>
          </p:nvSpPr>
          <p:spPr>
            <a:xfrm rot="10800000">
              <a:off x="8410471" y="845558"/>
              <a:ext cx="39708" cy="125414"/>
            </a:xfrm>
            <a:custGeom>
              <a:avLst/>
              <a:gdLst/>
              <a:ahLst/>
              <a:cxnLst/>
              <a:rect l="l" t="t" r="r" b="b"/>
              <a:pathLst>
                <a:path w="183" h="578" extrusionOk="0">
                  <a:moveTo>
                    <a:pt x="169" y="0"/>
                  </a:moveTo>
                  <a:cubicBezTo>
                    <a:pt x="56" y="150"/>
                    <a:pt x="0" y="414"/>
                    <a:pt x="18" y="578"/>
                  </a:cubicBezTo>
                  <a:cubicBezTo>
                    <a:pt x="24" y="546"/>
                    <a:pt x="32" y="508"/>
                    <a:pt x="32" y="471"/>
                  </a:cubicBezTo>
                  <a:cubicBezTo>
                    <a:pt x="44" y="364"/>
                    <a:pt x="69" y="263"/>
                    <a:pt x="113" y="170"/>
                  </a:cubicBezTo>
                  <a:cubicBezTo>
                    <a:pt x="125" y="126"/>
                    <a:pt x="151" y="83"/>
                    <a:pt x="169" y="38"/>
                  </a:cubicBezTo>
                  <a:cubicBezTo>
                    <a:pt x="175" y="26"/>
                    <a:pt x="182" y="14"/>
                    <a:pt x="16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8"/>
            <p:cNvSpPr/>
            <p:nvPr/>
          </p:nvSpPr>
          <p:spPr>
            <a:xfrm rot="10800000">
              <a:off x="8605107" y="1422302"/>
              <a:ext cx="69651" cy="126499"/>
            </a:xfrm>
            <a:custGeom>
              <a:avLst/>
              <a:gdLst/>
              <a:ahLst/>
              <a:cxnLst/>
              <a:rect l="l" t="t" r="r" b="b"/>
              <a:pathLst>
                <a:path w="321" h="583" extrusionOk="0">
                  <a:moveTo>
                    <a:pt x="0" y="1"/>
                  </a:moveTo>
                  <a:lnTo>
                    <a:pt x="0" y="1"/>
                  </a:lnTo>
                  <a:cubicBezTo>
                    <a:pt x="64" y="94"/>
                    <a:pt x="133" y="181"/>
                    <a:pt x="188" y="282"/>
                  </a:cubicBezTo>
                  <a:cubicBezTo>
                    <a:pt x="240" y="377"/>
                    <a:pt x="277" y="482"/>
                    <a:pt x="321" y="583"/>
                  </a:cubicBezTo>
                  <a:cubicBezTo>
                    <a:pt x="270" y="357"/>
                    <a:pt x="170" y="163"/>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8"/>
            <p:cNvSpPr/>
            <p:nvPr/>
          </p:nvSpPr>
          <p:spPr>
            <a:xfrm rot="10800000">
              <a:off x="8860934" y="932568"/>
              <a:ext cx="72038" cy="117169"/>
            </a:xfrm>
            <a:custGeom>
              <a:avLst/>
              <a:gdLst/>
              <a:ahLst/>
              <a:cxnLst/>
              <a:rect l="l" t="t" r="r" b="b"/>
              <a:pathLst>
                <a:path w="332" h="540" extrusionOk="0">
                  <a:moveTo>
                    <a:pt x="1" y="1"/>
                  </a:moveTo>
                  <a:cubicBezTo>
                    <a:pt x="137" y="169"/>
                    <a:pt x="219" y="357"/>
                    <a:pt x="326" y="539"/>
                  </a:cubicBezTo>
                  <a:cubicBezTo>
                    <a:pt x="332" y="527"/>
                    <a:pt x="326" y="521"/>
                    <a:pt x="319" y="507"/>
                  </a:cubicBezTo>
                  <a:cubicBezTo>
                    <a:pt x="276" y="401"/>
                    <a:pt x="219" y="295"/>
                    <a:pt x="163" y="195"/>
                  </a:cubicBezTo>
                  <a:cubicBezTo>
                    <a:pt x="131" y="137"/>
                    <a:pt x="100" y="82"/>
                    <a:pt x="50" y="32"/>
                  </a:cubicBezTo>
                  <a:cubicBezTo>
                    <a:pt x="38" y="19"/>
                    <a:pt x="31" y="7"/>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8"/>
            <p:cNvSpPr/>
            <p:nvPr/>
          </p:nvSpPr>
          <p:spPr>
            <a:xfrm rot="10800000">
              <a:off x="8470575" y="819737"/>
              <a:ext cx="21698" cy="129537"/>
            </a:xfrm>
            <a:custGeom>
              <a:avLst/>
              <a:gdLst/>
              <a:ahLst/>
              <a:cxnLst/>
              <a:rect l="l" t="t" r="r" b="b"/>
              <a:pathLst>
                <a:path w="100" h="597" extrusionOk="0">
                  <a:moveTo>
                    <a:pt x="100" y="1"/>
                  </a:moveTo>
                  <a:lnTo>
                    <a:pt x="100" y="1"/>
                  </a:lnTo>
                  <a:cubicBezTo>
                    <a:pt x="75" y="13"/>
                    <a:pt x="68" y="38"/>
                    <a:pt x="56" y="64"/>
                  </a:cubicBezTo>
                  <a:cubicBezTo>
                    <a:pt x="38" y="126"/>
                    <a:pt x="18" y="195"/>
                    <a:pt x="12" y="264"/>
                  </a:cubicBezTo>
                  <a:cubicBezTo>
                    <a:pt x="0" y="365"/>
                    <a:pt x="0" y="502"/>
                    <a:pt x="24" y="596"/>
                  </a:cubicBezTo>
                  <a:cubicBezTo>
                    <a:pt x="18" y="396"/>
                    <a:pt x="24" y="195"/>
                    <a:pt x="10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8"/>
            <p:cNvSpPr/>
            <p:nvPr/>
          </p:nvSpPr>
          <p:spPr>
            <a:xfrm rot="10800000">
              <a:off x="8229723" y="687808"/>
              <a:ext cx="145812" cy="16707"/>
            </a:xfrm>
            <a:custGeom>
              <a:avLst/>
              <a:gdLst/>
              <a:ahLst/>
              <a:cxnLst/>
              <a:rect l="l" t="t" r="r" b="b"/>
              <a:pathLst>
                <a:path w="672" h="77" extrusionOk="0">
                  <a:moveTo>
                    <a:pt x="1" y="1"/>
                  </a:moveTo>
                  <a:lnTo>
                    <a:pt x="1" y="1"/>
                  </a:lnTo>
                  <a:cubicBezTo>
                    <a:pt x="19" y="33"/>
                    <a:pt x="38" y="33"/>
                    <a:pt x="56" y="39"/>
                  </a:cubicBezTo>
                  <a:cubicBezTo>
                    <a:pt x="126" y="58"/>
                    <a:pt x="189" y="70"/>
                    <a:pt x="264" y="76"/>
                  </a:cubicBezTo>
                  <a:cubicBezTo>
                    <a:pt x="345" y="76"/>
                    <a:pt x="426" y="76"/>
                    <a:pt x="508" y="64"/>
                  </a:cubicBezTo>
                  <a:cubicBezTo>
                    <a:pt x="559" y="58"/>
                    <a:pt x="614" y="51"/>
                    <a:pt x="672" y="26"/>
                  </a:cubicBezTo>
                  <a:lnTo>
                    <a:pt x="672" y="26"/>
                  </a:lnTo>
                  <a:cubicBezTo>
                    <a:pt x="602" y="33"/>
                    <a:pt x="553" y="45"/>
                    <a:pt x="496" y="45"/>
                  </a:cubicBezTo>
                  <a:cubicBezTo>
                    <a:pt x="440" y="51"/>
                    <a:pt x="389" y="58"/>
                    <a:pt x="333" y="58"/>
                  </a:cubicBezTo>
                  <a:cubicBezTo>
                    <a:pt x="276" y="58"/>
                    <a:pt x="220" y="51"/>
                    <a:pt x="163" y="45"/>
                  </a:cubicBezTo>
                  <a:cubicBezTo>
                    <a:pt x="114" y="33"/>
                    <a:pt x="56" y="20"/>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8"/>
            <p:cNvSpPr/>
            <p:nvPr/>
          </p:nvSpPr>
          <p:spPr>
            <a:xfrm rot="10800000">
              <a:off x="7895130" y="1065796"/>
              <a:ext cx="94170" cy="102415"/>
            </a:xfrm>
            <a:custGeom>
              <a:avLst/>
              <a:gdLst/>
              <a:ahLst/>
              <a:cxnLst/>
              <a:rect l="l" t="t" r="r" b="b"/>
              <a:pathLst>
                <a:path w="434" h="472" extrusionOk="0">
                  <a:moveTo>
                    <a:pt x="427" y="1"/>
                  </a:moveTo>
                  <a:cubicBezTo>
                    <a:pt x="327" y="38"/>
                    <a:pt x="38" y="359"/>
                    <a:pt x="0" y="471"/>
                  </a:cubicBezTo>
                  <a:cubicBezTo>
                    <a:pt x="38" y="428"/>
                    <a:pt x="75" y="383"/>
                    <a:pt x="107" y="339"/>
                  </a:cubicBezTo>
                  <a:cubicBezTo>
                    <a:pt x="182" y="246"/>
                    <a:pt x="263" y="157"/>
                    <a:pt x="352" y="76"/>
                  </a:cubicBezTo>
                  <a:cubicBezTo>
                    <a:pt x="376" y="52"/>
                    <a:pt x="402" y="26"/>
                    <a:pt x="433" y="14"/>
                  </a:cubicBezTo>
                  <a:lnTo>
                    <a:pt x="433" y="14"/>
                  </a:lnTo>
                  <a:cubicBezTo>
                    <a:pt x="433" y="16"/>
                    <a:pt x="433" y="18"/>
                    <a:pt x="433" y="20"/>
                  </a:cubicBezTo>
                  <a:lnTo>
                    <a:pt x="433" y="14"/>
                  </a:lnTo>
                  <a:cubicBezTo>
                    <a:pt x="433" y="14"/>
                    <a:pt x="433" y="14"/>
                    <a:pt x="433" y="14"/>
                  </a:cubicBezTo>
                  <a:lnTo>
                    <a:pt x="433" y="14"/>
                  </a:lnTo>
                  <a:cubicBezTo>
                    <a:pt x="433" y="10"/>
                    <a:pt x="431" y="5"/>
                    <a:pt x="42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8"/>
            <p:cNvSpPr/>
            <p:nvPr/>
          </p:nvSpPr>
          <p:spPr>
            <a:xfrm rot="10800000">
              <a:off x="8779348" y="657865"/>
              <a:ext cx="120859" cy="47953"/>
            </a:xfrm>
            <a:custGeom>
              <a:avLst/>
              <a:gdLst/>
              <a:ahLst/>
              <a:cxnLst/>
              <a:rect l="l" t="t" r="r" b="b"/>
              <a:pathLst>
                <a:path w="557" h="221" extrusionOk="0">
                  <a:moveTo>
                    <a:pt x="6" y="1"/>
                  </a:moveTo>
                  <a:cubicBezTo>
                    <a:pt x="4" y="1"/>
                    <a:pt x="2" y="1"/>
                    <a:pt x="0" y="1"/>
                  </a:cubicBezTo>
                  <a:cubicBezTo>
                    <a:pt x="194" y="57"/>
                    <a:pt x="376" y="145"/>
                    <a:pt x="557" y="221"/>
                  </a:cubicBezTo>
                  <a:cubicBezTo>
                    <a:pt x="423" y="128"/>
                    <a:pt x="102" y="1"/>
                    <a:pt x="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8"/>
            <p:cNvSpPr/>
            <p:nvPr/>
          </p:nvSpPr>
          <p:spPr>
            <a:xfrm rot="10800000">
              <a:off x="8095191" y="1362414"/>
              <a:ext cx="62708" cy="115867"/>
            </a:xfrm>
            <a:custGeom>
              <a:avLst/>
              <a:gdLst/>
              <a:ahLst/>
              <a:cxnLst/>
              <a:rect l="l" t="t" r="r" b="b"/>
              <a:pathLst>
                <a:path w="289" h="534" extrusionOk="0">
                  <a:moveTo>
                    <a:pt x="288" y="1"/>
                  </a:moveTo>
                  <a:lnTo>
                    <a:pt x="288" y="1"/>
                  </a:lnTo>
                  <a:cubicBezTo>
                    <a:pt x="257" y="20"/>
                    <a:pt x="233" y="52"/>
                    <a:pt x="213" y="82"/>
                  </a:cubicBezTo>
                  <a:cubicBezTo>
                    <a:pt x="144" y="171"/>
                    <a:pt x="76" y="264"/>
                    <a:pt x="39" y="371"/>
                  </a:cubicBezTo>
                  <a:cubicBezTo>
                    <a:pt x="13" y="420"/>
                    <a:pt x="1" y="477"/>
                    <a:pt x="1" y="533"/>
                  </a:cubicBezTo>
                  <a:cubicBezTo>
                    <a:pt x="31" y="440"/>
                    <a:pt x="63" y="345"/>
                    <a:pt x="114" y="258"/>
                  </a:cubicBezTo>
                  <a:cubicBezTo>
                    <a:pt x="169" y="171"/>
                    <a:pt x="227" y="82"/>
                    <a:pt x="28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8"/>
            <p:cNvSpPr/>
            <p:nvPr/>
          </p:nvSpPr>
          <p:spPr>
            <a:xfrm rot="10800000">
              <a:off x="8055699" y="1347442"/>
              <a:ext cx="71170" cy="127801"/>
            </a:xfrm>
            <a:custGeom>
              <a:avLst/>
              <a:gdLst/>
              <a:ahLst/>
              <a:cxnLst/>
              <a:rect l="l" t="t" r="r" b="b"/>
              <a:pathLst>
                <a:path w="328" h="589" extrusionOk="0">
                  <a:moveTo>
                    <a:pt x="327" y="0"/>
                  </a:moveTo>
                  <a:cubicBezTo>
                    <a:pt x="227" y="200"/>
                    <a:pt x="121" y="394"/>
                    <a:pt x="1" y="588"/>
                  </a:cubicBezTo>
                  <a:cubicBezTo>
                    <a:pt x="139" y="406"/>
                    <a:pt x="252" y="212"/>
                    <a:pt x="32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8"/>
            <p:cNvSpPr/>
            <p:nvPr/>
          </p:nvSpPr>
          <p:spPr>
            <a:xfrm rot="10800000">
              <a:off x="8431084" y="1423604"/>
              <a:ext cx="35368" cy="134962"/>
            </a:xfrm>
            <a:custGeom>
              <a:avLst/>
              <a:gdLst/>
              <a:ahLst/>
              <a:cxnLst/>
              <a:rect l="l" t="t" r="r" b="b"/>
              <a:pathLst>
                <a:path w="163" h="622" extrusionOk="0">
                  <a:moveTo>
                    <a:pt x="137" y="1"/>
                  </a:moveTo>
                  <a:lnTo>
                    <a:pt x="137" y="1"/>
                  </a:lnTo>
                  <a:cubicBezTo>
                    <a:pt x="113" y="214"/>
                    <a:pt x="69" y="422"/>
                    <a:pt x="0" y="622"/>
                  </a:cubicBezTo>
                  <a:cubicBezTo>
                    <a:pt x="69" y="535"/>
                    <a:pt x="163" y="127"/>
                    <a:pt x="13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8"/>
            <p:cNvSpPr/>
            <p:nvPr/>
          </p:nvSpPr>
          <p:spPr>
            <a:xfrm rot="10800000">
              <a:off x="8010783" y="800859"/>
              <a:ext cx="80501" cy="142773"/>
            </a:xfrm>
            <a:custGeom>
              <a:avLst/>
              <a:gdLst/>
              <a:ahLst/>
              <a:cxnLst/>
              <a:rect l="l" t="t" r="r" b="b"/>
              <a:pathLst>
                <a:path w="371" h="658" extrusionOk="0">
                  <a:moveTo>
                    <a:pt x="371" y="0"/>
                  </a:moveTo>
                  <a:cubicBezTo>
                    <a:pt x="270" y="238"/>
                    <a:pt x="145" y="452"/>
                    <a:pt x="1" y="658"/>
                  </a:cubicBezTo>
                  <a:cubicBezTo>
                    <a:pt x="126" y="527"/>
                    <a:pt x="357" y="107"/>
                    <a:pt x="37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rot="10800000">
              <a:off x="8144230" y="743357"/>
              <a:ext cx="116954" cy="33198"/>
            </a:xfrm>
            <a:custGeom>
              <a:avLst/>
              <a:gdLst/>
              <a:ahLst/>
              <a:cxnLst/>
              <a:rect l="l" t="t" r="r" b="b"/>
              <a:pathLst>
                <a:path w="539" h="153" extrusionOk="0">
                  <a:moveTo>
                    <a:pt x="539" y="1"/>
                  </a:moveTo>
                  <a:lnTo>
                    <a:pt x="539" y="1"/>
                  </a:lnTo>
                  <a:cubicBezTo>
                    <a:pt x="527" y="1"/>
                    <a:pt x="521" y="14"/>
                    <a:pt x="507" y="20"/>
                  </a:cubicBezTo>
                  <a:cubicBezTo>
                    <a:pt x="451" y="70"/>
                    <a:pt x="382" y="95"/>
                    <a:pt x="307" y="113"/>
                  </a:cubicBezTo>
                  <a:cubicBezTo>
                    <a:pt x="276" y="123"/>
                    <a:pt x="248" y="132"/>
                    <a:pt x="221" y="132"/>
                  </a:cubicBezTo>
                  <a:cubicBezTo>
                    <a:pt x="210" y="132"/>
                    <a:pt x="199" y="130"/>
                    <a:pt x="188" y="127"/>
                  </a:cubicBezTo>
                  <a:cubicBezTo>
                    <a:pt x="113" y="113"/>
                    <a:pt x="50" y="89"/>
                    <a:pt x="0" y="32"/>
                  </a:cubicBezTo>
                  <a:lnTo>
                    <a:pt x="0" y="32"/>
                  </a:lnTo>
                  <a:cubicBezTo>
                    <a:pt x="12" y="70"/>
                    <a:pt x="38" y="89"/>
                    <a:pt x="69" y="107"/>
                  </a:cubicBezTo>
                  <a:cubicBezTo>
                    <a:pt x="120" y="135"/>
                    <a:pt x="170" y="153"/>
                    <a:pt x="225" y="153"/>
                  </a:cubicBezTo>
                  <a:cubicBezTo>
                    <a:pt x="245" y="153"/>
                    <a:pt x="267" y="150"/>
                    <a:pt x="289" y="145"/>
                  </a:cubicBezTo>
                  <a:cubicBezTo>
                    <a:pt x="388" y="119"/>
                    <a:pt x="469" y="76"/>
                    <a:pt x="53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rot="10800000">
              <a:off x="7823091" y="1083372"/>
              <a:ext cx="103718" cy="86141"/>
            </a:xfrm>
            <a:custGeom>
              <a:avLst/>
              <a:gdLst/>
              <a:ahLst/>
              <a:cxnLst/>
              <a:rect l="l" t="t" r="r" b="b"/>
              <a:pathLst>
                <a:path w="478" h="397" extrusionOk="0">
                  <a:moveTo>
                    <a:pt x="478" y="1"/>
                  </a:moveTo>
                  <a:lnTo>
                    <a:pt x="478" y="1"/>
                  </a:lnTo>
                  <a:cubicBezTo>
                    <a:pt x="371" y="7"/>
                    <a:pt x="120" y="238"/>
                    <a:pt x="1" y="396"/>
                  </a:cubicBezTo>
                  <a:cubicBezTo>
                    <a:pt x="151" y="252"/>
                    <a:pt x="296" y="101"/>
                    <a:pt x="47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8"/>
            <p:cNvSpPr/>
            <p:nvPr/>
          </p:nvSpPr>
          <p:spPr>
            <a:xfrm rot="10800000">
              <a:off x="8029878" y="1365018"/>
              <a:ext cx="50557" cy="120207"/>
            </a:xfrm>
            <a:custGeom>
              <a:avLst/>
              <a:gdLst/>
              <a:ahLst/>
              <a:cxnLst/>
              <a:rect l="l" t="t" r="r" b="b"/>
              <a:pathLst>
                <a:path w="233" h="554" extrusionOk="0">
                  <a:moveTo>
                    <a:pt x="232" y="1"/>
                  </a:moveTo>
                  <a:cubicBezTo>
                    <a:pt x="208" y="96"/>
                    <a:pt x="176" y="189"/>
                    <a:pt x="139" y="284"/>
                  </a:cubicBezTo>
                  <a:cubicBezTo>
                    <a:pt x="107" y="377"/>
                    <a:pt x="50" y="466"/>
                    <a:pt x="0" y="553"/>
                  </a:cubicBezTo>
                  <a:cubicBezTo>
                    <a:pt x="139" y="391"/>
                    <a:pt x="208" y="209"/>
                    <a:pt x="232"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8"/>
            <p:cNvSpPr/>
            <p:nvPr/>
          </p:nvSpPr>
          <p:spPr>
            <a:xfrm rot="10800000">
              <a:off x="8599901" y="799338"/>
              <a:ext cx="127803" cy="20613"/>
            </a:xfrm>
            <a:custGeom>
              <a:avLst/>
              <a:gdLst/>
              <a:ahLst/>
              <a:cxnLst/>
              <a:rect l="l" t="t" r="r" b="b"/>
              <a:pathLst>
                <a:path w="589" h="95" extrusionOk="0">
                  <a:moveTo>
                    <a:pt x="1" y="0"/>
                  </a:moveTo>
                  <a:cubicBezTo>
                    <a:pt x="93" y="66"/>
                    <a:pt x="229" y="95"/>
                    <a:pt x="350" y="95"/>
                  </a:cubicBezTo>
                  <a:cubicBezTo>
                    <a:pt x="451" y="95"/>
                    <a:pt x="541" y="75"/>
                    <a:pt x="589" y="38"/>
                  </a:cubicBezTo>
                  <a:lnTo>
                    <a:pt x="589" y="38"/>
                  </a:lnTo>
                  <a:cubicBezTo>
                    <a:pt x="533" y="44"/>
                    <a:pt x="490" y="64"/>
                    <a:pt x="438" y="70"/>
                  </a:cubicBezTo>
                  <a:cubicBezTo>
                    <a:pt x="403" y="74"/>
                    <a:pt x="368" y="78"/>
                    <a:pt x="333" y="78"/>
                  </a:cubicBezTo>
                  <a:cubicBezTo>
                    <a:pt x="318" y="78"/>
                    <a:pt x="303" y="77"/>
                    <a:pt x="288" y="76"/>
                  </a:cubicBezTo>
                  <a:cubicBezTo>
                    <a:pt x="238" y="70"/>
                    <a:pt x="189" y="64"/>
                    <a:pt x="138" y="50"/>
                  </a:cubicBezTo>
                  <a:cubicBezTo>
                    <a:pt x="94" y="38"/>
                    <a:pt x="50" y="12"/>
                    <a:pt x="1"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rot="10800000">
              <a:off x="8084125" y="1424905"/>
              <a:ext cx="70953" cy="81801"/>
            </a:xfrm>
            <a:custGeom>
              <a:avLst/>
              <a:gdLst/>
              <a:ahLst/>
              <a:cxnLst/>
              <a:rect l="l" t="t" r="r" b="b"/>
              <a:pathLst>
                <a:path w="327" h="377" extrusionOk="0">
                  <a:moveTo>
                    <a:pt x="326" y="1"/>
                  </a:moveTo>
                  <a:lnTo>
                    <a:pt x="326" y="1"/>
                  </a:lnTo>
                  <a:cubicBezTo>
                    <a:pt x="194" y="76"/>
                    <a:pt x="6" y="288"/>
                    <a:pt x="0" y="377"/>
                  </a:cubicBezTo>
                  <a:cubicBezTo>
                    <a:pt x="26" y="339"/>
                    <a:pt x="50" y="308"/>
                    <a:pt x="75" y="270"/>
                  </a:cubicBezTo>
                  <a:cubicBezTo>
                    <a:pt x="101" y="238"/>
                    <a:pt x="125" y="207"/>
                    <a:pt x="150" y="175"/>
                  </a:cubicBezTo>
                  <a:cubicBezTo>
                    <a:pt x="182" y="145"/>
                    <a:pt x="214" y="120"/>
                    <a:pt x="238" y="88"/>
                  </a:cubicBezTo>
                  <a:cubicBezTo>
                    <a:pt x="269" y="56"/>
                    <a:pt x="307" y="38"/>
                    <a:pt x="326"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rot="10800000">
              <a:off x="8644599" y="781329"/>
              <a:ext cx="114350" cy="44264"/>
            </a:xfrm>
            <a:custGeom>
              <a:avLst/>
              <a:gdLst/>
              <a:ahLst/>
              <a:cxnLst/>
              <a:rect l="l" t="t" r="r" b="b"/>
              <a:pathLst>
                <a:path w="527" h="204" extrusionOk="0">
                  <a:moveTo>
                    <a:pt x="0" y="1"/>
                  </a:moveTo>
                  <a:lnTo>
                    <a:pt x="0" y="14"/>
                  </a:lnTo>
                  <a:cubicBezTo>
                    <a:pt x="107" y="120"/>
                    <a:pt x="232" y="183"/>
                    <a:pt x="376" y="202"/>
                  </a:cubicBezTo>
                  <a:cubicBezTo>
                    <a:pt x="383" y="203"/>
                    <a:pt x="391" y="204"/>
                    <a:pt x="399" y="204"/>
                  </a:cubicBezTo>
                  <a:cubicBezTo>
                    <a:pt x="441" y="204"/>
                    <a:pt x="495" y="191"/>
                    <a:pt x="527" y="171"/>
                  </a:cubicBezTo>
                  <a:lnTo>
                    <a:pt x="527" y="171"/>
                  </a:lnTo>
                  <a:cubicBezTo>
                    <a:pt x="491" y="178"/>
                    <a:pt x="456" y="182"/>
                    <a:pt x="423" y="182"/>
                  </a:cubicBezTo>
                  <a:cubicBezTo>
                    <a:pt x="260" y="182"/>
                    <a:pt x="130" y="100"/>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8"/>
            <p:cNvSpPr/>
            <p:nvPr/>
          </p:nvSpPr>
          <p:spPr>
            <a:xfrm rot="10800000">
              <a:off x="8595561" y="667195"/>
              <a:ext cx="133444" cy="39924"/>
            </a:xfrm>
            <a:custGeom>
              <a:avLst/>
              <a:gdLst/>
              <a:ahLst/>
              <a:cxnLst/>
              <a:rect l="l" t="t" r="r" b="b"/>
              <a:pathLst>
                <a:path w="615" h="184" extrusionOk="0">
                  <a:moveTo>
                    <a:pt x="1" y="1"/>
                  </a:moveTo>
                  <a:lnTo>
                    <a:pt x="1" y="1"/>
                  </a:lnTo>
                  <a:cubicBezTo>
                    <a:pt x="173" y="126"/>
                    <a:pt x="369" y="183"/>
                    <a:pt x="582" y="183"/>
                  </a:cubicBezTo>
                  <a:cubicBezTo>
                    <a:pt x="593" y="183"/>
                    <a:pt x="604" y="183"/>
                    <a:pt x="614" y="183"/>
                  </a:cubicBezTo>
                  <a:cubicBezTo>
                    <a:pt x="508" y="169"/>
                    <a:pt x="401" y="157"/>
                    <a:pt x="294" y="126"/>
                  </a:cubicBezTo>
                  <a:cubicBezTo>
                    <a:pt x="195" y="100"/>
                    <a:pt x="94" y="45"/>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8"/>
            <p:cNvSpPr/>
            <p:nvPr/>
          </p:nvSpPr>
          <p:spPr>
            <a:xfrm rot="10800000">
              <a:off x="8784554" y="1397782"/>
              <a:ext cx="37104" cy="113047"/>
            </a:xfrm>
            <a:custGeom>
              <a:avLst/>
              <a:gdLst/>
              <a:ahLst/>
              <a:cxnLst/>
              <a:rect l="l" t="t" r="r" b="b"/>
              <a:pathLst>
                <a:path w="171" h="521" extrusionOk="0">
                  <a:moveTo>
                    <a:pt x="26" y="0"/>
                  </a:moveTo>
                  <a:cubicBezTo>
                    <a:pt x="1" y="151"/>
                    <a:pt x="82" y="439"/>
                    <a:pt x="171" y="521"/>
                  </a:cubicBezTo>
                  <a:cubicBezTo>
                    <a:pt x="89" y="364"/>
                    <a:pt x="52" y="188"/>
                    <a:pt x="2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rot="10800000">
              <a:off x="8139890" y="774602"/>
              <a:ext cx="110661" cy="30377"/>
            </a:xfrm>
            <a:custGeom>
              <a:avLst/>
              <a:gdLst/>
              <a:ahLst/>
              <a:cxnLst/>
              <a:rect l="l" t="t" r="r" b="b"/>
              <a:pathLst>
                <a:path w="510" h="140" extrusionOk="0">
                  <a:moveTo>
                    <a:pt x="1" y="1"/>
                  </a:moveTo>
                  <a:lnTo>
                    <a:pt x="1" y="1"/>
                  </a:lnTo>
                  <a:cubicBezTo>
                    <a:pt x="36" y="78"/>
                    <a:pt x="150" y="139"/>
                    <a:pt x="277" y="139"/>
                  </a:cubicBezTo>
                  <a:cubicBezTo>
                    <a:pt x="354" y="139"/>
                    <a:pt x="436" y="117"/>
                    <a:pt x="509" y="62"/>
                  </a:cubicBezTo>
                  <a:lnTo>
                    <a:pt x="509" y="62"/>
                  </a:lnTo>
                  <a:cubicBezTo>
                    <a:pt x="432" y="99"/>
                    <a:pt x="356" y="120"/>
                    <a:pt x="282" y="120"/>
                  </a:cubicBezTo>
                  <a:cubicBezTo>
                    <a:pt x="186" y="120"/>
                    <a:pt x="93" y="85"/>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rot="10800000">
              <a:off x="8522219" y="1059069"/>
              <a:ext cx="65312" cy="37538"/>
            </a:xfrm>
            <a:custGeom>
              <a:avLst/>
              <a:gdLst/>
              <a:ahLst/>
              <a:cxnLst/>
              <a:rect l="l" t="t" r="r" b="b"/>
              <a:pathLst>
                <a:path w="301" h="173" extrusionOk="0">
                  <a:moveTo>
                    <a:pt x="255" y="1"/>
                  </a:moveTo>
                  <a:cubicBezTo>
                    <a:pt x="249" y="1"/>
                    <a:pt x="244" y="1"/>
                    <a:pt x="238" y="3"/>
                  </a:cubicBezTo>
                  <a:cubicBezTo>
                    <a:pt x="200" y="9"/>
                    <a:pt x="188" y="41"/>
                    <a:pt x="168" y="72"/>
                  </a:cubicBezTo>
                  <a:cubicBezTo>
                    <a:pt x="162" y="74"/>
                    <a:pt x="156" y="75"/>
                    <a:pt x="150" y="75"/>
                  </a:cubicBezTo>
                  <a:cubicBezTo>
                    <a:pt x="137" y="75"/>
                    <a:pt x="123" y="72"/>
                    <a:pt x="107" y="72"/>
                  </a:cubicBezTo>
                  <a:cubicBezTo>
                    <a:pt x="56" y="78"/>
                    <a:pt x="26" y="104"/>
                    <a:pt x="6" y="147"/>
                  </a:cubicBezTo>
                  <a:cubicBezTo>
                    <a:pt x="6" y="153"/>
                    <a:pt x="0" y="165"/>
                    <a:pt x="12" y="173"/>
                  </a:cubicBezTo>
                  <a:lnTo>
                    <a:pt x="18" y="173"/>
                  </a:lnTo>
                  <a:cubicBezTo>
                    <a:pt x="26" y="173"/>
                    <a:pt x="32" y="165"/>
                    <a:pt x="32" y="159"/>
                  </a:cubicBezTo>
                  <a:cubicBezTo>
                    <a:pt x="50" y="121"/>
                    <a:pt x="84" y="105"/>
                    <a:pt x="122" y="105"/>
                  </a:cubicBezTo>
                  <a:cubicBezTo>
                    <a:pt x="133" y="105"/>
                    <a:pt x="145" y="107"/>
                    <a:pt x="156" y="110"/>
                  </a:cubicBezTo>
                  <a:cubicBezTo>
                    <a:pt x="168" y="110"/>
                    <a:pt x="182" y="110"/>
                    <a:pt x="194" y="104"/>
                  </a:cubicBezTo>
                  <a:cubicBezTo>
                    <a:pt x="205" y="52"/>
                    <a:pt x="232" y="21"/>
                    <a:pt x="283" y="21"/>
                  </a:cubicBezTo>
                  <a:cubicBezTo>
                    <a:pt x="289" y="21"/>
                    <a:pt x="295" y="22"/>
                    <a:pt x="301" y="22"/>
                  </a:cubicBezTo>
                  <a:cubicBezTo>
                    <a:pt x="282" y="8"/>
                    <a:pt x="270" y="1"/>
                    <a:pt x="255"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rot="10800000">
              <a:off x="8397234" y="1112231"/>
              <a:ext cx="12151" cy="119990"/>
            </a:xfrm>
            <a:custGeom>
              <a:avLst/>
              <a:gdLst/>
              <a:ahLst/>
              <a:cxnLst/>
              <a:rect l="l" t="t" r="r" b="b"/>
              <a:pathLst>
                <a:path w="56" h="553" extrusionOk="0">
                  <a:moveTo>
                    <a:pt x="50" y="1"/>
                  </a:moveTo>
                  <a:cubicBezTo>
                    <a:pt x="38" y="183"/>
                    <a:pt x="24" y="365"/>
                    <a:pt x="0" y="553"/>
                  </a:cubicBezTo>
                  <a:cubicBezTo>
                    <a:pt x="32" y="497"/>
                    <a:pt x="38" y="434"/>
                    <a:pt x="38" y="371"/>
                  </a:cubicBezTo>
                  <a:cubicBezTo>
                    <a:pt x="44" y="309"/>
                    <a:pt x="56" y="246"/>
                    <a:pt x="50" y="177"/>
                  </a:cubicBezTo>
                  <a:lnTo>
                    <a:pt x="50" y="1"/>
                  </a:ln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rot="10800000">
              <a:off x="8310006" y="1507793"/>
              <a:ext cx="45349" cy="113047"/>
            </a:xfrm>
            <a:custGeom>
              <a:avLst/>
              <a:gdLst/>
              <a:ahLst/>
              <a:cxnLst/>
              <a:rect l="l" t="t" r="r" b="b"/>
              <a:pathLst>
                <a:path w="209" h="521" extrusionOk="0">
                  <a:moveTo>
                    <a:pt x="209" y="0"/>
                  </a:moveTo>
                  <a:lnTo>
                    <a:pt x="209" y="0"/>
                  </a:lnTo>
                  <a:cubicBezTo>
                    <a:pt x="133" y="62"/>
                    <a:pt x="21" y="339"/>
                    <a:pt x="1" y="521"/>
                  </a:cubicBezTo>
                  <a:cubicBezTo>
                    <a:pt x="33" y="432"/>
                    <a:pt x="58" y="345"/>
                    <a:pt x="90" y="257"/>
                  </a:cubicBezTo>
                  <a:cubicBezTo>
                    <a:pt x="121" y="169"/>
                    <a:pt x="165" y="88"/>
                    <a:pt x="20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rot="10800000">
              <a:off x="8586013" y="830150"/>
              <a:ext cx="115869" cy="29292"/>
            </a:xfrm>
            <a:custGeom>
              <a:avLst/>
              <a:gdLst/>
              <a:ahLst/>
              <a:cxnLst/>
              <a:rect l="l" t="t" r="r" b="b"/>
              <a:pathLst>
                <a:path w="534" h="135" extrusionOk="0">
                  <a:moveTo>
                    <a:pt x="533" y="0"/>
                  </a:moveTo>
                  <a:lnTo>
                    <a:pt x="533" y="0"/>
                  </a:lnTo>
                  <a:cubicBezTo>
                    <a:pt x="424" y="84"/>
                    <a:pt x="309" y="118"/>
                    <a:pt x="187" y="118"/>
                  </a:cubicBezTo>
                  <a:cubicBezTo>
                    <a:pt x="127" y="118"/>
                    <a:pt x="65" y="110"/>
                    <a:pt x="1" y="95"/>
                  </a:cubicBezTo>
                  <a:lnTo>
                    <a:pt x="1" y="95"/>
                  </a:lnTo>
                  <a:cubicBezTo>
                    <a:pt x="56" y="122"/>
                    <a:pt x="124" y="134"/>
                    <a:pt x="193" y="134"/>
                  </a:cubicBezTo>
                  <a:cubicBezTo>
                    <a:pt x="332" y="134"/>
                    <a:pt x="475" y="84"/>
                    <a:pt x="533"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rot="10800000">
              <a:off x="7813543" y="1048220"/>
              <a:ext cx="58585" cy="69651"/>
            </a:xfrm>
            <a:custGeom>
              <a:avLst/>
              <a:gdLst/>
              <a:ahLst/>
              <a:cxnLst/>
              <a:rect l="l" t="t" r="r" b="b"/>
              <a:pathLst>
                <a:path w="270" h="321" extrusionOk="0">
                  <a:moveTo>
                    <a:pt x="256" y="0"/>
                  </a:moveTo>
                  <a:cubicBezTo>
                    <a:pt x="232" y="8"/>
                    <a:pt x="212" y="26"/>
                    <a:pt x="200" y="45"/>
                  </a:cubicBezTo>
                  <a:cubicBezTo>
                    <a:pt x="119" y="127"/>
                    <a:pt x="50" y="214"/>
                    <a:pt x="0" y="321"/>
                  </a:cubicBezTo>
                  <a:cubicBezTo>
                    <a:pt x="87" y="214"/>
                    <a:pt x="169" y="101"/>
                    <a:pt x="269" y="8"/>
                  </a:cubicBezTo>
                  <a:cubicBezTo>
                    <a:pt x="263" y="0"/>
                    <a:pt x="256" y="0"/>
                    <a:pt x="25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rot="10800000">
              <a:off x="8753308" y="1498246"/>
              <a:ext cx="21915" cy="107622"/>
            </a:xfrm>
            <a:custGeom>
              <a:avLst/>
              <a:gdLst/>
              <a:ahLst/>
              <a:cxnLst/>
              <a:rect l="l" t="t" r="r" b="b"/>
              <a:pathLst>
                <a:path w="101" h="496" extrusionOk="0">
                  <a:moveTo>
                    <a:pt x="6" y="0"/>
                  </a:moveTo>
                  <a:cubicBezTo>
                    <a:pt x="6" y="50"/>
                    <a:pt x="0" y="100"/>
                    <a:pt x="6" y="137"/>
                  </a:cubicBezTo>
                  <a:cubicBezTo>
                    <a:pt x="26" y="264"/>
                    <a:pt x="56" y="376"/>
                    <a:pt x="101" y="495"/>
                  </a:cubicBezTo>
                  <a:cubicBezTo>
                    <a:pt x="69" y="339"/>
                    <a:pt x="18" y="181"/>
                    <a:pt x="12" y="19"/>
                  </a:cubicBezTo>
                  <a:cubicBezTo>
                    <a:pt x="12" y="19"/>
                    <a:pt x="12" y="12"/>
                    <a:pt x="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rot="10800000">
              <a:off x="7786420" y="1095956"/>
              <a:ext cx="99595" cy="57283"/>
            </a:xfrm>
            <a:custGeom>
              <a:avLst/>
              <a:gdLst/>
              <a:ahLst/>
              <a:cxnLst/>
              <a:rect l="l" t="t" r="r" b="b"/>
              <a:pathLst>
                <a:path w="459" h="264" extrusionOk="0">
                  <a:moveTo>
                    <a:pt x="458" y="1"/>
                  </a:moveTo>
                  <a:cubicBezTo>
                    <a:pt x="365" y="1"/>
                    <a:pt x="120" y="139"/>
                    <a:pt x="1" y="264"/>
                  </a:cubicBezTo>
                  <a:cubicBezTo>
                    <a:pt x="45" y="226"/>
                    <a:pt x="94" y="195"/>
                    <a:pt x="145" y="163"/>
                  </a:cubicBezTo>
                  <a:cubicBezTo>
                    <a:pt x="195" y="133"/>
                    <a:pt x="245" y="101"/>
                    <a:pt x="296" y="76"/>
                  </a:cubicBezTo>
                  <a:cubicBezTo>
                    <a:pt x="345" y="44"/>
                    <a:pt x="395" y="26"/>
                    <a:pt x="45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rot="10800000">
              <a:off x="8364470" y="624016"/>
              <a:ext cx="72472" cy="57283"/>
            </a:xfrm>
            <a:custGeom>
              <a:avLst/>
              <a:gdLst/>
              <a:ahLst/>
              <a:cxnLst/>
              <a:rect l="l" t="t" r="r" b="b"/>
              <a:pathLst>
                <a:path w="334" h="264" extrusionOk="0">
                  <a:moveTo>
                    <a:pt x="1" y="1"/>
                  </a:moveTo>
                  <a:cubicBezTo>
                    <a:pt x="1" y="32"/>
                    <a:pt x="14" y="50"/>
                    <a:pt x="33" y="70"/>
                  </a:cubicBezTo>
                  <a:cubicBezTo>
                    <a:pt x="108" y="163"/>
                    <a:pt x="215" y="220"/>
                    <a:pt x="327" y="264"/>
                  </a:cubicBezTo>
                  <a:cubicBezTo>
                    <a:pt x="327" y="264"/>
                    <a:pt x="333" y="264"/>
                    <a:pt x="333" y="258"/>
                  </a:cubicBezTo>
                  <a:cubicBezTo>
                    <a:pt x="209" y="195"/>
                    <a:pt x="90" y="120"/>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rot="10800000">
              <a:off x="8682789" y="666110"/>
              <a:ext cx="99378" cy="46217"/>
            </a:xfrm>
            <a:custGeom>
              <a:avLst/>
              <a:gdLst/>
              <a:ahLst/>
              <a:cxnLst/>
              <a:rect l="l" t="t" r="r" b="b"/>
              <a:pathLst>
                <a:path w="458" h="213" extrusionOk="0">
                  <a:moveTo>
                    <a:pt x="25" y="1"/>
                  </a:moveTo>
                  <a:cubicBezTo>
                    <a:pt x="18" y="1"/>
                    <a:pt x="10" y="2"/>
                    <a:pt x="1" y="5"/>
                  </a:cubicBezTo>
                  <a:cubicBezTo>
                    <a:pt x="157" y="62"/>
                    <a:pt x="295" y="144"/>
                    <a:pt x="446" y="213"/>
                  </a:cubicBezTo>
                  <a:cubicBezTo>
                    <a:pt x="446" y="213"/>
                    <a:pt x="452" y="213"/>
                    <a:pt x="458" y="207"/>
                  </a:cubicBezTo>
                  <a:cubicBezTo>
                    <a:pt x="452" y="199"/>
                    <a:pt x="446" y="199"/>
                    <a:pt x="440" y="193"/>
                  </a:cubicBezTo>
                  <a:cubicBezTo>
                    <a:pt x="351" y="150"/>
                    <a:pt x="264" y="106"/>
                    <a:pt x="177" y="56"/>
                  </a:cubicBezTo>
                  <a:cubicBezTo>
                    <a:pt x="133" y="37"/>
                    <a:pt x="88" y="19"/>
                    <a:pt x="44" y="5"/>
                  </a:cubicBezTo>
                  <a:cubicBezTo>
                    <a:pt x="38" y="2"/>
                    <a:pt x="32" y="1"/>
                    <a:pt x="25"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rot="10800000">
              <a:off x="8375319" y="1014369"/>
              <a:ext cx="58585" cy="16924"/>
            </a:xfrm>
            <a:custGeom>
              <a:avLst/>
              <a:gdLst/>
              <a:ahLst/>
              <a:cxnLst/>
              <a:rect l="l" t="t" r="r" b="b"/>
              <a:pathLst>
                <a:path w="270" h="78" extrusionOk="0">
                  <a:moveTo>
                    <a:pt x="199" y="1"/>
                  </a:moveTo>
                  <a:cubicBezTo>
                    <a:pt x="187" y="1"/>
                    <a:pt x="174" y="3"/>
                    <a:pt x="163" y="9"/>
                  </a:cubicBezTo>
                  <a:cubicBezTo>
                    <a:pt x="140" y="18"/>
                    <a:pt x="122" y="27"/>
                    <a:pt x="99" y="27"/>
                  </a:cubicBezTo>
                  <a:cubicBezTo>
                    <a:pt x="90" y="27"/>
                    <a:pt x="81" y="26"/>
                    <a:pt x="70" y="22"/>
                  </a:cubicBezTo>
                  <a:cubicBezTo>
                    <a:pt x="66" y="21"/>
                    <a:pt x="62" y="21"/>
                    <a:pt x="58" y="21"/>
                  </a:cubicBezTo>
                  <a:cubicBezTo>
                    <a:pt x="37" y="21"/>
                    <a:pt x="17" y="37"/>
                    <a:pt x="6" y="52"/>
                  </a:cubicBezTo>
                  <a:cubicBezTo>
                    <a:pt x="0" y="60"/>
                    <a:pt x="0" y="66"/>
                    <a:pt x="13" y="78"/>
                  </a:cubicBezTo>
                  <a:cubicBezTo>
                    <a:pt x="32" y="78"/>
                    <a:pt x="44" y="60"/>
                    <a:pt x="56" y="60"/>
                  </a:cubicBezTo>
                  <a:cubicBezTo>
                    <a:pt x="62" y="58"/>
                    <a:pt x="68" y="57"/>
                    <a:pt x="73" y="57"/>
                  </a:cubicBezTo>
                  <a:cubicBezTo>
                    <a:pt x="87" y="57"/>
                    <a:pt x="100" y="62"/>
                    <a:pt x="113" y="66"/>
                  </a:cubicBezTo>
                  <a:cubicBezTo>
                    <a:pt x="125" y="66"/>
                    <a:pt x="137" y="60"/>
                    <a:pt x="151" y="46"/>
                  </a:cubicBezTo>
                  <a:cubicBezTo>
                    <a:pt x="164" y="33"/>
                    <a:pt x="179" y="28"/>
                    <a:pt x="195" y="28"/>
                  </a:cubicBezTo>
                  <a:cubicBezTo>
                    <a:pt x="209" y="28"/>
                    <a:pt x="223" y="32"/>
                    <a:pt x="238" y="40"/>
                  </a:cubicBezTo>
                  <a:cubicBezTo>
                    <a:pt x="246" y="40"/>
                    <a:pt x="252" y="46"/>
                    <a:pt x="259" y="46"/>
                  </a:cubicBezTo>
                  <a:cubicBezTo>
                    <a:pt x="262" y="46"/>
                    <a:pt x="266" y="44"/>
                    <a:pt x="270" y="40"/>
                  </a:cubicBezTo>
                  <a:cubicBezTo>
                    <a:pt x="252" y="14"/>
                    <a:pt x="226" y="1"/>
                    <a:pt x="199"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rot="10800000">
              <a:off x="8568437" y="989850"/>
              <a:ext cx="60104" cy="18443"/>
            </a:xfrm>
            <a:custGeom>
              <a:avLst/>
              <a:gdLst/>
              <a:ahLst/>
              <a:cxnLst/>
              <a:rect l="l" t="t" r="r" b="b"/>
              <a:pathLst>
                <a:path w="277" h="85" extrusionOk="0">
                  <a:moveTo>
                    <a:pt x="225" y="1"/>
                  </a:moveTo>
                  <a:cubicBezTo>
                    <a:pt x="191" y="1"/>
                    <a:pt x="165" y="26"/>
                    <a:pt x="139" y="47"/>
                  </a:cubicBezTo>
                  <a:cubicBezTo>
                    <a:pt x="114" y="29"/>
                    <a:pt x="88" y="22"/>
                    <a:pt x="57" y="22"/>
                  </a:cubicBezTo>
                  <a:cubicBezTo>
                    <a:pt x="19" y="29"/>
                    <a:pt x="13" y="29"/>
                    <a:pt x="1" y="67"/>
                  </a:cubicBezTo>
                  <a:cubicBezTo>
                    <a:pt x="30" y="59"/>
                    <a:pt x="47" y="54"/>
                    <a:pt x="62" y="54"/>
                  </a:cubicBezTo>
                  <a:cubicBezTo>
                    <a:pt x="83" y="54"/>
                    <a:pt x="102" y="63"/>
                    <a:pt x="145" y="85"/>
                  </a:cubicBezTo>
                  <a:cubicBezTo>
                    <a:pt x="169" y="73"/>
                    <a:pt x="177" y="47"/>
                    <a:pt x="201" y="35"/>
                  </a:cubicBezTo>
                  <a:cubicBezTo>
                    <a:pt x="205" y="34"/>
                    <a:pt x="209" y="33"/>
                    <a:pt x="213" y="33"/>
                  </a:cubicBezTo>
                  <a:cubicBezTo>
                    <a:pt x="230" y="33"/>
                    <a:pt x="250" y="41"/>
                    <a:pt x="270" y="41"/>
                  </a:cubicBezTo>
                  <a:cubicBezTo>
                    <a:pt x="276" y="16"/>
                    <a:pt x="258" y="10"/>
                    <a:pt x="245" y="4"/>
                  </a:cubicBezTo>
                  <a:cubicBezTo>
                    <a:pt x="238" y="2"/>
                    <a:pt x="231" y="1"/>
                    <a:pt x="225"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rot="10800000">
              <a:off x="7996028" y="973578"/>
              <a:ext cx="73557" cy="104801"/>
            </a:xfrm>
            <a:custGeom>
              <a:avLst/>
              <a:gdLst/>
              <a:ahLst/>
              <a:cxnLst/>
              <a:rect l="l" t="t" r="r" b="b"/>
              <a:pathLst>
                <a:path w="339" h="483" extrusionOk="0">
                  <a:moveTo>
                    <a:pt x="339" y="0"/>
                  </a:moveTo>
                  <a:lnTo>
                    <a:pt x="339" y="0"/>
                  </a:lnTo>
                  <a:cubicBezTo>
                    <a:pt x="233" y="157"/>
                    <a:pt x="126" y="321"/>
                    <a:pt x="0" y="471"/>
                  </a:cubicBezTo>
                  <a:cubicBezTo>
                    <a:pt x="0" y="477"/>
                    <a:pt x="8" y="471"/>
                    <a:pt x="0" y="483"/>
                  </a:cubicBezTo>
                  <a:cubicBezTo>
                    <a:pt x="132" y="327"/>
                    <a:pt x="245" y="170"/>
                    <a:pt x="339"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rot="10800000">
              <a:off x="8350800" y="596459"/>
              <a:ext cx="74859" cy="50773"/>
            </a:xfrm>
            <a:custGeom>
              <a:avLst/>
              <a:gdLst/>
              <a:ahLst/>
              <a:cxnLst/>
              <a:rect l="l" t="t" r="r" b="b"/>
              <a:pathLst>
                <a:path w="345" h="234" extrusionOk="0">
                  <a:moveTo>
                    <a:pt x="0" y="0"/>
                  </a:moveTo>
                  <a:cubicBezTo>
                    <a:pt x="41" y="116"/>
                    <a:pt x="206" y="234"/>
                    <a:pt x="320" y="234"/>
                  </a:cubicBezTo>
                  <a:cubicBezTo>
                    <a:pt x="329" y="234"/>
                    <a:pt x="337" y="233"/>
                    <a:pt x="345" y="232"/>
                  </a:cubicBezTo>
                  <a:cubicBezTo>
                    <a:pt x="194" y="194"/>
                    <a:pt x="87" y="113"/>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rot="10800000">
              <a:off x="8949029" y="1004823"/>
              <a:ext cx="35802" cy="78764"/>
            </a:xfrm>
            <a:custGeom>
              <a:avLst/>
              <a:gdLst/>
              <a:ahLst/>
              <a:cxnLst/>
              <a:rect l="l" t="t" r="r" b="b"/>
              <a:pathLst>
                <a:path w="165" h="363" extrusionOk="0">
                  <a:moveTo>
                    <a:pt x="0" y="0"/>
                  </a:moveTo>
                  <a:cubicBezTo>
                    <a:pt x="64" y="119"/>
                    <a:pt x="113" y="238"/>
                    <a:pt x="164" y="363"/>
                  </a:cubicBezTo>
                  <a:cubicBezTo>
                    <a:pt x="164" y="275"/>
                    <a:pt x="64" y="50"/>
                    <a:pt x="0"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rot="10800000">
              <a:off x="8420235" y="1501284"/>
              <a:ext cx="11066" cy="103282"/>
            </a:xfrm>
            <a:custGeom>
              <a:avLst/>
              <a:gdLst/>
              <a:ahLst/>
              <a:cxnLst/>
              <a:rect l="l" t="t" r="r" b="b"/>
              <a:pathLst>
                <a:path w="51" h="476" extrusionOk="0">
                  <a:moveTo>
                    <a:pt x="26" y="0"/>
                  </a:moveTo>
                  <a:lnTo>
                    <a:pt x="26" y="0"/>
                  </a:lnTo>
                  <a:cubicBezTo>
                    <a:pt x="13" y="38"/>
                    <a:pt x="32" y="70"/>
                    <a:pt x="32" y="94"/>
                  </a:cubicBezTo>
                  <a:cubicBezTo>
                    <a:pt x="32" y="188"/>
                    <a:pt x="32" y="276"/>
                    <a:pt x="13" y="370"/>
                  </a:cubicBezTo>
                  <a:cubicBezTo>
                    <a:pt x="7" y="401"/>
                    <a:pt x="7" y="438"/>
                    <a:pt x="1" y="476"/>
                  </a:cubicBezTo>
                  <a:cubicBezTo>
                    <a:pt x="13" y="458"/>
                    <a:pt x="13" y="438"/>
                    <a:pt x="20" y="420"/>
                  </a:cubicBezTo>
                  <a:cubicBezTo>
                    <a:pt x="32" y="370"/>
                    <a:pt x="32" y="313"/>
                    <a:pt x="44" y="258"/>
                  </a:cubicBezTo>
                  <a:cubicBezTo>
                    <a:pt x="50" y="201"/>
                    <a:pt x="50" y="145"/>
                    <a:pt x="50" y="88"/>
                  </a:cubicBezTo>
                  <a:cubicBezTo>
                    <a:pt x="50" y="62"/>
                    <a:pt x="44" y="32"/>
                    <a:pt x="2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rot="10800000">
              <a:off x="8745063" y="685205"/>
              <a:ext cx="75293" cy="31245"/>
            </a:xfrm>
            <a:custGeom>
              <a:avLst/>
              <a:gdLst/>
              <a:ahLst/>
              <a:cxnLst/>
              <a:rect l="l" t="t" r="r" b="b"/>
              <a:pathLst>
                <a:path w="347" h="144" extrusionOk="0">
                  <a:moveTo>
                    <a:pt x="24" y="0"/>
                  </a:moveTo>
                  <a:cubicBezTo>
                    <a:pt x="17" y="0"/>
                    <a:pt x="9" y="2"/>
                    <a:pt x="1" y="6"/>
                  </a:cubicBezTo>
                  <a:cubicBezTo>
                    <a:pt x="127" y="44"/>
                    <a:pt x="234" y="100"/>
                    <a:pt x="347" y="143"/>
                  </a:cubicBezTo>
                  <a:cubicBezTo>
                    <a:pt x="258" y="88"/>
                    <a:pt x="165" y="38"/>
                    <a:pt x="58" y="6"/>
                  </a:cubicBezTo>
                  <a:cubicBezTo>
                    <a:pt x="50" y="6"/>
                    <a:pt x="38" y="0"/>
                    <a:pt x="24"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rot="10800000">
              <a:off x="8601202" y="767659"/>
              <a:ext cx="76161" cy="22349"/>
            </a:xfrm>
            <a:custGeom>
              <a:avLst/>
              <a:gdLst/>
              <a:ahLst/>
              <a:cxnLst/>
              <a:rect l="l" t="t" r="r" b="b"/>
              <a:pathLst>
                <a:path w="351" h="103" extrusionOk="0">
                  <a:moveTo>
                    <a:pt x="351" y="1"/>
                  </a:moveTo>
                  <a:lnTo>
                    <a:pt x="351" y="1"/>
                  </a:lnTo>
                  <a:cubicBezTo>
                    <a:pt x="295" y="25"/>
                    <a:pt x="244" y="56"/>
                    <a:pt x="188" y="76"/>
                  </a:cubicBezTo>
                  <a:cubicBezTo>
                    <a:pt x="150" y="92"/>
                    <a:pt x="110" y="95"/>
                    <a:pt x="67" y="95"/>
                  </a:cubicBezTo>
                  <a:cubicBezTo>
                    <a:pt x="46" y="95"/>
                    <a:pt x="23" y="94"/>
                    <a:pt x="0" y="94"/>
                  </a:cubicBezTo>
                  <a:cubicBezTo>
                    <a:pt x="31" y="99"/>
                    <a:pt x="61" y="102"/>
                    <a:pt x="90" y="102"/>
                  </a:cubicBezTo>
                  <a:cubicBezTo>
                    <a:pt x="202" y="102"/>
                    <a:pt x="302" y="65"/>
                    <a:pt x="35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rot="10800000">
              <a:off x="8433688" y="1082936"/>
              <a:ext cx="42312" cy="17358"/>
            </a:xfrm>
            <a:custGeom>
              <a:avLst/>
              <a:gdLst/>
              <a:ahLst/>
              <a:cxnLst/>
              <a:rect l="l" t="t" r="r" b="b"/>
              <a:pathLst>
                <a:path w="195" h="80" extrusionOk="0">
                  <a:moveTo>
                    <a:pt x="108" y="1"/>
                  </a:moveTo>
                  <a:cubicBezTo>
                    <a:pt x="102" y="1"/>
                    <a:pt x="95" y="1"/>
                    <a:pt x="88" y="2"/>
                  </a:cubicBezTo>
                  <a:cubicBezTo>
                    <a:pt x="56" y="2"/>
                    <a:pt x="25" y="14"/>
                    <a:pt x="6" y="39"/>
                  </a:cubicBezTo>
                  <a:cubicBezTo>
                    <a:pt x="0" y="46"/>
                    <a:pt x="0" y="52"/>
                    <a:pt x="12" y="58"/>
                  </a:cubicBezTo>
                  <a:cubicBezTo>
                    <a:pt x="25" y="52"/>
                    <a:pt x="38" y="46"/>
                    <a:pt x="50" y="39"/>
                  </a:cubicBezTo>
                  <a:cubicBezTo>
                    <a:pt x="68" y="33"/>
                    <a:pt x="83" y="29"/>
                    <a:pt x="97" y="29"/>
                  </a:cubicBezTo>
                  <a:cubicBezTo>
                    <a:pt x="123" y="29"/>
                    <a:pt x="145" y="41"/>
                    <a:pt x="169" y="70"/>
                  </a:cubicBezTo>
                  <a:cubicBezTo>
                    <a:pt x="173" y="75"/>
                    <a:pt x="178" y="80"/>
                    <a:pt x="185" y="80"/>
                  </a:cubicBezTo>
                  <a:cubicBezTo>
                    <a:pt x="187" y="80"/>
                    <a:pt x="191" y="79"/>
                    <a:pt x="194" y="77"/>
                  </a:cubicBezTo>
                  <a:cubicBezTo>
                    <a:pt x="189" y="26"/>
                    <a:pt x="159" y="1"/>
                    <a:pt x="10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rot="10800000">
              <a:off x="8520916" y="1393442"/>
              <a:ext cx="12151" cy="79198"/>
            </a:xfrm>
            <a:custGeom>
              <a:avLst/>
              <a:gdLst/>
              <a:ahLst/>
              <a:cxnLst/>
              <a:rect l="l" t="t" r="r" b="b"/>
              <a:pathLst>
                <a:path w="56" h="365" extrusionOk="0">
                  <a:moveTo>
                    <a:pt x="56" y="0"/>
                  </a:moveTo>
                  <a:lnTo>
                    <a:pt x="56" y="0"/>
                  </a:lnTo>
                  <a:cubicBezTo>
                    <a:pt x="12" y="81"/>
                    <a:pt x="0" y="257"/>
                    <a:pt x="30" y="364"/>
                  </a:cubicBezTo>
                  <a:cubicBezTo>
                    <a:pt x="24" y="244"/>
                    <a:pt x="30" y="119"/>
                    <a:pt x="56"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rot="10800000">
              <a:off x="7880158" y="1127202"/>
              <a:ext cx="49255" cy="43613"/>
            </a:xfrm>
            <a:custGeom>
              <a:avLst/>
              <a:gdLst/>
              <a:ahLst/>
              <a:cxnLst/>
              <a:rect l="l" t="t" r="r" b="b"/>
              <a:pathLst>
                <a:path w="227" h="201" extrusionOk="0">
                  <a:moveTo>
                    <a:pt x="227" y="0"/>
                  </a:moveTo>
                  <a:cubicBezTo>
                    <a:pt x="189" y="0"/>
                    <a:pt x="181" y="32"/>
                    <a:pt x="157" y="32"/>
                  </a:cubicBezTo>
                  <a:lnTo>
                    <a:pt x="157" y="26"/>
                  </a:lnTo>
                  <a:cubicBezTo>
                    <a:pt x="157" y="44"/>
                    <a:pt x="144" y="44"/>
                    <a:pt x="138" y="56"/>
                  </a:cubicBezTo>
                  <a:cubicBezTo>
                    <a:pt x="100" y="94"/>
                    <a:pt x="57" y="131"/>
                    <a:pt x="19" y="169"/>
                  </a:cubicBezTo>
                  <a:cubicBezTo>
                    <a:pt x="13" y="182"/>
                    <a:pt x="7" y="189"/>
                    <a:pt x="1" y="195"/>
                  </a:cubicBezTo>
                  <a:lnTo>
                    <a:pt x="7" y="201"/>
                  </a:lnTo>
                  <a:cubicBezTo>
                    <a:pt x="76" y="139"/>
                    <a:pt x="144" y="70"/>
                    <a:pt x="227" y="0"/>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rot="10800000">
              <a:off x="8042029" y="1105286"/>
              <a:ext cx="23434" cy="49254"/>
            </a:xfrm>
            <a:custGeom>
              <a:avLst/>
              <a:gdLst/>
              <a:ahLst/>
              <a:cxnLst/>
              <a:rect l="l" t="t" r="r" b="b"/>
              <a:pathLst>
                <a:path w="108" h="227" extrusionOk="0">
                  <a:moveTo>
                    <a:pt x="107" y="1"/>
                  </a:moveTo>
                  <a:lnTo>
                    <a:pt x="107" y="1"/>
                  </a:lnTo>
                  <a:cubicBezTo>
                    <a:pt x="70" y="70"/>
                    <a:pt x="32" y="145"/>
                    <a:pt x="1" y="226"/>
                  </a:cubicBezTo>
                  <a:cubicBezTo>
                    <a:pt x="56" y="157"/>
                    <a:pt x="107" y="50"/>
                    <a:pt x="107"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8"/>
            <p:cNvSpPr/>
            <p:nvPr/>
          </p:nvSpPr>
          <p:spPr>
            <a:xfrm rot="10800000">
              <a:off x="7757778" y="1131107"/>
              <a:ext cx="47953" cy="20396"/>
            </a:xfrm>
            <a:custGeom>
              <a:avLst/>
              <a:gdLst/>
              <a:ahLst/>
              <a:cxnLst/>
              <a:rect l="l" t="t" r="r" b="b"/>
              <a:pathLst>
                <a:path w="221" h="94" extrusionOk="0">
                  <a:moveTo>
                    <a:pt x="208" y="1"/>
                  </a:moveTo>
                  <a:cubicBezTo>
                    <a:pt x="206" y="1"/>
                    <a:pt x="203" y="2"/>
                    <a:pt x="201" y="5"/>
                  </a:cubicBezTo>
                  <a:cubicBezTo>
                    <a:pt x="132" y="18"/>
                    <a:pt x="63" y="50"/>
                    <a:pt x="1" y="93"/>
                  </a:cubicBezTo>
                  <a:cubicBezTo>
                    <a:pt x="70" y="68"/>
                    <a:pt x="145" y="42"/>
                    <a:pt x="221" y="12"/>
                  </a:cubicBezTo>
                  <a:cubicBezTo>
                    <a:pt x="216" y="4"/>
                    <a:pt x="212" y="1"/>
                    <a:pt x="208"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8"/>
            <p:cNvSpPr/>
            <p:nvPr/>
          </p:nvSpPr>
          <p:spPr>
            <a:xfrm rot="10800000">
              <a:off x="8943821" y="1029342"/>
              <a:ext cx="20396" cy="41009"/>
            </a:xfrm>
            <a:custGeom>
              <a:avLst/>
              <a:gdLst/>
              <a:ahLst/>
              <a:cxnLst/>
              <a:rect l="l" t="t" r="r" b="b"/>
              <a:pathLst>
                <a:path w="94" h="189" extrusionOk="0">
                  <a:moveTo>
                    <a:pt x="0" y="1"/>
                  </a:moveTo>
                  <a:lnTo>
                    <a:pt x="0" y="1"/>
                  </a:lnTo>
                  <a:cubicBezTo>
                    <a:pt x="32" y="64"/>
                    <a:pt x="56" y="127"/>
                    <a:pt x="93" y="189"/>
                  </a:cubicBezTo>
                  <a:cubicBezTo>
                    <a:pt x="75" y="120"/>
                    <a:pt x="50" y="58"/>
                    <a:pt x="0"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rot="10800000">
              <a:off x="8811894" y="1409932"/>
              <a:ext cx="16708" cy="37104"/>
            </a:xfrm>
            <a:custGeom>
              <a:avLst/>
              <a:gdLst/>
              <a:ahLst/>
              <a:cxnLst/>
              <a:rect l="l" t="t" r="r" b="b"/>
              <a:pathLst>
                <a:path w="77" h="171" extrusionOk="0">
                  <a:moveTo>
                    <a:pt x="1" y="1"/>
                  </a:moveTo>
                  <a:lnTo>
                    <a:pt x="1" y="1"/>
                  </a:lnTo>
                  <a:cubicBezTo>
                    <a:pt x="8" y="64"/>
                    <a:pt x="33" y="120"/>
                    <a:pt x="64" y="171"/>
                  </a:cubicBezTo>
                  <a:cubicBezTo>
                    <a:pt x="76" y="163"/>
                    <a:pt x="70" y="151"/>
                    <a:pt x="64" y="145"/>
                  </a:cubicBezTo>
                  <a:cubicBezTo>
                    <a:pt x="52" y="108"/>
                    <a:pt x="27" y="70"/>
                    <a:pt x="21" y="27"/>
                  </a:cubicBezTo>
                  <a:cubicBezTo>
                    <a:pt x="21" y="21"/>
                    <a:pt x="14" y="7"/>
                    <a:pt x="1" y="1"/>
                  </a:cubicBezTo>
                  <a:close/>
                </a:path>
              </a:pathLst>
            </a:custGeom>
            <a:gradFill>
              <a:gsLst>
                <a:gs pos="0">
                  <a:schemeClr val="accent1"/>
                </a:gs>
                <a:gs pos="50000">
                  <a:schemeClr val="accent2"/>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1" name="Google Shape;391;p8"/>
          <p:cNvSpPr txBox="1">
            <a:spLocks noGrp="1"/>
          </p:cNvSpPr>
          <p:nvPr>
            <p:ph type="title"/>
          </p:nvPr>
        </p:nvSpPr>
        <p:spPr>
          <a:xfrm>
            <a:off x="960267" y="2566500"/>
            <a:ext cx="10271600" cy="1270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80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392" name="Google Shape;392;p8"/>
          <p:cNvSpPr txBox="1">
            <a:spLocks noGrp="1"/>
          </p:cNvSpPr>
          <p:nvPr>
            <p:ph type="subTitle" idx="1"/>
          </p:nvPr>
        </p:nvSpPr>
        <p:spPr>
          <a:xfrm>
            <a:off x="2123933" y="3837500"/>
            <a:ext cx="7944000" cy="4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 xmlns:p14="http://schemas.microsoft.com/office/powerpoint/2010/main" val="397544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2"/>
        </a:solidFill>
        <a:effectLst/>
      </p:bgPr>
    </p:bg>
    <p:spTree>
      <p:nvGrpSpPr>
        <p:cNvPr id="1" name="Shape 397"/>
        <p:cNvGrpSpPr/>
        <p:nvPr/>
      </p:nvGrpSpPr>
      <p:grpSpPr>
        <a:xfrm>
          <a:off x="0" y="0"/>
          <a:ext cx="0" cy="0"/>
          <a:chOff x="0" y="0"/>
          <a:chExt cx="0" cy="0"/>
        </a:xfrm>
      </p:grpSpPr>
      <p:sp>
        <p:nvSpPr>
          <p:cNvPr id="398" name="Google Shape;398;p10"/>
          <p:cNvSpPr txBox="1">
            <a:spLocks noGrp="1"/>
          </p:cNvSpPr>
          <p:nvPr>
            <p:ph type="title"/>
          </p:nvPr>
        </p:nvSpPr>
        <p:spPr>
          <a:xfrm flipH="1">
            <a:off x="6494000" y="1238167"/>
            <a:ext cx="4738000" cy="136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9" name="Google Shape;399;p10"/>
          <p:cNvSpPr/>
          <p:nvPr/>
        </p:nvSpPr>
        <p:spPr>
          <a:xfrm>
            <a:off x="-9600" y="9600"/>
            <a:ext cx="12192000" cy="6858000"/>
          </a:xfrm>
          <a:prstGeom prst="rect">
            <a:avLst/>
          </a:prstGeom>
          <a:solidFill>
            <a:schemeClr val="lt2">
              <a:alpha val="3795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 xmlns:p14="http://schemas.microsoft.com/office/powerpoint/2010/main" val="240872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00"/>
        <p:cNvGrpSpPr/>
        <p:nvPr/>
      </p:nvGrpSpPr>
      <p:grpSpPr>
        <a:xfrm>
          <a:off x="0" y="0"/>
          <a:ext cx="0" cy="0"/>
          <a:chOff x="0" y="0"/>
          <a:chExt cx="0" cy="0"/>
        </a:xfrm>
      </p:grpSpPr>
      <p:sp>
        <p:nvSpPr>
          <p:cNvPr id="401" name="Google Shape;401;p11"/>
          <p:cNvSpPr txBox="1">
            <a:spLocks noGrp="1"/>
          </p:cNvSpPr>
          <p:nvPr>
            <p:ph type="title" hasCustomPrompt="1"/>
          </p:nvPr>
        </p:nvSpPr>
        <p:spPr>
          <a:xfrm>
            <a:off x="1284367" y="4445700"/>
            <a:ext cx="9623200" cy="19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12800">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02" name="Google Shape;402;p11"/>
          <p:cNvSpPr txBox="1">
            <a:spLocks noGrp="1"/>
          </p:cNvSpPr>
          <p:nvPr>
            <p:ph type="body" idx="1"/>
          </p:nvPr>
        </p:nvSpPr>
        <p:spPr>
          <a:xfrm>
            <a:off x="3121133" y="720000"/>
            <a:ext cx="5949600" cy="516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solidFill>
                  <a:schemeClr val="lt2"/>
                </a:solidFill>
              </a:defRPr>
            </a:lvl1pPr>
            <a:lvl2pPr marL="1219170" lvl="1" indent="-423323" algn="ctr" rtl="0">
              <a:spcBef>
                <a:spcPts val="0"/>
              </a:spcBef>
              <a:spcAft>
                <a:spcPts val="0"/>
              </a:spcAft>
              <a:buSzPts val="1400"/>
              <a:buChar char="○"/>
              <a:defRPr/>
            </a:lvl2pPr>
            <a:lvl3pPr marL="1828754" lvl="2" indent="-423323" algn="ctr" rtl="0">
              <a:spcBef>
                <a:spcPts val="0"/>
              </a:spcBef>
              <a:spcAft>
                <a:spcPts val="0"/>
              </a:spcAft>
              <a:buSzPts val="1400"/>
              <a:buChar char="■"/>
              <a:defRPr/>
            </a:lvl3pPr>
            <a:lvl4pPr marL="2438339" lvl="3" indent="-423323" algn="ctr" rtl="0">
              <a:spcBef>
                <a:spcPts val="0"/>
              </a:spcBef>
              <a:spcAft>
                <a:spcPts val="0"/>
              </a:spcAft>
              <a:buSzPts val="1400"/>
              <a:buChar char="●"/>
              <a:defRPr/>
            </a:lvl4pPr>
            <a:lvl5pPr marL="3047924" lvl="4" indent="-423323" algn="ctr" rtl="0">
              <a:spcBef>
                <a:spcPts val="0"/>
              </a:spcBef>
              <a:spcAft>
                <a:spcPts val="0"/>
              </a:spcAft>
              <a:buSzPts val="1400"/>
              <a:buChar char="○"/>
              <a:defRPr/>
            </a:lvl5pPr>
            <a:lvl6pPr marL="3657509" lvl="5" indent="-423323" algn="ctr" rtl="0">
              <a:spcBef>
                <a:spcPts val="0"/>
              </a:spcBef>
              <a:spcAft>
                <a:spcPts val="0"/>
              </a:spcAft>
              <a:buSzPts val="1400"/>
              <a:buChar char="■"/>
              <a:defRPr/>
            </a:lvl6pPr>
            <a:lvl7pPr marL="4267093" lvl="6" indent="-423323" algn="ctr" rtl="0">
              <a:spcBef>
                <a:spcPts val="0"/>
              </a:spcBef>
              <a:spcAft>
                <a:spcPts val="0"/>
              </a:spcAft>
              <a:buSzPts val="1400"/>
              <a:buChar char="●"/>
              <a:defRPr/>
            </a:lvl7pPr>
            <a:lvl8pPr marL="4876678" lvl="7" indent="-423323" algn="ctr" rtl="0">
              <a:spcBef>
                <a:spcPts val="0"/>
              </a:spcBef>
              <a:spcAft>
                <a:spcPts val="0"/>
              </a:spcAft>
              <a:buSzPts val="1400"/>
              <a:buChar char="○"/>
              <a:defRPr/>
            </a:lvl8pPr>
            <a:lvl9pPr marL="5486263" lvl="8" indent="-423323" algn="ctr" rtl="0">
              <a:spcBef>
                <a:spcPts val="0"/>
              </a:spcBef>
              <a:spcAft>
                <a:spcPts val="0"/>
              </a:spcAft>
              <a:buSzPts val="1400"/>
              <a:buChar char="■"/>
              <a:defRPr/>
            </a:lvl9pPr>
          </a:lstStyle>
          <a:p>
            <a:endParaRPr/>
          </a:p>
        </p:txBody>
      </p:sp>
    </p:spTree>
    <p:extLst>
      <p:ext uri="{BB962C8B-B14F-4D97-AF65-F5344CB8AC3E}">
        <p14:creationId xmlns="" xmlns:p14="http://schemas.microsoft.com/office/powerpoint/2010/main" val="351681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63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rata"/>
              <a:buNone/>
              <a:defRPr sz="3000" b="1">
                <a:solidFill>
                  <a:schemeClr val="dk1"/>
                </a:solidFill>
                <a:latin typeface="Prata"/>
                <a:ea typeface="Prata"/>
                <a:cs typeface="Prata"/>
                <a:sym typeface="Prat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6012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 xmlns:p14="http://schemas.microsoft.com/office/powerpoint/2010/main" val="266529435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43"/>
          <p:cNvSpPr txBox="1">
            <a:spLocks noGrp="1"/>
          </p:cNvSpPr>
          <p:nvPr>
            <p:ph type="ctrTitle"/>
          </p:nvPr>
        </p:nvSpPr>
        <p:spPr>
          <a:xfrm>
            <a:off x="3714026" y="2904410"/>
            <a:ext cx="4055791" cy="1206517"/>
          </a:xfrm>
          <a:prstGeom prst="rect">
            <a:avLst/>
          </a:prstGeom>
        </p:spPr>
        <p:txBody>
          <a:bodyPr spcFirstLastPara="1" wrap="square" lIns="121900" tIns="121900" rIns="121900" bIns="121900" anchor="t" anchorCtr="0">
            <a:noAutofit/>
          </a:bodyPr>
          <a:lstStyle/>
          <a:p>
            <a:r>
              <a:rPr lang="en" sz="9600" dirty="0">
                <a:latin typeface="Candara" panose="020E0502030303020204" pitchFamily="34" charset="0"/>
                <a:cs typeface="Times New Roman" panose="02020603050405020304" pitchFamily="18" charset="0"/>
              </a:rPr>
              <a:t>AAYU</a:t>
            </a:r>
            <a:endParaRPr sz="9600" dirty="0">
              <a:latin typeface="Candara" panose="020E0502030303020204" pitchFamily="34" charset="0"/>
              <a:cs typeface="Times New Roman" panose="02020603050405020304" pitchFamily="18" charset="0"/>
            </a:endParaRPr>
          </a:p>
        </p:txBody>
      </p:sp>
      <p:sp>
        <p:nvSpPr>
          <p:cNvPr id="1320" name="Google Shape;1320;p43"/>
          <p:cNvSpPr txBox="1">
            <a:spLocks noGrp="1"/>
          </p:cNvSpPr>
          <p:nvPr>
            <p:ph type="subTitle" idx="1"/>
          </p:nvPr>
        </p:nvSpPr>
        <p:spPr>
          <a:xfrm>
            <a:off x="3498720" y="5212465"/>
            <a:ext cx="5401200" cy="723600"/>
          </a:xfrm>
          <a:prstGeom prst="rect">
            <a:avLst/>
          </a:prstGeom>
        </p:spPr>
        <p:txBody>
          <a:bodyPr spcFirstLastPara="1" wrap="square" lIns="121900" tIns="121900" rIns="121900" bIns="121900" anchor="t" anchorCtr="0">
            <a:noAutofit/>
          </a:bodyPr>
          <a:lstStyle/>
          <a:p>
            <a:pPr marL="0" indent="0"/>
            <a:r>
              <a:rPr lang="en-IN" sz="2400" dirty="0"/>
              <a:t>--Unveiling Nature's Healing Secrets--</a:t>
            </a:r>
            <a:endParaRPr sz="2400" dirty="0"/>
          </a:p>
        </p:txBody>
      </p:sp>
      <p:pic>
        <p:nvPicPr>
          <p:cNvPr id="5" name="Graphic 4" descr="Plant">
            <a:extLst>
              <a:ext uri="{FF2B5EF4-FFF2-40B4-BE49-F238E27FC236}">
                <a16:creationId xmlns="" xmlns:a16="http://schemas.microsoft.com/office/drawing/2014/main" id="{B34AC51D-DB49-AD56-ABFE-356952C926D5}"/>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046565" y="3057040"/>
            <a:ext cx="1219200" cy="1219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403" name="Google Shape;1403;p50"/>
          <p:cNvSpPr txBox="1">
            <a:spLocks noGrp="1"/>
          </p:cNvSpPr>
          <p:nvPr>
            <p:ph type="title"/>
          </p:nvPr>
        </p:nvSpPr>
        <p:spPr>
          <a:xfrm>
            <a:off x="3483000" y="224447"/>
            <a:ext cx="8616011" cy="1424648"/>
          </a:xfrm>
          <a:prstGeom prst="rect">
            <a:avLst/>
          </a:prstGeom>
        </p:spPr>
        <p:txBody>
          <a:bodyPr spcFirstLastPara="1" wrap="square" lIns="121900" tIns="121900" rIns="121900" bIns="121900" anchor="t" anchorCtr="0">
            <a:noAutofit/>
          </a:bodyPr>
          <a:lstStyle/>
          <a:p>
            <a:r>
              <a:rPr lang="en-IN" dirty="0">
                <a:latin typeface="Candara" panose="020E0502030303020204" pitchFamily="34" charset="0"/>
              </a:rPr>
              <a:t>Accuracy</a:t>
            </a:r>
            <a:endParaRPr dirty="0">
              <a:latin typeface="Candara" panose="020E0502030303020204" pitchFamily="34" charset="0"/>
            </a:endParaRPr>
          </a:p>
        </p:txBody>
      </p:sp>
      <p:sp>
        <p:nvSpPr>
          <p:cNvPr id="6" name="Text Placeholder 4">
            <a:extLst>
              <a:ext uri="{FF2B5EF4-FFF2-40B4-BE49-F238E27FC236}">
                <a16:creationId xmlns="" xmlns:a16="http://schemas.microsoft.com/office/drawing/2014/main" id="{C7841F5D-FF42-6B8D-8736-9BA88F073BAD}"/>
              </a:ext>
            </a:extLst>
          </p:cNvPr>
          <p:cNvSpPr txBox="1">
            <a:spLocks/>
          </p:cNvSpPr>
          <p:nvPr/>
        </p:nvSpPr>
        <p:spPr>
          <a:xfrm>
            <a:off x="1171733" y="4839985"/>
            <a:ext cx="5422400" cy="36892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609585" indent="-423323" defTabSz="1219170">
              <a:buClr>
                <a:srgbClr val="3F4728"/>
              </a:buClr>
            </a:pPr>
            <a:endParaRPr lang="en-IN" sz="1867" kern="0">
              <a:solidFill>
                <a:srgbClr val="3F4728"/>
              </a:solidFill>
            </a:endParaRPr>
          </a:p>
        </p:txBody>
      </p:sp>
      <p:sp>
        <p:nvSpPr>
          <p:cNvPr id="7" name="Text Placeholder 4">
            <a:extLst>
              <a:ext uri="{FF2B5EF4-FFF2-40B4-BE49-F238E27FC236}">
                <a16:creationId xmlns="" xmlns:a16="http://schemas.microsoft.com/office/drawing/2014/main" id="{961473A7-C28F-E989-D1C5-AF2CA7F598E2}"/>
              </a:ext>
            </a:extLst>
          </p:cNvPr>
          <p:cNvSpPr txBox="1">
            <a:spLocks/>
          </p:cNvSpPr>
          <p:nvPr/>
        </p:nvSpPr>
        <p:spPr>
          <a:xfrm>
            <a:off x="1374933" y="5043185"/>
            <a:ext cx="5422400" cy="36892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609585" indent="-423323" defTabSz="1219170">
              <a:buClr>
                <a:srgbClr val="3F4728"/>
              </a:buClr>
            </a:pPr>
            <a:endParaRPr lang="en-IN" sz="1867" kern="0">
              <a:solidFill>
                <a:srgbClr val="3F4728"/>
              </a:solidFill>
            </a:endParaRPr>
          </a:p>
        </p:txBody>
      </p:sp>
      <p:sp>
        <p:nvSpPr>
          <p:cNvPr id="9" name="TextBox 8">
            <a:extLst>
              <a:ext uri="{FF2B5EF4-FFF2-40B4-BE49-F238E27FC236}">
                <a16:creationId xmlns="" xmlns:a16="http://schemas.microsoft.com/office/drawing/2014/main" id="{635F6A1C-AE54-C7BE-E76B-C1F39D7406E4}"/>
              </a:ext>
            </a:extLst>
          </p:cNvPr>
          <p:cNvSpPr txBox="1"/>
          <p:nvPr/>
        </p:nvSpPr>
        <p:spPr>
          <a:xfrm>
            <a:off x="3482999" y="1466561"/>
            <a:ext cx="8481692" cy="1856983"/>
          </a:xfrm>
          <a:prstGeom prst="rect">
            <a:avLst/>
          </a:prstGeom>
          <a:noFill/>
        </p:spPr>
        <p:txBody>
          <a:bodyPr wrap="square" rtlCol="0">
            <a:spAutoFit/>
          </a:bodyPr>
          <a:lstStyle/>
          <a:p>
            <a:pPr defTabSz="1219170">
              <a:buClr>
                <a:srgbClr val="000000"/>
              </a:buClr>
            </a:pPr>
            <a:r>
              <a:rPr lang="en-IN" sz="24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sym typeface="Arial"/>
              </a:rPr>
              <a:t>However, with this growth comes a significant challenge – the accurate identification of medicinal plants. This is essential to ensure product safety, efficacy, and authenticity. Misidentification can lead to health risks and economic losses.</a:t>
            </a:r>
          </a:p>
          <a:p>
            <a:pPr defTabSz="1219170">
              <a:buClr>
                <a:srgbClr val="000000"/>
              </a:buClr>
            </a:pPr>
            <a:endParaRPr lang="en-IN" sz="1867" kern="0" dirty="0">
              <a:solidFill>
                <a:srgbClr val="000000"/>
              </a:solidFill>
              <a:latin typeface="Arial"/>
              <a:cs typeface="Arial"/>
              <a:sym typeface="Arial"/>
            </a:endParaRPr>
          </a:p>
        </p:txBody>
      </p:sp>
      <p:sp>
        <p:nvSpPr>
          <p:cNvPr id="10" name="TextBox 9">
            <a:extLst>
              <a:ext uri="{FF2B5EF4-FFF2-40B4-BE49-F238E27FC236}">
                <a16:creationId xmlns="" xmlns:a16="http://schemas.microsoft.com/office/drawing/2014/main" id="{91A24216-0D5C-89B6-899D-513FBE9E0AE4}"/>
              </a:ext>
            </a:extLst>
          </p:cNvPr>
          <p:cNvSpPr txBox="1"/>
          <p:nvPr/>
        </p:nvSpPr>
        <p:spPr>
          <a:xfrm>
            <a:off x="309967" y="3193036"/>
            <a:ext cx="11789044" cy="3314946"/>
          </a:xfrm>
          <a:prstGeom prst="rect">
            <a:avLst/>
          </a:prstGeom>
          <a:noFill/>
        </p:spPr>
        <p:txBody>
          <a:bodyPr wrap="square" rtlCol="0">
            <a:spAutoFit/>
          </a:bodyPr>
          <a:lstStyle/>
          <a:p>
            <a:pPr defTabSz="1219170">
              <a:lnSpc>
                <a:spcPct val="107000"/>
              </a:lnSpc>
              <a:spcAft>
                <a:spcPts val="1067"/>
              </a:spcAft>
              <a:buClr>
                <a:srgbClr val="000000"/>
              </a:buClr>
            </a:pPr>
            <a:r>
              <a:rPr lang="en-IN" sz="24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sym typeface="Arial"/>
              </a:rPr>
              <a:t>One key area for improvement lies in enhancing the accuracy of identification. Machine learning algorithms can be trained to recognize intricate features that may elude the human eye. This can significantly reduce misidentification rates</a:t>
            </a:r>
            <a:r>
              <a:rPr lang="en-IN" sz="2400" kern="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Arial"/>
              </a:rPr>
              <a:t>.</a:t>
            </a:r>
          </a:p>
          <a:p>
            <a:pPr defTabSz="1219170">
              <a:lnSpc>
                <a:spcPct val="107000"/>
              </a:lnSpc>
              <a:spcAft>
                <a:spcPts val="1067"/>
              </a:spcAft>
              <a:buClr>
                <a:srgbClr val="000000"/>
              </a:buClr>
            </a:pPr>
            <a:endParaRPr lang="en-IN" sz="2400" kern="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Arial"/>
            </a:endParaRPr>
          </a:p>
          <a:p>
            <a:pPr defTabSz="1219170">
              <a:lnSpc>
                <a:spcPct val="107000"/>
              </a:lnSpc>
              <a:spcAft>
                <a:spcPts val="1067"/>
              </a:spcAft>
              <a:buClr>
                <a:srgbClr val="000000"/>
              </a:buClr>
              <a:buFont typeface="Wingdings" pitchFamily="2" charset="2"/>
              <a:buChar char="v"/>
            </a:pPr>
            <a:r>
              <a:rPr lang="en-IN" sz="2400" kern="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Arial"/>
              </a:rPr>
              <a:t>YOLOv8 </a:t>
            </a:r>
            <a:r>
              <a:rPr lang="en-IN" sz="2400" kern="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Arial"/>
              </a:rPr>
              <a:t>model</a:t>
            </a:r>
          </a:p>
          <a:p>
            <a:pPr defTabSz="1219170">
              <a:lnSpc>
                <a:spcPct val="107000"/>
              </a:lnSpc>
              <a:spcAft>
                <a:spcPts val="1067"/>
              </a:spcAft>
              <a:buClr>
                <a:srgbClr val="000000"/>
              </a:buClr>
              <a:buFont typeface="Wingdings" pitchFamily="2" charset="2"/>
              <a:buChar char="v"/>
            </a:pPr>
            <a:r>
              <a:rPr lang="en-IN" sz="2400" kern="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Arial"/>
              </a:rPr>
              <a:t>Feature Extraction</a:t>
            </a:r>
            <a:endParaRPr lang="en-IN" sz="24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sym typeface="Arial"/>
            </a:endParaRPr>
          </a:p>
          <a:p>
            <a:pPr defTabSz="1219170">
              <a:buClr>
                <a:srgbClr val="000000"/>
              </a:buClr>
            </a:pPr>
            <a:endParaRPr lang="en-IN" sz="1867" kern="0" dirty="0">
              <a:solidFill>
                <a:srgbClr val="000000"/>
              </a:solidFill>
              <a:latin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grpSp>
        <p:nvGrpSpPr>
          <p:cNvPr id="1747" name="Group 1746">
            <a:extLst>
              <a:ext uri="{FF2B5EF4-FFF2-40B4-BE49-F238E27FC236}">
                <a16:creationId xmlns="" xmlns:a16="http://schemas.microsoft.com/office/drawing/2014/main" id="{6BEBEFE1-1582-C553-11D0-B3E62274275B}"/>
              </a:ext>
            </a:extLst>
          </p:cNvPr>
          <p:cNvGrpSpPr/>
          <p:nvPr/>
        </p:nvGrpSpPr>
        <p:grpSpPr>
          <a:xfrm>
            <a:off x="2516008" y="455261"/>
            <a:ext cx="5948683" cy="5947477"/>
            <a:chOff x="1549821" y="480451"/>
            <a:chExt cx="4316277" cy="4167182"/>
          </a:xfrm>
        </p:grpSpPr>
        <p:grpSp>
          <p:nvGrpSpPr>
            <p:cNvPr id="4" name="Google Shape;9072;p87">
              <a:extLst>
                <a:ext uri="{FF2B5EF4-FFF2-40B4-BE49-F238E27FC236}">
                  <a16:creationId xmlns="" xmlns:a16="http://schemas.microsoft.com/office/drawing/2014/main" id="{B759A0F1-B70D-7B57-3E4B-7C6F45D7877A}"/>
                </a:ext>
              </a:extLst>
            </p:cNvPr>
            <p:cNvGrpSpPr/>
            <p:nvPr/>
          </p:nvGrpSpPr>
          <p:grpSpPr>
            <a:xfrm>
              <a:off x="1549821" y="480451"/>
              <a:ext cx="4316277" cy="4167182"/>
              <a:chOff x="1839112" y="2209163"/>
              <a:chExt cx="1918159" cy="2233784"/>
            </a:xfrm>
          </p:grpSpPr>
          <p:sp>
            <p:nvSpPr>
              <p:cNvPr id="5" name="Google Shape;9073;p87">
                <a:extLst>
                  <a:ext uri="{FF2B5EF4-FFF2-40B4-BE49-F238E27FC236}">
                    <a16:creationId xmlns="" xmlns:a16="http://schemas.microsoft.com/office/drawing/2014/main" id="{468BCFCC-2AE3-0EA9-3C23-01A70282069E}"/>
                  </a:ext>
                </a:extLst>
              </p:cNvPr>
              <p:cNvSpPr/>
              <p:nvPr/>
            </p:nvSpPr>
            <p:spPr>
              <a:xfrm>
                <a:off x="1839112" y="2209163"/>
                <a:ext cx="575100" cy="575100"/>
              </a:xfrm>
              <a:prstGeom prst="flowChartConnector">
                <a:avLst/>
              </a:prstGeom>
              <a:noFill/>
              <a:ln w="9525" cap="flat" cmpd="sng">
                <a:solidFill>
                  <a:schemeClr val="accent5">
                    <a:lumMod val="95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 name="Google Shape;9074;p87">
                <a:extLst>
                  <a:ext uri="{FF2B5EF4-FFF2-40B4-BE49-F238E27FC236}">
                    <a16:creationId xmlns="" xmlns:a16="http://schemas.microsoft.com/office/drawing/2014/main" id="{4A1B0729-212E-89DD-B381-8EA698719751}"/>
                  </a:ext>
                </a:extLst>
              </p:cNvPr>
              <p:cNvSpPr/>
              <p:nvPr/>
            </p:nvSpPr>
            <p:spPr>
              <a:xfrm>
                <a:off x="3182171" y="2209163"/>
                <a:ext cx="575100" cy="575100"/>
              </a:xfrm>
              <a:prstGeom prst="flowChartConnector">
                <a:avLst/>
              </a:prstGeom>
              <a:noFill/>
              <a:ln w="9525" cap="flat" cmpd="sng">
                <a:solidFill>
                  <a:schemeClr val="accent5">
                    <a:lumMod val="95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 name="Google Shape;9075;p87">
                <a:extLst>
                  <a:ext uri="{FF2B5EF4-FFF2-40B4-BE49-F238E27FC236}">
                    <a16:creationId xmlns="" xmlns:a16="http://schemas.microsoft.com/office/drawing/2014/main" id="{F7F24BE7-BF14-F55B-D6EC-D08EF3B0C0BC}"/>
                  </a:ext>
                </a:extLst>
              </p:cNvPr>
              <p:cNvSpPr/>
              <p:nvPr/>
            </p:nvSpPr>
            <p:spPr>
              <a:xfrm>
                <a:off x="3182171" y="3040766"/>
                <a:ext cx="575100" cy="575100"/>
              </a:xfrm>
              <a:prstGeom prst="flowChartConnector">
                <a:avLst/>
              </a:prstGeom>
              <a:noFill/>
              <a:ln w="9525" cap="flat" cmpd="sng">
                <a:solidFill>
                  <a:schemeClr val="accent5">
                    <a:lumMod val="95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8" name="Google Shape;9076;p87">
                <a:extLst>
                  <a:ext uri="{FF2B5EF4-FFF2-40B4-BE49-F238E27FC236}">
                    <a16:creationId xmlns="" xmlns:a16="http://schemas.microsoft.com/office/drawing/2014/main" id="{1F036D0A-A0F8-4108-A330-7D9BB95D5D50}"/>
                  </a:ext>
                </a:extLst>
              </p:cNvPr>
              <p:cNvCxnSpPr>
                <a:stCxn id="5" idx="6"/>
                <a:endCxn id="6" idx="2"/>
              </p:cNvCxnSpPr>
              <p:nvPr/>
            </p:nvCxnSpPr>
            <p:spPr>
              <a:xfrm>
                <a:off x="2414212" y="2496713"/>
                <a:ext cx="768000" cy="600"/>
              </a:xfrm>
              <a:prstGeom prst="bentConnector3">
                <a:avLst>
                  <a:gd name="adj1" fmla="val 50017"/>
                </a:avLst>
              </a:prstGeom>
              <a:noFill/>
              <a:ln w="9525" cap="flat" cmpd="sng">
                <a:solidFill>
                  <a:schemeClr val="accent5">
                    <a:lumMod val="95000"/>
                  </a:schemeClr>
                </a:solidFill>
                <a:prstDash val="solid"/>
                <a:round/>
                <a:headEnd type="none" w="med" len="med"/>
                <a:tailEnd type="none" w="med" len="med"/>
              </a:ln>
            </p:spPr>
          </p:cxnSp>
          <p:cxnSp>
            <p:nvCxnSpPr>
              <p:cNvPr id="9" name="Google Shape;9077;p87">
                <a:extLst>
                  <a:ext uri="{FF2B5EF4-FFF2-40B4-BE49-F238E27FC236}">
                    <a16:creationId xmlns="" xmlns:a16="http://schemas.microsoft.com/office/drawing/2014/main" id="{FF0E70FD-F0F9-AAD1-307D-A5DE66FFD97F}"/>
                  </a:ext>
                </a:extLst>
              </p:cNvPr>
              <p:cNvCxnSpPr>
                <a:stCxn id="6" idx="4"/>
                <a:endCxn id="12" idx="0"/>
              </p:cNvCxnSpPr>
              <p:nvPr/>
            </p:nvCxnSpPr>
            <p:spPr>
              <a:xfrm rot="5400000">
                <a:off x="2669921" y="2240963"/>
                <a:ext cx="256500" cy="1343100"/>
              </a:xfrm>
              <a:prstGeom prst="bentConnector3">
                <a:avLst>
                  <a:gd name="adj1" fmla="val 50000"/>
                </a:avLst>
              </a:prstGeom>
              <a:noFill/>
              <a:ln w="9525" cap="flat" cmpd="sng">
                <a:solidFill>
                  <a:schemeClr val="accent5">
                    <a:lumMod val="95000"/>
                  </a:schemeClr>
                </a:solidFill>
                <a:prstDash val="solid"/>
                <a:round/>
                <a:headEnd type="none" w="med" len="med"/>
                <a:tailEnd type="none" w="med" len="med"/>
              </a:ln>
            </p:spPr>
          </p:cxnSp>
          <p:cxnSp>
            <p:nvCxnSpPr>
              <p:cNvPr id="10" name="Google Shape;9079;p87">
                <a:extLst>
                  <a:ext uri="{FF2B5EF4-FFF2-40B4-BE49-F238E27FC236}">
                    <a16:creationId xmlns="" xmlns:a16="http://schemas.microsoft.com/office/drawing/2014/main" id="{F2C37C09-E2A2-E33C-21B3-A4DD5BB0E0AD}"/>
                  </a:ext>
                </a:extLst>
              </p:cNvPr>
              <p:cNvCxnSpPr>
                <a:stCxn id="12" idx="6"/>
                <a:endCxn id="7" idx="2"/>
              </p:cNvCxnSpPr>
              <p:nvPr/>
            </p:nvCxnSpPr>
            <p:spPr>
              <a:xfrm>
                <a:off x="2414212" y="3328316"/>
                <a:ext cx="768000" cy="600"/>
              </a:xfrm>
              <a:prstGeom prst="bentConnector3">
                <a:avLst>
                  <a:gd name="adj1" fmla="val 50017"/>
                </a:avLst>
              </a:prstGeom>
              <a:noFill/>
              <a:ln w="9525" cap="flat" cmpd="sng">
                <a:solidFill>
                  <a:schemeClr val="accent5">
                    <a:lumMod val="95000"/>
                  </a:schemeClr>
                </a:solidFill>
                <a:prstDash val="solid"/>
                <a:round/>
                <a:headEnd type="none" w="med" len="med"/>
                <a:tailEnd type="none" w="med" len="med"/>
              </a:ln>
            </p:spPr>
          </p:cxnSp>
          <p:cxnSp>
            <p:nvCxnSpPr>
              <p:cNvPr id="11" name="Google Shape;9080;p87">
                <a:extLst>
                  <a:ext uri="{FF2B5EF4-FFF2-40B4-BE49-F238E27FC236}">
                    <a16:creationId xmlns="" xmlns:a16="http://schemas.microsoft.com/office/drawing/2014/main" id="{EFC18950-5D83-23E3-5F39-279DDEF3E67B}"/>
                  </a:ext>
                </a:extLst>
              </p:cNvPr>
              <p:cNvCxnSpPr>
                <a:stCxn id="7" idx="4"/>
                <a:endCxn id="13" idx="0"/>
              </p:cNvCxnSpPr>
              <p:nvPr/>
            </p:nvCxnSpPr>
            <p:spPr>
              <a:xfrm rot="5400000">
                <a:off x="2672171" y="3070316"/>
                <a:ext cx="252000" cy="1343100"/>
              </a:xfrm>
              <a:prstGeom prst="bentConnector3">
                <a:avLst>
                  <a:gd name="adj1" fmla="val 49996"/>
                </a:avLst>
              </a:prstGeom>
              <a:noFill/>
              <a:ln w="9525" cap="flat" cmpd="sng">
                <a:solidFill>
                  <a:schemeClr val="accent5">
                    <a:lumMod val="95000"/>
                  </a:schemeClr>
                </a:solidFill>
                <a:prstDash val="solid"/>
                <a:round/>
                <a:headEnd type="none" w="med" len="med"/>
                <a:tailEnd type="none" w="med" len="med"/>
              </a:ln>
            </p:spPr>
          </p:cxnSp>
          <p:sp>
            <p:nvSpPr>
              <p:cNvPr id="12" name="Google Shape;9078;p87">
                <a:extLst>
                  <a:ext uri="{FF2B5EF4-FFF2-40B4-BE49-F238E27FC236}">
                    <a16:creationId xmlns="" xmlns:a16="http://schemas.microsoft.com/office/drawing/2014/main" id="{FD04A1B8-1981-7B6F-5C14-368DDB5FAC19}"/>
                  </a:ext>
                </a:extLst>
              </p:cNvPr>
              <p:cNvSpPr/>
              <p:nvPr/>
            </p:nvSpPr>
            <p:spPr>
              <a:xfrm>
                <a:off x="1839112" y="3040766"/>
                <a:ext cx="575100" cy="575100"/>
              </a:xfrm>
              <a:prstGeom prst="flowChartConnector">
                <a:avLst/>
              </a:prstGeom>
              <a:noFill/>
              <a:ln w="9525" cap="flat" cmpd="sng">
                <a:solidFill>
                  <a:schemeClr val="accent5">
                    <a:lumMod val="95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 name="Google Shape;9081;p87">
                <a:extLst>
                  <a:ext uri="{FF2B5EF4-FFF2-40B4-BE49-F238E27FC236}">
                    <a16:creationId xmlns="" xmlns:a16="http://schemas.microsoft.com/office/drawing/2014/main" id="{3521575E-FFF5-6A3E-B890-1AEF1F40D37B}"/>
                  </a:ext>
                </a:extLst>
              </p:cNvPr>
              <p:cNvSpPr/>
              <p:nvPr/>
            </p:nvSpPr>
            <p:spPr>
              <a:xfrm>
                <a:off x="1839112" y="3867848"/>
                <a:ext cx="575100" cy="575100"/>
              </a:xfrm>
              <a:prstGeom prst="flowChartConnector">
                <a:avLst/>
              </a:prstGeom>
              <a:noFill/>
              <a:ln w="9525" cap="flat" cmpd="sng">
                <a:solidFill>
                  <a:schemeClr val="accent5">
                    <a:lumMod val="95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9082;p87">
                <a:extLst>
                  <a:ext uri="{FF2B5EF4-FFF2-40B4-BE49-F238E27FC236}">
                    <a16:creationId xmlns="" xmlns:a16="http://schemas.microsoft.com/office/drawing/2014/main" id="{FE5D40B9-0559-7478-2C14-674CC0E52735}"/>
                  </a:ext>
                </a:extLst>
              </p:cNvPr>
              <p:cNvSpPr/>
              <p:nvPr/>
            </p:nvSpPr>
            <p:spPr>
              <a:xfrm>
                <a:off x="3182171" y="3867848"/>
                <a:ext cx="575100" cy="575100"/>
              </a:xfrm>
              <a:prstGeom prst="flowChartConnector">
                <a:avLst/>
              </a:prstGeom>
              <a:noFill/>
              <a:ln w="9525" cap="flat" cmpd="sng">
                <a:solidFill>
                  <a:schemeClr val="accent5">
                    <a:lumMod val="95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5" name="Google Shape;9083;p87">
                <a:extLst>
                  <a:ext uri="{FF2B5EF4-FFF2-40B4-BE49-F238E27FC236}">
                    <a16:creationId xmlns="" xmlns:a16="http://schemas.microsoft.com/office/drawing/2014/main" id="{44E95F3C-FDAB-D4BF-1257-4549782D8DF3}"/>
                  </a:ext>
                </a:extLst>
              </p:cNvPr>
              <p:cNvCxnSpPr>
                <a:endCxn id="14" idx="2"/>
              </p:cNvCxnSpPr>
              <p:nvPr/>
            </p:nvCxnSpPr>
            <p:spPr>
              <a:xfrm>
                <a:off x="2413871" y="4154498"/>
                <a:ext cx="768300" cy="900"/>
              </a:xfrm>
              <a:prstGeom prst="bentConnector3">
                <a:avLst>
                  <a:gd name="adj1" fmla="val 50000"/>
                </a:avLst>
              </a:prstGeom>
              <a:noFill/>
              <a:ln w="9525" cap="flat" cmpd="sng">
                <a:solidFill>
                  <a:schemeClr val="accent5">
                    <a:lumMod val="95000"/>
                  </a:schemeClr>
                </a:solidFill>
                <a:prstDash val="solid"/>
                <a:round/>
                <a:headEnd type="none" w="med" len="med"/>
                <a:tailEnd type="none" w="med" len="med"/>
              </a:ln>
            </p:spPr>
          </p:cxnSp>
        </p:grpSp>
        <p:grpSp>
          <p:nvGrpSpPr>
            <p:cNvPr id="16" name="Google Shape;12160;p94">
              <a:extLst>
                <a:ext uri="{FF2B5EF4-FFF2-40B4-BE49-F238E27FC236}">
                  <a16:creationId xmlns="" xmlns:a16="http://schemas.microsoft.com/office/drawing/2014/main" id="{142AFE19-1A3E-6288-2B76-A6DD1EBEDD72}"/>
                </a:ext>
              </a:extLst>
            </p:cNvPr>
            <p:cNvGrpSpPr/>
            <p:nvPr/>
          </p:nvGrpSpPr>
          <p:grpSpPr>
            <a:xfrm>
              <a:off x="4891573" y="3745185"/>
              <a:ext cx="670997" cy="617810"/>
              <a:chOff x="6703732" y="3346936"/>
              <a:chExt cx="264813" cy="352693"/>
            </a:xfrm>
            <a:solidFill>
              <a:schemeClr val="accent4"/>
            </a:solidFill>
          </p:grpSpPr>
          <p:sp>
            <p:nvSpPr>
              <p:cNvPr id="17" name="Google Shape;12161;p94">
                <a:extLst>
                  <a:ext uri="{FF2B5EF4-FFF2-40B4-BE49-F238E27FC236}">
                    <a16:creationId xmlns="" xmlns:a16="http://schemas.microsoft.com/office/drawing/2014/main" id="{4FE96553-1D61-A82F-6F2B-E5ADA5765F37}"/>
                  </a:ext>
                </a:extLst>
              </p:cNvPr>
              <p:cNvSpPr/>
              <p:nvPr/>
            </p:nvSpPr>
            <p:spPr>
              <a:xfrm>
                <a:off x="6797283" y="3468777"/>
                <a:ext cx="10581" cy="15872"/>
              </a:xfrm>
              <a:custGeom>
                <a:avLst/>
                <a:gdLst/>
                <a:ahLst/>
                <a:cxnLst/>
                <a:rect l="l" t="t" r="r" b="b"/>
                <a:pathLst>
                  <a:path w="334" h="501" extrusionOk="0">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12162;p94">
                <a:extLst>
                  <a:ext uri="{FF2B5EF4-FFF2-40B4-BE49-F238E27FC236}">
                    <a16:creationId xmlns="" xmlns:a16="http://schemas.microsoft.com/office/drawing/2014/main" id="{E79E4AF0-C7CF-022A-C9F9-92F083EBA763}"/>
                  </a:ext>
                </a:extLst>
              </p:cNvPr>
              <p:cNvSpPr/>
              <p:nvPr/>
            </p:nvSpPr>
            <p:spPr>
              <a:xfrm>
                <a:off x="6863272" y="3468777"/>
                <a:ext cx="10613" cy="15872"/>
              </a:xfrm>
              <a:custGeom>
                <a:avLst/>
                <a:gdLst/>
                <a:ahLst/>
                <a:cxnLst/>
                <a:rect l="l" t="t" r="r" b="b"/>
                <a:pathLst>
                  <a:path w="335" h="501" extrusionOk="0">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12163;p94">
                <a:extLst>
                  <a:ext uri="{FF2B5EF4-FFF2-40B4-BE49-F238E27FC236}">
                    <a16:creationId xmlns="" xmlns:a16="http://schemas.microsoft.com/office/drawing/2014/main" id="{57AC7694-E182-F810-B718-B62FCF037349}"/>
                  </a:ext>
                </a:extLst>
              </p:cNvPr>
              <p:cNvSpPr/>
              <p:nvPr/>
            </p:nvSpPr>
            <p:spPr>
              <a:xfrm>
                <a:off x="6814231" y="3507712"/>
                <a:ext cx="43433" cy="15777"/>
              </a:xfrm>
              <a:custGeom>
                <a:avLst/>
                <a:gdLst/>
                <a:ahLst/>
                <a:cxnLst/>
                <a:rect l="l" t="t" r="r" b="b"/>
                <a:pathLst>
                  <a:path w="1371" h="498" extrusionOk="0">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12164;p94">
                <a:extLst>
                  <a:ext uri="{FF2B5EF4-FFF2-40B4-BE49-F238E27FC236}">
                    <a16:creationId xmlns="" xmlns:a16="http://schemas.microsoft.com/office/drawing/2014/main" id="{10C3AAB9-8971-EAF9-B6AA-7C1F7D1CD653}"/>
                  </a:ext>
                </a:extLst>
              </p:cNvPr>
              <p:cNvSpPr/>
              <p:nvPr/>
            </p:nvSpPr>
            <p:spPr>
              <a:xfrm>
                <a:off x="6902143" y="3489876"/>
                <a:ext cx="32" cy="412"/>
              </a:xfrm>
              <a:custGeom>
                <a:avLst/>
                <a:gdLst/>
                <a:ahLst/>
                <a:cxnLst/>
                <a:rect l="l" t="t" r="r" b="b"/>
                <a:pathLst>
                  <a:path w="1" h="13" extrusionOk="0">
                    <a:moveTo>
                      <a:pt x="0" y="13"/>
                    </a:moveTo>
                    <a:cubicBezTo>
                      <a:pt x="0" y="1"/>
                      <a:pt x="0" y="13"/>
                      <a:pt x="0" y="13"/>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 name="Google Shape;12165;p94">
                <a:extLst>
                  <a:ext uri="{FF2B5EF4-FFF2-40B4-BE49-F238E27FC236}">
                    <a16:creationId xmlns="" xmlns:a16="http://schemas.microsoft.com/office/drawing/2014/main" id="{C08020F9-02F1-BF2A-C075-772CFED2F4DA}"/>
                  </a:ext>
                </a:extLst>
              </p:cNvPr>
              <p:cNvSpPr/>
              <p:nvPr/>
            </p:nvSpPr>
            <p:spPr>
              <a:xfrm>
                <a:off x="6703732" y="3346936"/>
                <a:ext cx="264813" cy="352693"/>
              </a:xfrm>
              <a:custGeom>
                <a:avLst/>
                <a:gdLst/>
                <a:ahLst/>
                <a:cxnLst/>
                <a:rect l="l" t="t" r="r" b="b"/>
                <a:pathLst>
                  <a:path w="8359" h="11133" extrusionOk="0">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8" name="Google Shape;12160;p94">
              <a:extLst>
                <a:ext uri="{FF2B5EF4-FFF2-40B4-BE49-F238E27FC236}">
                  <a16:creationId xmlns="" xmlns:a16="http://schemas.microsoft.com/office/drawing/2014/main" id="{A11DE862-F3E2-1FAD-BAD5-F0F62A4E7978}"/>
                </a:ext>
              </a:extLst>
            </p:cNvPr>
            <p:cNvGrpSpPr/>
            <p:nvPr/>
          </p:nvGrpSpPr>
          <p:grpSpPr>
            <a:xfrm>
              <a:off x="4883548" y="2282209"/>
              <a:ext cx="670997" cy="617810"/>
              <a:chOff x="6703732" y="3346936"/>
              <a:chExt cx="264813" cy="352693"/>
            </a:xfrm>
            <a:solidFill>
              <a:schemeClr val="accent4"/>
            </a:solidFill>
          </p:grpSpPr>
          <p:sp>
            <p:nvSpPr>
              <p:cNvPr id="29" name="Google Shape;12161;p94">
                <a:extLst>
                  <a:ext uri="{FF2B5EF4-FFF2-40B4-BE49-F238E27FC236}">
                    <a16:creationId xmlns="" xmlns:a16="http://schemas.microsoft.com/office/drawing/2014/main" id="{E8BEF85C-6F40-D1F8-1498-B2DE40DA00C0}"/>
                  </a:ext>
                </a:extLst>
              </p:cNvPr>
              <p:cNvSpPr/>
              <p:nvPr/>
            </p:nvSpPr>
            <p:spPr>
              <a:xfrm>
                <a:off x="6797283" y="3468777"/>
                <a:ext cx="10581" cy="15872"/>
              </a:xfrm>
              <a:custGeom>
                <a:avLst/>
                <a:gdLst/>
                <a:ahLst/>
                <a:cxnLst/>
                <a:rect l="l" t="t" r="r" b="b"/>
                <a:pathLst>
                  <a:path w="334" h="501" extrusionOk="0">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12162;p94">
                <a:extLst>
                  <a:ext uri="{FF2B5EF4-FFF2-40B4-BE49-F238E27FC236}">
                    <a16:creationId xmlns="" xmlns:a16="http://schemas.microsoft.com/office/drawing/2014/main" id="{C03B7240-56E4-13E1-33A3-0BF01A036080}"/>
                  </a:ext>
                </a:extLst>
              </p:cNvPr>
              <p:cNvSpPr/>
              <p:nvPr/>
            </p:nvSpPr>
            <p:spPr>
              <a:xfrm>
                <a:off x="6863272" y="3468777"/>
                <a:ext cx="10613" cy="15872"/>
              </a:xfrm>
              <a:custGeom>
                <a:avLst/>
                <a:gdLst/>
                <a:ahLst/>
                <a:cxnLst/>
                <a:rect l="l" t="t" r="r" b="b"/>
                <a:pathLst>
                  <a:path w="335" h="501" extrusionOk="0">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12163;p94">
                <a:extLst>
                  <a:ext uri="{FF2B5EF4-FFF2-40B4-BE49-F238E27FC236}">
                    <a16:creationId xmlns="" xmlns:a16="http://schemas.microsoft.com/office/drawing/2014/main" id="{B67F1455-3408-BF05-8F4D-E9F227871396}"/>
                  </a:ext>
                </a:extLst>
              </p:cNvPr>
              <p:cNvSpPr/>
              <p:nvPr/>
            </p:nvSpPr>
            <p:spPr>
              <a:xfrm>
                <a:off x="6814231" y="3507712"/>
                <a:ext cx="43433" cy="15777"/>
              </a:xfrm>
              <a:custGeom>
                <a:avLst/>
                <a:gdLst/>
                <a:ahLst/>
                <a:cxnLst/>
                <a:rect l="l" t="t" r="r" b="b"/>
                <a:pathLst>
                  <a:path w="1371" h="498" extrusionOk="0">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12164;p94">
                <a:extLst>
                  <a:ext uri="{FF2B5EF4-FFF2-40B4-BE49-F238E27FC236}">
                    <a16:creationId xmlns="" xmlns:a16="http://schemas.microsoft.com/office/drawing/2014/main" id="{03B92EB5-5C97-041D-915C-3B58EFB1FFB3}"/>
                  </a:ext>
                </a:extLst>
              </p:cNvPr>
              <p:cNvSpPr/>
              <p:nvPr/>
            </p:nvSpPr>
            <p:spPr>
              <a:xfrm>
                <a:off x="6902143" y="3489876"/>
                <a:ext cx="32" cy="412"/>
              </a:xfrm>
              <a:custGeom>
                <a:avLst/>
                <a:gdLst/>
                <a:ahLst/>
                <a:cxnLst/>
                <a:rect l="l" t="t" r="r" b="b"/>
                <a:pathLst>
                  <a:path w="1" h="13" extrusionOk="0">
                    <a:moveTo>
                      <a:pt x="0" y="13"/>
                    </a:moveTo>
                    <a:cubicBezTo>
                      <a:pt x="0" y="1"/>
                      <a:pt x="0" y="13"/>
                      <a:pt x="0" y="13"/>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12165;p94">
                <a:extLst>
                  <a:ext uri="{FF2B5EF4-FFF2-40B4-BE49-F238E27FC236}">
                    <a16:creationId xmlns="" xmlns:a16="http://schemas.microsoft.com/office/drawing/2014/main" id="{BBB7B4F1-9325-69A1-7743-D24CB30847F9}"/>
                  </a:ext>
                </a:extLst>
              </p:cNvPr>
              <p:cNvSpPr/>
              <p:nvPr/>
            </p:nvSpPr>
            <p:spPr>
              <a:xfrm>
                <a:off x="6703732" y="3346936"/>
                <a:ext cx="264813" cy="352693"/>
              </a:xfrm>
              <a:custGeom>
                <a:avLst/>
                <a:gdLst/>
                <a:ahLst/>
                <a:cxnLst/>
                <a:rect l="l" t="t" r="r" b="b"/>
                <a:pathLst>
                  <a:path w="8359" h="11133" extrusionOk="0">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4" name="Google Shape;12160;p94">
              <a:extLst>
                <a:ext uri="{FF2B5EF4-FFF2-40B4-BE49-F238E27FC236}">
                  <a16:creationId xmlns="" xmlns:a16="http://schemas.microsoft.com/office/drawing/2014/main" id="{B8D825AB-D0BF-1E6B-6DB3-4571545E2A8F}"/>
                </a:ext>
              </a:extLst>
            </p:cNvPr>
            <p:cNvGrpSpPr/>
            <p:nvPr/>
          </p:nvGrpSpPr>
          <p:grpSpPr>
            <a:xfrm>
              <a:off x="4891573" y="665580"/>
              <a:ext cx="670997" cy="617810"/>
              <a:chOff x="6703732" y="3346936"/>
              <a:chExt cx="264813" cy="352693"/>
            </a:xfrm>
            <a:solidFill>
              <a:schemeClr val="accent4"/>
            </a:solidFill>
          </p:grpSpPr>
          <p:sp>
            <p:nvSpPr>
              <p:cNvPr id="35" name="Google Shape;12161;p94">
                <a:extLst>
                  <a:ext uri="{FF2B5EF4-FFF2-40B4-BE49-F238E27FC236}">
                    <a16:creationId xmlns="" xmlns:a16="http://schemas.microsoft.com/office/drawing/2014/main" id="{162E4F19-7D1D-A51C-2781-EE61A321F6CA}"/>
                  </a:ext>
                </a:extLst>
              </p:cNvPr>
              <p:cNvSpPr/>
              <p:nvPr/>
            </p:nvSpPr>
            <p:spPr>
              <a:xfrm>
                <a:off x="6797283" y="3468777"/>
                <a:ext cx="10581" cy="15872"/>
              </a:xfrm>
              <a:custGeom>
                <a:avLst/>
                <a:gdLst/>
                <a:ahLst/>
                <a:cxnLst/>
                <a:rect l="l" t="t" r="r" b="b"/>
                <a:pathLst>
                  <a:path w="334" h="501" extrusionOk="0">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 name="Google Shape;12162;p94">
                <a:extLst>
                  <a:ext uri="{FF2B5EF4-FFF2-40B4-BE49-F238E27FC236}">
                    <a16:creationId xmlns="" xmlns:a16="http://schemas.microsoft.com/office/drawing/2014/main" id="{26FEF917-986C-7059-D8FE-B26D3676D796}"/>
                  </a:ext>
                </a:extLst>
              </p:cNvPr>
              <p:cNvSpPr/>
              <p:nvPr/>
            </p:nvSpPr>
            <p:spPr>
              <a:xfrm>
                <a:off x="6863272" y="3468777"/>
                <a:ext cx="10613" cy="15872"/>
              </a:xfrm>
              <a:custGeom>
                <a:avLst/>
                <a:gdLst/>
                <a:ahLst/>
                <a:cxnLst/>
                <a:rect l="l" t="t" r="r" b="b"/>
                <a:pathLst>
                  <a:path w="335" h="501" extrusionOk="0">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 name="Google Shape;12163;p94">
                <a:extLst>
                  <a:ext uri="{FF2B5EF4-FFF2-40B4-BE49-F238E27FC236}">
                    <a16:creationId xmlns="" xmlns:a16="http://schemas.microsoft.com/office/drawing/2014/main" id="{6FFF8636-7B0D-F270-B925-D7C7641D4D60}"/>
                  </a:ext>
                </a:extLst>
              </p:cNvPr>
              <p:cNvSpPr/>
              <p:nvPr/>
            </p:nvSpPr>
            <p:spPr>
              <a:xfrm>
                <a:off x="6814231" y="3507712"/>
                <a:ext cx="43433" cy="15777"/>
              </a:xfrm>
              <a:custGeom>
                <a:avLst/>
                <a:gdLst/>
                <a:ahLst/>
                <a:cxnLst/>
                <a:rect l="l" t="t" r="r" b="b"/>
                <a:pathLst>
                  <a:path w="1371" h="498" extrusionOk="0">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12164;p94">
                <a:extLst>
                  <a:ext uri="{FF2B5EF4-FFF2-40B4-BE49-F238E27FC236}">
                    <a16:creationId xmlns="" xmlns:a16="http://schemas.microsoft.com/office/drawing/2014/main" id="{85CA5788-B3E8-D92A-ECC1-D0AB6616CA5E}"/>
                  </a:ext>
                </a:extLst>
              </p:cNvPr>
              <p:cNvSpPr/>
              <p:nvPr/>
            </p:nvSpPr>
            <p:spPr>
              <a:xfrm>
                <a:off x="6902143" y="3489876"/>
                <a:ext cx="32" cy="412"/>
              </a:xfrm>
              <a:custGeom>
                <a:avLst/>
                <a:gdLst/>
                <a:ahLst/>
                <a:cxnLst/>
                <a:rect l="l" t="t" r="r" b="b"/>
                <a:pathLst>
                  <a:path w="1" h="13" extrusionOk="0">
                    <a:moveTo>
                      <a:pt x="0" y="13"/>
                    </a:moveTo>
                    <a:cubicBezTo>
                      <a:pt x="0" y="1"/>
                      <a:pt x="0" y="13"/>
                      <a:pt x="0" y="13"/>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 name="Google Shape;12165;p94">
                <a:extLst>
                  <a:ext uri="{FF2B5EF4-FFF2-40B4-BE49-F238E27FC236}">
                    <a16:creationId xmlns="" xmlns:a16="http://schemas.microsoft.com/office/drawing/2014/main" id="{670B2942-14E8-0BA4-7457-2E8F24DA4ED1}"/>
                  </a:ext>
                </a:extLst>
              </p:cNvPr>
              <p:cNvSpPr/>
              <p:nvPr/>
            </p:nvSpPr>
            <p:spPr>
              <a:xfrm>
                <a:off x="6703732" y="3346936"/>
                <a:ext cx="264813" cy="352693"/>
              </a:xfrm>
              <a:custGeom>
                <a:avLst/>
                <a:gdLst/>
                <a:ahLst/>
                <a:cxnLst/>
                <a:rect l="l" t="t" r="r" b="b"/>
                <a:pathLst>
                  <a:path w="8359" h="11133" extrusionOk="0">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0" name="Google Shape;12413;p94">
              <a:extLst>
                <a:ext uri="{FF2B5EF4-FFF2-40B4-BE49-F238E27FC236}">
                  <a16:creationId xmlns="" xmlns:a16="http://schemas.microsoft.com/office/drawing/2014/main" id="{1305F3BE-61B2-79D9-27AB-7C3771651DFE}"/>
                </a:ext>
              </a:extLst>
            </p:cNvPr>
            <p:cNvGrpSpPr/>
            <p:nvPr/>
          </p:nvGrpSpPr>
          <p:grpSpPr>
            <a:xfrm>
              <a:off x="1833969" y="669036"/>
              <a:ext cx="706425" cy="614354"/>
              <a:chOff x="4897750" y="2415639"/>
              <a:chExt cx="279513" cy="357255"/>
            </a:xfrm>
            <a:solidFill>
              <a:schemeClr val="accent4"/>
            </a:solidFill>
          </p:grpSpPr>
          <p:sp>
            <p:nvSpPr>
              <p:cNvPr id="41" name="Google Shape;12414;p94">
                <a:extLst>
                  <a:ext uri="{FF2B5EF4-FFF2-40B4-BE49-F238E27FC236}">
                    <a16:creationId xmlns="" xmlns:a16="http://schemas.microsoft.com/office/drawing/2014/main" id="{B61F23F5-43D4-2975-7AAB-05E3447C96D4}"/>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12415;p94">
                <a:extLst>
                  <a:ext uri="{FF2B5EF4-FFF2-40B4-BE49-F238E27FC236}">
                    <a16:creationId xmlns="" xmlns:a16="http://schemas.microsoft.com/office/drawing/2014/main" id="{6CA6D830-8331-43C6-9D97-E85CA8270934}"/>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 name="Google Shape;12416;p94">
                <a:extLst>
                  <a:ext uri="{FF2B5EF4-FFF2-40B4-BE49-F238E27FC236}">
                    <a16:creationId xmlns="" xmlns:a16="http://schemas.microsoft.com/office/drawing/2014/main" id="{E6EBC99A-3F7D-40EF-2756-6B7E3CC76277}"/>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 name="Google Shape;12417;p94">
                <a:extLst>
                  <a:ext uri="{FF2B5EF4-FFF2-40B4-BE49-F238E27FC236}">
                    <a16:creationId xmlns="" xmlns:a16="http://schemas.microsoft.com/office/drawing/2014/main" id="{F049919C-C0A4-2602-F01D-82B0F3C4ED5A}"/>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 name="Google Shape;12418;p94">
                <a:extLst>
                  <a:ext uri="{FF2B5EF4-FFF2-40B4-BE49-F238E27FC236}">
                    <a16:creationId xmlns="" xmlns:a16="http://schemas.microsoft.com/office/drawing/2014/main" id="{E1211B21-8847-8F65-4580-CCD7CD36E4EA}"/>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12419;p94">
                <a:extLst>
                  <a:ext uri="{FF2B5EF4-FFF2-40B4-BE49-F238E27FC236}">
                    <a16:creationId xmlns="" xmlns:a16="http://schemas.microsoft.com/office/drawing/2014/main" id="{1C52724C-B9D3-81BE-E587-0368C64D7109}"/>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 name="Google Shape;12420;p94">
                <a:extLst>
                  <a:ext uri="{FF2B5EF4-FFF2-40B4-BE49-F238E27FC236}">
                    <a16:creationId xmlns="" xmlns:a16="http://schemas.microsoft.com/office/drawing/2014/main" id="{8B1AC3B0-5633-19B8-BD18-FE4DC7C7C1E6}"/>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 name="Google Shape;12421;p94">
                <a:extLst>
                  <a:ext uri="{FF2B5EF4-FFF2-40B4-BE49-F238E27FC236}">
                    <a16:creationId xmlns="" xmlns:a16="http://schemas.microsoft.com/office/drawing/2014/main" id="{971752EC-35F3-330C-EEF8-4A66B0C3B796}"/>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9" name="Google Shape;12413;p94">
              <a:extLst>
                <a:ext uri="{FF2B5EF4-FFF2-40B4-BE49-F238E27FC236}">
                  <a16:creationId xmlns="" xmlns:a16="http://schemas.microsoft.com/office/drawing/2014/main" id="{714E0975-6914-84B3-4DA5-9068C7B2E9CD}"/>
                </a:ext>
              </a:extLst>
            </p:cNvPr>
            <p:cNvGrpSpPr/>
            <p:nvPr/>
          </p:nvGrpSpPr>
          <p:grpSpPr>
            <a:xfrm>
              <a:off x="1825944" y="2220173"/>
              <a:ext cx="706425" cy="614354"/>
              <a:chOff x="4897750" y="2415639"/>
              <a:chExt cx="279513" cy="357255"/>
            </a:xfrm>
            <a:solidFill>
              <a:schemeClr val="accent4"/>
            </a:solidFill>
          </p:grpSpPr>
          <p:sp>
            <p:nvSpPr>
              <p:cNvPr id="50" name="Google Shape;12414;p94">
                <a:extLst>
                  <a:ext uri="{FF2B5EF4-FFF2-40B4-BE49-F238E27FC236}">
                    <a16:creationId xmlns="" xmlns:a16="http://schemas.microsoft.com/office/drawing/2014/main" id="{57E7B7BE-B4C5-C01C-4369-4ED52C23B5CE}"/>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1" name="Google Shape;12415;p94">
                <a:extLst>
                  <a:ext uri="{FF2B5EF4-FFF2-40B4-BE49-F238E27FC236}">
                    <a16:creationId xmlns="" xmlns:a16="http://schemas.microsoft.com/office/drawing/2014/main" id="{BCE42DE2-9F64-4A43-BB99-C27279B6DDE1}"/>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2" name="Google Shape;12416;p94">
                <a:extLst>
                  <a:ext uri="{FF2B5EF4-FFF2-40B4-BE49-F238E27FC236}">
                    <a16:creationId xmlns="" xmlns:a16="http://schemas.microsoft.com/office/drawing/2014/main" id="{5E2BA684-4AE7-526C-677A-F3EBD9158368}"/>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 name="Google Shape;12417;p94">
                <a:extLst>
                  <a:ext uri="{FF2B5EF4-FFF2-40B4-BE49-F238E27FC236}">
                    <a16:creationId xmlns="" xmlns:a16="http://schemas.microsoft.com/office/drawing/2014/main" id="{3F10FC98-C26D-5EA0-6221-247826D6C21B}"/>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 name="Google Shape;12418;p94">
                <a:extLst>
                  <a:ext uri="{FF2B5EF4-FFF2-40B4-BE49-F238E27FC236}">
                    <a16:creationId xmlns="" xmlns:a16="http://schemas.microsoft.com/office/drawing/2014/main" id="{13AAC748-8451-EEBC-1561-7798C36AFDDA}"/>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5" name="Google Shape;12419;p94">
                <a:extLst>
                  <a:ext uri="{FF2B5EF4-FFF2-40B4-BE49-F238E27FC236}">
                    <a16:creationId xmlns="" xmlns:a16="http://schemas.microsoft.com/office/drawing/2014/main" id="{CD510F57-752A-2246-F365-023C11EB1621}"/>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6" name="Google Shape;12420;p94">
                <a:extLst>
                  <a:ext uri="{FF2B5EF4-FFF2-40B4-BE49-F238E27FC236}">
                    <a16:creationId xmlns="" xmlns:a16="http://schemas.microsoft.com/office/drawing/2014/main" id="{20B802EB-C571-A2C7-BCFB-9769C346E09E}"/>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 name="Google Shape;12421;p94">
                <a:extLst>
                  <a:ext uri="{FF2B5EF4-FFF2-40B4-BE49-F238E27FC236}">
                    <a16:creationId xmlns="" xmlns:a16="http://schemas.microsoft.com/office/drawing/2014/main" id="{12FB0917-6F08-EFE5-B9AC-FF892E807AF1}"/>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8" name="Google Shape;12413;p94">
              <a:extLst>
                <a:ext uri="{FF2B5EF4-FFF2-40B4-BE49-F238E27FC236}">
                  <a16:creationId xmlns="" xmlns:a16="http://schemas.microsoft.com/office/drawing/2014/main" id="{A54CCDD5-A2A7-D911-3B54-05C2968FB378}"/>
                </a:ext>
              </a:extLst>
            </p:cNvPr>
            <p:cNvGrpSpPr/>
            <p:nvPr/>
          </p:nvGrpSpPr>
          <p:grpSpPr>
            <a:xfrm>
              <a:off x="1828833" y="3802347"/>
              <a:ext cx="706425" cy="614354"/>
              <a:chOff x="4897750" y="2415639"/>
              <a:chExt cx="279513" cy="357255"/>
            </a:xfrm>
            <a:solidFill>
              <a:schemeClr val="accent4"/>
            </a:solidFill>
          </p:grpSpPr>
          <p:sp>
            <p:nvSpPr>
              <p:cNvPr id="59" name="Google Shape;12414;p94">
                <a:extLst>
                  <a:ext uri="{FF2B5EF4-FFF2-40B4-BE49-F238E27FC236}">
                    <a16:creationId xmlns="" xmlns:a16="http://schemas.microsoft.com/office/drawing/2014/main" id="{C8C369BF-60A9-5B04-6BFA-8D324E7E19F4}"/>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 name="Google Shape;12415;p94">
                <a:extLst>
                  <a:ext uri="{FF2B5EF4-FFF2-40B4-BE49-F238E27FC236}">
                    <a16:creationId xmlns="" xmlns:a16="http://schemas.microsoft.com/office/drawing/2014/main" id="{589DBFFC-C494-C726-44DB-6BF5350AFC1C}"/>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12416;p94">
                <a:extLst>
                  <a:ext uri="{FF2B5EF4-FFF2-40B4-BE49-F238E27FC236}">
                    <a16:creationId xmlns="" xmlns:a16="http://schemas.microsoft.com/office/drawing/2014/main" id="{3E6CCE4D-5531-1368-362A-91FED827264B}"/>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12417;p94">
                <a:extLst>
                  <a:ext uri="{FF2B5EF4-FFF2-40B4-BE49-F238E27FC236}">
                    <a16:creationId xmlns="" xmlns:a16="http://schemas.microsoft.com/office/drawing/2014/main" id="{DDBB2959-D5BA-7198-D39E-B863A3861644}"/>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12418;p94">
                <a:extLst>
                  <a:ext uri="{FF2B5EF4-FFF2-40B4-BE49-F238E27FC236}">
                    <a16:creationId xmlns="" xmlns:a16="http://schemas.microsoft.com/office/drawing/2014/main" id="{E5BF5FF2-89E8-78D1-7F67-EA4CFD62C7B2}"/>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8" name="Google Shape;12419;p94">
                <a:extLst>
                  <a:ext uri="{FF2B5EF4-FFF2-40B4-BE49-F238E27FC236}">
                    <a16:creationId xmlns="" xmlns:a16="http://schemas.microsoft.com/office/drawing/2014/main" id="{B1AA37FA-2715-50A8-CB81-5C42180355DC}"/>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5" name="Google Shape;12420;p94">
                <a:extLst>
                  <a:ext uri="{FF2B5EF4-FFF2-40B4-BE49-F238E27FC236}">
                    <a16:creationId xmlns="" xmlns:a16="http://schemas.microsoft.com/office/drawing/2014/main" id="{61E44D56-0B99-6C08-A54C-1A47A05F74F6}"/>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6" name="Google Shape;12421;p94">
                <a:extLst>
                  <a:ext uri="{FF2B5EF4-FFF2-40B4-BE49-F238E27FC236}">
                    <a16:creationId xmlns="" xmlns:a16="http://schemas.microsoft.com/office/drawing/2014/main" id="{5381A446-A263-0C4F-1C21-67BFC228EBDA}"/>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solidFill>
                  <a:schemeClr val="accent5">
                    <a:lumMod val="95000"/>
                  </a:schemeClr>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cxnSp>
        <p:nvCxnSpPr>
          <p:cNvPr id="64" name="Straight Connector 63">
            <a:extLst>
              <a:ext uri="{FF2B5EF4-FFF2-40B4-BE49-F238E27FC236}">
                <a16:creationId xmlns="" xmlns:a16="http://schemas.microsoft.com/office/drawing/2014/main" id="{6B0E295B-FF1F-75B9-BFEC-5F22D4A39D06}"/>
              </a:ext>
            </a:extLst>
          </p:cNvPr>
          <p:cNvCxnSpPr>
            <a:cxnSpLocks/>
          </p:cNvCxnSpPr>
          <p:nvPr/>
        </p:nvCxnSpPr>
        <p:spPr>
          <a:xfrm rot="10800000">
            <a:off x="2" y="161874"/>
            <a:ext cx="12191999" cy="15927"/>
          </a:xfrm>
          <a:prstGeom prst="line">
            <a:avLst/>
          </a:prstGeom>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 xmlns:a16="http://schemas.microsoft.com/office/drawing/2014/main" id="{6B0E295B-FF1F-75B9-BFEC-5F22D4A39D06}"/>
              </a:ext>
            </a:extLst>
          </p:cNvPr>
          <p:cNvCxnSpPr>
            <a:cxnSpLocks/>
          </p:cNvCxnSpPr>
          <p:nvPr/>
        </p:nvCxnSpPr>
        <p:spPr>
          <a:xfrm rot="10800000">
            <a:off x="2" y="6626174"/>
            <a:ext cx="10921999" cy="3227"/>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Straight Connector 67">
            <a:extLst>
              <a:ext uri="{FF2B5EF4-FFF2-40B4-BE49-F238E27FC236}">
                <a16:creationId xmlns="" xmlns:a16="http://schemas.microsoft.com/office/drawing/2014/main" id="{6B0E295B-FF1F-75B9-BFEC-5F22D4A39D06}"/>
              </a:ext>
            </a:extLst>
          </p:cNvPr>
          <p:cNvCxnSpPr>
            <a:cxnSpLocks/>
          </p:cNvCxnSpPr>
          <p:nvPr/>
        </p:nvCxnSpPr>
        <p:spPr>
          <a:xfrm rot="5400000" flipH="1" flipV="1">
            <a:off x="-3227410" y="3440086"/>
            <a:ext cx="6823124" cy="12705"/>
          </a:xfrm>
          <a:prstGeom prst="line">
            <a:avLst/>
          </a:prstGeom>
        </p:spPr>
        <p:style>
          <a:lnRef idx="3">
            <a:schemeClr val="accent1"/>
          </a:lnRef>
          <a:fillRef idx="0">
            <a:schemeClr val="accent1"/>
          </a:fillRef>
          <a:effectRef idx="2">
            <a:schemeClr val="accent1"/>
          </a:effectRef>
          <a:fontRef idx="minor">
            <a:schemeClr val="tx1"/>
          </a:fontRef>
        </p:style>
      </p:cxnSp>
      <p:cxnSp>
        <p:nvCxnSpPr>
          <p:cNvPr id="71" name="Straight Connector 70">
            <a:extLst>
              <a:ext uri="{FF2B5EF4-FFF2-40B4-BE49-F238E27FC236}">
                <a16:creationId xmlns="" xmlns:a16="http://schemas.microsoft.com/office/drawing/2014/main" id="{6B0E295B-FF1F-75B9-BFEC-5F22D4A39D06}"/>
              </a:ext>
            </a:extLst>
          </p:cNvPr>
          <p:cNvCxnSpPr>
            <a:cxnSpLocks/>
          </p:cNvCxnSpPr>
          <p:nvPr/>
        </p:nvCxnSpPr>
        <p:spPr>
          <a:xfrm rot="5400000" flipH="1" flipV="1">
            <a:off x="9518653" y="2432049"/>
            <a:ext cx="4864099" cy="4"/>
          </a:xfrm>
          <a:prstGeom prst="line">
            <a:avLst/>
          </a:prstGeom>
        </p:spPr>
        <p:style>
          <a:lnRef idx="3">
            <a:schemeClr val="accent1"/>
          </a:lnRef>
          <a:fillRef idx="0">
            <a:schemeClr val="accent1"/>
          </a:fillRef>
          <a:effectRef idx="2">
            <a:schemeClr val="accent1"/>
          </a:effectRef>
          <a:fontRef idx="minor">
            <a:schemeClr val="tx1"/>
          </a:fontRef>
        </p:style>
      </p:cxnSp>
      <p:sp>
        <p:nvSpPr>
          <p:cNvPr id="74" name="TextBox 73"/>
          <p:cNvSpPr txBox="1"/>
          <p:nvPr/>
        </p:nvSpPr>
        <p:spPr>
          <a:xfrm>
            <a:off x="8509000" y="876300"/>
            <a:ext cx="2667000" cy="830997"/>
          </a:xfrm>
          <a:prstGeom prst="rect">
            <a:avLst/>
          </a:prstGeom>
          <a:noFill/>
        </p:spPr>
        <p:txBody>
          <a:bodyPr wrap="square" rtlCol="0">
            <a:spAutoFit/>
          </a:bodyPr>
          <a:lstStyle/>
          <a:p>
            <a:r>
              <a:rPr lang="en-US" sz="2400" dirty="0" err="1" smtClean="0">
                <a:solidFill>
                  <a:schemeClr val="tx2"/>
                </a:solidFill>
              </a:rPr>
              <a:t>Anoushka</a:t>
            </a:r>
            <a:r>
              <a:rPr lang="en-US" sz="2400" dirty="0" smtClean="0">
                <a:solidFill>
                  <a:schemeClr val="tx2"/>
                </a:solidFill>
              </a:rPr>
              <a:t> Gupta</a:t>
            </a:r>
          </a:p>
          <a:p>
            <a:r>
              <a:rPr lang="en-US" sz="2400" dirty="0" smtClean="0">
                <a:solidFill>
                  <a:schemeClr val="tx2"/>
                </a:solidFill>
              </a:rPr>
              <a:t>CSE    2</a:t>
            </a:r>
            <a:r>
              <a:rPr lang="en-US" sz="2400" baseline="30000" dirty="0" smtClean="0">
                <a:solidFill>
                  <a:schemeClr val="tx2"/>
                </a:solidFill>
              </a:rPr>
              <a:t>nd</a:t>
            </a:r>
            <a:r>
              <a:rPr lang="en-US" sz="2400" dirty="0" smtClean="0">
                <a:solidFill>
                  <a:schemeClr val="tx2"/>
                </a:solidFill>
              </a:rPr>
              <a:t> year</a:t>
            </a:r>
          </a:p>
        </p:txBody>
      </p:sp>
      <p:sp>
        <p:nvSpPr>
          <p:cNvPr id="75" name="Rectangle 74"/>
          <p:cNvSpPr/>
          <p:nvPr/>
        </p:nvSpPr>
        <p:spPr>
          <a:xfrm>
            <a:off x="279401" y="3041134"/>
            <a:ext cx="2641600" cy="830997"/>
          </a:xfrm>
          <a:prstGeom prst="rect">
            <a:avLst/>
          </a:prstGeom>
        </p:spPr>
        <p:txBody>
          <a:bodyPr wrap="square">
            <a:spAutoFit/>
          </a:bodyPr>
          <a:lstStyle/>
          <a:p>
            <a:r>
              <a:rPr lang="en-US" sz="2400" dirty="0" err="1" smtClean="0">
                <a:solidFill>
                  <a:schemeClr val="tx2"/>
                </a:solidFill>
              </a:rPr>
              <a:t>Premjeet</a:t>
            </a:r>
            <a:r>
              <a:rPr lang="en-US" sz="2400" dirty="0" smtClean="0">
                <a:solidFill>
                  <a:schemeClr val="tx2"/>
                </a:solidFill>
              </a:rPr>
              <a:t> Singh</a:t>
            </a:r>
          </a:p>
          <a:p>
            <a:r>
              <a:rPr lang="en-US" sz="2400" dirty="0" smtClean="0">
                <a:solidFill>
                  <a:schemeClr val="tx2"/>
                </a:solidFill>
              </a:rPr>
              <a:t>CSE    2</a:t>
            </a:r>
            <a:r>
              <a:rPr lang="en-US" sz="2400" baseline="30000" dirty="0" smtClean="0">
                <a:solidFill>
                  <a:schemeClr val="tx2"/>
                </a:solidFill>
              </a:rPr>
              <a:t>nd</a:t>
            </a:r>
            <a:r>
              <a:rPr lang="en-US" sz="2400" dirty="0" smtClean="0">
                <a:solidFill>
                  <a:schemeClr val="tx2"/>
                </a:solidFill>
              </a:rPr>
              <a:t> year</a:t>
            </a:r>
          </a:p>
        </p:txBody>
      </p:sp>
      <p:sp>
        <p:nvSpPr>
          <p:cNvPr id="76" name="Rectangle 75"/>
          <p:cNvSpPr/>
          <p:nvPr/>
        </p:nvSpPr>
        <p:spPr>
          <a:xfrm>
            <a:off x="8538373" y="3104634"/>
            <a:ext cx="2326278" cy="830997"/>
          </a:xfrm>
          <a:prstGeom prst="rect">
            <a:avLst/>
          </a:prstGeom>
        </p:spPr>
        <p:txBody>
          <a:bodyPr wrap="none">
            <a:spAutoFit/>
          </a:bodyPr>
          <a:lstStyle/>
          <a:p>
            <a:r>
              <a:rPr lang="en-US" sz="2400" dirty="0" smtClean="0">
                <a:solidFill>
                  <a:schemeClr val="tx2"/>
                </a:solidFill>
              </a:rPr>
              <a:t> </a:t>
            </a:r>
            <a:r>
              <a:rPr lang="en-US" sz="2400" dirty="0" err="1" smtClean="0">
                <a:solidFill>
                  <a:schemeClr val="tx2"/>
                </a:solidFill>
              </a:rPr>
              <a:t>Vaidehi</a:t>
            </a:r>
            <a:r>
              <a:rPr lang="en-US" sz="2400" dirty="0" smtClean="0">
                <a:solidFill>
                  <a:schemeClr val="tx2"/>
                </a:solidFill>
              </a:rPr>
              <a:t> Singh </a:t>
            </a:r>
          </a:p>
          <a:p>
            <a:r>
              <a:rPr lang="en-US" sz="2400" dirty="0" smtClean="0">
                <a:solidFill>
                  <a:schemeClr val="tx2"/>
                </a:solidFill>
              </a:rPr>
              <a:t> CSE    2</a:t>
            </a:r>
            <a:r>
              <a:rPr lang="en-US" sz="2400" baseline="30000" dirty="0" smtClean="0">
                <a:solidFill>
                  <a:schemeClr val="tx2"/>
                </a:solidFill>
              </a:rPr>
              <a:t>nd</a:t>
            </a:r>
            <a:r>
              <a:rPr lang="en-US" sz="2400" dirty="0" smtClean="0">
                <a:solidFill>
                  <a:schemeClr val="tx2"/>
                </a:solidFill>
              </a:rPr>
              <a:t> year</a:t>
            </a:r>
          </a:p>
        </p:txBody>
      </p:sp>
      <p:sp>
        <p:nvSpPr>
          <p:cNvPr id="77" name="Rectangle 76"/>
          <p:cNvSpPr/>
          <p:nvPr/>
        </p:nvSpPr>
        <p:spPr>
          <a:xfrm>
            <a:off x="8639314" y="5263634"/>
            <a:ext cx="1829347" cy="830997"/>
          </a:xfrm>
          <a:prstGeom prst="rect">
            <a:avLst/>
          </a:prstGeom>
        </p:spPr>
        <p:txBody>
          <a:bodyPr wrap="none">
            <a:spAutoFit/>
          </a:bodyPr>
          <a:lstStyle/>
          <a:p>
            <a:r>
              <a:rPr lang="en-US" sz="2400" dirty="0" err="1" smtClean="0">
                <a:solidFill>
                  <a:schemeClr val="tx2"/>
                </a:solidFill>
              </a:rPr>
              <a:t>Diya</a:t>
            </a:r>
            <a:r>
              <a:rPr lang="en-US" sz="2400" dirty="0" smtClean="0">
                <a:solidFill>
                  <a:schemeClr val="tx2"/>
                </a:solidFill>
              </a:rPr>
              <a:t> </a:t>
            </a:r>
            <a:r>
              <a:rPr lang="en-US" sz="2400" dirty="0" err="1" smtClean="0">
                <a:solidFill>
                  <a:schemeClr val="tx2"/>
                </a:solidFill>
              </a:rPr>
              <a:t>Monga</a:t>
            </a:r>
            <a:endParaRPr lang="en-US" sz="2400" dirty="0" smtClean="0">
              <a:solidFill>
                <a:schemeClr val="tx2"/>
              </a:solidFill>
            </a:endParaRPr>
          </a:p>
          <a:p>
            <a:r>
              <a:rPr lang="en-US" sz="2400" dirty="0" smtClean="0">
                <a:solidFill>
                  <a:schemeClr val="tx2"/>
                </a:solidFill>
              </a:rPr>
              <a:t>IT   2</a:t>
            </a:r>
            <a:r>
              <a:rPr lang="en-US" sz="2400" baseline="30000" dirty="0" smtClean="0">
                <a:solidFill>
                  <a:schemeClr val="tx2"/>
                </a:solidFill>
              </a:rPr>
              <a:t>nd</a:t>
            </a:r>
            <a:r>
              <a:rPr lang="en-US" sz="2400" dirty="0" smtClean="0">
                <a:solidFill>
                  <a:schemeClr val="tx2"/>
                </a:solidFill>
              </a:rPr>
              <a:t> Year</a:t>
            </a:r>
            <a:endParaRPr lang="en-US" sz="2400" dirty="0">
              <a:solidFill>
                <a:schemeClr val="tx2"/>
              </a:solidFill>
            </a:endParaRPr>
          </a:p>
        </p:txBody>
      </p:sp>
      <p:sp>
        <p:nvSpPr>
          <p:cNvPr id="78" name="Rectangle 77"/>
          <p:cNvSpPr/>
          <p:nvPr/>
        </p:nvSpPr>
        <p:spPr>
          <a:xfrm>
            <a:off x="317501" y="869434"/>
            <a:ext cx="2641600" cy="830997"/>
          </a:xfrm>
          <a:prstGeom prst="rect">
            <a:avLst/>
          </a:prstGeom>
        </p:spPr>
        <p:txBody>
          <a:bodyPr wrap="square">
            <a:spAutoFit/>
          </a:bodyPr>
          <a:lstStyle/>
          <a:p>
            <a:r>
              <a:rPr lang="en-US" sz="2400" dirty="0" err="1" smtClean="0">
                <a:solidFill>
                  <a:schemeClr val="tx2"/>
                </a:solidFill>
              </a:rPr>
              <a:t>Ankit</a:t>
            </a:r>
            <a:r>
              <a:rPr lang="en-US" sz="2400" dirty="0" smtClean="0">
                <a:solidFill>
                  <a:schemeClr val="tx2"/>
                </a:solidFill>
              </a:rPr>
              <a:t> Kumar</a:t>
            </a:r>
          </a:p>
          <a:p>
            <a:r>
              <a:rPr lang="en-US" sz="2400" dirty="0" smtClean="0">
                <a:solidFill>
                  <a:schemeClr val="tx2"/>
                </a:solidFill>
              </a:rPr>
              <a:t>CSE    2</a:t>
            </a:r>
            <a:r>
              <a:rPr lang="en-US" sz="2400" baseline="30000" dirty="0" smtClean="0">
                <a:solidFill>
                  <a:schemeClr val="tx2"/>
                </a:solidFill>
              </a:rPr>
              <a:t>nd</a:t>
            </a:r>
            <a:r>
              <a:rPr lang="en-US" sz="2400" dirty="0" smtClean="0">
                <a:solidFill>
                  <a:schemeClr val="tx2"/>
                </a:solidFill>
              </a:rPr>
              <a:t> year</a:t>
            </a:r>
          </a:p>
        </p:txBody>
      </p:sp>
      <p:sp>
        <p:nvSpPr>
          <p:cNvPr id="79" name="Rectangle 78"/>
          <p:cNvSpPr/>
          <p:nvPr/>
        </p:nvSpPr>
        <p:spPr>
          <a:xfrm>
            <a:off x="241300" y="5328335"/>
            <a:ext cx="2387600" cy="830997"/>
          </a:xfrm>
          <a:prstGeom prst="rect">
            <a:avLst/>
          </a:prstGeom>
        </p:spPr>
        <p:txBody>
          <a:bodyPr wrap="square">
            <a:spAutoFit/>
          </a:bodyPr>
          <a:lstStyle/>
          <a:p>
            <a:r>
              <a:rPr lang="en-US" sz="2400" dirty="0" err="1" smtClean="0">
                <a:solidFill>
                  <a:schemeClr val="tx2"/>
                </a:solidFill>
              </a:rPr>
              <a:t>Vikas</a:t>
            </a:r>
            <a:endParaRPr lang="en-US" sz="2400" dirty="0" smtClean="0">
              <a:solidFill>
                <a:schemeClr val="tx2"/>
              </a:solidFill>
            </a:endParaRPr>
          </a:p>
          <a:p>
            <a:r>
              <a:rPr lang="en-US" sz="2400" dirty="0" smtClean="0">
                <a:solidFill>
                  <a:schemeClr val="tx2"/>
                </a:solidFill>
              </a:rPr>
              <a:t>CSE    2</a:t>
            </a:r>
            <a:r>
              <a:rPr lang="en-US" sz="2400" baseline="30000" dirty="0" smtClean="0">
                <a:solidFill>
                  <a:schemeClr val="tx2"/>
                </a:solidFill>
              </a:rPr>
              <a:t>nd</a:t>
            </a:r>
            <a:r>
              <a:rPr lang="en-US" sz="2400" dirty="0" smtClean="0">
                <a:solidFill>
                  <a:schemeClr val="tx2"/>
                </a:solidFill>
              </a:rPr>
              <a:t> year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6" name="Google Shape;1326;p44"/>
          <p:cNvSpPr txBox="1">
            <a:spLocks noGrp="1"/>
          </p:cNvSpPr>
          <p:nvPr>
            <p:ph type="body" idx="1"/>
          </p:nvPr>
        </p:nvSpPr>
        <p:spPr>
          <a:xfrm>
            <a:off x="960000" y="1177225"/>
            <a:ext cx="10272000" cy="4601200"/>
          </a:xfrm>
          <a:prstGeom prst="rect">
            <a:avLst/>
          </a:prstGeom>
        </p:spPr>
        <p:txBody>
          <a:bodyPr spcFirstLastPara="1" wrap="square" lIns="121900" tIns="121900" rIns="121900" bIns="121900" anchor="t" anchorCtr="0">
            <a:noAutofit/>
          </a:bodyPr>
          <a:lstStyle/>
          <a:p>
            <a:pPr marL="0" indent="0">
              <a:lnSpc>
                <a:spcPct val="200000"/>
              </a:lnSpc>
              <a:buSzPts val="1100"/>
              <a:buNone/>
            </a:pPr>
            <a:r>
              <a:rPr lang="en-IN" sz="2000" b="1" u="sng" dirty="0">
                <a:latin typeface="Candara" panose="020E0502030303020204" pitchFamily="34" charset="0"/>
                <a:cs typeface="Times New Roman" panose="02020603050405020304" pitchFamily="18" charset="0"/>
              </a:rPr>
              <a:t>Ministry/ Organization Name/ Student Innovation</a:t>
            </a:r>
            <a:r>
              <a:rPr lang="en-IN" sz="2000" b="1" dirty="0">
                <a:latin typeface="Candara" panose="020E0502030303020204" pitchFamily="34" charset="0"/>
                <a:cs typeface="Times New Roman" panose="02020603050405020304" pitchFamily="18" charset="0"/>
              </a:rPr>
              <a:t>: </a:t>
            </a:r>
            <a:r>
              <a:rPr lang="en-IN" sz="2000" dirty="0" smtClean="0">
                <a:latin typeface="Candara" panose="020E0502030303020204" pitchFamily="34" charset="0"/>
                <a:cs typeface="Times New Roman" panose="02020603050405020304" pitchFamily="18" charset="0"/>
              </a:rPr>
              <a:t> AYUSH</a:t>
            </a:r>
            <a:endParaRPr lang="en-IN" sz="2000" dirty="0">
              <a:latin typeface="Candara" panose="020E0502030303020204" pitchFamily="34" charset="0"/>
              <a:cs typeface="Times New Roman" panose="02020603050405020304" pitchFamily="18" charset="0"/>
            </a:endParaRPr>
          </a:p>
          <a:p>
            <a:pPr marL="0" indent="0">
              <a:lnSpc>
                <a:spcPct val="200000"/>
              </a:lnSpc>
              <a:buSzPts val="1100"/>
              <a:buNone/>
            </a:pPr>
            <a:r>
              <a:rPr lang="en-IN" sz="2000" b="1" u="sng" dirty="0">
                <a:latin typeface="Candara" panose="020E0502030303020204" pitchFamily="34" charset="0"/>
                <a:cs typeface="Times New Roman" panose="02020603050405020304" pitchFamily="18" charset="0"/>
              </a:rPr>
              <a:t>PS Code</a:t>
            </a:r>
            <a:r>
              <a:rPr lang="en-IN" sz="2000" b="1" dirty="0" smtClean="0">
                <a:latin typeface="Candara" panose="020E0502030303020204" pitchFamily="34" charset="0"/>
                <a:cs typeface="Times New Roman" panose="02020603050405020304" pitchFamily="18" charset="0"/>
              </a:rPr>
              <a:t>:</a:t>
            </a:r>
            <a:r>
              <a:rPr lang="en-IN" sz="2000" dirty="0" smtClean="0">
                <a:latin typeface="Candara" panose="020E0502030303020204" pitchFamily="34" charset="0"/>
                <a:cs typeface="Times New Roman" panose="02020603050405020304" pitchFamily="18" charset="0"/>
              </a:rPr>
              <a:t> 1343</a:t>
            </a:r>
            <a:endParaRPr lang="en-IN" sz="2000" dirty="0">
              <a:latin typeface="Candara" panose="020E0502030303020204" pitchFamily="34" charset="0"/>
              <a:cs typeface="Times New Roman" panose="02020603050405020304" pitchFamily="18" charset="0"/>
            </a:endParaRPr>
          </a:p>
          <a:p>
            <a:pPr marL="0" indent="0">
              <a:buSzPts val="1100"/>
              <a:buNone/>
            </a:pPr>
            <a:r>
              <a:rPr lang="en-IN" sz="2000" b="1" u="sng" dirty="0">
                <a:latin typeface="Candara" panose="020E0502030303020204" pitchFamily="34" charset="0"/>
                <a:cs typeface="Times New Roman" panose="02020603050405020304" pitchFamily="18" charset="0"/>
              </a:rPr>
              <a:t>Problem Statement </a:t>
            </a:r>
            <a:r>
              <a:rPr lang="en-IN" sz="2000" b="1" u="sng" dirty="0" smtClean="0">
                <a:latin typeface="Candara" panose="020E0502030303020204" pitchFamily="34" charset="0"/>
                <a:cs typeface="Times New Roman" panose="02020603050405020304" pitchFamily="18" charset="0"/>
              </a:rPr>
              <a:t>Title</a:t>
            </a:r>
            <a:r>
              <a:rPr lang="en-IN" sz="2000" dirty="0" smtClean="0">
                <a:latin typeface="Candara" panose="020E0502030303020204" pitchFamily="34" charset="0"/>
                <a:cs typeface="Times New Roman" panose="02020603050405020304" pitchFamily="18" charset="0"/>
              </a:rPr>
              <a:t>: </a:t>
            </a:r>
            <a:r>
              <a:rPr lang="en-US" sz="2000" dirty="0" smtClean="0">
                <a:latin typeface="Candara" panose="020E0502030303020204" pitchFamily="34" charset="0"/>
                <a:cs typeface="Times New Roman" panose="02020603050405020304" pitchFamily="18" charset="0"/>
              </a:rPr>
              <a:t>I</a:t>
            </a:r>
            <a:r>
              <a:rPr lang="en-US" sz="2000" dirty="0" smtClean="0">
                <a:latin typeface="Candara" panose="020E0502030303020204" pitchFamily="34" charset="0"/>
                <a:cs typeface="Times New Roman" panose="02020603050405020304" pitchFamily="18" charset="0"/>
              </a:rPr>
              <a:t>dentification </a:t>
            </a:r>
            <a:r>
              <a:rPr lang="en-US" sz="2000" dirty="0" smtClean="0">
                <a:latin typeface="Candara" panose="020E0502030303020204" pitchFamily="34" charset="0"/>
                <a:cs typeface="Times New Roman" panose="02020603050405020304" pitchFamily="18" charset="0"/>
              </a:rPr>
              <a:t>of Different Medicinal Plants/Raw materials through </a:t>
            </a:r>
            <a:r>
              <a:rPr lang="en-US" sz="2000" dirty="0" smtClean="0">
                <a:latin typeface="Candara" panose="020E0502030303020204" pitchFamily="34" charset="0"/>
                <a:cs typeface="Times New Roman" panose="02020603050405020304" pitchFamily="18" charset="0"/>
              </a:rPr>
              <a:t>                    			  Image </a:t>
            </a:r>
            <a:r>
              <a:rPr lang="en-US" sz="2000" dirty="0" smtClean="0">
                <a:latin typeface="Candara" panose="020E0502030303020204" pitchFamily="34" charset="0"/>
                <a:cs typeface="Times New Roman" panose="02020603050405020304" pitchFamily="18" charset="0"/>
              </a:rPr>
              <a:t>Processing Using Machine Learning Algorithms</a:t>
            </a:r>
            <a:endParaRPr lang="en-IN" sz="2000" dirty="0">
              <a:latin typeface="Candara" panose="020E0502030303020204" pitchFamily="34" charset="0"/>
              <a:cs typeface="Times New Roman" panose="02020603050405020304" pitchFamily="18" charset="0"/>
            </a:endParaRPr>
          </a:p>
          <a:p>
            <a:pPr marL="0" indent="0">
              <a:lnSpc>
                <a:spcPct val="200000"/>
              </a:lnSpc>
              <a:buSzPts val="1100"/>
              <a:buNone/>
            </a:pPr>
            <a:r>
              <a:rPr lang="en-IN" sz="2000" b="1" u="sng" dirty="0">
                <a:latin typeface="Candara" panose="020E0502030303020204" pitchFamily="34" charset="0"/>
                <a:cs typeface="Times New Roman" panose="02020603050405020304" pitchFamily="18" charset="0"/>
              </a:rPr>
              <a:t>Team </a:t>
            </a:r>
            <a:r>
              <a:rPr lang="en-IN" sz="2000" b="1" u="sng" dirty="0" smtClean="0">
                <a:latin typeface="Candara" panose="020E0502030303020204" pitchFamily="34" charset="0"/>
                <a:cs typeface="Times New Roman" panose="02020603050405020304" pitchFamily="18" charset="0"/>
              </a:rPr>
              <a:t>Name</a:t>
            </a:r>
            <a:r>
              <a:rPr lang="en-IN" sz="2000" b="1" dirty="0" smtClean="0">
                <a:latin typeface="Candara" panose="020E0502030303020204" pitchFamily="34" charset="0"/>
                <a:cs typeface="Times New Roman" panose="02020603050405020304" pitchFamily="18" charset="0"/>
              </a:rPr>
              <a:t>: </a:t>
            </a:r>
            <a:r>
              <a:rPr lang="en-IN" sz="2000" dirty="0" smtClean="0">
                <a:latin typeface="Candara" panose="020E0502030303020204" pitchFamily="34" charset="0"/>
                <a:cs typeface="Times New Roman" panose="02020603050405020304" pitchFamily="18" charset="0"/>
              </a:rPr>
              <a:t>Celestial </a:t>
            </a:r>
            <a:r>
              <a:rPr lang="en-IN" sz="2000" dirty="0" smtClean="0">
                <a:latin typeface="Candara" panose="020E0502030303020204" pitchFamily="34" charset="0"/>
                <a:cs typeface="Times New Roman" panose="02020603050405020304" pitchFamily="18" charset="0"/>
              </a:rPr>
              <a:t>Coders</a:t>
            </a:r>
            <a:endParaRPr lang="en-IN" sz="2000" dirty="0">
              <a:latin typeface="Candara" panose="020E0502030303020204" pitchFamily="34" charset="0"/>
              <a:cs typeface="Times New Roman" panose="02020603050405020304" pitchFamily="18" charset="0"/>
            </a:endParaRPr>
          </a:p>
          <a:p>
            <a:pPr marL="0" indent="0">
              <a:lnSpc>
                <a:spcPct val="200000"/>
              </a:lnSpc>
              <a:buSzPts val="1100"/>
              <a:buNone/>
            </a:pPr>
            <a:r>
              <a:rPr lang="en-IN" sz="2000" b="1" u="sng" dirty="0">
                <a:latin typeface="Candara" panose="020E0502030303020204" pitchFamily="34" charset="0"/>
                <a:cs typeface="Times New Roman" panose="02020603050405020304" pitchFamily="18" charset="0"/>
              </a:rPr>
              <a:t>Team Leader Name</a:t>
            </a:r>
            <a:r>
              <a:rPr lang="en-IN" sz="2000" b="1" dirty="0" smtClean="0">
                <a:latin typeface="Candara" panose="020E0502030303020204" pitchFamily="34" charset="0"/>
                <a:cs typeface="Times New Roman" panose="02020603050405020304" pitchFamily="18" charset="0"/>
              </a:rPr>
              <a:t>: </a:t>
            </a:r>
            <a:r>
              <a:rPr lang="en-IN" sz="2000" dirty="0" err="1" smtClean="0">
                <a:latin typeface="Candara" panose="020E0502030303020204" pitchFamily="34" charset="0"/>
                <a:cs typeface="Times New Roman" panose="02020603050405020304" pitchFamily="18" charset="0"/>
              </a:rPr>
              <a:t>Ankit</a:t>
            </a:r>
            <a:r>
              <a:rPr lang="en-IN" sz="2000" dirty="0" smtClean="0">
                <a:latin typeface="Candara" panose="020E0502030303020204" pitchFamily="34" charset="0"/>
                <a:cs typeface="Times New Roman" panose="02020603050405020304" pitchFamily="18" charset="0"/>
              </a:rPr>
              <a:t> Kumar</a:t>
            </a:r>
            <a:endParaRPr lang="en-IN" sz="2000" dirty="0">
              <a:latin typeface="Candara" panose="020E0502030303020204" pitchFamily="34" charset="0"/>
              <a:cs typeface="Times New Roman" panose="02020603050405020304" pitchFamily="18" charset="0"/>
            </a:endParaRPr>
          </a:p>
          <a:p>
            <a:pPr marL="0" indent="0">
              <a:lnSpc>
                <a:spcPct val="200000"/>
              </a:lnSpc>
              <a:buSzPts val="1100"/>
              <a:buNone/>
            </a:pPr>
            <a:r>
              <a:rPr lang="en-IN" sz="2000" b="1" u="sng" dirty="0" smtClean="0">
                <a:latin typeface="Candara" panose="020E0502030303020204" pitchFamily="34" charset="0"/>
                <a:cs typeface="Times New Roman" panose="02020603050405020304" pitchFamily="18" charset="0"/>
              </a:rPr>
              <a:t>Institute Code (AISHE)</a:t>
            </a:r>
            <a:r>
              <a:rPr lang="en-IN" sz="2000" b="1" dirty="0" smtClean="0">
                <a:latin typeface="Candara" panose="020E0502030303020204" pitchFamily="34" charset="0"/>
                <a:cs typeface="Times New Roman" panose="02020603050405020304" pitchFamily="18" charset="0"/>
              </a:rPr>
              <a:t>:</a:t>
            </a:r>
            <a:r>
              <a:rPr lang="en-IN" sz="2000" b="1" u="sng" dirty="0" smtClean="0">
                <a:latin typeface="Candara" panose="020E0502030303020204" pitchFamily="34" charset="0"/>
                <a:cs typeface="Times New Roman" panose="02020603050405020304" pitchFamily="18" charset="0"/>
              </a:rPr>
              <a:t> </a:t>
            </a:r>
            <a:r>
              <a:rPr lang="en-IN" sz="2000" dirty="0" smtClean="0">
                <a:latin typeface="Candara" panose="020E0502030303020204" pitchFamily="34" charset="0"/>
                <a:cs typeface="Times New Roman" panose="02020603050405020304" pitchFamily="18" charset="0"/>
              </a:rPr>
              <a:t>2546</a:t>
            </a:r>
            <a:endParaRPr lang="en-IN" sz="2000" dirty="0">
              <a:latin typeface="Candara" panose="020E0502030303020204" pitchFamily="34" charset="0"/>
              <a:cs typeface="Times New Roman" panose="02020603050405020304" pitchFamily="18" charset="0"/>
            </a:endParaRPr>
          </a:p>
          <a:p>
            <a:pPr marL="0" indent="0">
              <a:lnSpc>
                <a:spcPct val="200000"/>
              </a:lnSpc>
              <a:buSzPts val="1100"/>
              <a:buNone/>
            </a:pPr>
            <a:r>
              <a:rPr lang="en-IN" sz="2000" b="1" u="sng" dirty="0">
                <a:latin typeface="Candara" panose="020E0502030303020204" pitchFamily="34" charset="0"/>
                <a:cs typeface="Times New Roman" panose="02020603050405020304" pitchFamily="18" charset="0"/>
              </a:rPr>
              <a:t>Institute Name</a:t>
            </a:r>
            <a:r>
              <a:rPr lang="en-IN" sz="2000" b="1" dirty="0" smtClean="0">
                <a:latin typeface="Candara" panose="020E0502030303020204" pitchFamily="34" charset="0"/>
                <a:cs typeface="Times New Roman" panose="02020603050405020304" pitchFamily="18" charset="0"/>
              </a:rPr>
              <a:t>: </a:t>
            </a:r>
            <a:r>
              <a:rPr lang="en-IN" sz="2000" dirty="0" smtClean="0">
                <a:latin typeface="Candara" panose="020E0502030303020204" pitchFamily="34" charset="0"/>
                <a:cs typeface="Times New Roman" panose="02020603050405020304" pitchFamily="18" charset="0"/>
              </a:rPr>
              <a:t>Maharaja </a:t>
            </a:r>
            <a:r>
              <a:rPr lang="en-IN" sz="2000" dirty="0" err="1" smtClean="0">
                <a:latin typeface="Candara" panose="020E0502030303020204" pitchFamily="34" charset="0"/>
                <a:cs typeface="Times New Roman" panose="02020603050405020304" pitchFamily="18" charset="0"/>
              </a:rPr>
              <a:t>Surajmal</a:t>
            </a:r>
            <a:r>
              <a:rPr lang="en-IN" sz="2000" dirty="0" smtClean="0">
                <a:latin typeface="Candara" panose="020E0502030303020204" pitchFamily="34" charset="0"/>
                <a:cs typeface="Times New Roman" panose="02020603050405020304" pitchFamily="18" charset="0"/>
              </a:rPr>
              <a:t> Institute of Technology</a:t>
            </a:r>
            <a:endParaRPr lang="en-IN" sz="2000" dirty="0">
              <a:latin typeface="Candara" panose="020E0502030303020204" pitchFamily="34" charset="0"/>
              <a:cs typeface="Times New Roman" panose="02020603050405020304" pitchFamily="18" charset="0"/>
            </a:endParaRPr>
          </a:p>
          <a:p>
            <a:pPr marL="0" indent="0">
              <a:lnSpc>
                <a:spcPct val="200000"/>
              </a:lnSpc>
              <a:buSzPts val="1100"/>
              <a:buNone/>
            </a:pPr>
            <a:r>
              <a:rPr lang="en-IN" sz="2000" b="1" u="sng" dirty="0">
                <a:latin typeface="Candara" panose="020E0502030303020204" pitchFamily="34" charset="0"/>
                <a:cs typeface="Times New Roman" panose="02020603050405020304" pitchFamily="18" charset="0"/>
              </a:rPr>
              <a:t>Theme Name</a:t>
            </a:r>
            <a:r>
              <a:rPr lang="en-IN" sz="2000" b="1" dirty="0" smtClean="0">
                <a:latin typeface="Candara" panose="020E0502030303020204" pitchFamily="34" charset="0"/>
                <a:cs typeface="Times New Roman" panose="02020603050405020304" pitchFamily="18" charset="0"/>
              </a:rPr>
              <a:t>: </a:t>
            </a:r>
            <a:r>
              <a:rPr lang="en-IN" sz="2000" dirty="0" smtClean="0">
                <a:latin typeface="Candara" panose="020E0502030303020204" pitchFamily="34" charset="0"/>
                <a:cs typeface="Times New Roman" panose="02020603050405020304" pitchFamily="18" charset="0"/>
              </a:rPr>
              <a:t>Project Green  </a:t>
            </a:r>
            <a:endParaRPr sz="2000" dirty="0">
              <a:latin typeface="Candara" panose="020E0502030303020204" pitchFamily="34" charset="0"/>
              <a:cs typeface="Times New Roman" panose="02020603050405020304" pitchFamily="18" charset="0"/>
            </a:endParaRPr>
          </a:p>
          <a:p>
            <a:pPr marL="0" indent="0">
              <a:lnSpc>
                <a:spcPct val="200000"/>
              </a:lnSpc>
              <a:buNone/>
            </a:pPr>
            <a:endParaRPr sz="1867" dirty="0">
              <a:latin typeface="Bahnschrift" panose="020B0502040204020203" pitchFamily="34" charset="0"/>
            </a:endParaRPr>
          </a:p>
        </p:txBody>
      </p:sp>
      <p:cxnSp>
        <p:nvCxnSpPr>
          <p:cNvPr id="3" name="Straight Connector 2">
            <a:extLst>
              <a:ext uri="{FF2B5EF4-FFF2-40B4-BE49-F238E27FC236}">
                <a16:creationId xmlns="" xmlns:a16="http://schemas.microsoft.com/office/drawing/2014/main" id="{6949A897-C7C5-CB38-03A8-2A2B0CCC8067}"/>
              </a:ext>
            </a:extLst>
          </p:cNvPr>
          <p:cNvCxnSpPr/>
          <p:nvPr/>
        </p:nvCxnSpPr>
        <p:spPr>
          <a:xfrm>
            <a:off x="8586062" y="247973"/>
            <a:ext cx="3223647" cy="0"/>
          </a:xfrm>
          <a:prstGeom prst="line">
            <a:avLst/>
          </a:prstGeom>
          <a:ln/>
        </p:spPr>
        <p:style>
          <a:lnRef idx="2">
            <a:schemeClr val="dk1"/>
          </a:lnRef>
          <a:fillRef idx="0">
            <a:schemeClr val="dk1"/>
          </a:fillRef>
          <a:effectRef idx="1">
            <a:schemeClr val="dk1"/>
          </a:effectRef>
          <a:fontRef idx="minor">
            <a:schemeClr val="tx1"/>
          </a:fontRef>
        </p:style>
      </p:cxnSp>
      <p:cxnSp>
        <p:nvCxnSpPr>
          <p:cNvPr id="4" name="Straight Connector 3">
            <a:extLst>
              <a:ext uri="{FF2B5EF4-FFF2-40B4-BE49-F238E27FC236}">
                <a16:creationId xmlns="" xmlns:a16="http://schemas.microsoft.com/office/drawing/2014/main" id="{A78CFF5B-8A67-792B-53EA-3F7DA4EA664A}"/>
              </a:ext>
            </a:extLst>
          </p:cNvPr>
          <p:cNvCxnSpPr>
            <a:cxnSpLocks/>
          </p:cNvCxnSpPr>
          <p:nvPr/>
        </p:nvCxnSpPr>
        <p:spPr>
          <a:xfrm>
            <a:off x="11809708" y="247973"/>
            <a:ext cx="0" cy="2087104"/>
          </a:xfrm>
          <a:prstGeom prst="line">
            <a:avLst/>
          </a:prstGeom>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 xmlns:a16="http://schemas.microsoft.com/office/drawing/2014/main" id="{1F487EBE-0562-9715-96EF-A2A529C73B34}"/>
              </a:ext>
            </a:extLst>
          </p:cNvPr>
          <p:cNvCxnSpPr>
            <a:cxnSpLocks/>
          </p:cNvCxnSpPr>
          <p:nvPr/>
        </p:nvCxnSpPr>
        <p:spPr>
          <a:xfrm>
            <a:off x="475276" y="4129937"/>
            <a:ext cx="0" cy="2359688"/>
          </a:xfrm>
          <a:prstGeom prst="line">
            <a:avLst/>
          </a:prstGeom>
          <a:ln/>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 xmlns:a16="http://schemas.microsoft.com/office/drawing/2014/main" id="{E967C0A0-280B-2577-2DEF-E2F973D5ACB9}"/>
              </a:ext>
            </a:extLst>
          </p:cNvPr>
          <p:cNvCxnSpPr>
            <a:cxnSpLocks/>
          </p:cNvCxnSpPr>
          <p:nvPr/>
        </p:nvCxnSpPr>
        <p:spPr>
          <a:xfrm>
            <a:off x="485608" y="6475343"/>
            <a:ext cx="3192651" cy="0"/>
          </a:xfrm>
          <a:prstGeom prst="line">
            <a:avLst/>
          </a:prstGeom>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2"/>
        <p:cNvGrpSpPr/>
        <p:nvPr/>
      </p:nvGrpSpPr>
      <p:grpSpPr>
        <a:xfrm>
          <a:off x="0" y="0"/>
          <a:ext cx="0" cy="0"/>
          <a:chOff x="0" y="0"/>
          <a:chExt cx="0" cy="0"/>
        </a:xfrm>
      </p:grpSpPr>
      <p:sp>
        <p:nvSpPr>
          <p:cNvPr id="35" name="Rectangle: Rounded Corners 34">
            <a:extLst>
              <a:ext uri="{FF2B5EF4-FFF2-40B4-BE49-F238E27FC236}">
                <a16:creationId xmlns="" xmlns:a16="http://schemas.microsoft.com/office/drawing/2014/main" id="{7F7685DD-894F-4834-ACCD-E8475A30ECB3}"/>
              </a:ext>
            </a:extLst>
          </p:cNvPr>
          <p:cNvSpPr/>
          <p:nvPr/>
        </p:nvSpPr>
        <p:spPr>
          <a:xfrm>
            <a:off x="774916" y="2670683"/>
            <a:ext cx="1022889" cy="758317"/>
          </a:xfrm>
          <a:prstGeom prst="roundRect">
            <a:avLst/>
          </a:prstGeom>
          <a:solidFill>
            <a:srgbClr val="3F47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1867" kern="0">
              <a:solidFill>
                <a:srgbClr val="B09F8F"/>
              </a:solidFill>
              <a:latin typeface="Arial"/>
              <a:sym typeface="Arial"/>
            </a:endParaRPr>
          </a:p>
        </p:txBody>
      </p:sp>
      <p:sp>
        <p:nvSpPr>
          <p:cNvPr id="1337" name="Google Shape;1337;p45"/>
          <p:cNvSpPr txBox="1">
            <a:spLocks noGrp="1"/>
          </p:cNvSpPr>
          <p:nvPr>
            <p:ph type="title"/>
          </p:nvPr>
        </p:nvSpPr>
        <p:spPr>
          <a:xfrm>
            <a:off x="2009614" y="392797"/>
            <a:ext cx="8172771" cy="636800"/>
          </a:xfrm>
          <a:prstGeom prst="rect">
            <a:avLst/>
          </a:prstGeom>
        </p:spPr>
        <p:txBody>
          <a:bodyPr spcFirstLastPara="1" wrap="square" lIns="121900" tIns="121900" rIns="121900" bIns="121900" anchor="t" anchorCtr="0">
            <a:noAutofit/>
          </a:bodyPr>
          <a:lstStyle/>
          <a:p>
            <a:r>
              <a:rPr lang="en-US" sz="3300" dirty="0">
                <a:latin typeface="Candara" panose="020E0502030303020204" pitchFamily="34" charset="0"/>
              </a:rPr>
              <a:t>Patient Percentage That Use Medicinal Plants To Treat Diseases</a:t>
            </a:r>
            <a:r>
              <a:rPr lang="en-US" sz="3200" dirty="0">
                <a:solidFill>
                  <a:schemeClr val="accent4"/>
                </a:solidFill>
                <a:latin typeface="Consolas" panose="020B0609020204030204" pitchFamily="49" charset="0"/>
                <a:ea typeface="Calibri Light" panose="020F0302020204030204" pitchFamily="34" charset="0"/>
                <a:cs typeface="Calibri Light" panose="020F0302020204030204" pitchFamily="34" charset="0"/>
              </a:rPr>
              <a:t/>
            </a:r>
            <a:br>
              <a:rPr lang="en-US" sz="3200" dirty="0">
                <a:solidFill>
                  <a:schemeClr val="accent4"/>
                </a:solidFill>
                <a:latin typeface="Consolas" panose="020B0609020204030204" pitchFamily="49" charset="0"/>
                <a:ea typeface="Calibri Light" panose="020F0302020204030204" pitchFamily="34" charset="0"/>
                <a:cs typeface="Calibri Light" panose="020F0302020204030204" pitchFamily="34" charset="0"/>
              </a:rPr>
            </a:br>
            <a:endParaRPr sz="3200" dirty="0"/>
          </a:p>
        </p:txBody>
      </p:sp>
      <p:sp>
        <p:nvSpPr>
          <p:cNvPr id="1350" name="Google Shape;1350;p45"/>
          <p:cNvSpPr/>
          <p:nvPr/>
        </p:nvSpPr>
        <p:spPr>
          <a:xfrm rot="-7912814" flipH="1">
            <a:off x="-861277" y="18530"/>
            <a:ext cx="3091821" cy="1721089"/>
          </a:xfrm>
          <a:custGeom>
            <a:avLst/>
            <a:gdLst/>
            <a:ahLst/>
            <a:cxnLst/>
            <a:rect l="l" t="t" r="r" b="b"/>
            <a:pathLst>
              <a:path w="11278" h="6278" extrusionOk="0">
                <a:moveTo>
                  <a:pt x="8460" y="627"/>
                </a:moveTo>
                <a:lnTo>
                  <a:pt x="8460" y="627"/>
                </a:lnTo>
                <a:cubicBezTo>
                  <a:pt x="8373" y="689"/>
                  <a:pt x="8297" y="758"/>
                  <a:pt x="8216" y="834"/>
                </a:cubicBezTo>
                <a:cubicBezTo>
                  <a:pt x="8072" y="972"/>
                  <a:pt x="7939" y="1128"/>
                  <a:pt x="7815" y="1285"/>
                </a:cubicBezTo>
                <a:cubicBezTo>
                  <a:pt x="7557" y="1605"/>
                  <a:pt x="7326" y="1944"/>
                  <a:pt x="7045" y="2244"/>
                </a:cubicBezTo>
                <a:cubicBezTo>
                  <a:pt x="6969" y="2326"/>
                  <a:pt x="6887" y="2407"/>
                  <a:pt x="6805" y="2482"/>
                </a:cubicBezTo>
                <a:cubicBezTo>
                  <a:pt x="6718" y="2557"/>
                  <a:pt x="6623" y="2626"/>
                  <a:pt x="6536" y="2696"/>
                </a:cubicBezTo>
                <a:cubicBezTo>
                  <a:pt x="6511" y="2714"/>
                  <a:pt x="6492" y="2726"/>
                  <a:pt x="6473" y="2745"/>
                </a:cubicBezTo>
                <a:cubicBezTo>
                  <a:pt x="6110" y="3009"/>
                  <a:pt x="5740" y="3252"/>
                  <a:pt x="5327" y="3422"/>
                </a:cubicBezTo>
                <a:cubicBezTo>
                  <a:pt x="5396" y="3365"/>
                  <a:pt x="5465" y="3309"/>
                  <a:pt x="5533" y="3252"/>
                </a:cubicBezTo>
                <a:cubicBezTo>
                  <a:pt x="5653" y="3159"/>
                  <a:pt x="5772" y="3058"/>
                  <a:pt x="5891" y="2959"/>
                </a:cubicBezTo>
                <a:cubicBezTo>
                  <a:pt x="6122" y="2757"/>
                  <a:pt x="6354" y="2551"/>
                  <a:pt x="6580" y="2344"/>
                </a:cubicBezTo>
                <a:cubicBezTo>
                  <a:pt x="6805" y="2132"/>
                  <a:pt x="7025" y="1918"/>
                  <a:pt x="7245" y="1698"/>
                </a:cubicBezTo>
                <a:cubicBezTo>
                  <a:pt x="7451" y="1485"/>
                  <a:pt x="7658" y="1273"/>
                  <a:pt x="7878" y="1079"/>
                </a:cubicBezTo>
                <a:cubicBezTo>
                  <a:pt x="8003" y="966"/>
                  <a:pt x="8128" y="859"/>
                  <a:pt x="8260" y="758"/>
                </a:cubicBezTo>
                <a:cubicBezTo>
                  <a:pt x="8329" y="715"/>
                  <a:pt x="8391" y="671"/>
                  <a:pt x="8460" y="627"/>
                </a:cubicBezTo>
                <a:close/>
                <a:moveTo>
                  <a:pt x="9732" y="996"/>
                </a:moveTo>
                <a:lnTo>
                  <a:pt x="9732" y="996"/>
                </a:lnTo>
                <a:cubicBezTo>
                  <a:pt x="9376" y="1134"/>
                  <a:pt x="9038" y="1322"/>
                  <a:pt x="8711" y="1530"/>
                </a:cubicBezTo>
                <a:cubicBezTo>
                  <a:pt x="8323" y="1780"/>
                  <a:pt x="7947" y="2056"/>
                  <a:pt x="7571" y="2326"/>
                </a:cubicBezTo>
                <a:cubicBezTo>
                  <a:pt x="7213" y="2575"/>
                  <a:pt x="6856" y="2827"/>
                  <a:pt x="6467" y="3034"/>
                </a:cubicBezTo>
                <a:cubicBezTo>
                  <a:pt x="6128" y="3209"/>
                  <a:pt x="5766" y="3359"/>
                  <a:pt x="5390" y="3440"/>
                </a:cubicBezTo>
                <a:cubicBezTo>
                  <a:pt x="5521" y="3391"/>
                  <a:pt x="5646" y="3327"/>
                  <a:pt x="5766" y="3266"/>
                </a:cubicBezTo>
                <a:cubicBezTo>
                  <a:pt x="5966" y="3159"/>
                  <a:pt x="6154" y="3034"/>
                  <a:pt x="6342" y="2902"/>
                </a:cubicBezTo>
                <a:cubicBezTo>
                  <a:pt x="6718" y="2645"/>
                  <a:pt x="7069" y="2357"/>
                  <a:pt x="7445" y="2094"/>
                </a:cubicBezTo>
                <a:cubicBezTo>
                  <a:pt x="7803" y="1843"/>
                  <a:pt x="8179" y="1617"/>
                  <a:pt x="8579" y="1429"/>
                </a:cubicBezTo>
                <a:cubicBezTo>
                  <a:pt x="8949" y="1253"/>
                  <a:pt x="9331" y="1109"/>
                  <a:pt x="9732" y="996"/>
                </a:cubicBezTo>
                <a:close/>
                <a:moveTo>
                  <a:pt x="8240" y="703"/>
                </a:moveTo>
                <a:cubicBezTo>
                  <a:pt x="8128" y="778"/>
                  <a:pt x="8028" y="859"/>
                  <a:pt x="7927" y="946"/>
                </a:cubicBezTo>
                <a:cubicBezTo>
                  <a:pt x="7702" y="1140"/>
                  <a:pt x="7496" y="1354"/>
                  <a:pt x="7288" y="1568"/>
                </a:cubicBezTo>
                <a:cubicBezTo>
                  <a:pt x="6856" y="2011"/>
                  <a:pt x="6411" y="2438"/>
                  <a:pt x="5940" y="2846"/>
                </a:cubicBezTo>
                <a:cubicBezTo>
                  <a:pt x="5810" y="2965"/>
                  <a:pt x="5677" y="3078"/>
                  <a:pt x="5540" y="3184"/>
                </a:cubicBezTo>
                <a:cubicBezTo>
                  <a:pt x="5477" y="3240"/>
                  <a:pt x="5408" y="3297"/>
                  <a:pt x="5345" y="3353"/>
                </a:cubicBezTo>
                <a:cubicBezTo>
                  <a:pt x="5307" y="3379"/>
                  <a:pt x="5277" y="3410"/>
                  <a:pt x="5246" y="3434"/>
                </a:cubicBezTo>
                <a:lnTo>
                  <a:pt x="5232" y="3434"/>
                </a:lnTo>
                <a:cubicBezTo>
                  <a:pt x="5208" y="3448"/>
                  <a:pt x="5182" y="3454"/>
                  <a:pt x="5157" y="3460"/>
                </a:cubicBezTo>
                <a:cubicBezTo>
                  <a:pt x="5240" y="3403"/>
                  <a:pt x="5315" y="3335"/>
                  <a:pt x="5382" y="3266"/>
                </a:cubicBezTo>
                <a:cubicBezTo>
                  <a:pt x="5634" y="3015"/>
                  <a:pt x="5871" y="2757"/>
                  <a:pt x="6116" y="2500"/>
                </a:cubicBezTo>
                <a:cubicBezTo>
                  <a:pt x="6354" y="2244"/>
                  <a:pt x="6593" y="1981"/>
                  <a:pt x="6843" y="1736"/>
                </a:cubicBezTo>
                <a:cubicBezTo>
                  <a:pt x="7082" y="1504"/>
                  <a:pt x="7326" y="1285"/>
                  <a:pt x="7595" y="1091"/>
                </a:cubicBezTo>
                <a:cubicBezTo>
                  <a:pt x="7797" y="946"/>
                  <a:pt x="8015" y="815"/>
                  <a:pt x="8240" y="703"/>
                </a:cubicBezTo>
                <a:close/>
                <a:moveTo>
                  <a:pt x="5552" y="477"/>
                </a:moveTo>
                <a:lnTo>
                  <a:pt x="5552" y="477"/>
                </a:lnTo>
                <a:cubicBezTo>
                  <a:pt x="5503" y="533"/>
                  <a:pt x="5446" y="590"/>
                  <a:pt x="5390" y="645"/>
                </a:cubicBezTo>
                <a:cubicBezTo>
                  <a:pt x="5270" y="770"/>
                  <a:pt x="5157" y="891"/>
                  <a:pt x="5038" y="1009"/>
                </a:cubicBezTo>
                <a:cubicBezTo>
                  <a:pt x="4806" y="1253"/>
                  <a:pt x="4575" y="1498"/>
                  <a:pt x="4343" y="1736"/>
                </a:cubicBezTo>
                <a:cubicBezTo>
                  <a:pt x="4111" y="1981"/>
                  <a:pt x="3878" y="2225"/>
                  <a:pt x="3641" y="2463"/>
                </a:cubicBezTo>
                <a:cubicBezTo>
                  <a:pt x="3409" y="2696"/>
                  <a:pt x="3171" y="2921"/>
                  <a:pt x="2889" y="3096"/>
                </a:cubicBezTo>
                <a:cubicBezTo>
                  <a:pt x="2675" y="3234"/>
                  <a:pt x="2431" y="3347"/>
                  <a:pt x="2231" y="3503"/>
                </a:cubicBezTo>
                <a:cubicBezTo>
                  <a:pt x="2368" y="3353"/>
                  <a:pt x="2481" y="3184"/>
                  <a:pt x="2607" y="3021"/>
                </a:cubicBezTo>
                <a:cubicBezTo>
                  <a:pt x="2720" y="2876"/>
                  <a:pt x="2845" y="2745"/>
                  <a:pt x="2989" y="2632"/>
                </a:cubicBezTo>
                <a:cubicBezTo>
                  <a:pt x="3134" y="2520"/>
                  <a:pt x="3290" y="2425"/>
                  <a:pt x="3447" y="2332"/>
                </a:cubicBezTo>
                <a:cubicBezTo>
                  <a:pt x="3753" y="2144"/>
                  <a:pt x="4066" y="1956"/>
                  <a:pt x="4305" y="1673"/>
                </a:cubicBezTo>
                <a:cubicBezTo>
                  <a:pt x="4424" y="1530"/>
                  <a:pt x="4525" y="1372"/>
                  <a:pt x="4638" y="1222"/>
                </a:cubicBezTo>
                <a:cubicBezTo>
                  <a:pt x="4751" y="1071"/>
                  <a:pt x="4876" y="946"/>
                  <a:pt x="5026" y="834"/>
                </a:cubicBezTo>
                <a:cubicBezTo>
                  <a:pt x="5194" y="709"/>
                  <a:pt x="5382" y="596"/>
                  <a:pt x="5552" y="477"/>
                </a:cubicBezTo>
                <a:close/>
                <a:moveTo>
                  <a:pt x="10835" y="784"/>
                </a:moveTo>
                <a:cubicBezTo>
                  <a:pt x="10566" y="883"/>
                  <a:pt x="10309" y="1022"/>
                  <a:pt x="10071" y="1160"/>
                </a:cubicBezTo>
                <a:cubicBezTo>
                  <a:pt x="9738" y="1354"/>
                  <a:pt x="9426" y="1574"/>
                  <a:pt x="9119" y="1799"/>
                </a:cubicBezTo>
                <a:cubicBezTo>
                  <a:pt x="8498" y="2244"/>
                  <a:pt x="7878" y="2714"/>
                  <a:pt x="7169" y="3021"/>
                </a:cubicBezTo>
                <a:cubicBezTo>
                  <a:pt x="6580" y="3278"/>
                  <a:pt x="5946" y="3422"/>
                  <a:pt x="5307" y="3509"/>
                </a:cubicBezTo>
                <a:lnTo>
                  <a:pt x="5277" y="3509"/>
                </a:lnTo>
                <a:cubicBezTo>
                  <a:pt x="5264" y="3503"/>
                  <a:pt x="5246" y="3503"/>
                  <a:pt x="5232" y="3503"/>
                </a:cubicBezTo>
                <a:lnTo>
                  <a:pt x="5240" y="3497"/>
                </a:lnTo>
                <a:cubicBezTo>
                  <a:pt x="5408" y="3472"/>
                  <a:pt x="5578" y="3428"/>
                  <a:pt x="5734" y="3373"/>
                </a:cubicBezTo>
                <a:cubicBezTo>
                  <a:pt x="5934" y="3309"/>
                  <a:pt x="6122" y="3234"/>
                  <a:pt x="6310" y="3139"/>
                </a:cubicBezTo>
                <a:cubicBezTo>
                  <a:pt x="6693" y="2959"/>
                  <a:pt x="7057" y="2726"/>
                  <a:pt x="7407" y="2488"/>
                </a:cubicBezTo>
                <a:cubicBezTo>
                  <a:pt x="7789" y="2219"/>
                  <a:pt x="8165" y="1944"/>
                  <a:pt x="8549" y="1686"/>
                </a:cubicBezTo>
                <a:cubicBezTo>
                  <a:pt x="8905" y="1447"/>
                  <a:pt x="9275" y="1235"/>
                  <a:pt x="9663" y="1065"/>
                </a:cubicBezTo>
                <a:cubicBezTo>
                  <a:pt x="10039" y="915"/>
                  <a:pt x="10435" y="808"/>
                  <a:pt x="10835" y="784"/>
                </a:cubicBezTo>
                <a:close/>
                <a:moveTo>
                  <a:pt x="10522" y="996"/>
                </a:moveTo>
                <a:lnTo>
                  <a:pt x="10522" y="996"/>
                </a:lnTo>
                <a:cubicBezTo>
                  <a:pt x="10259" y="1160"/>
                  <a:pt x="10015" y="1354"/>
                  <a:pt x="9782" y="1560"/>
                </a:cubicBezTo>
                <a:cubicBezTo>
                  <a:pt x="9426" y="1874"/>
                  <a:pt x="9099" y="2213"/>
                  <a:pt x="8729" y="2508"/>
                </a:cubicBezTo>
                <a:cubicBezTo>
                  <a:pt x="8404" y="2777"/>
                  <a:pt x="8040" y="3009"/>
                  <a:pt x="7652" y="3177"/>
                </a:cubicBezTo>
                <a:cubicBezTo>
                  <a:pt x="7282" y="3335"/>
                  <a:pt x="6894" y="3448"/>
                  <a:pt x="6492" y="3503"/>
                </a:cubicBezTo>
                <a:cubicBezTo>
                  <a:pt x="6286" y="3532"/>
                  <a:pt x="6079" y="3548"/>
                  <a:pt x="5872" y="3548"/>
                </a:cubicBezTo>
                <a:cubicBezTo>
                  <a:pt x="5765" y="3548"/>
                  <a:pt x="5659" y="3544"/>
                  <a:pt x="5552" y="3535"/>
                </a:cubicBezTo>
                <a:cubicBezTo>
                  <a:pt x="6004" y="3460"/>
                  <a:pt x="6455" y="3353"/>
                  <a:pt x="6894" y="3197"/>
                </a:cubicBezTo>
                <a:cubicBezTo>
                  <a:pt x="7615" y="2933"/>
                  <a:pt x="8254" y="2500"/>
                  <a:pt x="8880" y="2049"/>
                </a:cubicBezTo>
                <a:cubicBezTo>
                  <a:pt x="9406" y="1673"/>
                  <a:pt x="9933" y="1279"/>
                  <a:pt x="10522" y="996"/>
                </a:cubicBezTo>
                <a:close/>
                <a:moveTo>
                  <a:pt x="7589" y="802"/>
                </a:moveTo>
                <a:cubicBezTo>
                  <a:pt x="7413" y="903"/>
                  <a:pt x="7245" y="1028"/>
                  <a:pt x="7088" y="1166"/>
                </a:cubicBezTo>
                <a:cubicBezTo>
                  <a:pt x="6819" y="1398"/>
                  <a:pt x="6580" y="1667"/>
                  <a:pt x="6348" y="1944"/>
                </a:cubicBezTo>
                <a:cubicBezTo>
                  <a:pt x="6122" y="2219"/>
                  <a:pt x="5903" y="2500"/>
                  <a:pt x="5665" y="2763"/>
                </a:cubicBezTo>
                <a:cubicBezTo>
                  <a:pt x="5546" y="2896"/>
                  <a:pt x="5420" y="3027"/>
                  <a:pt x="5295" y="3147"/>
                </a:cubicBezTo>
                <a:cubicBezTo>
                  <a:pt x="5164" y="3266"/>
                  <a:pt x="5026" y="3379"/>
                  <a:pt x="4882" y="3485"/>
                </a:cubicBezTo>
                <a:cubicBezTo>
                  <a:pt x="4850" y="3509"/>
                  <a:pt x="4812" y="3535"/>
                  <a:pt x="4781" y="3553"/>
                </a:cubicBezTo>
                <a:lnTo>
                  <a:pt x="4731" y="3553"/>
                </a:lnTo>
                <a:cubicBezTo>
                  <a:pt x="4957" y="3397"/>
                  <a:pt x="5151" y="3203"/>
                  <a:pt x="5333" y="2996"/>
                </a:cubicBezTo>
                <a:cubicBezTo>
                  <a:pt x="5558" y="2733"/>
                  <a:pt x="5766" y="2444"/>
                  <a:pt x="5978" y="2162"/>
                </a:cubicBezTo>
                <a:cubicBezTo>
                  <a:pt x="6186" y="1886"/>
                  <a:pt x="6405" y="1611"/>
                  <a:pt x="6661" y="1372"/>
                </a:cubicBezTo>
                <a:cubicBezTo>
                  <a:pt x="6918" y="1134"/>
                  <a:pt x="7225" y="952"/>
                  <a:pt x="7551" y="815"/>
                </a:cubicBezTo>
                <a:cubicBezTo>
                  <a:pt x="7563" y="808"/>
                  <a:pt x="7577" y="808"/>
                  <a:pt x="7589" y="802"/>
                </a:cubicBezTo>
                <a:close/>
                <a:moveTo>
                  <a:pt x="8485" y="539"/>
                </a:moveTo>
                <a:cubicBezTo>
                  <a:pt x="8473" y="545"/>
                  <a:pt x="8466" y="545"/>
                  <a:pt x="8460" y="552"/>
                </a:cubicBezTo>
                <a:cubicBezTo>
                  <a:pt x="8428" y="570"/>
                  <a:pt x="8398" y="590"/>
                  <a:pt x="8367" y="614"/>
                </a:cubicBezTo>
                <a:cubicBezTo>
                  <a:pt x="8278" y="652"/>
                  <a:pt x="8197" y="689"/>
                  <a:pt x="8115" y="733"/>
                </a:cubicBezTo>
                <a:cubicBezTo>
                  <a:pt x="7971" y="808"/>
                  <a:pt x="7834" y="891"/>
                  <a:pt x="7702" y="984"/>
                </a:cubicBezTo>
                <a:cubicBezTo>
                  <a:pt x="7433" y="1166"/>
                  <a:pt x="7175" y="1372"/>
                  <a:pt x="6938" y="1592"/>
                </a:cubicBezTo>
                <a:cubicBezTo>
                  <a:pt x="6687" y="1831"/>
                  <a:pt x="6449" y="2080"/>
                  <a:pt x="6210" y="2332"/>
                </a:cubicBezTo>
                <a:cubicBezTo>
                  <a:pt x="5972" y="2589"/>
                  <a:pt x="5734" y="2846"/>
                  <a:pt x="5489" y="3096"/>
                </a:cubicBezTo>
                <a:cubicBezTo>
                  <a:pt x="5390" y="3203"/>
                  <a:pt x="5283" y="3309"/>
                  <a:pt x="5164" y="3397"/>
                </a:cubicBezTo>
                <a:cubicBezTo>
                  <a:pt x="5064" y="3478"/>
                  <a:pt x="4951" y="3541"/>
                  <a:pt x="4818" y="3553"/>
                </a:cubicBezTo>
                <a:lnTo>
                  <a:pt x="4812" y="3553"/>
                </a:lnTo>
                <a:cubicBezTo>
                  <a:pt x="4951" y="3466"/>
                  <a:pt x="5082" y="3373"/>
                  <a:pt x="5208" y="3266"/>
                </a:cubicBezTo>
                <a:cubicBezTo>
                  <a:pt x="5339" y="3153"/>
                  <a:pt x="5465" y="3034"/>
                  <a:pt x="5584" y="2908"/>
                </a:cubicBezTo>
                <a:cubicBezTo>
                  <a:pt x="5822" y="2645"/>
                  <a:pt x="6047" y="2369"/>
                  <a:pt x="6273" y="2094"/>
                </a:cubicBezTo>
                <a:cubicBezTo>
                  <a:pt x="6499" y="1823"/>
                  <a:pt x="6730" y="1548"/>
                  <a:pt x="6993" y="1310"/>
                </a:cubicBezTo>
                <a:cubicBezTo>
                  <a:pt x="7219" y="1097"/>
                  <a:pt x="7470" y="909"/>
                  <a:pt x="7751" y="764"/>
                </a:cubicBezTo>
                <a:cubicBezTo>
                  <a:pt x="7827" y="727"/>
                  <a:pt x="7902" y="695"/>
                  <a:pt x="7985" y="665"/>
                </a:cubicBezTo>
                <a:cubicBezTo>
                  <a:pt x="8128" y="620"/>
                  <a:pt x="8272" y="582"/>
                  <a:pt x="8416" y="545"/>
                </a:cubicBezTo>
                <a:cubicBezTo>
                  <a:pt x="8442" y="545"/>
                  <a:pt x="8460" y="539"/>
                  <a:pt x="8485" y="539"/>
                </a:cubicBezTo>
                <a:close/>
                <a:moveTo>
                  <a:pt x="4700" y="3573"/>
                </a:moveTo>
                <a:lnTo>
                  <a:pt x="4700" y="3579"/>
                </a:lnTo>
                <a:cubicBezTo>
                  <a:pt x="4694" y="3585"/>
                  <a:pt x="4694" y="3585"/>
                  <a:pt x="4687" y="3585"/>
                </a:cubicBezTo>
                <a:lnTo>
                  <a:pt x="4700" y="3573"/>
                </a:lnTo>
                <a:close/>
                <a:moveTo>
                  <a:pt x="10785" y="901"/>
                </a:moveTo>
                <a:cubicBezTo>
                  <a:pt x="10524" y="1083"/>
                  <a:pt x="10295" y="1312"/>
                  <a:pt x="10083" y="1554"/>
                </a:cubicBezTo>
                <a:cubicBezTo>
                  <a:pt x="9776" y="1892"/>
                  <a:pt x="9507" y="2268"/>
                  <a:pt x="9200" y="2601"/>
                </a:cubicBezTo>
                <a:cubicBezTo>
                  <a:pt x="8893" y="2939"/>
                  <a:pt x="8555" y="3240"/>
                  <a:pt x="8135" y="3422"/>
                </a:cubicBezTo>
                <a:cubicBezTo>
                  <a:pt x="7721" y="3604"/>
                  <a:pt x="7263" y="3673"/>
                  <a:pt x="6811" y="3679"/>
                </a:cubicBezTo>
                <a:cubicBezTo>
                  <a:pt x="6398" y="3679"/>
                  <a:pt x="5992" y="3622"/>
                  <a:pt x="5578" y="3561"/>
                </a:cubicBezTo>
                <a:lnTo>
                  <a:pt x="5578" y="3561"/>
                </a:lnTo>
                <a:cubicBezTo>
                  <a:pt x="5677" y="3568"/>
                  <a:pt x="5776" y="3571"/>
                  <a:pt x="5875" y="3571"/>
                </a:cubicBezTo>
                <a:cubicBezTo>
                  <a:pt x="6029" y="3571"/>
                  <a:pt x="6183" y="3563"/>
                  <a:pt x="6336" y="3547"/>
                </a:cubicBezTo>
                <a:cubicBezTo>
                  <a:pt x="6736" y="3509"/>
                  <a:pt x="7126" y="3416"/>
                  <a:pt x="7502" y="3272"/>
                </a:cubicBezTo>
                <a:cubicBezTo>
                  <a:pt x="7890" y="3127"/>
                  <a:pt x="8254" y="2921"/>
                  <a:pt x="8579" y="2670"/>
                </a:cubicBezTo>
                <a:cubicBezTo>
                  <a:pt x="8962" y="2387"/>
                  <a:pt x="9301" y="2056"/>
                  <a:pt x="9651" y="1736"/>
                </a:cubicBezTo>
                <a:cubicBezTo>
                  <a:pt x="9996" y="1423"/>
                  <a:pt x="10360" y="1122"/>
                  <a:pt x="10779" y="903"/>
                </a:cubicBezTo>
                <a:cubicBezTo>
                  <a:pt x="10781" y="903"/>
                  <a:pt x="10783" y="902"/>
                  <a:pt x="10785" y="901"/>
                </a:cubicBezTo>
                <a:close/>
                <a:moveTo>
                  <a:pt x="5671" y="420"/>
                </a:moveTo>
                <a:cubicBezTo>
                  <a:pt x="5653" y="445"/>
                  <a:pt x="5628" y="477"/>
                  <a:pt x="5602" y="501"/>
                </a:cubicBezTo>
                <a:cubicBezTo>
                  <a:pt x="5477" y="652"/>
                  <a:pt x="5352" y="808"/>
                  <a:pt x="5226" y="958"/>
                </a:cubicBezTo>
                <a:cubicBezTo>
                  <a:pt x="4969" y="1253"/>
                  <a:pt x="4719" y="1548"/>
                  <a:pt x="4456" y="1837"/>
                </a:cubicBezTo>
                <a:cubicBezTo>
                  <a:pt x="4193" y="2124"/>
                  <a:pt x="3923" y="2407"/>
                  <a:pt x="3647" y="2676"/>
                </a:cubicBezTo>
                <a:cubicBezTo>
                  <a:pt x="3409" y="2908"/>
                  <a:pt x="3152" y="3127"/>
                  <a:pt x="2876" y="3315"/>
                </a:cubicBezTo>
                <a:cubicBezTo>
                  <a:pt x="2625" y="3485"/>
                  <a:pt x="2356" y="3616"/>
                  <a:pt x="2067" y="3691"/>
                </a:cubicBezTo>
                <a:cubicBezTo>
                  <a:pt x="2275" y="3460"/>
                  <a:pt x="2556" y="3327"/>
                  <a:pt x="2819" y="3171"/>
                </a:cubicBezTo>
                <a:cubicBezTo>
                  <a:pt x="3102" y="3009"/>
                  <a:pt x="3346" y="2795"/>
                  <a:pt x="3577" y="2569"/>
                </a:cubicBezTo>
                <a:cubicBezTo>
                  <a:pt x="3817" y="2338"/>
                  <a:pt x="4048" y="2094"/>
                  <a:pt x="4280" y="1855"/>
                </a:cubicBezTo>
                <a:cubicBezTo>
                  <a:pt x="4512" y="1611"/>
                  <a:pt x="4743" y="1372"/>
                  <a:pt x="4982" y="1134"/>
                </a:cubicBezTo>
                <a:cubicBezTo>
                  <a:pt x="5113" y="996"/>
                  <a:pt x="5246" y="865"/>
                  <a:pt x="5376" y="727"/>
                </a:cubicBezTo>
                <a:cubicBezTo>
                  <a:pt x="5440" y="658"/>
                  <a:pt x="5503" y="590"/>
                  <a:pt x="5570" y="527"/>
                </a:cubicBezTo>
                <a:cubicBezTo>
                  <a:pt x="5602" y="489"/>
                  <a:pt x="5640" y="451"/>
                  <a:pt x="5671" y="420"/>
                </a:cubicBezTo>
                <a:close/>
                <a:moveTo>
                  <a:pt x="2026" y="3697"/>
                </a:moveTo>
                <a:cubicBezTo>
                  <a:pt x="2024" y="3699"/>
                  <a:pt x="2024" y="3701"/>
                  <a:pt x="2024" y="3703"/>
                </a:cubicBezTo>
                <a:lnTo>
                  <a:pt x="2018" y="3703"/>
                </a:lnTo>
                <a:cubicBezTo>
                  <a:pt x="2018" y="3703"/>
                  <a:pt x="2012" y="3711"/>
                  <a:pt x="2006" y="3711"/>
                </a:cubicBezTo>
                <a:cubicBezTo>
                  <a:pt x="2014" y="3706"/>
                  <a:pt x="2019" y="3701"/>
                  <a:pt x="2026" y="3697"/>
                </a:cubicBezTo>
                <a:close/>
                <a:moveTo>
                  <a:pt x="5521" y="695"/>
                </a:moveTo>
                <a:lnTo>
                  <a:pt x="5521" y="695"/>
                </a:lnTo>
                <a:cubicBezTo>
                  <a:pt x="5458" y="790"/>
                  <a:pt x="5396" y="877"/>
                  <a:pt x="5339" y="972"/>
                </a:cubicBezTo>
                <a:cubicBezTo>
                  <a:pt x="5127" y="1297"/>
                  <a:pt x="4919" y="1623"/>
                  <a:pt x="4687" y="1936"/>
                </a:cubicBezTo>
                <a:cubicBezTo>
                  <a:pt x="4462" y="2256"/>
                  <a:pt x="4211" y="2563"/>
                  <a:pt x="3935" y="2839"/>
                </a:cubicBezTo>
                <a:cubicBezTo>
                  <a:pt x="3666" y="3096"/>
                  <a:pt x="3365" y="3327"/>
                  <a:pt x="3033" y="3491"/>
                </a:cubicBezTo>
                <a:cubicBezTo>
                  <a:pt x="2807" y="3598"/>
                  <a:pt x="2570" y="3679"/>
                  <a:pt x="2318" y="3723"/>
                </a:cubicBezTo>
                <a:cubicBezTo>
                  <a:pt x="2224" y="3729"/>
                  <a:pt x="2130" y="3735"/>
                  <a:pt x="2036" y="3735"/>
                </a:cubicBezTo>
                <a:cubicBezTo>
                  <a:pt x="2299" y="3679"/>
                  <a:pt x="2550" y="3573"/>
                  <a:pt x="2776" y="3434"/>
                </a:cubicBezTo>
                <a:cubicBezTo>
                  <a:pt x="3065" y="3260"/>
                  <a:pt x="3328" y="3046"/>
                  <a:pt x="3571" y="2814"/>
                </a:cubicBezTo>
                <a:cubicBezTo>
                  <a:pt x="3854" y="2557"/>
                  <a:pt x="4123" y="2282"/>
                  <a:pt x="4381" y="1999"/>
                </a:cubicBezTo>
                <a:cubicBezTo>
                  <a:pt x="4656" y="1710"/>
                  <a:pt x="4913" y="1410"/>
                  <a:pt x="5176" y="1109"/>
                </a:cubicBezTo>
                <a:cubicBezTo>
                  <a:pt x="5289" y="972"/>
                  <a:pt x="5402" y="834"/>
                  <a:pt x="5521" y="695"/>
                </a:cubicBezTo>
                <a:close/>
                <a:moveTo>
                  <a:pt x="4526" y="4173"/>
                </a:moveTo>
                <a:cubicBezTo>
                  <a:pt x="4755" y="4173"/>
                  <a:pt x="4988" y="4187"/>
                  <a:pt x="5220" y="4224"/>
                </a:cubicBezTo>
                <a:cubicBezTo>
                  <a:pt x="5477" y="4261"/>
                  <a:pt x="5734" y="4325"/>
                  <a:pt x="5978" y="4406"/>
                </a:cubicBezTo>
                <a:cubicBezTo>
                  <a:pt x="6492" y="4576"/>
                  <a:pt x="6975" y="4820"/>
                  <a:pt x="7433" y="5102"/>
                </a:cubicBezTo>
                <a:cubicBezTo>
                  <a:pt x="7557" y="5177"/>
                  <a:pt x="7676" y="5253"/>
                  <a:pt x="7797" y="5334"/>
                </a:cubicBezTo>
                <a:cubicBezTo>
                  <a:pt x="7664" y="5259"/>
                  <a:pt x="7526" y="5190"/>
                  <a:pt x="7389" y="5126"/>
                </a:cubicBezTo>
                <a:cubicBezTo>
                  <a:pt x="6987" y="4938"/>
                  <a:pt x="6574" y="4782"/>
                  <a:pt x="6148" y="4663"/>
                </a:cubicBezTo>
                <a:cubicBezTo>
                  <a:pt x="5715" y="4538"/>
                  <a:pt x="5277" y="4456"/>
                  <a:pt x="4832" y="4400"/>
                </a:cubicBezTo>
                <a:cubicBezTo>
                  <a:pt x="4387" y="4343"/>
                  <a:pt x="3941" y="4305"/>
                  <a:pt x="3490" y="4267"/>
                </a:cubicBezTo>
                <a:cubicBezTo>
                  <a:pt x="3308" y="4255"/>
                  <a:pt x="3126" y="4237"/>
                  <a:pt x="2946" y="4218"/>
                </a:cubicBezTo>
                <a:lnTo>
                  <a:pt x="2958" y="4218"/>
                </a:lnTo>
                <a:cubicBezTo>
                  <a:pt x="3010" y="4219"/>
                  <a:pt x="3061" y="4220"/>
                  <a:pt x="3113" y="4220"/>
                </a:cubicBezTo>
                <a:cubicBezTo>
                  <a:pt x="3543" y="4220"/>
                  <a:pt x="3968" y="4180"/>
                  <a:pt x="4399" y="4174"/>
                </a:cubicBezTo>
                <a:cubicBezTo>
                  <a:pt x="4441" y="4173"/>
                  <a:pt x="4484" y="4173"/>
                  <a:pt x="4526" y="4173"/>
                </a:cubicBezTo>
                <a:close/>
                <a:moveTo>
                  <a:pt x="2237" y="4200"/>
                </a:moveTo>
                <a:cubicBezTo>
                  <a:pt x="2369" y="4219"/>
                  <a:pt x="2497" y="4232"/>
                  <a:pt x="2629" y="4232"/>
                </a:cubicBezTo>
                <a:cubicBezTo>
                  <a:pt x="2659" y="4232"/>
                  <a:pt x="2689" y="4231"/>
                  <a:pt x="2720" y="4230"/>
                </a:cubicBezTo>
                <a:cubicBezTo>
                  <a:pt x="2920" y="4249"/>
                  <a:pt x="3114" y="4267"/>
                  <a:pt x="3308" y="4287"/>
                </a:cubicBezTo>
                <a:cubicBezTo>
                  <a:pt x="3753" y="4325"/>
                  <a:pt x="4205" y="4362"/>
                  <a:pt x="4644" y="4418"/>
                </a:cubicBezTo>
                <a:cubicBezTo>
                  <a:pt x="5089" y="4475"/>
                  <a:pt x="5527" y="4550"/>
                  <a:pt x="5960" y="4663"/>
                </a:cubicBezTo>
                <a:cubicBezTo>
                  <a:pt x="6386" y="4776"/>
                  <a:pt x="6805" y="4926"/>
                  <a:pt x="7207" y="5108"/>
                </a:cubicBezTo>
                <a:cubicBezTo>
                  <a:pt x="7464" y="5227"/>
                  <a:pt x="7721" y="5358"/>
                  <a:pt x="7965" y="5502"/>
                </a:cubicBezTo>
                <a:cubicBezTo>
                  <a:pt x="7846" y="5441"/>
                  <a:pt x="7727" y="5390"/>
                  <a:pt x="7601" y="5340"/>
                </a:cubicBezTo>
                <a:cubicBezTo>
                  <a:pt x="7150" y="5164"/>
                  <a:pt x="6681" y="5045"/>
                  <a:pt x="6204" y="4958"/>
                </a:cubicBezTo>
                <a:cubicBezTo>
                  <a:pt x="5703" y="4863"/>
                  <a:pt x="5194" y="4807"/>
                  <a:pt x="4687" y="4738"/>
                </a:cubicBezTo>
                <a:cubicBezTo>
                  <a:pt x="4199" y="4675"/>
                  <a:pt x="3710" y="4606"/>
                  <a:pt x="3227" y="4493"/>
                </a:cubicBezTo>
                <a:cubicBezTo>
                  <a:pt x="2889" y="4418"/>
                  <a:pt x="2556" y="4325"/>
                  <a:pt x="2237" y="4200"/>
                </a:cubicBezTo>
                <a:close/>
                <a:moveTo>
                  <a:pt x="2156" y="4325"/>
                </a:moveTo>
                <a:cubicBezTo>
                  <a:pt x="2324" y="4412"/>
                  <a:pt x="2506" y="4501"/>
                  <a:pt x="2688" y="4568"/>
                </a:cubicBezTo>
                <a:cubicBezTo>
                  <a:pt x="3177" y="4770"/>
                  <a:pt x="3698" y="4889"/>
                  <a:pt x="4224" y="4964"/>
                </a:cubicBezTo>
                <a:cubicBezTo>
                  <a:pt x="4757" y="5039"/>
                  <a:pt x="5295" y="5083"/>
                  <a:pt x="5828" y="5177"/>
                </a:cubicBezTo>
                <a:cubicBezTo>
                  <a:pt x="6368" y="5271"/>
                  <a:pt x="6894" y="5421"/>
                  <a:pt x="7407" y="5597"/>
                </a:cubicBezTo>
                <a:cubicBezTo>
                  <a:pt x="7545" y="5641"/>
                  <a:pt x="7676" y="5690"/>
                  <a:pt x="7815" y="5742"/>
                </a:cubicBezTo>
                <a:cubicBezTo>
                  <a:pt x="7783" y="5734"/>
                  <a:pt x="7745" y="5728"/>
                  <a:pt x="7714" y="5722"/>
                </a:cubicBezTo>
                <a:cubicBezTo>
                  <a:pt x="7187" y="5635"/>
                  <a:pt x="6649" y="5621"/>
                  <a:pt x="6116" y="5591"/>
                </a:cubicBezTo>
                <a:cubicBezTo>
                  <a:pt x="5590" y="5560"/>
                  <a:pt x="5070" y="5508"/>
                  <a:pt x="4555" y="5384"/>
                </a:cubicBezTo>
                <a:cubicBezTo>
                  <a:pt x="4066" y="5271"/>
                  <a:pt x="3591" y="5102"/>
                  <a:pt x="3134" y="4889"/>
                </a:cubicBezTo>
                <a:cubicBezTo>
                  <a:pt x="2795" y="4726"/>
                  <a:pt x="2469" y="4538"/>
                  <a:pt x="2156" y="4325"/>
                </a:cubicBezTo>
                <a:close/>
                <a:moveTo>
                  <a:pt x="4511" y="4060"/>
                </a:moveTo>
                <a:cubicBezTo>
                  <a:pt x="4983" y="4060"/>
                  <a:pt x="5454" y="4135"/>
                  <a:pt x="5909" y="4267"/>
                </a:cubicBezTo>
                <a:cubicBezTo>
                  <a:pt x="6423" y="4412"/>
                  <a:pt x="6912" y="4638"/>
                  <a:pt x="7375" y="4914"/>
                </a:cubicBezTo>
                <a:cubicBezTo>
                  <a:pt x="7809" y="5170"/>
                  <a:pt x="8210" y="5471"/>
                  <a:pt x="8586" y="5803"/>
                </a:cubicBezTo>
                <a:cubicBezTo>
                  <a:pt x="8285" y="5578"/>
                  <a:pt x="7977" y="5366"/>
                  <a:pt x="7664" y="5164"/>
                </a:cubicBezTo>
                <a:cubicBezTo>
                  <a:pt x="7207" y="4869"/>
                  <a:pt x="6718" y="4613"/>
                  <a:pt x="6210" y="4425"/>
                </a:cubicBezTo>
                <a:cubicBezTo>
                  <a:pt x="5715" y="4243"/>
                  <a:pt x="5194" y="4137"/>
                  <a:pt x="4668" y="4125"/>
                </a:cubicBezTo>
                <a:cubicBezTo>
                  <a:pt x="4606" y="4123"/>
                  <a:pt x="4545" y="4122"/>
                  <a:pt x="4483" y="4122"/>
                </a:cubicBezTo>
                <a:cubicBezTo>
                  <a:pt x="4125" y="4122"/>
                  <a:pt x="3767" y="4152"/>
                  <a:pt x="3409" y="4168"/>
                </a:cubicBezTo>
                <a:cubicBezTo>
                  <a:pt x="3741" y="4125"/>
                  <a:pt x="4066" y="4067"/>
                  <a:pt x="4405" y="4061"/>
                </a:cubicBezTo>
                <a:cubicBezTo>
                  <a:pt x="4440" y="4061"/>
                  <a:pt x="4475" y="4060"/>
                  <a:pt x="4511" y="4060"/>
                </a:cubicBezTo>
                <a:close/>
                <a:moveTo>
                  <a:pt x="1636" y="4012"/>
                </a:moveTo>
                <a:lnTo>
                  <a:pt x="1636" y="4012"/>
                </a:lnTo>
                <a:cubicBezTo>
                  <a:pt x="1729" y="4079"/>
                  <a:pt x="1830" y="4143"/>
                  <a:pt x="1936" y="4200"/>
                </a:cubicBezTo>
                <a:cubicBezTo>
                  <a:pt x="2249" y="4437"/>
                  <a:pt x="2588" y="4651"/>
                  <a:pt x="2938" y="4832"/>
                </a:cubicBezTo>
                <a:cubicBezTo>
                  <a:pt x="3383" y="5057"/>
                  <a:pt x="3854" y="5233"/>
                  <a:pt x="4330" y="5366"/>
                </a:cubicBezTo>
                <a:cubicBezTo>
                  <a:pt x="4838" y="5502"/>
                  <a:pt x="5352" y="5572"/>
                  <a:pt x="5871" y="5609"/>
                </a:cubicBezTo>
                <a:cubicBezTo>
                  <a:pt x="6411" y="5647"/>
                  <a:pt x="6956" y="5666"/>
                  <a:pt x="7496" y="5742"/>
                </a:cubicBezTo>
                <a:cubicBezTo>
                  <a:pt x="7658" y="5766"/>
                  <a:pt x="7827" y="5797"/>
                  <a:pt x="7991" y="5835"/>
                </a:cubicBezTo>
                <a:cubicBezTo>
                  <a:pt x="7852" y="5817"/>
                  <a:pt x="7714" y="5803"/>
                  <a:pt x="7577" y="5797"/>
                </a:cubicBezTo>
                <a:cubicBezTo>
                  <a:pt x="7443" y="5790"/>
                  <a:pt x="7309" y="5787"/>
                  <a:pt x="7174" y="5787"/>
                </a:cubicBezTo>
                <a:cubicBezTo>
                  <a:pt x="6804" y="5787"/>
                  <a:pt x="6433" y="5807"/>
                  <a:pt x="6063" y="5807"/>
                </a:cubicBezTo>
                <a:cubicBezTo>
                  <a:pt x="5972" y="5807"/>
                  <a:pt x="5881" y="5806"/>
                  <a:pt x="5790" y="5803"/>
                </a:cubicBezTo>
                <a:cubicBezTo>
                  <a:pt x="5258" y="5791"/>
                  <a:pt x="4725" y="5696"/>
                  <a:pt x="4217" y="5540"/>
                </a:cubicBezTo>
                <a:cubicBezTo>
                  <a:pt x="3710" y="5390"/>
                  <a:pt x="3227" y="5170"/>
                  <a:pt x="2776" y="4901"/>
                </a:cubicBezTo>
                <a:cubicBezTo>
                  <a:pt x="2362" y="4651"/>
                  <a:pt x="1980" y="4350"/>
                  <a:pt x="1636" y="4012"/>
                </a:cubicBezTo>
                <a:close/>
                <a:moveTo>
                  <a:pt x="1842" y="4087"/>
                </a:moveTo>
                <a:cubicBezTo>
                  <a:pt x="1899" y="4111"/>
                  <a:pt x="1960" y="4131"/>
                  <a:pt x="2024" y="4149"/>
                </a:cubicBezTo>
                <a:cubicBezTo>
                  <a:pt x="2043" y="4155"/>
                  <a:pt x="2067" y="4162"/>
                  <a:pt x="2087" y="4168"/>
                </a:cubicBezTo>
                <a:cubicBezTo>
                  <a:pt x="2388" y="4299"/>
                  <a:pt x="2707" y="4400"/>
                  <a:pt x="3027" y="4487"/>
                </a:cubicBezTo>
                <a:cubicBezTo>
                  <a:pt x="3490" y="4613"/>
                  <a:pt x="3979" y="4689"/>
                  <a:pt x="4456" y="4756"/>
                </a:cubicBezTo>
                <a:cubicBezTo>
                  <a:pt x="4963" y="4826"/>
                  <a:pt x="5471" y="4889"/>
                  <a:pt x="5972" y="4976"/>
                </a:cubicBezTo>
                <a:cubicBezTo>
                  <a:pt x="6455" y="5057"/>
                  <a:pt x="6938" y="5170"/>
                  <a:pt x="7395" y="5334"/>
                </a:cubicBezTo>
                <a:cubicBezTo>
                  <a:pt x="7815" y="5490"/>
                  <a:pt x="8216" y="5684"/>
                  <a:pt x="8573" y="5948"/>
                </a:cubicBezTo>
                <a:cubicBezTo>
                  <a:pt x="8529" y="5930"/>
                  <a:pt x="8479" y="5916"/>
                  <a:pt x="8436" y="5898"/>
                </a:cubicBezTo>
                <a:cubicBezTo>
                  <a:pt x="8416" y="5892"/>
                  <a:pt x="8404" y="5884"/>
                  <a:pt x="8385" y="5878"/>
                </a:cubicBezTo>
                <a:cubicBezTo>
                  <a:pt x="8135" y="5785"/>
                  <a:pt x="7884" y="5684"/>
                  <a:pt x="7627" y="5597"/>
                </a:cubicBezTo>
                <a:cubicBezTo>
                  <a:pt x="7112" y="5421"/>
                  <a:pt x="6593" y="5265"/>
                  <a:pt x="6059" y="5158"/>
                </a:cubicBezTo>
                <a:cubicBezTo>
                  <a:pt x="5533" y="5057"/>
                  <a:pt x="4994" y="5008"/>
                  <a:pt x="4462" y="4938"/>
                </a:cubicBezTo>
                <a:cubicBezTo>
                  <a:pt x="3935" y="4869"/>
                  <a:pt x="3409" y="4776"/>
                  <a:pt x="2901" y="4594"/>
                </a:cubicBezTo>
                <a:cubicBezTo>
                  <a:pt x="2657" y="4507"/>
                  <a:pt x="2419" y="4400"/>
                  <a:pt x="2186" y="4281"/>
                </a:cubicBezTo>
                <a:cubicBezTo>
                  <a:pt x="2067" y="4218"/>
                  <a:pt x="1954" y="4155"/>
                  <a:pt x="1842" y="4087"/>
                </a:cubicBezTo>
                <a:close/>
                <a:moveTo>
                  <a:pt x="6018" y="0"/>
                </a:moveTo>
                <a:cubicBezTo>
                  <a:pt x="6011" y="0"/>
                  <a:pt x="6004" y="4"/>
                  <a:pt x="5998" y="12"/>
                </a:cubicBezTo>
                <a:cubicBezTo>
                  <a:pt x="5992" y="26"/>
                  <a:pt x="5978" y="38"/>
                  <a:pt x="5972" y="50"/>
                </a:cubicBezTo>
                <a:cubicBezTo>
                  <a:pt x="5969" y="47"/>
                  <a:pt x="5966" y="45"/>
                  <a:pt x="5963" y="45"/>
                </a:cubicBezTo>
                <a:cubicBezTo>
                  <a:pt x="5960" y="45"/>
                  <a:pt x="5957" y="47"/>
                  <a:pt x="5954" y="50"/>
                </a:cubicBezTo>
                <a:cubicBezTo>
                  <a:pt x="5891" y="125"/>
                  <a:pt x="5834" y="188"/>
                  <a:pt x="5766" y="251"/>
                </a:cubicBezTo>
                <a:cubicBezTo>
                  <a:pt x="5697" y="313"/>
                  <a:pt x="5622" y="364"/>
                  <a:pt x="5552" y="420"/>
                </a:cubicBezTo>
                <a:cubicBezTo>
                  <a:pt x="5402" y="521"/>
                  <a:pt x="5246" y="620"/>
                  <a:pt x="5101" y="721"/>
                </a:cubicBezTo>
                <a:cubicBezTo>
                  <a:pt x="4951" y="827"/>
                  <a:pt x="4806" y="940"/>
                  <a:pt x="4687" y="1079"/>
                </a:cubicBezTo>
                <a:cubicBezTo>
                  <a:pt x="4569" y="1216"/>
                  <a:pt x="4462" y="1380"/>
                  <a:pt x="4355" y="1522"/>
                </a:cubicBezTo>
                <a:cubicBezTo>
                  <a:pt x="4242" y="1673"/>
                  <a:pt x="4117" y="1805"/>
                  <a:pt x="3973" y="1924"/>
                </a:cubicBezTo>
                <a:cubicBezTo>
                  <a:pt x="3829" y="2031"/>
                  <a:pt x="3678" y="2132"/>
                  <a:pt x="3522" y="2225"/>
                </a:cubicBezTo>
                <a:cubicBezTo>
                  <a:pt x="3215" y="2407"/>
                  <a:pt x="2901" y="2595"/>
                  <a:pt x="2663" y="2870"/>
                </a:cubicBezTo>
                <a:cubicBezTo>
                  <a:pt x="2431" y="3139"/>
                  <a:pt x="2249" y="3472"/>
                  <a:pt x="1954" y="3685"/>
                </a:cubicBezTo>
                <a:cubicBezTo>
                  <a:pt x="1923" y="3703"/>
                  <a:pt x="1893" y="3723"/>
                  <a:pt x="1861" y="3741"/>
                </a:cubicBezTo>
                <a:cubicBezTo>
                  <a:pt x="1855" y="3741"/>
                  <a:pt x="1855" y="3741"/>
                  <a:pt x="1855" y="3749"/>
                </a:cubicBezTo>
                <a:lnTo>
                  <a:pt x="1848" y="3749"/>
                </a:lnTo>
                <a:cubicBezTo>
                  <a:pt x="1697" y="3755"/>
                  <a:pt x="1541" y="3761"/>
                  <a:pt x="1390" y="3767"/>
                </a:cubicBezTo>
                <a:lnTo>
                  <a:pt x="1359" y="3767"/>
                </a:lnTo>
                <a:cubicBezTo>
                  <a:pt x="1359" y="3767"/>
                  <a:pt x="1353" y="3767"/>
                  <a:pt x="1347" y="3761"/>
                </a:cubicBezTo>
                <a:cubicBezTo>
                  <a:pt x="1345" y="3759"/>
                  <a:pt x="1343" y="3758"/>
                  <a:pt x="1341" y="3758"/>
                </a:cubicBezTo>
                <a:cubicBezTo>
                  <a:pt x="1335" y="3758"/>
                  <a:pt x="1329" y="3764"/>
                  <a:pt x="1329" y="3773"/>
                </a:cubicBezTo>
                <a:cubicBezTo>
                  <a:pt x="1268" y="3774"/>
                  <a:pt x="1207" y="3774"/>
                  <a:pt x="1145" y="3774"/>
                </a:cubicBezTo>
                <a:cubicBezTo>
                  <a:pt x="860" y="3774"/>
                  <a:pt x="573" y="3759"/>
                  <a:pt x="294" y="3697"/>
                </a:cubicBezTo>
                <a:cubicBezTo>
                  <a:pt x="207" y="3673"/>
                  <a:pt x="112" y="3648"/>
                  <a:pt x="25" y="3616"/>
                </a:cubicBezTo>
                <a:cubicBezTo>
                  <a:pt x="23" y="3616"/>
                  <a:pt x="22" y="3615"/>
                  <a:pt x="21" y="3615"/>
                </a:cubicBezTo>
                <a:cubicBezTo>
                  <a:pt x="10" y="3615"/>
                  <a:pt x="0" y="3636"/>
                  <a:pt x="13" y="3642"/>
                </a:cubicBezTo>
                <a:cubicBezTo>
                  <a:pt x="351" y="3779"/>
                  <a:pt x="707" y="3816"/>
                  <a:pt x="1071" y="3816"/>
                </a:cubicBezTo>
                <a:lnTo>
                  <a:pt x="1372" y="3816"/>
                </a:lnTo>
                <a:cubicBezTo>
                  <a:pt x="1404" y="3842"/>
                  <a:pt x="1428" y="3861"/>
                  <a:pt x="1460" y="3885"/>
                </a:cubicBezTo>
                <a:cubicBezTo>
                  <a:pt x="1786" y="4243"/>
                  <a:pt x="2168" y="4556"/>
                  <a:pt x="2570" y="4820"/>
                </a:cubicBezTo>
                <a:cubicBezTo>
                  <a:pt x="3013" y="5114"/>
                  <a:pt x="3490" y="5346"/>
                  <a:pt x="3991" y="5516"/>
                </a:cubicBezTo>
                <a:cubicBezTo>
                  <a:pt x="4487" y="5690"/>
                  <a:pt x="5006" y="5797"/>
                  <a:pt x="5533" y="5841"/>
                </a:cubicBezTo>
                <a:cubicBezTo>
                  <a:pt x="5723" y="5857"/>
                  <a:pt x="5914" y="5862"/>
                  <a:pt x="6105" y="5862"/>
                </a:cubicBezTo>
                <a:cubicBezTo>
                  <a:pt x="6450" y="5862"/>
                  <a:pt x="6796" y="5845"/>
                  <a:pt x="7142" y="5845"/>
                </a:cubicBezTo>
                <a:cubicBezTo>
                  <a:pt x="7201" y="5845"/>
                  <a:pt x="7260" y="5846"/>
                  <a:pt x="7320" y="5847"/>
                </a:cubicBezTo>
                <a:cubicBezTo>
                  <a:pt x="7721" y="5854"/>
                  <a:pt x="8128" y="5892"/>
                  <a:pt x="8511" y="6005"/>
                </a:cubicBezTo>
                <a:cubicBezTo>
                  <a:pt x="8624" y="6048"/>
                  <a:pt x="8737" y="6092"/>
                  <a:pt x="8842" y="6136"/>
                </a:cubicBezTo>
                <a:cubicBezTo>
                  <a:pt x="8874" y="6148"/>
                  <a:pt x="8905" y="6167"/>
                  <a:pt x="8931" y="6179"/>
                </a:cubicBezTo>
                <a:cubicBezTo>
                  <a:pt x="8986" y="6211"/>
                  <a:pt x="9038" y="6242"/>
                  <a:pt x="9093" y="6274"/>
                </a:cubicBezTo>
                <a:cubicBezTo>
                  <a:pt x="9098" y="6277"/>
                  <a:pt x="9102" y="6278"/>
                  <a:pt x="9106" y="6278"/>
                </a:cubicBezTo>
                <a:cubicBezTo>
                  <a:pt x="9120" y="6278"/>
                  <a:pt x="9132" y="6264"/>
                  <a:pt x="9137" y="6248"/>
                </a:cubicBezTo>
                <a:cubicBezTo>
                  <a:pt x="9137" y="6242"/>
                  <a:pt x="9137" y="6242"/>
                  <a:pt x="9143" y="6236"/>
                </a:cubicBezTo>
                <a:cubicBezTo>
                  <a:pt x="9156" y="6230"/>
                  <a:pt x="9156" y="6205"/>
                  <a:pt x="9143" y="6199"/>
                </a:cubicBezTo>
                <a:cubicBezTo>
                  <a:pt x="9105" y="6179"/>
                  <a:pt x="9075" y="6167"/>
                  <a:pt x="9044" y="6148"/>
                </a:cubicBezTo>
                <a:cubicBezTo>
                  <a:pt x="9012" y="6130"/>
                  <a:pt x="8986" y="6104"/>
                  <a:pt x="8962" y="6086"/>
                </a:cubicBezTo>
                <a:cubicBezTo>
                  <a:pt x="8962" y="6072"/>
                  <a:pt x="8962" y="6066"/>
                  <a:pt x="8949" y="6054"/>
                </a:cubicBezTo>
                <a:cubicBezTo>
                  <a:pt x="8535" y="5653"/>
                  <a:pt x="8084" y="5290"/>
                  <a:pt x="7601" y="4982"/>
                </a:cubicBezTo>
                <a:cubicBezTo>
                  <a:pt x="7138" y="4695"/>
                  <a:pt x="6649" y="4449"/>
                  <a:pt x="6128" y="4281"/>
                </a:cubicBezTo>
                <a:cubicBezTo>
                  <a:pt x="5653" y="4125"/>
                  <a:pt x="5151" y="4030"/>
                  <a:pt x="4650" y="4012"/>
                </a:cubicBezTo>
                <a:cubicBezTo>
                  <a:pt x="4602" y="4010"/>
                  <a:pt x="4555" y="4010"/>
                  <a:pt x="4507" y="4010"/>
                </a:cubicBezTo>
                <a:cubicBezTo>
                  <a:pt x="4292" y="4010"/>
                  <a:pt x="4077" y="4024"/>
                  <a:pt x="3866" y="4049"/>
                </a:cubicBezTo>
                <a:cubicBezTo>
                  <a:pt x="3591" y="4087"/>
                  <a:pt x="3308" y="4131"/>
                  <a:pt x="3033" y="4162"/>
                </a:cubicBezTo>
                <a:cubicBezTo>
                  <a:pt x="2976" y="4168"/>
                  <a:pt x="2920" y="4168"/>
                  <a:pt x="2857" y="4174"/>
                </a:cubicBezTo>
                <a:cubicBezTo>
                  <a:pt x="2475" y="4162"/>
                  <a:pt x="2081" y="4105"/>
                  <a:pt x="1723" y="3961"/>
                </a:cubicBezTo>
                <a:cubicBezTo>
                  <a:pt x="1717" y="3961"/>
                  <a:pt x="1705" y="3955"/>
                  <a:pt x="1697" y="3949"/>
                </a:cubicBezTo>
                <a:lnTo>
                  <a:pt x="1691" y="3949"/>
                </a:lnTo>
                <a:cubicBezTo>
                  <a:pt x="1654" y="3937"/>
                  <a:pt x="1616" y="3917"/>
                  <a:pt x="1578" y="3899"/>
                </a:cubicBezTo>
                <a:cubicBezTo>
                  <a:pt x="1572" y="3891"/>
                  <a:pt x="1566" y="3891"/>
                  <a:pt x="1560" y="3885"/>
                </a:cubicBezTo>
                <a:cubicBezTo>
                  <a:pt x="1529" y="3861"/>
                  <a:pt x="1491" y="3836"/>
                  <a:pt x="1460" y="3810"/>
                </a:cubicBezTo>
                <a:cubicBezTo>
                  <a:pt x="1584" y="3810"/>
                  <a:pt x="1717" y="3804"/>
                  <a:pt x="1842" y="3798"/>
                </a:cubicBezTo>
                <a:cubicBezTo>
                  <a:pt x="1846" y="3798"/>
                  <a:pt x="1853" y="3801"/>
                  <a:pt x="1859" y="3801"/>
                </a:cubicBezTo>
                <a:cubicBezTo>
                  <a:pt x="1862" y="3801"/>
                  <a:pt x="1865" y="3800"/>
                  <a:pt x="1867" y="3798"/>
                </a:cubicBezTo>
                <a:lnTo>
                  <a:pt x="1873" y="3792"/>
                </a:lnTo>
                <a:lnTo>
                  <a:pt x="1942" y="3792"/>
                </a:lnTo>
                <a:cubicBezTo>
                  <a:pt x="1969" y="3794"/>
                  <a:pt x="1995" y="3794"/>
                  <a:pt x="2022" y="3794"/>
                </a:cubicBezTo>
                <a:cubicBezTo>
                  <a:pt x="2104" y="3794"/>
                  <a:pt x="2188" y="3787"/>
                  <a:pt x="2269" y="3773"/>
                </a:cubicBezTo>
                <a:cubicBezTo>
                  <a:pt x="3013" y="3741"/>
                  <a:pt x="3765" y="3717"/>
                  <a:pt x="4512" y="3654"/>
                </a:cubicBezTo>
                <a:cubicBezTo>
                  <a:pt x="4518" y="3666"/>
                  <a:pt x="4525" y="3673"/>
                  <a:pt x="4537" y="3673"/>
                </a:cubicBezTo>
                <a:cubicBezTo>
                  <a:pt x="4618" y="3660"/>
                  <a:pt x="4694" y="3648"/>
                  <a:pt x="4775" y="3636"/>
                </a:cubicBezTo>
                <a:cubicBezTo>
                  <a:pt x="4939" y="3616"/>
                  <a:pt x="5101" y="3598"/>
                  <a:pt x="5264" y="3579"/>
                </a:cubicBezTo>
                <a:cubicBezTo>
                  <a:pt x="5477" y="3616"/>
                  <a:pt x="5683" y="3648"/>
                  <a:pt x="5897" y="3679"/>
                </a:cubicBezTo>
                <a:cubicBezTo>
                  <a:pt x="6142" y="3711"/>
                  <a:pt x="6386" y="3735"/>
                  <a:pt x="6631" y="3741"/>
                </a:cubicBezTo>
                <a:cubicBezTo>
                  <a:pt x="6693" y="3744"/>
                  <a:pt x="6755" y="3745"/>
                  <a:pt x="6818" y="3745"/>
                </a:cubicBezTo>
                <a:cubicBezTo>
                  <a:pt x="7214" y="3745"/>
                  <a:pt x="7610" y="3689"/>
                  <a:pt x="7985" y="3553"/>
                </a:cubicBezTo>
                <a:cubicBezTo>
                  <a:pt x="8410" y="3397"/>
                  <a:pt x="8774" y="3127"/>
                  <a:pt x="9093" y="2808"/>
                </a:cubicBezTo>
                <a:cubicBezTo>
                  <a:pt x="9414" y="2476"/>
                  <a:pt x="9689" y="2100"/>
                  <a:pt x="9984" y="1742"/>
                </a:cubicBezTo>
                <a:cubicBezTo>
                  <a:pt x="10271" y="1392"/>
                  <a:pt x="10591" y="1071"/>
                  <a:pt x="10973" y="827"/>
                </a:cubicBezTo>
                <a:cubicBezTo>
                  <a:pt x="11017" y="802"/>
                  <a:pt x="11061" y="778"/>
                  <a:pt x="11106" y="752"/>
                </a:cubicBezTo>
                <a:lnTo>
                  <a:pt x="11112" y="752"/>
                </a:lnTo>
                <a:cubicBezTo>
                  <a:pt x="11112" y="746"/>
                  <a:pt x="11118" y="746"/>
                  <a:pt x="11118" y="746"/>
                </a:cubicBezTo>
                <a:lnTo>
                  <a:pt x="11124" y="740"/>
                </a:lnTo>
                <a:lnTo>
                  <a:pt x="11130" y="740"/>
                </a:lnTo>
                <a:cubicBezTo>
                  <a:pt x="11161" y="733"/>
                  <a:pt x="11199" y="727"/>
                  <a:pt x="11237" y="727"/>
                </a:cubicBezTo>
                <a:cubicBezTo>
                  <a:pt x="11278" y="721"/>
                  <a:pt x="11275" y="664"/>
                  <a:pt x="11238" y="664"/>
                </a:cubicBezTo>
                <a:cubicBezTo>
                  <a:pt x="11235" y="664"/>
                  <a:pt x="11233" y="665"/>
                  <a:pt x="11231" y="665"/>
                </a:cubicBezTo>
                <a:cubicBezTo>
                  <a:pt x="10797" y="689"/>
                  <a:pt x="10366" y="764"/>
                  <a:pt x="9946" y="871"/>
                </a:cubicBezTo>
                <a:cubicBezTo>
                  <a:pt x="9519" y="978"/>
                  <a:pt x="9105" y="1122"/>
                  <a:pt x="8711" y="1297"/>
                </a:cubicBezTo>
                <a:cubicBezTo>
                  <a:pt x="8316" y="1473"/>
                  <a:pt x="7933" y="1686"/>
                  <a:pt x="7571" y="1930"/>
                </a:cubicBezTo>
                <a:cubicBezTo>
                  <a:pt x="7413" y="2037"/>
                  <a:pt x="7257" y="2150"/>
                  <a:pt x="7106" y="2262"/>
                </a:cubicBezTo>
                <a:cubicBezTo>
                  <a:pt x="7219" y="2144"/>
                  <a:pt x="7320" y="2019"/>
                  <a:pt x="7421" y="1886"/>
                </a:cubicBezTo>
                <a:cubicBezTo>
                  <a:pt x="7664" y="1568"/>
                  <a:pt x="7896" y="1222"/>
                  <a:pt x="8185" y="928"/>
                </a:cubicBezTo>
                <a:cubicBezTo>
                  <a:pt x="8260" y="853"/>
                  <a:pt x="8341" y="770"/>
                  <a:pt x="8428" y="703"/>
                </a:cubicBezTo>
                <a:cubicBezTo>
                  <a:pt x="8511" y="639"/>
                  <a:pt x="8592" y="576"/>
                  <a:pt x="8680" y="521"/>
                </a:cubicBezTo>
                <a:lnTo>
                  <a:pt x="8705" y="521"/>
                </a:lnTo>
                <a:cubicBezTo>
                  <a:pt x="8729" y="521"/>
                  <a:pt x="8723" y="489"/>
                  <a:pt x="8705" y="477"/>
                </a:cubicBezTo>
                <a:lnTo>
                  <a:pt x="8711" y="477"/>
                </a:lnTo>
                <a:cubicBezTo>
                  <a:pt x="8728" y="470"/>
                  <a:pt x="8724" y="445"/>
                  <a:pt x="8710" y="445"/>
                </a:cubicBezTo>
                <a:cubicBezTo>
                  <a:pt x="8708" y="445"/>
                  <a:pt x="8707" y="445"/>
                  <a:pt x="8705" y="445"/>
                </a:cubicBezTo>
                <a:cubicBezTo>
                  <a:pt x="8630" y="451"/>
                  <a:pt x="8561" y="470"/>
                  <a:pt x="8485" y="483"/>
                </a:cubicBezTo>
                <a:cubicBezTo>
                  <a:pt x="8310" y="501"/>
                  <a:pt x="8135" y="552"/>
                  <a:pt x="7965" y="614"/>
                </a:cubicBezTo>
                <a:cubicBezTo>
                  <a:pt x="7864" y="645"/>
                  <a:pt x="7765" y="683"/>
                  <a:pt x="7664" y="715"/>
                </a:cubicBezTo>
                <a:cubicBezTo>
                  <a:pt x="7332" y="840"/>
                  <a:pt x="7013" y="1009"/>
                  <a:pt x="6736" y="1235"/>
                </a:cubicBezTo>
                <a:cubicBezTo>
                  <a:pt x="6467" y="1455"/>
                  <a:pt x="6241" y="1724"/>
                  <a:pt x="6029" y="1999"/>
                </a:cubicBezTo>
                <a:cubicBezTo>
                  <a:pt x="5816" y="2274"/>
                  <a:pt x="5608" y="2569"/>
                  <a:pt x="5382" y="2839"/>
                </a:cubicBezTo>
                <a:cubicBezTo>
                  <a:pt x="5164" y="3109"/>
                  <a:pt x="4919" y="3359"/>
                  <a:pt x="4624" y="3547"/>
                </a:cubicBezTo>
                <a:cubicBezTo>
                  <a:pt x="4600" y="3561"/>
                  <a:pt x="4575" y="3579"/>
                  <a:pt x="4549" y="3598"/>
                </a:cubicBezTo>
                <a:cubicBezTo>
                  <a:pt x="3910" y="3648"/>
                  <a:pt x="3271" y="3673"/>
                  <a:pt x="2631" y="3703"/>
                </a:cubicBezTo>
                <a:cubicBezTo>
                  <a:pt x="2613" y="3703"/>
                  <a:pt x="2594" y="3711"/>
                  <a:pt x="2582" y="3711"/>
                </a:cubicBezTo>
                <a:cubicBezTo>
                  <a:pt x="2694" y="3679"/>
                  <a:pt x="2807" y="3636"/>
                  <a:pt x="2920" y="3591"/>
                </a:cubicBezTo>
                <a:cubicBezTo>
                  <a:pt x="3253" y="3448"/>
                  <a:pt x="3559" y="3240"/>
                  <a:pt x="3835" y="3002"/>
                </a:cubicBezTo>
                <a:cubicBezTo>
                  <a:pt x="4135" y="2739"/>
                  <a:pt x="4393" y="2438"/>
                  <a:pt x="4630" y="2118"/>
                </a:cubicBezTo>
                <a:cubicBezTo>
                  <a:pt x="4869" y="1805"/>
                  <a:pt x="5082" y="1473"/>
                  <a:pt x="5295" y="1146"/>
                </a:cubicBezTo>
                <a:cubicBezTo>
                  <a:pt x="5509" y="815"/>
                  <a:pt x="5721" y="489"/>
                  <a:pt x="5954" y="169"/>
                </a:cubicBezTo>
                <a:cubicBezTo>
                  <a:pt x="5984" y="131"/>
                  <a:pt x="6016" y="93"/>
                  <a:pt x="6041" y="50"/>
                </a:cubicBezTo>
                <a:cubicBezTo>
                  <a:pt x="6054" y="27"/>
                  <a:pt x="6038" y="0"/>
                  <a:pt x="601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1" name="Google Shape;1351;p45"/>
          <p:cNvSpPr/>
          <p:nvPr/>
        </p:nvSpPr>
        <p:spPr>
          <a:xfrm rot="7912814">
            <a:off x="9788356" y="84664"/>
            <a:ext cx="3091821" cy="1721089"/>
          </a:xfrm>
          <a:custGeom>
            <a:avLst/>
            <a:gdLst/>
            <a:ahLst/>
            <a:cxnLst/>
            <a:rect l="l" t="t" r="r" b="b"/>
            <a:pathLst>
              <a:path w="11278" h="6278" extrusionOk="0">
                <a:moveTo>
                  <a:pt x="8460" y="627"/>
                </a:moveTo>
                <a:lnTo>
                  <a:pt x="8460" y="627"/>
                </a:lnTo>
                <a:cubicBezTo>
                  <a:pt x="8373" y="689"/>
                  <a:pt x="8297" y="758"/>
                  <a:pt x="8216" y="834"/>
                </a:cubicBezTo>
                <a:cubicBezTo>
                  <a:pt x="8072" y="972"/>
                  <a:pt x="7939" y="1128"/>
                  <a:pt x="7815" y="1285"/>
                </a:cubicBezTo>
                <a:cubicBezTo>
                  <a:pt x="7557" y="1605"/>
                  <a:pt x="7326" y="1944"/>
                  <a:pt x="7045" y="2244"/>
                </a:cubicBezTo>
                <a:cubicBezTo>
                  <a:pt x="6969" y="2326"/>
                  <a:pt x="6887" y="2407"/>
                  <a:pt x="6805" y="2482"/>
                </a:cubicBezTo>
                <a:cubicBezTo>
                  <a:pt x="6718" y="2557"/>
                  <a:pt x="6623" y="2626"/>
                  <a:pt x="6536" y="2696"/>
                </a:cubicBezTo>
                <a:cubicBezTo>
                  <a:pt x="6511" y="2714"/>
                  <a:pt x="6492" y="2726"/>
                  <a:pt x="6473" y="2745"/>
                </a:cubicBezTo>
                <a:cubicBezTo>
                  <a:pt x="6110" y="3009"/>
                  <a:pt x="5740" y="3252"/>
                  <a:pt x="5327" y="3422"/>
                </a:cubicBezTo>
                <a:cubicBezTo>
                  <a:pt x="5396" y="3365"/>
                  <a:pt x="5465" y="3309"/>
                  <a:pt x="5533" y="3252"/>
                </a:cubicBezTo>
                <a:cubicBezTo>
                  <a:pt x="5653" y="3159"/>
                  <a:pt x="5772" y="3058"/>
                  <a:pt x="5891" y="2959"/>
                </a:cubicBezTo>
                <a:cubicBezTo>
                  <a:pt x="6122" y="2757"/>
                  <a:pt x="6354" y="2551"/>
                  <a:pt x="6580" y="2344"/>
                </a:cubicBezTo>
                <a:cubicBezTo>
                  <a:pt x="6805" y="2132"/>
                  <a:pt x="7025" y="1918"/>
                  <a:pt x="7245" y="1698"/>
                </a:cubicBezTo>
                <a:cubicBezTo>
                  <a:pt x="7451" y="1485"/>
                  <a:pt x="7658" y="1273"/>
                  <a:pt x="7878" y="1079"/>
                </a:cubicBezTo>
                <a:cubicBezTo>
                  <a:pt x="8003" y="966"/>
                  <a:pt x="8128" y="859"/>
                  <a:pt x="8260" y="758"/>
                </a:cubicBezTo>
                <a:cubicBezTo>
                  <a:pt x="8329" y="715"/>
                  <a:pt x="8391" y="671"/>
                  <a:pt x="8460" y="627"/>
                </a:cubicBezTo>
                <a:close/>
                <a:moveTo>
                  <a:pt x="9732" y="996"/>
                </a:moveTo>
                <a:lnTo>
                  <a:pt x="9732" y="996"/>
                </a:lnTo>
                <a:cubicBezTo>
                  <a:pt x="9376" y="1134"/>
                  <a:pt x="9038" y="1322"/>
                  <a:pt x="8711" y="1530"/>
                </a:cubicBezTo>
                <a:cubicBezTo>
                  <a:pt x="8323" y="1780"/>
                  <a:pt x="7947" y="2056"/>
                  <a:pt x="7571" y="2326"/>
                </a:cubicBezTo>
                <a:cubicBezTo>
                  <a:pt x="7213" y="2575"/>
                  <a:pt x="6856" y="2827"/>
                  <a:pt x="6467" y="3034"/>
                </a:cubicBezTo>
                <a:cubicBezTo>
                  <a:pt x="6128" y="3209"/>
                  <a:pt x="5766" y="3359"/>
                  <a:pt x="5390" y="3440"/>
                </a:cubicBezTo>
                <a:cubicBezTo>
                  <a:pt x="5521" y="3391"/>
                  <a:pt x="5646" y="3327"/>
                  <a:pt x="5766" y="3266"/>
                </a:cubicBezTo>
                <a:cubicBezTo>
                  <a:pt x="5966" y="3159"/>
                  <a:pt x="6154" y="3034"/>
                  <a:pt x="6342" y="2902"/>
                </a:cubicBezTo>
                <a:cubicBezTo>
                  <a:pt x="6718" y="2645"/>
                  <a:pt x="7069" y="2357"/>
                  <a:pt x="7445" y="2094"/>
                </a:cubicBezTo>
                <a:cubicBezTo>
                  <a:pt x="7803" y="1843"/>
                  <a:pt x="8179" y="1617"/>
                  <a:pt x="8579" y="1429"/>
                </a:cubicBezTo>
                <a:cubicBezTo>
                  <a:pt x="8949" y="1253"/>
                  <a:pt x="9331" y="1109"/>
                  <a:pt x="9732" y="996"/>
                </a:cubicBezTo>
                <a:close/>
                <a:moveTo>
                  <a:pt x="8240" y="703"/>
                </a:moveTo>
                <a:cubicBezTo>
                  <a:pt x="8128" y="778"/>
                  <a:pt x="8028" y="859"/>
                  <a:pt x="7927" y="946"/>
                </a:cubicBezTo>
                <a:cubicBezTo>
                  <a:pt x="7702" y="1140"/>
                  <a:pt x="7496" y="1354"/>
                  <a:pt x="7288" y="1568"/>
                </a:cubicBezTo>
                <a:cubicBezTo>
                  <a:pt x="6856" y="2011"/>
                  <a:pt x="6411" y="2438"/>
                  <a:pt x="5940" y="2846"/>
                </a:cubicBezTo>
                <a:cubicBezTo>
                  <a:pt x="5810" y="2965"/>
                  <a:pt x="5677" y="3078"/>
                  <a:pt x="5540" y="3184"/>
                </a:cubicBezTo>
                <a:cubicBezTo>
                  <a:pt x="5477" y="3240"/>
                  <a:pt x="5408" y="3297"/>
                  <a:pt x="5345" y="3353"/>
                </a:cubicBezTo>
                <a:cubicBezTo>
                  <a:pt x="5307" y="3379"/>
                  <a:pt x="5277" y="3410"/>
                  <a:pt x="5246" y="3434"/>
                </a:cubicBezTo>
                <a:lnTo>
                  <a:pt x="5232" y="3434"/>
                </a:lnTo>
                <a:cubicBezTo>
                  <a:pt x="5208" y="3448"/>
                  <a:pt x="5182" y="3454"/>
                  <a:pt x="5157" y="3460"/>
                </a:cubicBezTo>
                <a:cubicBezTo>
                  <a:pt x="5240" y="3403"/>
                  <a:pt x="5315" y="3335"/>
                  <a:pt x="5382" y="3266"/>
                </a:cubicBezTo>
                <a:cubicBezTo>
                  <a:pt x="5634" y="3015"/>
                  <a:pt x="5871" y="2757"/>
                  <a:pt x="6116" y="2500"/>
                </a:cubicBezTo>
                <a:cubicBezTo>
                  <a:pt x="6354" y="2244"/>
                  <a:pt x="6593" y="1981"/>
                  <a:pt x="6843" y="1736"/>
                </a:cubicBezTo>
                <a:cubicBezTo>
                  <a:pt x="7082" y="1504"/>
                  <a:pt x="7326" y="1285"/>
                  <a:pt x="7595" y="1091"/>
                </a:cubicBezTo>
                <a:cubicBezTo>
                  <a:pt x="7797" y="946"/>
                  <a:pt x="8015" y="815"/>
                  <a:pt x="8240" y="703"/>
                </a:cubicBezTo>
                <a:close/>
                <a:moveTo>
                  <a:pt x="5552" y="477"/>
                </a:moveTo>
                <a:lnTo>
                  <a:pt x="5552" y="477"/>
                </a:lnTo>
                <a:cubicBezTo>
                  <a:pt x="5503" y="533"/>
                  <a:pt x="5446" y="590"/>
                  <a:pt x="5390" y="645"/>
                </a:cubicBezTo>
                <a:cubicBezTo>
                  <a:pt x="5270" y="770"/>
                  <a:pt x="5157" y="891"/>
                  <a:pt x="5038" y="1009"/>
                </a:cubicBezTo>
                <a:cubicBezTo>
                  <a:pt x="4806" y="1253"/>
                  <a:pt x="4575" y="1498"/>
                  <a:pt x="4343" y="1736"/>
                </a:cubicBezTo>
                <a:cubicBezTo>
                  <a:pt x="4111" y="1981"/>
                  <a:pt x="3878" y="2225"/>
                  <a:pt x="3641" y="2463"/>
                </a:cubicBezTo>
                <a:cubicBezTo>
                  <a:pt x="3409" y="2696"/>
                  <a:pt x="3171" y="2921"/>
                  <a:pt x="2889" y="3096"/>
                </a:cubicBezTo>
                <a:cubicBezTo>
                  <a:pt x="2675" y="3234"/>
                  <a:pt x="2431" y="3347"/>
                  <a:pt x="2231" y="3503"/>
                </a:cubicBezTo>
                <a:cubicBezTo>
                  <a:pt x="2368" y="3353"/>
                  <a:pt x="2481" y="3184"/>
                  <a:pt x="2607" y="3021"/>
                </a:cubicBezTo>
                <a:cubicBezTo>
                  <a:pt x="2720" y="2876"/>
                  <a:pt x="2845" y="2745"/>
                  <a:pt x="2989" y="2632"/>
                </a:cubicBezTo>
                <a:cubicBezTo>
                  <a:pt x="3134" y="2520"/>
                  <a:pt x="3290" y="2425"/>
                  <a:pt x="3447" y="2332"/>
                </a:cubicBezTo>
                <a:cubicBezTo>
                  <a:pt x="3753" y="2144"/>
                  <a:pt x="4066" y="1956"/>
                  <a:pt x="4305" y="1673"/>
                </a:cubicBezTo>
                <a:cubicBezTo>
                  <a:pt x="4424" y="1530"/>
                  <a:pt x="4525" y="1372"/>
                  <a:pt x="4638" y="1222"/>
                </a:cubicBezTo>
                <a:cubicBezTo>
                  <a:pt x="4751" y="1071"/>
                  <a:pt x="4876" y="946"/>
                  <a:pt x="5026" y="834"/>
                </a:cubicBezTo>
                <a:cubicBezTo>
                  <a:pt x="5194" y="709"/>
                  <a:pt x="5382" y="596"/>
                  <a:pt x="5552" y="477"/>
                </a:cubicBezTo>
                <a:close/>
                <a:moveTo>
                  <a:pt x="10835" y="784"/>
                </a:moveTo>
                <a:cubicBezTo>
                  <a:pt x="10566" y="883"/>
                  <a:pt x="10309" y="1022"/>
                  <a:pt x="10071" y="1160"/>
                </a:cubicBezTo>
                <a:cubicBezTo>
                  <a:pt x="9738" y="1354"/>
                  <a:pt x="9426" y="1574"/>
                  <a:pt x="9119" y="1799"/>
                </a:cubicBezTo>
                <a:cubicBezTo>
                  <a:pt x="8498" y="2244"/>
                  <a:pt x="7878" y="2714"/>
                  <a:pt x="7169" y="3021"/>
                </a:cubicBezTo>
                <a:cubicBezTo>
                  <a:pt x="6580" y="3278"/>
                  <a:pt x="5946" y="3422"/>
                  <a:pt x="5307" y="3509"/>
                </a:cubicBezTo>
                <a:lnTo>
                  <a:pt x="5277" y="3509"/>
                </a:lnTo>
                <a:cubicBezTo>
                  <a:pt x="5264" y="3503"/>
                  <a:pt x="5246" y="3503"/>
                  <a:pt x="5232" y="3503"/>
                </a:cubicBezTo>
                <a:lnTo>
                  <a:pt x="5240" y="3497"/>
                </a:lnTo>
                <a:cubicBezTo>
                  <a:pt x="5408" y="3472"/>
                  <a:pt x="5578" y="3428"/>
                  <a:pt x="5734" y="3373"/>
                </a:cubicBezTo>
                <a:cubicBezTo>
                  <a:pt x="5934" y="3309"/>
                  <a:pt x="6122" y="3234"/>
                  <a:pt x="6310" y="3139"/>
                </a:cubicBezTo>
                <a:cubicBezTo>
                  <a:pt x="6693" y="2959"/>
                  <a:pt x="7057" y="2726"/>
                  <a:pt x="7407" y="2488"/>
                </a:cubicBezTo>
                <a:cubicBezTo>
                  <a:pt x="7789" y="2219"/>
                  <a:pt x="8165" y="1944"/>
                  <a:pt x="8549" y="1686"/>
                </a:cubicBezTo>
                <a:cubicBezTo>
                  <a:pt x="8905" y="1447"/>
                  <a:pt x="9275" y="1235"/>
                  <a:pt x="9663" y="1065"/>
                </a:cubicBezTo>
                <a:cubicBezTo>
                  <a:pt x="10039" y="915"/>
                  <a:pt x="10435" y="808"/>
                  <a:pt x="10835" y="784"/>
                </a:cubicBezTo>
                <a:close/>
                <a:moveTo>
                  <a:pt x="10522" y="996"/>
                </a:moveTo>
                <a:lnTo>
                  <a:pt x="10522" y="996"/>
                </a:lnTo>
                <a:cubicBezTo>
                  <a:pt x="10259" y="1160"/>
                  <a:pt x="10015" y="1354"/>
                  <a:pt x="9782" y="1560"/>
                </a:cubicBezTo>
                <a:cubicBezTo>
                  <a:pt x="9426" y="1874"/>
                  <a:pt x="9099" y="2213"/>
                  <a:pt x="8729" y="2508"/>
                </a:cubicBezTo>
                <a:cubicBezTo>
                  <a:pt x="8404" y="2777"/>
                  <a:pt x="8040" y="3009"/>
                  <a:pt x="7652" y="3177"/>
                </a:cubicBezTo>
                <a:cubicBezTo>
                  <a:pt x="7282" y="3335"/>
                  <a:pt x="6894" y="3448"/>
                  <a:pt x="6492" y="3503"/>
                </a:cubicBezTo>
                <a:cubicBezTo>
                  <a:pt x="6286" y="3532"/>
                  <a:pt x="6079" y="3548"/>
                  <a:pt x="5872" y="3548"/>
                </a:cubicBezTo>
                <a:cubicBezTo>
                  <a:pt x="5765" y="3548"/>
                  <a:pt x="5659" y="3544"/>
                  <a:pt x="5552" y="3535"/>
                </a:cubicBezTo>
                <a:cubicBezTo>
                  <a:pt x="6004" y="3460"/>
                  <a:pt x="6455" y="3353"/>
                  <a:pt x="6894" y="3197"/>
                </a:cubicBezTo>
                <a:cubicBezTo>
                  <a:pt x="7615" y="2933"/>
                  <a:pt x="8254" y="2500"/>
                  <a:pt x="8880" y="2049"/>
                </a:cubicBezTo>
                <a:cubicBezTo>
                  <a:pt x="9406" y="1673"/>
                  <a:pt x="9933" y="1279"/>
                  <a:pt x="10522" y="996"/>
                </a:cubicBezTo>
                <a:close/>
                <a:moveTo>
                  <a:pt x="7589" y="802"/>
                </a:moveTo>
                <a:cubicBezTo>
                  <a:pt x="7413" y="903"/>
                  <a:pt x="7245" y="1028"/>
                  <a:pt x="7088" y="1166"/>
                </a:cubicBezTo>
                <a:cubicBezTo>
                  <a:pt x="6819" y="1398"/>
                  <a:pt x="6580" y="1667"/>
                  <a:pt x="6348" y="1944"/>
                </a:cubicBezTo>
                <a:cubicBezTo>
                  <a:pt x="6122" y="2219"/>
                  <a:pt x="5903" y="2500"/>
                  <a:pt x="5665" y="2763"/>
                </a:cubicBezTo>
                <a:cubicBezTo>
                  <a:pt x="5546" y="2896"/>
                  <a:pt x="5420" y="3027"/>
                  <a:pt x="5295" y="3147"/>
                </a:cubicBezTo>
                <a:cubicBezTo>
                  <a:pt x="5164" y="3266"/>
                  <a:pt x="5026" y="3379"/>
                  <a:pt x="4882" y="3485"/>
                </a:cubicBezTo>
                <a:cubicBezTo>
                  <a:pt x="4850" y="3509"/>
                  <a:pt x="4812" y="3535"/>
                  <a:pt x="4781" y="3553"/>
                </a:cubicBezTo>
                <a:lnTo>
                  <a:pt x="4731" y="3553"/>
                </a:lnTo>
                <a:cubicBezTo>
                  <a:pt x="4957" y="3397"/>
                  <a:pt x="5151" y="3203"/>
                  <a:pt x="5333" y="2996"/>
                </a:cubicBezTo>
                <a:cubicBezTo>
                  <a:pt x="5558" y="2733"/>
                  <a:pt x="5766" y="2444"/>
                  <a:pt x="5978" y="2162"/>
                </a:cubicBezTo>
                <a:cubicBezTo>
                  <a:pt x="6186" y="1886"/>
                  <a:pt x="6405" y="1611"/>
                  <a:pt x="6661" y="1372"/>
                </a:cubicBezTo>
                <a:cubicBezTo>
                  <a:pt x="6918" y="1134"/>
                  <a:pt x="7225" y="952"/>
                  <a:pt x="7551" y="815"/>
                </a:cubicBezTo>
                <a:cubicBezTo>
                  <a:pt x="7563" y="808"/>
                  <a:pt x="7577" y="808"/>
                  <a:pt x="7589" y="802"/>
                </a:cubicBezTo>
                <a:close/>
                <a:moveTo>
                  <a:pt x="8485" y="539"/>
                </a:moveTo>
                <a:cubicBezTo>
                  <a:pt x="8473" y="545"/>
                  <a:pt x="8466" y="545"/>
                  <a:pt x="8460" y="552"/>
                </a:cubicBezTo>
                <a:cubicBezTo>
                  <a:pt x="8428" y="570"/>
                  <a:pt x="8398" y="590"/>
                  <a:pt x="8367" y="614"/>
                </a:cubicBezTo>
                <a:cubicBezTo>
                  <a:pt x="8278" y="652"/>
                  <a:pt x="8197" y="689"/>
                  <a:pt x="8115" y="733"/>
                </a:cubicBezTo>
                <a:cubicBezTo>
                  <a:pt x="7971" y="808"/>
                  <a:pt x="7834" y="891"/>
                  <a:pt x="7702" y="984"/>
                </a:cubicBezTo>
                <a:cubicBezTo>
                  <a:pt x="7433" y="1166"/>
                  <a:pt x="7175" y="1372"/>
                  <a:pt x="6938" y="1592"/>
                </a:cubicBezTo>
                <a:cubicBezTo>
                  <a:pt x="6687" y="1831"/>
                  <a:pt x="6449" y="2080"/>
                  <a:pt x="6210" y="2332"/>
                </a:cubicBezTo>
                <a:cubicBezTo>
                  <a:pt x="5972" y="2589"/>
                  <a:pt x="5734" y="2846"/>
                  <a:pt x="5489" y="3096"/>
                </a:cubicBezTo>
                <a:cubicBezTo>
                  <a:pt x="5390" y="3203"/>
                  <a:pt x="5283" y="3309"/>
                  <a:pt x="5164" y="3397"/>
                </a:cubicBezTo>
                <a:cubicBezTo>
                  <a:pt x="5064" y="3478"/>
                  <a:pt x="4951" y="3541"/>
                  <a:pt x="4818" y="3553"/>
                </a:cubicBezTo>
                <a:lnTo>
                  <a:pt x="4812" y="3553"/>
                </a:lnTo>
                <a:cubicBezTo>
                  <a:pt x="4951" y="3466"/>
                  <a:pt x="5082" y="3373"/>
                  <a:pt x="5208" y="3266"/>
                </a:cubicBezTo>
                <a:cubicBezTo>
                  <a:pt x="5339" y="3153"/>
                  <a:pt x="5465" y="3034"/>
                  <a:pt x="5584" y="2908"/>
                </a:cubicBezTo>
                <a:cubicBezTo>
                  <a:pt x="5822" y="2645"/>
                  <a:pt x="6047" y="2369"/>
                  <a:pt x="6273" y="2094"/>
                </a:cubicBezTo>
                <a:cubicBezTo>
                  <a:pt x="6499" y="1823"/>
                  <a:pt x="6730" y="1548"/>
                  <a:pt x="6993" y="1310"/>
                </a:cubicBezTo>
                <a:cubicBezTo>
                  <a:pt x="7219" y="1097"/>
                  <a:pt x="7470" y="909"/>
                  <a:pt x="7751" y="764"/>
                </a:cubicBezTo>
                <a:cubicBezTo>
                  <a:pt x="7827" y="727"/>
                  <a:pt x="7902" y="695"/>
                  <a:pt x="7985" y="665"/>
                </a:cubicBezTo>
                <a:cubicBezTo>
                  <a:pt x="8128" y="620"/>
                  <a:pt x="8272" y="582"/>
                  <a:pt x="8416" y="545"/>
                </a:cubicBezTo>
                <a:cubicBezTo>
                  <a:pt x="8442" y="545"/>
                  <a:pt x="8460" y="539"/>
                  <a:pt x="8485" y="539"/>
                </a:cubicBezTo>
                <a:close/>
                <a:moveTo>
                  <a:pt x="4700" y="3573"/>
                </a:moveTo>
                <a:lnTo>
                  <a:pt x="4700" y="3579"/>
                </a:lnTo>
                <a:cubicBezTo>
                  <a:pt x="4694" y="3585"/>
                  <a:pt x="4694" y="3585"/>
                  <a:pt x="4687" y="3585"/>
                </a:cubicBezTo>
                <a:lnTo>
                  <a:pt x="4700" y="3573"/>
                </a:lnTo>
                <a:close/>
                <a:moveTo>
                  <a:pt x="10785" y="901"/>
                </a:moveTo>
                <a:cubicBezTo>
                  <a:pt x="10524" y="1083"/>
                  <a:pt x="10295" y="1312"/>
                  <a:pt x="10083" y="1554"/>
                </a:cubicBezTo>
                <a:cubicBezTo>
                  <a:pt x="9776" y="1892"/>
                  <a:pt x="9507" y="2268"/>
                  <a:pt x="9200" y="2601"/>
                </a:cubicBezTo>
                <a:cubicBezTo>
                  <a:pt x="8893" y="2939"/>
                  <a:pt x="8555" y="3240"/>
                  <a:pt x="8135" y="3422"/>
                </a:cubicBezTo>
                <a:cubicBezTo>
                  <a:pt x="7721" y="3604"/>
                  <a:pt x="7263" y="3673"/>
                  <a:pt x="6811" y="3679"/>
                </a:cubicBezTo>
                <a:cubicBezTo>
                  <a:pt x="6398" y="3679"/>
                  <a:pt x="5992" y="3622"/>
                  <a:pt x="5578" y="3561"/>
                </a:cubicBezTo>
                <a:lnTo>
                  <a:pt x="5578" y="3561"/>
                </a:lnTo>
                <a:cubicBezTo>
                  <a:pt x="5677" y="3568"/>
                  <a:pt x="5776" y="3571"/>
                  <a:pt x="5875" y="3571"/>
                </a:cubicBezTo>
                <a:cubicBezTo>
                  <a:pt x="6029" y="3571"/>
                  <a:pt x="6183" y="3563"/>
                  <a:pt x="6336" y="3547"/>
                </a:cubicBezTo>
                <a:cubicBezTo>
                  <a:pt x="6736" y="3509"/>
                  <a:pt x="7126" y="3416"/>
                  <a:pt x="7502" y="3272"/>
                </a:cubicBezTo>
                <a:cubicBezTo>
                  <a:pt x="7890" y="3127"/>
                  <a:pt x="8254" y="2921"/>
                  <a:pt x="8579" y="2670"/>
                </a:cubicBezTo>
                <a:cubicBezTo>
                  <a:pt x="8962" y="2387"/>
                  <a:pt x="9301" y="2056"/>
                  <a:pt x="9651" y="1736"/>
                </a:cubicBezTo>
                <a:cubicBezTo>
                  <a:pt x="9996" y="1423"/>
                  <a:pt x="10360" y="1122"/>
                  <a:pt x="10779" y="903"/>
                </a:cubicBezTo>
                <a:cubicBezTo>
                  <a:pt x="10781" y="903"/>
                  <a:pt x="10783" y="902"/>
                  <a:pt x="10785" y="901"/>
                </a:cubicBezTo>
                <a:close/>
                <a:moveTo>
                  <a:pt x="5671" y="420"/>
                </a:moveTo>
                <a:cubicBezTo>
                  <a:pt x="5653" y="445"/>
                  <a:pt x="5628" y="477"/>
                  <a:pt x="5602" y="501"/>
                </a:cubicBezTo>
                <a:cubicBezTo>
                  <a:pt x="5477" y="652"/>
                  <a:pt x="5352" y="808"/>
                  <a:pt x="5226" y="958"/>
                </a:cubicBezTo>
                <a:cubicBezTo>
                  <a:pt x="4969" y="1253"/>
                  <a:pt x="4719" y="1548"/>
                  <a:pt x="4456" y="1837"/>
                </a:cubicBezTo>
                <a:cubicBezTo>
                  <a:pt x="4193" y="2124"/>
                  <a:pt x="3923" y="2407"/>
                  <a:pt x="3647" y="2676"/>
                </a:cubicBezTo>
                <a:cubicBezTo>
                  <a:pt x="3409" y="2908"/>
                  <a:pt x="3152" y="3127"/>
                  <a:pt x="2876" y="3315"/>
                </a:cubicBezTo>
                <a:cubicBezTo>
                  <a:pt x="2625" y="3485"/>
                  <a:pt x="2356" y="3616"/>
                  <a:pt x="2067" y="3691"/>
                </a:cubicBezTo>
                <a:cubicBezTo>
                  <a:pt x="2275" y="3460"/>
                  <a:pt x="2556" y="3327"/>
                  <a:pt x="2819" y="3171"/>
                </a:cubicBezTo>
                <a:cubicBezTo>
                  <a:pt x="3102" y="3009"/>
                  <a:pt x="3346" y="2795"/>
                  <a:pt x="3577" y="2569"/>
                </a:cubicBezTo>
                <a:cubicBezTo>
                  <a:pt x="3817" y="2338"/>
                  <a:pt x="4048" y="2094"/>
                  <a:pt x="4280" y="1855"/>
                </a:cubicBezTo>
                <a:cubicBezTo>
                  <a:pt x="4512" y="1611"/>
                  <a:pt x="4743" y="1372"/>
                  <a:pt x="4982" y="1134"/>
                </a:cubicBezTo>
                <a:cubicBezTo>
                  <a:pt x="5113" y="996"/>
                  <a:pt x="5246" y="865"/>
                  <a:pt x="5376" y="727"/>
                </a:cubicBezTo>
                <a:cubicBezTo>
                  <a:pt x="5440" y="658"/>
                  <a:pt x="5503" y="590"/>
                  <a:pt x="5570" y="527"/>
                </a:cubicBezTo>
                <a:cubicBezTo>
                  <a:pt x="5602" y="489"/>
                  <a:pt x="5640" y="451"/>
                  <a:pt x="5671" y="420"/>
                </a:cubicBezTo>
                <a:close/>
                <a:moveTo>
                  <a:pt x="2026" y="3697"/>
                </a:moveTo>
                <a:cubicBezTo>
                  <a:pt x="2024" y="3699"/>
                  <a:pt x="2024" y="3701"/>
                  <a:pt x="2024" y="3703"/>
                </a:cubicBezTo>
                <a:lnTo>
                  <a:pt x="2018" y="3703"/>
                </a:lnTo>
                <a:cubicBezTo>
                  <a:pt x="2018" y="3703"/>
                  <a:pt x="2012" y="3711"/>
                  <a:pt x="2006" y="3711"/>
                </a:cubicBezTo>
                <a:cubicBezTo>
                  <a:pt x="2014" y="3706"/>
                  <a:pt x="2019" y="3701"/>
                  <a:pt x="2026" y="3697"/>
                </a:cubicBezTo>
                <a:close/>
                <a:moveTo>
                  <a:pt x="5521" y="695"/>
                </a:moveTo>
                <a:lnTo>
                  <a:pt x="5521" y="695"/>
                </a:lnTo>
                <a:cubicBezTo>
                  <a:pt x="5458" y="790"/>
                  <a:pt x="5396" y="877"/>
                  <a:pt x="5339" y="972"/>
                </a:cubicBezTo>
                <a:cubicBezTo>
                  <a:pt x="5127" y="1297"/>
                  <a:pt x="4919" y="1623"/>
                  <a:pt x="4687" y="1936"/>
                </a:cubicBezTo>
                <a:cubicBezTo>
                  <a:pt x="4462" y="2256"/>
                  <a:pt x="4211" y="2563"/>
                  <a:pt x="3935" y="2839"/>
                </a:cubicBezTo>
                <a:cubicBezTo>
                  <a:pt x="3666" y="3096"/>
                  <a:pt x="3365" y="3327"/>
                  <a:pt x="3033" y="3491"/>
                </a:cubicBezTo>
                <a:cubicBezTo>
                  <a:pt x="2807" y="3598"/>
                  <a:pt x="2570" y="3679"/>
                  <a:pt x="2318" y="3723"/>
                </a:cubicBezTo>
                <a:cubicBezTo>
                  <a:pt x="2224" y="3729"/>
                  <a:pt x="2130" y="3735"/>
                  <a:pt x="2036" y="3735"/>
                </a:cubicBezTo>
                <a:cubicBezTo>
                  <a:pt x="2299" y="3679"/>
                  <a:pt x="2550" y="3573"/>
                  <a:pt x="2776" y="3434"/>
                </a:cubicBezTo>
                <a:cubicBezTo>
                  <a:pt x="3065" y="3260"/>
                  <a:pt x="3328" y="3046"/>
                  <a:pt x="3571" y="2814"/>
                </a:cubicBezTo>
                <a:cubicBezTo>
                  <a:pt x="3854" y="2557"/>
                  <a:pt x="4123" y="2282"/>
                  <a:pt x="4381" y="1999"/>
                </a:cubicBezTo>
                <a:cubicBezTo>
                  <a:pt x="4656" y="1710"/>
                  <a:pt x="4913" y="1410"/>
                  <a:pt x="5176" y="1109"/>
                </a:cubicBezTo>
                <a:cubicBezTo>
                  <a:pt x="5289" y="972"/>
                  <a:pt x="5402" y="834"/>
                  <a:pt x="5521" y="695"/>
                </a:cubicBezTo>
                <a:close/>
                <a:moveTo>
                  <a:pt x="4526" y="4173"/>
                </a:moveTo>
                <a:cubicBezTo>
                  <a:pt x="4755" y="4173"/>
                  <a:pt x="4988" y="4187"/>
                  <a:pt x="5220" y="4224"/>
                </a:cubicBezTo>
                <a:cubicBezTo>
                  <a:pt x="5477" y="4261"/>
                  <a:pt x="5734" y="4325"/>
                  <a:pt x="5978" y="4406"/>
                </a:cubicBezTo>
                <a:cubicBezTo>
                  <a:pt x="6492" y="4576"/>
                  <a:pt x="6975" y="4820"/>
                  <a:pt x="7433" y="5102"/>
                </a:cubicBezTo>
                <a:cubicBezTo>
                  <a:pt x="7557" y="5177"/>
                  <a:pt x="7676" y="5253"/>
                  <a:pt x="7797" y="5334"/>
                </a:cubicBezTo>
                <a:cubicBezTo>
                  <a:pt x="7664" y="5259"/>
                  <a:pt x="7526" y="5190"/>
                  <a:pt x="7389" y="5126"/>
                </a:cubicBezTo>
                <a:cubicBezTo>
                  <a:pt x="6987" y="4938"/>
                  <a:pt x="6574" y="4782"/>
                  <a:pt x="6148" y="4663"/>
                </a:cubicBezTo>
                <a:cubicBezTo>
                  <a:pt x="5715" y="4538"/>
                  <a:pt x="5277" y="4456"/>
                  <a:pt x="4832" y="4400"/>
                </a:cubicBezTo>
                <a:cubicBezTo>
                  <a:pt x="4387" y="4343"/>
                  <a:pt x="3941" y="4305"/>
                  <a:pt x="3490" y="4267"/>
                </a:cubicBezTo>
                <a:cubicBezTo>
                  <a:pt x="3308" y="4255"/>
                  <a:pt x="3126" y="4237"/>
                  <a:pt x="2946" y="4218"/>
                </a:cubicBezTo>
                <a:lnTo>
                  <a:pt x="2958" y="4218"/>
                </a:lnTo>
                <a:cubicBezTo>
                  <a:pt x="3010" y="4219"/>
                  <a:pt x="3061" y="4220"/>
                  <a:pt x="3113" y="4220"/>
                </a:cubicBezTo>
                <a:cubicBezTo>
                  <a:pt x="3543" y="4220"/>
                  <a:pt x="3968" y="4180"/>
                  <a:pt x="4399" y="4174"/>
                </a:cubicBezTo>
                <a:cubicBezTo>
                  <a:pt x="4441" y="4173"/>
                  <a:pt x="4484" y="4173"/>
                  <a:pt x="4526" y="4173"/>
                </a:cubicBezTo>
                <a:close/>
                <a:moveTo>
                  <a:pt x="2237" y="4200"/>
                </a:moveTo>
                <a:cubicBezTo>
                  <a:pt x="2369" y="4219"/>
                  <a:pt x="2497" y="4232"/>
                  <a:pt x="2629" y="4232"/>
                </a:cubicBezTo>
                <a:cubicBezTo>
                  <a:pt x="2659" y="4232"/>
                  <a:pt x="2689" y="4231"/>
                  <a:pt x="2720" y="4230"/>
                </a:cubicBezTo>
                <a:cubicBezTo>
                  <a:pt x="2920" y="4249"/>
                  <a:pt x="3114" y="4267"/>
                  <a:pt x="3308" y="4287"/>
                </a:cubicBezTo>
                <a:cubicBezTo>
                  <a:pt x="3753" y="4325"/>
                  <a:pt x="4205" y="4362"/>
                  <a:pt x="4644" y="4418"/>
                </a:cubicBezTo>
                <a:cubicBezTo>
                  <a:pt x="5089" y="4475"/>
                  <a:pt x="5527" y="4550"/>
                  <a:pt x="5960" y="4663"/>
                </a:cubicBezTo>
                <a:cubicBezTo>
                  <a:pt x="6386" y="4776"/>
                  <a:pt x="6805" y="4926"/>
                  <a:pt x="7207" y="5108"/>
                </a:cubicBezTo>
                <a:cubicBezTo>
                  <a:pt x="7464" y="5227"/>
                  <a:pt x="7721" y="5358"/>
                  <a:pt x="7965" y="5502"/>
                </a:cubicBezTo>
                <a:cubicBezTo>
                  <a:pt x="7846" y="5441"/>
                  <a:pt x="7727" y="5390"/>
                  <a:pt x="7601" y="5340"/>
                </a:cubicBezTo>
                <a:cubicBezTo>
                  <a:pt x="7150" y="5164"/>
                  <a:pt x="6681" y="5045"/>
                  <a:pt x="6204" y="4958"/>
                </a:cubicBezTo>
                <a:cubicBezTo>
                  <a:pt x="5703" y="4863"/>
                  <a:pt x="5194" y="4807"/>
                  <a:pt x="4687" y="4738"/>
                </a:cubicBezTo>
                <a:cubicBezTo>
                  <a:pt x="4199" y="4675"/>
                  <a:pt x="3710" y="4606"/>
                  <a:pt x="3227" y="4493"/>
                </a:cubicBezTo>
                <a:cubicBezTo>
                  <a:pt x="2889" y="4418"/>
                  <a:pt x="2556" y="4325"/>
                  <a:pt x="2237" y="4200"/>
                </a:cubicBezTo>
                <a:close/>
                <a:moveTo>
                  <a:pt x="2156" y="4325"/>
                </a:moveTo>
                <a:cubicBezTo>
                  <a:pt x="2324" y="4412"/>
                  <a:pt x="2506" y="4501"/>
                  <a:pt x="2688" y="4568"/>
                </a:cubicBezTo>
                <a:cubicBezTo>
                  <a:pt x="3177" y="4770"/>
                  <a:pt x="3698" y="4889"/>
                  <a:pt x="4224" y="4964"/>
                </a:cubicBezTo>
                <a:cubicBezTo>
                  <a:pt x="4757" y="5039"/>
                  <a:pt x="5295" y="5083"/>
                  <a:pt x="5828" y="5177"/>
                </a:cubicBezTo>
                <a:cubicBezTo>
                  <a:pt x="6368" y="5271"/>
                  <a:pt x="6894" y="5421"/>
                  <a:pt x="7407" y="5597"/>
                </a:cubicBezTo>
                <a:cubicBezTo>
                  <a:pt x="7545" y="5641"/>
                  <a:pt x="7676" y="5690"/>
                  <a:pt x="7815" y="5742"/>
                </a:cubicBezTo>
                <a:cubicBezTo>
                  <a:pt x="7783" y="5734"/>
                  <a:pt x="7745" y="5728"/>
                  <a:pt x="7714" y="5722"/>
                </a:cubicBezTo>
                <a:cubicBezTo>
                  <a:pt x="7187" y="5635"/>
                  <a:pt x="6649" y="5621"/>
                  <a:pt x="6116" y="5591"/>
                </a:cubicBezTo>
                <a:cubicBezTo>
                  <a:pt x="5590" y="5560"/>
                  <a:pt x="5070" y="5508"/>
                  <a:pt x="4555" y="5384"/>
                </a:cubicBezTo>
                <a:cubicBezTo>
                  <a:pt x="4066" y="5271"/>
                  <a:pt x="3591" y="5102"/>
                  <a:pt x="3134" y="4889"/>
                </a:cubicBezTo>
                <a:cubicBezTo>
                  <a:pt x="2795" y="4726"/>
                  <a:pt x="2469" y="4538"/>
                  <a:pt x="2156" y="4325"/>
                </a:cubicBezTo>
                <a:close/>
                <a:moveTo>
                  <a:pt x="4511" y="4060"/>
                </a:moveTo>
                <a:cubicBezTo>
                  <a:pt x="4983" y="4060"/>
                  <a:pt x="5454" y="4135"/>
                  <a:pt x="5909" y="4267"/>
                </a:cubicBezTo>
                <a:cubicBezTo>
                  <a:pt x="6423" y="4412"/>
                  <a:pt x="6912" y="4638"/>
                  <a:pt x="7375" y="4914"/>
                </a:cubicBezTo>
                <a:cubicBezTo>
                  <a:pt x="7809" y="5170"/>
                  <a:pt x="8210" y="5471"/>
                  <a:pt x="8586" y="5803"/>
                </a:cubicBezTo>
                <a:cubicBezTo>
                  <a:pt x="8285" y="5578"/>
                  <a:pt x="7977" y="5366"/>
                  <a:pt x="7664" y="5164"/>
                </a:cubicBezTo>
                <a:cubicBezTo>
                  <a:pt x="7207" y="4869"/>
                  <a:pt x="6718" y="4613"/>
                  <a:pt x="6210" y="4425"/>
                </a:cubicBezTo>
                <a:cubicBezTo>
                  <a:pt x="5715" y="4243"/>
                  <a:pt x="5194" y="4137"/>
                  <a:pt x="4668" y="4125"/>
                </a:cubicBezTo>
                <a:cubicBezTo>
                  <a:pt x="4606" y="4123"/>
                  <a:pt x="4545" y="4122"/>
                  <a:pt x="4483" y="4122"/>
                </a:cubicBezTo>
                <a:cubicBezTo>
                  <a:pt x="4125" y="4122"/>
                  <a:pt x="3767" y="4152"/>
                  <a:pt x="3409" y="4168"/>
                </a:cubicBezTo>
                <a:cubicBezTo>
                  <a:pt x="3741" y="4125"/>
                  <a:pt x="4066" y="4067"/>
                  <a:pt x="4405" y="4061"/>
                </a:cubicBezTo>
                <a:cubicBezTo>
                  <a:pt x="4440" y="4061"/>
                  <a:pt x="4475" y="4060"/>
                  <a:pt x="4511" y="4060"/>
                </a:cubicBezTo>
                <a:close/>
                <a:moveTo>
                  <a:pt x="1636" y="4012"/>
                </a:moveTo>
                <a:lnTo>
                  <a:pt x="1636" y="4012"/>
                </a:lnTo>
                <a:cubicBezTo>
                  <a:pt x="1729" y="4079"/>
                  <a:pt x="1830" y="4143"/>
                  <a:pt x="1936" y="4200"/>
                </a:cubicBezTo>
                <a:cubicBezTo>
                  <a:pt x="2249" y="4437"/>
                  <a:pt x="2588" y="4651"/>
                  <a:pt x="2938" y="4832"/>
                </a:cubicBezTo>
                <a:cubicBezTo>
                  <a:pt x="3383" y="5057"/>
                  <a:pt x="3854" y="5233"/>
                  <a:pt x="4330" y="5366"/>
                </a:cubicBezTo>
                <a:cubicBezTo>
                  <a:pt x="4838" y="5502"/>
                  <a:pt x="5352" y="5572"/>
                  <a:pt x="5871" y="5609"/>
                </a:cubicBezTo>
                <a:cubicBezTo>
                  <a:pt x="6411" y="5647"/>
                  <a:pt x="6956" y="5666"/>
                  <a:pt x="7496" y="5742"/>
                </a:cubicBezTo>
                <a:cubicBezTo>
                  <a:pt x="7658" y="5766"/>
                  <a:pt x="7827" y="5797"/>
                  <a:pt x="7991" y="5835"/>
                </a:cubicBezTo>
                <a:cubicBezTo>
                  <a:pt x="7852" y="5817"/>
                  <a:pt x="7714" y="5803"/>
                  <a:pt x="7577" y="5797"/>
                </a:cubicBezTo>
                <a:cubicBezTo>
                  <a:pt x="7443" y="5790"/>
                  <a:pt x="7309" y="5787"/>
                  <a:pt x="7174" y="5787"/>
                </a:cubicBezTo>
                <a:cubicBezTo>
                  <a:pt x="6804" y="5787"/>
                  <a:pt x="6433" y="5807"/>
                  <a:pt x="6063" y="5807"/>
                </a:cubicBezTo>
                <a:cubicBezTo>
                  <a:pt x="5972" y="5807"/>
                  <a:pt x="5881" y="5806"/>
                  <a:pt x="5790" y="5803"/>
                </a:cubicBezTo>
                <a:cubicBezTo>
                  <a:pt x="5258" y="5791"/>
                  <a:pt x="4725" y="5696"/>
                  <a:pt x="4217" y="5540"/>
                </a:cubicBezTo>
                <a:cubicBezTo>
                  <a:pt x="3710" y="5390"/>
                  <a:pt x="3227" y="5170"/>
                  <a:pt x="2776" y="4901"/>
                </a:cubicBezTo>
                <a:cubicBezTo>
                  <a:pt x="2362" y="4651"/>
                  <a:pt x="1980" y="4350"/>
                  <a:pt x="1636" y="4012"/>
                </a:cubicBezTo>
                <a:close/>
                <a:moveTo>
                  <a:pt x="1842" y="4087"/>
                </a:moveTo>
                <a:cubicBezTo>
                  <a:pt x="1899" y="4111"/>
                  <a:pt x="1960" y="4131"/>
                  <a:pt x="2024" y="4149"/>
                </a:cubicBezTo>
                <a:cubicBezTo>
                  <a:pt x="2043" y="4155"/>
                  <a:pt x="2067" y="4162"/>
                  <a:pt x="2087" y="4168"/>
                </a:cubicBezTo>
                <a:cubicBezTo>
                  <a:pt x="2388" y="4299"/>
                  <a:pt x="2707" y="4400"/>
                  <a:pt x="3027" y="4487"/>
                </a:cubicBezTo>
                <a:cubicBezTo>
                  <a:pt x="3490" y="4613"/>
                  <a:pt x="3979" y="4689"/>
                  <a:pt x="4456" y="4756"/>
                </a:cubicBezTo>
                <a:cubicBezTo>
                  <a:pt x="4963" y="4826"/>
                  <a:pt x="5471" y="4889"/>
                  <a:pt x="5972" y="4976"/>
                </a:cubicBezTo>
                <a:cubicBezTo>
                  <a:pt x="6455" y="5057"/>
                  <a:pt x="6938" y="5170"/>
                  <a:pt x="7395" y="5334"/>
                </a:cubicBezTo>
                <a:cubicBezTo>
                  <a:pt x="7815" y="5490"/>
                  <a:pt x="8216" y="5684"/>
                  <a:pt x="8573" y="5948"/>
                </a:cubicBezTo>
                <a:cubicBezTo>
                  <a:pt x="8529" y="5930"/>
                  <a:pt x="8479" y="5916"/>
                  <a:pt x="8436" y="5898"/>
                </a:cubicBezTo>
                <a:cubicBezTo>
                  <a:pt x="8416" y="5892"/>
                  <a:pt x="8404" y="5884"/>
                  <a:pt x="8385" y="5878"/>
                </a:cubicBezTo>
                <a:cubicBezTo>
                  <a:pt x="8135" y="5785"/>
                  <a:pt x="7884" y="5684"/>
                  <a:pt x="7627" y="5597"/>
                </a:cubicBezTo>
                <a:cubicBezTo>
                  <a:pt x="7112" y="5421"/>
                  <a:pt x="6593" y="5265"/>
                  <a:pt x="6059" y="5158"/>
                </a:cubicBezTo>
                <a:cubicBezTo>
                  <a:pt x="5533" y="5057"/>
                  <a:pt x="4994" y="5008"/>
                  <a:pt x="4462" y="4938"/>
                </a:cubicBezTo>
                <a:cubicBezTo>
                  <a:pt x="3935" y="4869"/>
                  <a:pt x="3409" y="4776"/>
                  <a:pt x="2901" y="4594"/>
                </a:cubicBezTo>
                <a:cubicBezTo>
                  <a:pt x="2657" y="4507"/>
                  <a:pt x="2419" y="4400"/>
                  <a:pt x="2186" y="4281"/>
                </a:cubicBezTo>
                <a:cubicBezTo>
                  <a:pt x="2067" y="4218"/>
                  <a:pt x="1954" y="4155"/>
                  <a:pt x="1842" y="4087"/>
                </a:cubicBezTo>
                <a:close/>
                <a:moveTo>
                  <a:pt x="6018" y="0"/>
                </a:moveTo>
                <a:cubicBezTo>
                  <a:pt x="6011" y="0"/>
                  <a:pt x="6004" y="4"/>
                  <a:pt x="5998" y="12"/>
                </a:cubicBezTo>
                <a:cubicBezTo>
                  <a:pt x="5992" y="26"/>
                  <a:pt x="5978" y="38"/>
                  <a:pt x="5972" y="50"/>
                </a:cubicBezTo>
                <a:cubicBezTo>
                  <a:pt x="5969" y="47"/>
                  <a:pt x="5966" y="45"/>
                  <a:pt x="5963" y="45"/>
                </a:cubicBezTo>
                <a:cubicBezTo>
                  <a:pt x="5960" y="45"/>
                  <a:pt x="5957" y="47"/>
                  <a:pt x="5954" y="50"/>
                </a:cubicBezTo>
                <a:cubicBezTo>
                  <a:pt x="5891" y="125"/>
                  <a:pt x="5834" y="188"/>
                  <a:pt x="5766" y="251"/>
                </a:cubicBezTo>
                <a:cubicBezTo>
                  <a:pt x="5697" y="313"/>
                  <a:pt x="5622" y="364"/>
                  <a:pt x="5552" y="420"/>
                </a:cubicBezTo>
                <a:cubicBezTo>
                  <a:pt x="5402" y="521"/>
                  <a:pt x="5246" y="620"/>
                  <a:pt x="5101" y="721"/>
                </a:cubicBezTo>
                <a:cubicBezTo>
                  <a:pt x="4951" y="827"/>
                  <a:pt x="4806" y="940"/>
                  <a:pt x="4687" y="1079"/>
                </a:cubicBezTo>
                <a:cubicBezTo>
                  <a:pt x="4569" y="1216"/>
                  <a:pt x="4462" y="1380"/>
                  <a:pt x="4355" y="1522"/>
                </a:cubicBezTo>
                <a:cubicBezTo>
                  <a:pt x="4242" y="1673"/>
                  <a:pt x="4117" y="1805"/>
                  <a:pt x="3973" y="1924"/>
                </a:cubicBezTo>
                <a:cubicBezTo>
                  <a:pt x="3829" y="2031"/>
                  <a:pt x="3678" y="2132"/>
                  <a:pt x="3522" y="2225"/>
                </a:cubicBezTo>
                <a:cubicBezTo>
                  <a:pt x="3215" y="2407"/>
                  <a:pt x="2901" y="2595"/>
                  <a:pt x="2663" y="2870"/>
                </a:cubicBezTo>
                <a:cubicBezTo>
                  <a:pt x="2431" y="3139"/>
                  <a:pt x="2249" y="3472"/>
                  <a:pt x="1954" y="3685"/>
                </a:cubicBezTo>
                <a:cubicBezTo>
                  <a:pt x="1923" y="3703"/>
                  <a:pt x="1893" y="3723"/>
                  <a:pt x="1861" y="3741"/>
                </a:cubicBezTo>
                <a:cubicBezTo>
                  <a:pt x="1855" y="3741"/>
                  <a:pt x="1855" y="3741"/>
                  <a:pt x="1855" y="3749"/>
                </a:cubicBezTo>
                <a:lnTo>
                  <a:pt x="1848" y="3749"/>
                </a:lnTo>
                <a:cubicBezTo>
                  <a:pt x="1697" y="3755"/>
                  <a:pt x="1541" y="3761"/>
                  <a:pt x="1390" y="3767"/>
                </a:cubicBezTo>
                <a:lnTo>
                  <a:pt x="1359" y="3767"/>
                </a:lnTo>
                <a:cubicBezTo>
                  <a:pt x="1359" y="3767"/>
                  <a:pt x="1353" y="3767"/>
                  <a:pt x="1347" y="3761"/>
                </a:cubicBezTo>
                <a:cubicBezTo>
                  <a:pt x="1345" y="3759"/>
                  <a:pt x="1343" y="3758"/>
                  <a:pt x="1341" y="3758"/>
                </a:cubicBezTo>
                <a:cubicBezTo>
                  <a:pt x="1335" y="3758"/>
                  <a:pt x="1329" y="3764"/>
                  <a:pt x="1329" y="3773"/>
                </a:cubicBezTo>
                <a:cubicBezTo>
                  <a:pt x="1268" y="3774"/>
                  <a:pt x="1207" y="3774"/>
                  <a:pt x="1145" y="3774"/>
                </a:cubicBezTo>
                <a:cubicBezTo>
                  <a:pt x="860" y="3774"/>
                  <a:pt x="573" y="3759"/>
                  <a:pt x="294" y="3697"/>
                </a:cubicBezTo>
                <a:cubicBezTo>
                  <a:pt x="207" y="3673"/>
                  <a:pt x="112" y="3648"/>
                  <a:pt x="25" y="3616"/>
                </a:cubicBezTo>
                <a:cubicBezTo>
                  <a:pt x="23" y="3616"/>
                  <a:pt x="22" y="3615"/>
                  <a:pt x="21" y="3615"/>
                </a:cubicBezTo>
                <a:cubicBezTo>
                  <a:pt x="10" y="3615"/>
                  <a:pt x="0" y="3636"/>
                  <a:pt x="13" y="3642"/>
                </a:cubicBezTo>
                <a:cubicBezTo>
                  <a:pt x="351" y="3779"/>
                  <a:pt x="707" y="3816"/>
                  <a:pt x="1071" y="3816"/>
                </a:cubicBezTo>
                <a:lnTo>
                  <a:pt x="1372" y="3816"/>
                </a:lnTo>
                <a:cubicBezTo>
                  <a:pt x="1404" y="3842"/>
                  <a:pt x="1428" y="3861"/>
                  <a:pt x="1460" y="3885"/>
                </a:cubicBezTo>
                <a:cubicBezTo>
                  <a:pt x="1786" y="4243"/>
                  <a:pt x="2168" y="4556"/>
                  <a:pt x="2570" y="4820"/>
                </a:cubicBezTo>
                <a:cubicBezTo>
                  <a:pt x="3013" y="5114"/>
                  <a:pt x="3490" y="5346"/>
                  <a:pt x="3991" y="5516"/>
                </a:cubicBezTo>
                <a:cubicBezTo>
                  <a:pt x="4487" y="5690"/>
                  <a:pt x="5006" y="5797"/>
                  <a:pt x="5533" y="5841"/>
                </a:cubicBezTo>
                <a:cubicBezTo>
                  <a:pt x="5723" y="5857"/>
                  <a:pt x="5914" y="5862"/>
                  <a:pt x="6105" y="5862"/>
                </a:cubicBezTo>
                <a:cubicBezTo>
                  <a:pt x="6450" y="5862"/>
                  <a:pt x="6796" y="5845"/>
                  <a:pt x="7142" y="5845"/>
                </a:cubicBezTo>
                <a:cubicBezTo>
                  <a:pt x="7201" y="5845"/>
                  <a:pt x="7260" y="5846"/>
                  <a:pt x="7320" y="5847"/>
                </a:cubicBezTo>
                <a:cubicBezTo>
                  <a:pt x="7721" y="5854"/>
                  <a:pt x="8128" y="5892"/>
                  <a:pt x="8511" y="6005"/>
                </a:cubicBezTo>
                <a:cubicBezTo>
                  <a:pt x="8624" y="6048"/>
                  <a:pt x="8737" y="6092"/>
                  <a:pt x="8842" y="6136"/>
                </a:cubicBezTo>
                <a:cubicBezTo>
                  <a:pt x="8874" y="6148"/>
                  <a:pt x="8905" y="6167"/>
                  <a:pt x="8931" y="6179"/>
                </a:cubicBezTo>
                <a:cubicBezTo>
                  <a:pt x="8986" y="6211"/>
                  <a:pt x="9038" y="6242"/>
                  <a:pt x="9093" y="6274"/>
                </a:cubicBezTo>
                <a:cubicBezTo>
                  <a:pt x="9098" y="6277"/>
                  <a:pt x="9102" y="6278"/>
                  <a:pt x="9106" y="6278"/>
                </a:cubicBezTo>
                <a:cubicBezTo>
                  <a:pt x="9120" y="6278"/>
                  <a:pt x="9132" y="6264"/>
                  <a:pt x="9137" y="6248"/>
                </a:cubicBezTo>
                <a:cubicBezTo>
                  <a:pt x="9137" y="6242"/>
                  <a:pt x="9137" y="6242"/>
                  <a:pt x="9143" y="6236"/>
                </a:cubicBezTo>
                <a:cubicBezTo>
                  <a:pt x="9156" y="6230"/>
                  <a:pt x="9156" y="6205"/>
                  <a:pt x="9143" y="6199"/>
                </a:cubicBezTo>
                <a:cubicBezTo>
                  <a:pt x="9105" y="6179"/>
                  <a:pt x="9075" y="6167"/>
                  <a:pt x="9044" y="6148"/>
                </a:cubicBezTo>
                <a:cubicBezTo>
                  <a:pt x="9012" y="6130"/>
                  <a:pt x="8986" y="6104"/>
                  <a:pt x="8962" y="6086"/>
                </a:cubicBezTo>
                <a:cubicBezTo>
                  <a:pt x="8962" y="6072"/>
                  <a:pt x="8962" y="6066"/>
                  <a:pt x="8949" y="6054"/>
                </a:cubicBezTo>
                <a:cubicBezTo>
                  <a:pt x="8535" y="5653"/>
                  <a:pt x="8084" y="5290"/>
                  <a:pt x="7601" y="4982"/>
                </a:cubicBezTo>
                <a:cubicBezTo>
                  <a:pt x="7138" y="4695"/>
                  <a:pt x="6649" y="4449"/>
                  <a:pt x="6128" y="4281"/>
                </a:cubicBezTo>
                <a:cubicBezTo>
                  <a:pt x="5653" y="4125"/>
                  <a:pt x="5151" y="4030"/>
                  <a:pt x="4650" y="4012"/>
                </a:cubicBezTo>
                <a:cubicBezTo>
                  <a:pt x="4602" y="4010"/>
                  <a:pt x="4555" y="4010"/>
                  <a:pt x="4507" y="4010"/>
                </a:cubicBezTo>
                <a:cubicBezTo>
                  <a:pt x="4292" y="4010"/>
                  <a:pt x="4077" y="4024"/>
                  <a:pt x="3866" y="4049"/>
                </a:cubicBezTo>
                <a:cubicBezTo>
                  <a:pt x="3591" y="4087"/>
                  <a:pt x="3308" y="4131"/>
                  <a:pt x="3033" y="4162"/>
                </a:cubicBezTo>
                <a:cubicBezTo>
                  <a:pt x="2976" y="4168"/>
                  <a:pt x="2920" y="4168"/>
                  <a:pt x="2857" y="4174"/>
                </a:cubicBezTo>
                <a:cubicBezTo>
                  <a:pt x="2475" y="4162"/>
                  <a:pt x="2081" y="4105"/>
                  <a:pt x="1723" y="3961"/>
                </a:cubicBezTo>
                <a:cubicBezTo>
                  <a:pt x="1717" y="3961"/>
                  <a:pt x="1705" y="3955"/>
                  <a:pt x="1697" y="3949"/>
                </a:cubicBezTo>
                <a:lnTo>
                  <a:pt x="1691" y="3949"/>
                </a:lnTo>
                <a:cubicBezTo>
                  <a:pt x="1654" y="3937"/>
                  <a:pt x="1616" y="3917"/>
                  <a:pt x="1578" y="3899"/>
                </a:cubicBezTo>
                <a:cubicBezTo>
                  <a:pt x="1572" y="3891"/>
                  <a:pt x="1566" y="3891"/>
                  <a:pt x="1560" y="3885"/>
                </a:cubicBezTo>
                <a:cubicBezTo>
                  <a:pt x="1529" y="3861"/>
                  <a:pt x="1491" y="3836"/>
                  <a:pt x="1460" y="3810"/>
                </a:cubicBezTo>
                <a:cubicBezTo>
                  <a:pt x="1584" y="3810"/>
                  <a:pt x="1717" y="3804"/>
                  <a:pt x="1842" y="3798"/>
                </a:cubicBezTo>
                <a:cubicBezTo>
                  <a:pt x="1846" y="3798"/>
                  <a:pt x="1853" y="3801"/>
                  <a:pt x="1859" y="3801"/>
                </a:cubicBezTo>
                <a:cubicBezTo>
                  <a:pt x="1862" y="3801"/>
                  <a:pt x="1865" y="3800"/>
                  <a:pt x="1867" y="3798"/>
                </a:cubicBezTo>
                <a:lnTo>
                  <a:pt x="1873" y="3792"/>
                </a:lnTo>
                <a:lnTo>
                  <a:pt x="1942" y="3792"/>
                </a:lnTo>
                <a:cubicBezTo>
                  <a:pt x="1969" y="3794"/>
                  <a:pt x="1995" y="3794"/>
                  <a:pt x="2022" y="3794"/>
                </a:cubicBezTo>
                <a:cubicBezTo>
                  <a:pt x="2104" y="3794"/>
                  <a:pt x="2188" y="3787"/>
                  <a:pt x="2269" y="3773"/>
                </a:cubicBezTo>
                <a:cubicBezTo>
                  <a:pt x="3013" y="3741"/>
                  <a:pt x="3765" y="3717"/>
                  <a:pt x="4512" y="3654"/>
                </a:cubicBezTo>
                <a:cubicBezTo>
                  <a:pt x="4518" y="3666"/>
                  <a:pt x="4525" y="3673"/>
                  <a:pt x="4537" y="3673"/>
                </a:cubicBezTo>
                <a:cubicBezTo>
                  <a:pt x="4618" y="3660"/>
                  <a:pt x="4694" y="3648"/>
                  <a:pt x="4775" y="3636"/>
                </a:cubicBezTo>
                <a:cubicBezTo>
                  <a:pt x="4939" y="3616"/>
                  <a:pt x="5101" y="3598"/>
                  <a:pt x="5264" y="3579"/>
                </a:cubicBezTo>
                <a:cubicBezTo>
                  <a:pt x="5477" y="3616"/>
                  <a:pt x="5683" y="3648"/>
                  <a:pt x="5897" y="3679"/>
                </a:cubicBezTo>
                <a:cubicBezTo>
                  <a:pt x="6142" y="3711"/>
                  <a:pt x="6386" y="3735"/>
                  <a:pt x="6631" y="3741"/>
                </a:cubicBezTo>
                <a:cubicBezTo>
                  <a:pt x="6693" y="3744"/>
                  <a:pt x="6755" y="3745"/>
                  <a:pt x="6818" y="3745"/>
                </a:cubicBezTo>
                <a:cubicBezTo>
                  <a:pt x="7214" y="3745"/>
                  <a:pt x="7610" y="3689"/>
                  <a:pt x="7985" y="3553"/>
                </a:cubicBezTo>
                <a:cubicBezTo>
                  <a:pt x="8410" y="3397"/>
                  <a:pt x="8774" y="3127"/>
                  <a:pt x="9093" y="2808"/>
                </a:cubicBezTo>
                <a:cubicBezTo>
                  <a:pt x="9414" y="2476"/>
                  <a:pt x="9689" y="2100"/>
                  <a:pt x="9984" y="1742"/>
                </a:cubicBezTo>
                <a:cubicBezTo>
                  <a:pt x="10271" y="1392"/>
                  <a:pt x="10591" y="1071"/>
                  <a:pt x="10973" y="827"/>
                </a:cubicBezTo>
                <a:cubicBezTo>
                  <a:pt x="11017" y="802"/>
                  <a:pt x="11061" y="778"/>
                  <a:pt x="11106" y="752"/>
                </a:cubicBezTo>
                <a:lnTo>
                  <a:pt x="11112" y="752"/>
                </a:lnTo>
                <a:cubicBezTo>
                  <a:pt x="11112" y="746"/>
                  <a:pt x="11118" y="746"/>
                  <a:pt x="11118" y="746"/>
                </a:cubicBezTo>
                <a:lnTo>
                  <a:pt x="11124" y="740"/>
                </a:lnTo>
                <a:lnTo>
                  <a:pt x="11130" y="740"/>
                </a:lnTo>
                <a:cubicBezTo>
                  <a:pt x="11161" y="733"/>
                  <a:pt x="11199" y="727"/>
                  <a:pt x="11237" y="727"/>
                </a:cubicBezTo>
                <a:cubicBezTo>
                  <a:pt x="11278" y="721"/>
                  <a:pt x="11275" y="664"/>
                  <a:pt x="11238" y="664"/>
                </a:cubicBezTo>
                <a:cubicBezTo>
                  <a:pt x="11235" y="664"/>
                  <a:pt x="11233" y="665"/>
                  <a:pt x="11231" y="665"/>
                </a:cubicBezTo>
                <a:cubicBezTo>
                  <a:pt x="10797" y="689"/>
                  <a:pt x="10366" y="764"/>
                  <a:pt x="9946" y="871"/>
                </a:cubicBezTo>
                <a:cubicBezTo>
                  <a:pt x="9519" y="978"/>
                  <a:pt x="9105" y="1122"/>
                  <a:pt x="8711" y="1297"/>
                </a:cubicBezTo>
                <a:cubicBezTo>
                  <a:pt x="8316" y="1473"/>
                  <a:pt x="7933" y="1686"/>
                  <a:pt x="7571" y="1930"/>
                </a:cubicBezTo>
                <a:cubicBezTo>
                  <a:pt x="7413" y="2037"/>
                  <a:pt x="7257" y="2150"/>
                  <a:pt x="7106" y="2262"/>
                </a:cubicBezTo>
                <a:cubicBezTo>
                  <a:pt x="7219" y="2144"/>
                  <a:pt x="7320" y="2019"/>
                  <a:pt x="7421" y="1886"/>
                </a:cubicBezTo>
                <a:cubicBezTo>
                  <a:pt x="7664" y="1568"/>
                  <a:pt x="7896" y="1222"/>
                  <a:pt x="8185" y="928"/>
                </a:cubicBezTo>
                <a:cubicBezTo>
                  <a:pt x="8260" y="853"/>
                  <a:pt x="8341" y="770"/>
                  <a:pt x="8428" y="703"/>
                </a:cubicBezTo>
                <a:cubicBezTo>
                  <a:pt x="8511" y="639"/>
                  <a:pt x="8592" y="576"/>
                  <a:pt x="8680" y="521"/>
                </a:cubicBezTo>
                <a:lnTo>
                  <a:pt x="8705" y="521"/>
                </a:lnTo>
                <a:cubicBezTo>
                  <a:pt x="8729" y="521"/>
                  <a:pt x="8723" y="489"/>
                  <a:pt x="8705" y="477"/>
                </a:cubicBezTo>
                <a:lnTo>
                  <a:pt x="8711" y="477"/>
                </a:lnTo>
                <a:cubicBezTo>
                  <a:pt x="8728" y="470"/>
                  <a:pt x="8724" y="445"/>
                  <a:pt x="8710" y="445"/>
                </a:cubicBezTo>
                <a:cubicBezTo>
                  <a:pt x="8708" y="445"/>
                  <a:pt x="8707" y="445"/>
                  <a:pt x="8705" y="445"/>
                </a:cubicBezTo>
                <a:cubicBezTo>
                  <a:pt x="8630" y="451"/>
                  <a:pt x="8561" y="470"/>
                  <a:pt x="8485" y="483"/>
                </a:cubicBezTo>
                <a:cubicBezTo>
                  <a:pt x="8310" y="501"/>
                  <a:pt x="8135" y="552"/>
                  <a:pt x="7965" y="614"/>
                </a:cubicBezTo>
                <a:cubicBezTo>
                  <a:pt x="7864" y="645"/>
                  <a:pt x="7765" y="683"/>
                  <a:pt x="7664" y="715"/>
                </a:cubicBezTo>
                <a:cubicBezTo>
                  <a:pt x="7332" y="840"/>
                  <a:pt x="7013" y="1009"/>
                  <a:pt x="6736" y="1235"/>
                </a:cubicBezTo>
                <a:cubicBezTo>
                  <a:pt x="6467" y="1455"/>
                  <a:pt x="6241" y="1724"/>
                  <a:pt x="6029" y="1999"/>
                </a:cubicBezTo>
                <a:cubicBezTo>
                  <a:pt x="5816" y="2274"/>
                  <a:pt x="5608" y="2569"/>
                  <a:pt x="5382" y="2839"/>
                </a:cubicBezTo>
                <a:cubicBezTo>
                  <a:pt x="5164" y="3109"/>
                  <a:pt x="4919" y="3359"/>
                  <a:pt x="4624" y="3547"/>
                </a:cubicBezTo>
                <a:cubicBezTo>
                  <a:pt x="4600" y="3561"/>
                  <a:pt x="4575" y="3579"/>
                  <a:pt x="4549" y="3598"/>
                </a:cubicBezTo>
                <a:cubicBezTo>
                  <a:pt x="3910" y="3648"/>
                  <a:pt x="3271" y="3673"/>
                  <a:pt x="2631" y="3703"/>
                </a:cubicBezTo>
                <a:cubicBezTo>
                  <a:pt x="2613" y="3703"/>
                  <a:pt x="2594" y="3711"/>
                  <a:pt x="2582" y="3711"/>
                </a:cubicBezTo>
                <a:cubicBezTo>
                  <a:pt x="2694" y="3679"/>
                  <a:pt x="2807" y="3636"/>
                  <a:pt x="2920" y="3591"/>
                </a:cubicBezTo>
                <a:cubicBezTo>
                  <a:pt x="3253" y="3448"/>
                  <a:pt x="3559" y="3240"/>
                  <a:pt x="3835" y="3002"/>
                </a:cubicBezTo>
                <a:cubicBezTo>
                  <a:pt x="4135" y="2739"/>
                  <a:pt x="4393" y="2438"/>
                  <a:pt x="4630" y="2118"/>
                </a:cubicBezTo>
                <a:cubicBezTo>
                  <a:pt x="4869" y="1805"/>
                  <a:pt x="5082" y="1473"/>
                  <a:pt x="5295" y="1146"/>
                </a:cubicBezTo>
                <a:cubicBezTo>
                  <a:pt x="5509" y="815"/>
                  <a:pt x="5721" y="489"/>
                  <a:pt x="5954" y="169"/>
                </a:cubicBezTo>
                <a:cubicBezTo>
                  <a:pt x="5984" y="131"/>
                  <a:pt x="6016" y="93"/>
                  <a:pt x="6041" y="50"/>
                </a:cubicBezTo>
                <a:cubicBezTo>
                  <a:pt x="6054" y="27"/>
                  <a:pt x="6038" y="0"/>
                  <a:pt x="6018" y="0"/>
                </a:cubicBezTo>
                <a:close/>
              </a:path>
            </a:pathLst>
          </a:custGeom>
          <a:gradFill>
            <a:gsLst>
              <a:gs pos="0">
                <a:schemeClr val="dk2"/>
              </a:gs>
              <a:gs pos="50000">
                <a:schemeClr val="lt2"/>
              </a:gs>
              <a:gs pos="100000">
                <a:schemeClr val="lt2"/>
              </a:gs>
            </a:gsLst>
            <a:lin ang="108014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aphicFrame>
        <p:nvGraphicFramePr>
          <p:cNvPr id="38" name="Chart 37">
            <a:extLst>
              <a:ext uri="{FF2B5EF4-FFF2-40B4-BE49-F238E27FC236}">
                <a16:creationId xmlns="" xmlns:a16="http://schemas.microsoft.com/office/drawing/2014/main" id="{2A2B73CC-F977-0326-19DC-AF449B428F04}"/>
              </a:ext>
            </a:extLst>
          </p:cNvPr>
          <p:cNvGraphicFramePr/>
          <p:nvPr/>
        </p:nvGraphicFramePr>
        <p:xfrm>
          <a:off x="568830" y="2268793"/>
          <a:ext cx="4183053" cy="2878391"/>
        </p:xfrm>
        <a:graphic>
          <a:graphicData uri="http://schemas.openxmlformats.org/drawingml/2006/chart">
            <c:chart xmlns:c="http://schemas.openxmlformats.org/drawingml/2006/chart" xmlns:r="http://schemas.openxmlformats.org/officeDocument/2006/relationships" r:id="rId3"/>
          </a:graphicData>
        </a:graphic>
      </p:graphicFrame>
      <p:sp>
        <p:nvSpPr>
          <p:cNvPr id="39" name="TextBox 38">
            <a:extLst>
              <a:ext uri="{FF2B5EF4-FFF2-40B4-BE49-F238E27FC236}">
                <a16:creationId xmlns="" xmlns:a16="http://schemas.microsoft.com/office/drawing/2014/main" id="{16B717B6-BEC6-C4C3-0344-D75D10FA528D}"/>
              </a:ext>
            </a:extLst>
          </p:cNvPr>
          <p:cNvSpPr txBox="1"/>
          <p:nvPr/>
        </p:nvSpPr>
        <p:spPr>
          <a:xfrm>
            <a:off x="2150483" y="3374820"/>
            <a:ext cx="1308045" cy="666336"/>
          </a:xfrm>
          <a:prstGeom prst="rect">
            <a:avLst/>
          </a:prstGeom>
          <a:noFill/>
        </p:spPr>
        <p:txBody>
          <a:bodyPr wrap="square" rtlCol="0">
            <a:spAutoFit/>
          </a:bodyPr>
          <a:lstStyle/>
          <a:p>
            <a:pPr defTabSz="1219170">
              <a:buClr>
                <a:srgbClr val="000000"/>
              </a:buClr>
            </a:pPr>
            <a:r>
              <a:rPr lang="en-IN" sz="3730" b="1" kern="0" dirty="0">
                <a:solidFill>
                  <a:srgbClr val="F1EAE0"/>
                </a:solidFill>
                <a:latin typeface="+mj-lt"/>
                <a:cs typeface="Arial"/>
                <a:sym typeface="Arial"/>
              </a:rPr>
              <a:t>3-5%</a:t>
            </a:r>
          </a:p>
        </p:txBody>
      </p:sp>
      <p:graphicFrame>
        <p:nvGraphicFramePr>
          <p:cNvPr id="42" name="Chart 41">
            <a:extLst>
              <a:ext uri="{FF2B5EF4-FFF2-40B4-BE49-F238E27FC236}">
                <a16:creationId xmlns="" xmlns:a16="http://schemas.microsoft.com/office/drawing/2014/main" id="{5CA0D155-6188-6D93-6DB9-0B28039AD30B}"/>
              </a:ext>
            </a:extLst>
          </p:cNvPr>
          <p:cNvGraphicFramePr/>
          <p:nvPr/>
        </p:nvGraphicFramePr>
        <p:xfrm>
          <a:off x="4618491" y="2293749"/>
          <a:ext cx="3161655" cy="2758697"/>
        </p:xfrm>
        <a:graphic>
          <a:graphicData uri="http://schemas.openxmlformats.org/drawingml/2006/chart">
            <c:chart xmlns:c="http://schemas.openxmlformats.org/drawingml/2006/chart" xmlns:r="http://schemas.openxmlformats.org/officeDocument/2006/relationships" r:id="rId4"/>
          </a:graphicData>
        </a:graphic>
      </p:graphicFrame>
      <p:sp>
        <p:nvSpPr>
          <p:cNvPr id="43" name="TextBox 42">
            <a:extLst>
              <a:ext uri="{FF2B5EF4-FFF2-40B4-BE49-F238E27FC236}">
                <a16:creationId xmlns="" xmlns:a16="http://schemas.microsoft.com/office/drawing/2014/main" id="{5F6BF652-4C02-4340-A513-412802E99950}"/>
              </a:ext>
            </a:extLst>
          </p:cNvPr>
          <p:cNvSpPr txBox="1"/>
          <p:nvPr/>
        </p:nvSpPr>
        <p:spPr>
          <a:xfrm>
            <a:off x="5699206" y="3377557"/>
            <a:ext cx="1188450" cy="666786"/>
          </a:xfrm>
          <a:prstGeom prst="rect">
            <a:avLst/>
          </a:prstGeom>
          <a:noFill/>
        </p:spPr>
        <p:txBody>
          <a:bodyPr wrap="square" rtlCol="0">
            <a:spAutoFit/>
          </a:bodyPr>
          <a:lstStyle/>
          <a:p>
            <a:pPr defTabSz="1219170">
              <a:buClr>
                <a:srgbClr val="000000"/>
              </a:buClr>
            </a:pPr>
            <a:r>
              <a:rPr lang="en-IN" sz="3733" b="1" kern="0" dirty="0">
                <a:solidFill>
                  <a:srgbClr val="F1EAE0"/>
                </a:solidFill>
                <a:latin typeface="Arial"/>
                <a:cs typeface="Arial"/>
                <a:sym typeface="Arial"/>
              </a:rPr>
              <a:t>80%</a:t>
            </a:r>
          </a:p>
        </p:txBody>
      </p:sp>
      <p:graphicFrame>
        <p:nvGraphicFramePr>
          <p:cNvPr id="44" name="Chart 43">
            <a:extLst>
              <a:ext uri="{FF2B5EF4-FFF2-40B4-BE49-F238E27FC236}">
                <a16:creationId xmlns="" xmlns:a16="http://schemas.microsoft.com/office/drawing/2014/main" id="{93C4A266-974F-AAFE-E9E2-EF168A1CA072}"/>
              </a:ext>
            </a:extLst>
          </p:cNvPr>
          <p:cNvGraphicFramePr/>
          <p:nvPr/>
        </p:nvGraphicFramePr>
        <p:xfrm>
          <a:off x="7884402" y="2258461"/>
          <a:ext cx="3161655" cy="2758697"/>
        </p:xfrm>
        <a:graphic>
          <a:graphicData uri="http://schemas.openxmlformats.org/drawingml/2006/chart">
            <c:chart xmlns:c="http://schemas.openxmlformats.org/drawingml/2006/chart" xmlns:r="http://schemas.openxmlformats.org/officeDocument/2006/relationships" r:id="rId5"/>
          </a:graphicData>
        </a:graphic>
      </p:graphicFrame>
      <p:sp>
        <p:nvSpPr>
          <p:cNvPr id="45" name="TextBox 44">
            <a:extLst>
              <a:ext uri="{FF2B5EF4-FFF2-40B4-BE49-F238E27FC236}">
                <a16:creationId xmlns="" xmlns:a16="http://schemas.microsoft.com/office/drawing/2014/main" id="{574C9821-7695-7FA5-843D-D4E2E8625F1F}"/>
              </a:ext>
            </a:extLst>
          </p:cNvPr>
          <p:cNvSpPr txBox="1"/>
          <p:nvPr/>
        </p:nvSpPr>
        <p:spPr>
          <a:xfrm>
            <a:off x="8831725" y="3339704"/>
            <a:ext cx="1350660" cy="666786"/>
          </a:xfrm>
          <a:prstGeom prst="rect">
            <a:avLst/>
          </a:prstGeom>
          <a:noFill/>
        </p:spPr>
        <p:txBody>
          <a:bodyPr wrap="square" rtlCol="0">
            <a:spAutoFit/>
          </a:bodyPr>
          <a:lstStyle/>
          <a:p>
            <a:pPr defTabSz="1219170">
              <a:buClr>
                <a:srgbClr val="000000"/>
              </a:buClr>
            </a:pPr>
            <a:r>
              <a:rPr lang="en-IN" sz="3733" b="1" kern="0" dirty="0">
                <a:solidFill>
                  <a:srgbClr val="F1EAE0"/>
                </a:solidFill>
                <a:latin typeface="Arial"/>
                <a:cs typeface="Arial"/>
                <a:sym typeface="Arial"/>
              </a:rPr>
              <a:t> 85%</a:t>
            </a:r>
          </a:p>
        </p:txBody>
      </p:sp>
      <p:sp>
        <p:nvSpPr>
          <p:cNvPr id="46" name="TextBox 45">
            <a:extLst>
              <a:ext uri="{FF2B5EF4-FFF2-40B4-BE49-F238E27FC236}">
                <a16:creationId xmlns="" xmlns:a16="http://schemas.microsoft.com/office/drawing/2014/main" id="{850A270A-2D98-CB43-31A4-D59F5ECD2594}"/>
              </a:ext>
            </a:extLst>
          </p:cNvPr>
          <p:cNvSpPr txBox="1"/>
          <p:nvPr/>
        </p:nvSpPr>
        <p:spPr>
          <a:xfrm>
            <a:off x="1084881" y="5228095"/>
            <a:ext cx="3440624" cy="379656"/>
          </a:xfrm>
          <a:prstGeom prst="rect">
            <a:avLst/>
          </a:prstGeom>
          <a:noFill/>
        </p:spPr>
        <p:txBody>
          <a:bodyPr wrap="square" rtlCol="0">
            <a:spAutoFit/>
          </a:bodyPr>
          <a:lstStyle/>
          <a:p>
            <a:pPr defTabSz="1219170">
              <a:buClr>
                <a:srgbClr val="000000"/>
              </a:buClr>
            </a:pPr>
            <a:r>
              <a:rPr lang="en-IN" sz="1867" kern="0" dirty="0">
                <a:solidFill>
                  <a:srgbClr val="FFFFFF"/>
                </a:solidFill>
                <a:latin typeface="Arial"/>
                <a:cs typeface="Arial"/>
                <a:sym typeface="Arial"/>
              </a:rPr>
              <a:t>       Developed Countries</a:t>
            </a:r>
          </a:p>
        </p:txBody>
      </p:sp>
      <p:sp>
        <p:nvSpPr>
          <p:cNvPr id="47" name="Rectangle: Rounded Corners 46">
            <a:extLst>
              <a:ext uri="{FF2B5EF4-FFF2-40B4-BE49-F238E27FC236}">
                <a16:creationId xmlns="" xmlns:a16="http://schemas.microsoft.com/office/drawing/2014/main" id="{7862B779-0EFE-5E1C-A4CD-55B4E149F82B}"/>
              </a:ext>
            </a:extLst>
          </p:cNvPr>
          <p:cNvSpPr/>
          <p:nvPr/>
        </p:nvSpPr>
        <p:spPr>
          <a:xfrm>
            <a:off x="1317355" y="5316636"/>
            <a:ext cx="284136" cy="219963"/>
          </a:xfrm>
          <a:prstGeom prst="roundRect">
            <a:avLst/>
          </a:prstGeom>
          <a:solidFill>
            <a:schemeClr val="bg2">
              <a:lumMod val="50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1867" kern="0">
              <a:solidFill>
                <a:srgbClr val="B09F8F"/>
              </a:solidFill>
              <a:latin typeface="Arial"/>
              <a:sym typeface="Arial"/>
            </a:endParaRPr>
          </a:p>
        </p:txBody>
      </p:sp>
      <p:sp>
        <p:nvSpPr>
          <p:cNvPr id="49" name="TextBox 48">
            <a:extLst>
              <a:ext uri="{FF2B5EF4-FFF2-40B4-BE49-F238E27FC236}">
                <a16:creationId xmlns="" xmlns:a16="http://schemas.microsoft.com/office/drawing/2014/main" id="{35682B9C-E89C-2760-A61B-6BEE928CAE6B}"/>
              </a:ext>
            </a:extLst>
          </p:cNvPr>
          <p:cNvSpPr txBox="1"/>
          <p:nvPr/>
        </p:nvSpPr>
        <p:spPr>
          <a:xfrm>
            <a:off x="4959447" y="5228095"/>
            <a:ext cx="3440624" cy="379656"/>
          </a:xfrm>
          <a:prstGeom prst="rect">
            <a:avLst/>
          </a:prstGeom>
          <a:noFill/>
        </p:spPr>
        <p:txBody>
          <a:bodyPr wrap="square" rtlCol="0">
            <a:spAutoFit/>
          </a:bodyPr>
          <a:lstStyle/>
          <a:p>
            <a:pPr defTabSz="1219170">
              <a:buClr>
                <a:srgbClr val="000000"/>
              </a:buClr>
            </a:pPr>
            <a:r>
              <a:rPr lang="en-IN" sz="1867" kern="0" dirty="0">
                <a:solidFill>
                  <a:srgbClr val="FFFFFF"/>
                </a:solidFill>
                <a:latin typeface="Arial"/>
                <a:cs typeface="Arial"/>
                <a:sym typeface="Arial"/>
              </a:rPr>
              <a:t>       Rural Population</a:t>
            </a:r>
          </a:p>
        </p:txBody>
      </p:sp>
      <p:sp>
        <p:nvSpPr>
          <p:cNvPr id="50" name="Rectangle: Rounded Corners 49">
            <a:extLst>
              <a:ext uri="{FF2B5EF4-FFF2-40B4-BE49-F238E27FC236}">
                <a16:creationId xmlns="" xmlns:a16="http://schemas.microsoft.com/office/drawing/2014/main" id="{1A1B9AE4-603F-9696-7A59-29742BA1B116}"/>
              </a:ext>
            </a:extLst>
          </p:cNvPr>
          <p:cNvSpPr/>
          <p:nvPr/>
        </p:nvSpPr>
        <p:spPr>
          <a:xfrm>
            <a:off x="5191920" y="5316636"/>
            <a:ext cx="284136" cy="219963"/>
          </a:xfrm>
          <a:prstGeom prst="roundRect">
            <a:avLst/>
          </a:prstGeom>
          <a:solidFill>
            <a:schemeClr val="bg2">
              <a:lumMod val="50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1867" kern="0">
              <a:solidFill>
                <a:srgbClr val="B09F8F"/>
              </a:solidFill>
              <a:latin typeface="Arial"/>
              <a:sym typeface="Arial"/>
            </a:endParaRPr>
          </a:p>
        </p:txBody>
      </p:sp>
      <p:sp>
        <p:nvSpPr>
          <p:cNvPr id="53" name="TextBox 52">
            <a:extLst>
              <a:ext uri="{FF2B5EF4-FFF2-40B4-BE49-F238E27FC236}">
                <a16:creationId xmlns="" xmlns:a16="http://schemas.microsoft.com/office/drawing/2014/main" id="{80CE20AB-5E3E-ECD1-4F64-B8E96BE8AD0A}"/>
              </a:ext>
            </a:extLst>
          </p:cNvPr>
          <p:cNvSpPr txBox="1"/>
          <p:nvPr/>
        </p:nvSpPr>
        <p:spPr>
          <a:xfrm>
            <a:off x="8276088" y="5233113"/>
            <a:ext cx="3440624" cy="379656"/>
          </a:xfrm>
          <a:prstGeom prst="rect">
            <a:avLst/>
          </a:prstGeom>
          <a:noFill/>
        </p:spPr>
        <p:txBody>
          <a:bodyPr wrap="square" rtlCol="0">
            <a:spAutoFit/>
          </a:bodyPr>
          <a:lstStyle/>
          <a:p>
            <a:pPr defTabSz="1219170">
              <a:buClr>
                <a:srgbClr val="000000"/>
              </a:buClr>
            </a:pPr>
            <a:r>
              <a:rPr lang="en-IN" sz="1867" kern="0" dirty="0">
                <a:solidFill>
                  <a:srgbClr val="FFFFFF"/>
                </a:solidFill>
                <a:latin typeface="Arial"/>
                <a:cs typeface="Arial"/>
                <a:sym typeface="Arial"/>
              </a:rPr>
              <a:t>       Southern Sahara</a:t>
            </a:r>
          </a:p>
        </p:txBody>
      </p:sp>
      <p:sp>
        <p:nvSpPr>
          <p:cNvPr id="54" name="Rectangle: Rounded Corners 53">
            <a:extLst>
              <a:ext uri="{FF2B5EF4-FFF2-40B4-BE49-F238E27FC236}">
                <a16:creationId xmlns="" xmlns:a16="http://schemas.microsoft.com/office/drawing/2014/main" id="{B5B55D9F-009B-FAB8-D8D0-238F7329D843}"/>
              </a:ext>
            </a:extLst>
          </p:cNvPr>
          <p:cNvSpPr/>
          <p:nvPr/>
        </p:nvSpPr>
        <p:spPr>
          <a:xfrm>
            <a:off x="8508561" y="5321655"/>
            <a:ext cx="284136" cy="219963"/>
          </a:xfrm>
          <a:prstGeom prst="roundRect">
            <a:avLst/>
          </a:prstGeom>
          <a:solidFill>
            <a:schemeClr val="bg2">
              <a:lumMod val="50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1867" kern="0">
              <a:solidFill>
                <a:srgbClr val="B09F8F"/>
              </a:solidFill>
              <a:latin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48"/>
          <p:cNvSpPr/>
          <p:nvPr/>
        </p:nvSpPr>
        <p:spPr>
          <a:xfrm>
            <a:off x="8837686" y="6183201"/>
            <a:ext cx="31605" cy="632"/>
          </a:xfrm>
          <a:custGeom>
            <a:avLst/>
            <a:gdLst/>
            <a:ahLst/>
            <a:cxnLst/>
            <a:rect l="l" t="t" r="r" b="b"/>
            <a:pathLst>
              <a:path w="50" h="1" extrusionOk="0">
                <a:moveTo>
                  <a:pt x="37" y="0"/>
                </a:moveTo>
                <a:lnTo>
                  <a:pt x="49" y="0"/>
                </a:lnTo>
                <a:lnTo>
                  <a:pt x="37" y="0"/>
                </a:lnTo>
                <a:close/>
                <a:moveTo>
                  <a:pt x="37" y="0"/>
                </a:moveTo>
                <a:lnTo>
                  <a:pt x="37" y="0"/>
                </a:lnTo>
                <a:lnTo>
                  <a:pt x="37" y="0"/>
                </a:lnTo>
                <a:close/>
                <a:moveTo>
                  <a:pt x="25" y="0"/>
                </a:moveTo>
                <a:lnTo>
                  <a:pt x="25" y="0"/>
                </a:lnTo>
                <a:lnTo>
                  <a:pt x="25" y="0"/>
                </a:lnTo>
                <a:close/>
                <a:moveTo>
                  <a:pt x="25" y="0"/>
                </a:moveTo>
                <a:lnTo>
                  <a:pt x="25" y="0"/>
                </a:lnTo>
                <a:lnTo>
                  <a:pt x="25" y="0"/>
                </a:lnTo>
                <a:close/>
                <a:moveTo>
                  <a:pt x="13" y="0"/>
                </a:moveTo>
                <a:lnTo>
                  <a:pt x="13" y="0"/>
                </a:lnTo>
                <a:lnTo>
                  <a:pt x="13" y="0"/>
                </a:lnTo>
                <a:close/>
                <a:moveTo>
                  <a:pt x="13" y="0"/>
                </a:moveTo>
                <a:lnTo>
                  <a:pt x="13" y="0"/>
                </a:lnTo>
                <a:lnTo>
                  <a:pt x="13" y="0"/>
                </a:lnTo>
                <a:close/>
                <a:moveTo>
                  <a:pt x="1" y="0"/>
                </a:moveTo>
                <a:lnTo>
                  <a:pt x="1" y="0"/>
                </a:lnTo>
                <a:lnTo>
                  <a:pt x="1" y="0"/>
                </a:lnTo>
                <a:close/>
                <a:moveTo>
                  <a:pt x="1" y="0"/>
                </a:moveTo>
                <a:lnTo>
                  <a:pt x="1" y="0"/>
                </a:lnTo>
                <a:close/>
              </a:path>
            </a:pathLst>
          </a:custGeom>
          <a:solidFill>
            <a:srgbClr val="541D3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74" name="Google Shape;1374;p48"/>
          <p:cNvSpPr txBox="1">
            <a:spLocks noGrp="1"/>
          </p:cNvSpPr>
          <p:nvPr>
            <p:ph type="subTitle" idx="1"/>
          </p:nvPr>
        </p:nvSpPr>
        <p:spPr>
          <a:xfrm>
            <a:off x="253423" y="2044701"/>
            <a:ext cx="7633278" cy="2692399"/>
          </a:xfrm>
          <a:prstGeom prst="rect">
            <a:avLst/>
          </a:prstGeom>
        </p:spPr>
        <p:txBody>
          <a:bodyPr spcFirstLastPara="1" wrap="square" lIns="121900" tIns="121900" rIns="121900" bIns="121900" anchor="t" anchorCtr="0">
            <a:noAutofit/>
          </a:bodyPr>
          <a:lstStyle/>
          <a:p>
            <a:pPr marL="0" indent="0" algn="l">
              <a:buNone/>
            </a:pPr>
            <a:r>
              <a:rPr lang="en-US" sz="2400" dirty="0"/>
              <a:t>India, with a rich heritage of floral diversity, is well-known for its medicinal plant wealth, but their identification is one of the major burning issues in Ayurvedic Pharmaceutics. </a:t>
            </a:r>
            <a:endParaRPr lang="en-US" sz="2400" dirty="0" smtClean="0"/>
          </a:p>
          <a:p>
            <a:pPr marL="0" indent="0" algn="l">
              <a:buNone/>
            </a:pPr>
            <a:endParaRPr lang="en-US" sz="2400" dirty="0"/>
          </a:p>
          <a:p>
            <a:pPr marL="0" indent="0" algn="l">
              <a:buFont typeface="Wingdings" pitchFamily="2" charset="2"/>
              <a:buChar char="Ø"/>
            </a:pPr>
            <a:r>
              <a:rPr lang="en-IN" sz="2400" dirty="0" smtClean="0"/>
              <a:t>Herbalists</a:t>
            </a:r>
          </a:p>
          <a:p>
            <a:pPr marL="0" indent="0" algn="l">
              <a:buFont typeface="Wingdings" pitchFamily="2" charset="2"/>
              <a:buChar char="Ø"/>
            </a:pPr>
            <a:r>
              <a:rPr lang="en-IN" sz="2400" dirty="0" smtClean="0"/>
              <a:t>Pharmaceutical Companies</a:t>
            </a:r>
          </a:p>
          <a:p>
            <a:pPr marL="0" indent="0" algn="l">
              <a:buFont typeface="Wingdings" pitchFamily="2" charset="2"/>
              <a:buChar char="Ø"/>
            </a:pPr>
            <a:r>
              <a:rPr lang="en-IN" sz="2400" dirty="0" smtClean="0"/>
              <a:t>Consumers</a:t>
            </a:r>
          </a:p>
          <a:p>
            <a:pPr marL="0" indent="0" algn="l">
              <a:buFont typeface="Wingdings" pitchFamily="2" charset="2"/>
              <a:buChar char="Ø"/>
            </a:pPr>
            <a:r>
              <a:rPr lang="en-IN" sz="2400" dirty="0" smtClean="0"/>
              <a:t>Researchers</a:t>
            </a:r>
            <a:endParaRPr lang="en-US" sz="2400" dirty="0">
              <a:latin typeface="+mn-lt"/>
            </a:endParaRPr>
          </a:p>
        </p:txBody>
      </p:sp>
      <p:sp>
        <p:nvSpPr>
          <p:cNvPr id="1375" name="Google Shape;1375;p48"/>
          <p:cNvSpPr/>
          <p:nvPr/>
        </p:nvSpPr>
        <p:spPr>
          <a:xfrm>
            <a:off x="7761311" y="1600200"/>
            <a:ext cx="3751923" cy="4250000"/>
          </a:xfrm>
          <a:prstGeom prst="ellipse">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376" name="Google Shape;1376;p48"/>
          <p:cNvPicPr preferRelativeResize="0"/>
          <p:nvPr/>
        </p:nvPicPr>
        <p:blipFill rotWithShape="1">
          <a:blip r:embed="rId3">
            <a:alphaModFix amt="56000"/>
          </a:blip>
          <a:srcRect l="6319" r="29712" b="4012"/>
          <a:stretch/>
        </p:blipFill>
        <p:spPr>
          <a:xfrm>
            <a:off x="8021745" y="1425843"/>
            <a:ext cx="4250000" cy="4250000"/>
          </a:xfrm>
          <a:prstGeom prst="ellipse">
            <a:avLst/>
          </a:prstGeom>
          <a:noFill/>
          <a:ln>
            <a:noFill/>
          </a:ln>
        </p:spPr>
      </p:pic>
      <p:sp>
        <p:nvSpPr>
          <p:cNvPr id="1377" name="Google Shape;1377;p48"/>
          <p:cNvSpPr txBox="1">
            <a:spLocks noGrp="1"/>
          </p:cNvSpPr>
          <p:nvPr>
            <p:ph type="title"/>
          </p:nvPr>
        </p:nvSpPr>
        <p:spPr>
          <a:xfrm>
            <a:off x="2844800" y="203877"/>
            <a:ext cx="5176945" cy="1341179"/>
          </a:xfrm>
          <a:prstGeom prst="rect">
            <a:avLst/>
          </a:prstGeom>
        </p:spPr>
        <p:txBody>
          <a:bodyPr spcFirstLastPara="1" wrap="square" lIns="121900" tIns="121900" rIns="121900" bIns="121900" anchor="t" anchorCtr="0">
            <a:noAutofit/>
          </a:bodyPr>
          <a:lstStyle/>
          <a:p>
            <a:r>
              <a:rPr lang="en-IN" dirty="0">
                <a:latin typeface="Candara" panose="020E0502030303020204" pitchFamily="34" charset="0"/>
              </a:rPr>
              <a:t>Stakeholders</a:t>
            </a:r>
            <a:endParaRPr dirty="0">
              <a:latin typeface="Candara" panose="020E0502030303020204" pitchFamily="34" charset="0"/>
            </a:endParaRPr>
          </a:p>
        </p:txBody>
      </p:sp>
      <p:pic>
        <p:nvPicPr>
          <p:cNvPr id="3" name="Graphic 2" descr="Cycle with people">
            <a:extLst>
              <a:ext uri="{FF2B5EF4-FFF2-40B4-BE49-F238E27FC236}">
                <a16:creationId xmlns="" xmlns:a16="http://schemas.microsoft.com/office/drawing/2014/main" id="{EBEC35EE-1F9B-3A8A-95BF-0C215921F9DF}"/>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7982288" y="270164"/>
            <a:ext cx="1208604" cy="1208604"/>
          </a:xfrm>
          <a:prstGeom prst="rect">
            <a:avLst/>
          </a:prstGeom>
        </p:spPr>
      </p:pic>
      <p:sp>
        <p:nvSpPr>
          <p:cNvPr id="4" name="Half Frame 3">
            <a:extLst>
              <a:ext uri="{FF2B5EF4-FFF2-40B4-BE49-F238E27FC236}">
                <a16:creationId xmlns="" xmlns:a16="http://schemas.microsoft.com/office/drawing/2014/main" id="{8E20F30B-2135-F91D-666A-9D9460F964E6}"/>
              </a:ext>
            </a:extLst>
          </p:cNvPr>
          <p:cNvSpPr/>
          <p:nvPr/>
        </p:nvSpPr>
        <p:spPr>
          <a:xfrm>
            <a:off x="271069" y="143251"/>
            <a:ext cx="2849256" cy="1282592"/>
          </a:xfrm>
          <a:prstGeom prst="halfFrame">
            <a:avLst>
              <a:gd name="adj1" fmla="val 14213"/>
              <a:gd name="adj2" fmla="val 14918"/>
            </a:avLst>
          </a:prstGeom>
          <a:solidFill>
            <a:schemeClr val="bg2">
              <a:lumMod val="50000"/>
            </a:schemeClr>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1867" kern="0">
              <a:solidFill>
                <a:srgbClr val="3F4728"/>
              </a:solidFill>
              <a:latin typeface="Arial"/>
              <a:sym typeface="Arial"/>
            </a:endParaRPr>
          </a:p>
        </p:txBody>
      </p:sp>
      <p:sp>
        <p:nvSpPr>
          <p:cNvPr id="5" name="Half Frame 4">
            <a:extLst>
              <a:ext uri="{FF2B5EF4-FFF2-40B4-BE49-F238E27FC236}">
                <a16:creationId xmlns="" xmlns:a16="http://schemas.microsoft.com/office/drawing/2014/main" id="{C0195F8B-9C71-0092-5F01-322F9CBC998A}"/>
              </a:ext>
            </a:extLst>
          </p:cNvPr>
          <p:cNvSpPr/>
          <p:nvPr/>
        </p:nvSpPr>
        <p:spPr>
          <a:xfrm rot="10800000">
            <a:off x="9129725" y="5293340"/>
            <a:ext cx="2849256" cy="1282592"/>
          </a:xfrm>
          <a:prstGeom prst="halfFrame">
            <a:avLst>
              <a:gd name="adj1" fmla="val 14213"/>
              <a:gd name="adj2" fmla="val 14918"/>
            </a:avLst>
          </a:prstGeom>
          <a:solidFill>
            <a:schemeClr val="bg2">
              <a:lumMod val="50000"/>
            </a:schemeClr>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IN" sz="1867" kern="0">
              <a:solidFill>
                <a:srgbClr val="3F4728"/>
              </a:solidFill>
              <a:latin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4"/>
          <p:cNvSpPr/>
          <p:nvPr/>
        </p:nvSpPr>
        <p:spPr>
          <a:xfrm>
            <a:off x="59301" y="1311725"/>
            <a:ext cx="1020000" cy="10200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F1EAE0"/>
              </a:solidFill>
              <a:latin typeface="Arial"/>
              <a:cs typeface="Arial"/>
              <a:sym typeface="Arial"/>
            </a:endParaRPr>
          </a:p>
        </p:txBody>
      </p:sp>
      <p:sp>
        <p:nvSpPr>
          <p:cNvPr id="1440" name="Google Shape;1440;p54"/>
          <p:cNvSpPr/>
          <p:nvPr/>
        </p:nvSpPr>
        <p:spPr>
          <a:xfrm>
            <a:off x="60459" y="4006664"/>
            <a:ext cx="1020000" cy="10200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F1EAE0"/>
              </a:solidFill>
              <a:latin typeface="Arial"/>
              <a:cs typeface="Arial"/>
              <a:sym typeface="Arial"/>
            </a:endParaRPr>
          </a:p>
        </p:txBody>
      </p:sp>
      <p:sp>
        <p:nvSpPr>
          <p:cNvPr id="1441" name="Google Shape;1441;p54"/>
          <p:cNvSpPr/>
          <p:nvPr/>
        </p:nvSpPr>
        <p:spPr>
          <a:xfrm>
            <a:off x="6519220" y="1331725"/>
            <a:ext cx="1020000" cy="10200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F1EAE0"/>
              </a:solidFill>
              <a:latin typeface="Arial"/>
              <a:cs typeface="Arial"/>
              <a:sym typeface="Arial"/>
            </a:endParaRPr>
          </a:p>
        </p:txBody>
      </p:sp>
      <p:sp>
        <p:nvSpPr>
          <p:cNvPr id="1443" name="Google Shape;1443;p54"/>
          <p:cNvSpPr txBox="1">
            <a:spLocks noGrp="1"/>
          </p:cNvSpPr>
          <p:nvPr>
            <p:ph type="title"/>
          </p:nvPr>
        </p:nvSpPr>
        <p:spPr>
          <a:xfrm>
            <a:off x="4243844" y="158766"/>
            <a:ext cx="3704312" cy="636800"/>
          </a:xfrm>
          <a:prstGeom prst="rect">
            <a:avLst/>
          </a:prstGeom>
        </p:spPr>
        <p:txBody>
          <a:bodyPr spcFirstLastPara="1" wrap="square" lIns="121900" tIns="121900" rIns="121900" bIns="121900" anchor="t" anchorCtr="0">
            <a:noAutofit/>
          </a:bodyPr>
          <a:lstStyle/>
          <a:p>
            <a:r>
              <a:rPr lang="en-IN" sz="4800" dirty="0">
                <a:solidFill>
                  <a:schemeClr val="dk1"/>
                </a:solidFill>
                <a:effectLst>
                  <a:outerShdw blurRad="38100" dist="38100" dir="2700000" algn="tl">
                    <a:srgbClr val="000000">
                      <a:alpha val="43137"/>
                    </a:srgbClr>
                  </a:outerShdw>
                </a:effectLst>
                <a:latin typeface="Candara" panose="020E0502030303020204" pitchFamily="34" charset="0"/>
                <a:ea typeface="Lato" panose="020F0502020204030203" pitchFamily="34" charset="0"/>
                <a:cs typeface="Lato" panose="020F0502020204030203" pitchFamily="34" charset="0"/>
              </a:rPr>
              <a:t>EPS Analysis</a:t>
            </a:r>
          </a:p>
        </p:txBody>
      </p:sp>
      <p:sp>
        <p:nvSpPr>
          <p:cNvPr id="1444" name="Google Shape;1444;p54"/>
          <p:cNvSpPr txBox="1">
            <a:spLocks noGrp="1"/>
          </p:cNvSpPr>
          <p:nvPr>
            <p:ph type="subTitle" idx="1"/>
          </p:nvPr>
        </p:nvSpPr>
        <p:spPr>
          <a:xfrm>
            <a:off x="1076745" y="1914110"/>
            <a:ext cx="5326171" cy="1692259"/>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1733" dirty="0">
                <a:solidFill>
                  <a:schemeClr val="dk1"/>
                </a:solidFill>
              </a:rPr>
              <a:t>Botanists have long identified various species of medicinal plants using traditional and experience-based methods. Nevertheless, visually and manually identifying medicinal plants from other similar plants can be extremely challenging and time-consuming for inexperienced people.</a:t>
            </a:r>
          </a:p>
          <a:p>
            <a:pPr marL="0" indent="0">
              <a:buClr>
                <a:schemeClr val="dk1"/>
              </a:buClr>
              <a:buSzPts val="1100"/>
            </a:pPr>
            <a:endParaRPr sz="1733" dirty="0">
              <a:solidFill>
                <a:schemeClr val="dk1"/>
              </a:solidFill>
            </a:endParaRPr>
          </a:p>
        </p:txBody>
      </p:sp>
      <p:sp>
        <p:nvSpPr>
          <p:cNvPr id="1445" name="Google Shape;1445;p54"/>
          <p:cNvSpPr txBox="1">
            <a:spLocks noGrp="1"/>
          </p:cNvSpPr>
          <p:nvPr>
            <p:ph type="title" idx="2"/>
          </p:nvPr>
        </p:nvSpPr>
        <p:spPr>
          <a:xfrm>
            <a:off x="1141785" y="1320325"/>
            <a:ext cx="3704312" cy="580400"/>
          </a:xfrm>
          <a:prstGeom prst="rect">
            <a:avLst/>
          </a:prstGeom>
        </p:spPr>
        <p:txBody>
          <a:bodyPr spcFirstLastPara="1" wrap="square" lIns="121900" tIns="121900" rIns="121900" bIns="121900" anchor="t" anchorCtr="0">
            <a:noAutofit/>
          </a:bodyPr>
          <a:lstStyle/>
          <a:p>
            <a:r>
              <a:rPr lang="en" dirty="0">
                <a:solidFill>
                  <a:schemeClr val="dk1"/>
                </a:solidFill>
                <a:latin typeface="Candara" panose="020E0502030303020204" pitchFamily="34" charset="0"/>
              </a:rPr>
              <a:t>Existing Solution</a:t>
            </a:r>
            <a:endParaRPr dirty="0">
              <a:solidFill>
                <a:schemeClr val="dk1"/>
              </a:solidFill>
              <a:latin typeface="Candara" panose="020E0502030303020204" pitchFamily="34" charset="0"/>
            </a:endParaRPr>
          </a:p>
        </p:txBody>
      </p:sp>
      <p:sp>
        <p:nvSpPr>
          <p:cNvPr id="1447" name="Google Shape;1447;p54"/>
          <p:cNvSpPr txBox="1">
            <a:spLocks noGrp="1"/>
          </p:cNvSpPr>
          <p:nvPr>
            <p:ph type="title" idx="4"/>
          </p:nvPr>
        </p:nvSpPr>
        <p:spPr>
          <a:xfrm>
            <a:off x="7734083" y="1241325"/>
            <a:ext cx="3208800" cy="580400"/>
          </a:xfrm>
          <a:prstGeom prst="rect">
            <a:avLst/>
          </a:prstGeom>
        </p:spPr>
        <p:txBody>
          <a:bodyPr spcFirstLastPara="1" wrap="square" lIns="121900" tIns="121900" rIns="121900" bIns="121900" anchor="t" anchorCtr="0">
            <a:noAutofit/>
          </a:bodyPr>
          <a:lstStyle/>
          <a:p>
            <a:r>
              <a:rPr lang="en" dirty="0">
                <a:solidFill>
                  <a:schemeClr val="dk1"/>
                </a:solidFill>
                <a:latin typeface="Candara" panose="020E0502030303020204" pitchFamily="34" charset="0"/>
              </a:rPr>
              <a:t>Solution</a:t>
            </a:r>
            <a:endParaRPr dirty="0">
              <a:solidFill>
                <a:schemeClr val="dk1"/>
              </a:solidFill>
              <a:latin typeface="Candara" panose="020E0502030303020204" pitchFamily="34" charset="0"/>
            </a:endParaRPr>
          </a:p>
        </p:txBody>
      </p:sp>
      <p:sp>
        <p:nvSpPr>
          <p:cNvPr id="1448" name="Google Shape;1448;p54"/>
          <p:cNvSpPr txBox="1">
            <a:spLocks noGrp="1"/>
          </p:cNvSpPr>
          <p:nvPr>
            <p:ph type="subTitle" idx="5"/>
          </p:nvPr>
        </p:nvSpPr>
        <p:spPr>
          <a:xfrm>
            <a:off x="1054100" y="4559300"/>
            <a:ext cx="4377900" cy="1126322"/>
          </a:xfrm>
          <a:prstGeom prst="rect">
            <a:avLst/>
          </a:prstGeom>
        </p:spPr>
        <p:txBody>
          <a:bodyPr spcFirstLastPara="1" wrap="square" lIns="121900" tIns="121900" rIns="121900" bIns="121900" anchor="t" anchorCtr="0">
            <a:noAutofit/>
          </a:bodyPr>
          <a:lstStyle/>
          <a:p>
            <a:pPr marL="0" indent="0">
              <a:buClr>
                <a:schemeClr val="dk1"/>
              </a:buClr>
              <a:buSzPts val="1100"/>
            </a:pPr>
            <a:r>
              <a:rPr lang="en-US" sz="1733" dirty="0">
                <a:solidFill>
                  <a:schemeClr val="dk1"/>
                </a:solidFill>
              </a:rPr>
              <a:t>Many counterfeit, low-quality, damaged, or not perfectly preserved medicinal plants are being manufactured and distributed worldwide, which may harm their users.</a:t>
            </a:r>
            <a:endParaRPr sz="1733" dirty="0">
              <a:solidFill>
                <a:schemeClr val="dk1"/>
              </a:solidFill>
            </a:endParaRPr>
          </a:p>
        </p:txBody>
      </p:sp>
      <p:sp>
        <p:nvSpPr>
          <p:cNvPr id="1449" name="Google Shape;1449;p54"/>
          <p:cNvSpPr txBox="1">
            <a:spLocks noGrp="1"/>
          </p:cNvSpPr>
          <p:nvPr>
            <p:ph type="title" idx="6"/>
          </p:nvPr>
        </p:nvSpPr>
        <p:spPr>
          <a:xfrm>
            <a:off x="1201324" y="4062872"/>
            <a:ext cx="1869287" cy="580400"/>
          </a:xfrm>
          <a:prstGeom prst="rect">
            <a:avLst/>
          </a:prstGeom>
        </p:spPr>
        <p:txBody>
          <a:bodyPr spcFirstLastPara="1" wrap="square" lIns="121900" tIns="121900" rIns="121900" bIns="121900" anchor="t" anchorCtr="0">
            <a:noAutofit/>
          </a:bodyPr>
          <a:lstStyle/>
          <a:p>
            <a:r>
              <a:rPr lang="en" dirty="0">
                <a:solidFill>
                  <a:schemeClr val="dk1"/>
                </a:solidFill>
                <a:latin typeface="Candara" panose="020E0502030303020204" pitchFamily="34" charset="0"/>
              </a:rPr>
              <a:t>Problem</a:t>
            </a:r>
            <a:endParaRPr dirty="0">
              <a:solidFill>
                <a:schemeClr val="dk1"/>
              </a:solidFill>
              <a:latin typeface="Candara" panose="020E0502030303020204" pitchFamily="34" charset="0"/>
            </a:endParaRPr>
          </a:p>
        </p:txBody>
      </p:sp>
      <p:sp>
        <p:nvSpPr>
          <p:cNvPr id="1452" name="Google Shape;1452;p54"/>
          <p:cNvSpPr txBox="1">
            <a:spLocks noGrp="1"/>
          </p:cNvSpPr>
          <p:nvPr>
            <p:ph type="title" idx="2"/>
          </p:nvPr>
        </p:nvSpPr>
        <p:spPr>
          <a:xfrm>
            <a:off x="66754" y="1590525"/>
            <a:ext cx="977600" cy="462400"/>
          </a:xfrm>
          <a:prstGeom prst="rect">
            <a:avLst/>
          </a:prstGeom>
        </p:spPr>
        <p:txBody>
          <a:bodyPr spcFirstLastPara="1" wrap="square" lIns="121900" tIns="121900" rIns="121900" bIns="121900" anchor="ctr" anchorCtr="0">
            <a:noAutofit/>
          </a:bodyPr>
          <a:lstStyle/>
          <a:p>
            <a:pPr algn="ctr"/>
            <a:r>
              <a:rPr lang="en" sz="4000" dirty="0">
                <a:solidFill>
                  <a:schemeClr val="dk1"/>
                </a:solidFill>
                <a:latin typeface="Candara" panose="020E0502030303020204" pitchFamily="34" charset="0"/>
              </a:rPr>
              <a:t>E</a:t>
            </a:r>
            <a:endParaRPr sz="4000" dirty="0">
              <a:solidFill>
                <a:schemeClr val="dk1"/>
              </a:solidFill>
              <a:latin typeface="Candara" panose="020E0502030303020204" pitchFamily="34" charset="0"/>
            </a:endParaRPr>
          </a:p>
        </p:txBody>
      </p:sp>
      <p:sp>
        <p:nvSpPr>
          <p:cNvPr id="1453" name="Google Shape;1453;p54"/>
          <p:cNvSpPr txBox="1">
            <a:spLocks noGrp="1"/>
          </p:cNvSpPr>
          <p:nvPr>
            <p:ph type="title" idx="2"/>
          </p:nvPr>
        </p:nvSpPr>
        <p:spPr>
          <a:xfrm>
            <a:off x="80501" y="4285464"/>
            <a:ext cx="977600" cy="462400"/>
          </a:xfrm>
          <a:prstGeom prst="rect">
            <a:avLst/>
          </a:prstGeom>
        </p:spPr>
        <p:txBody>
          <a:bodyPr spcFirstLastPara="1" wrap="square" lIns="121900" tIns="121900" rIns="121900" bIns="121900" anchor="ctr" anchorCtr="0">
            <a:noAutofit/>
          </a:bodyPr>
          <a:lstStyle/>
          <a:p>
            <a:pPr algn="ctr"/>
            <a:r>
              <a:rPr lang="en" sz="4000" dirty="0">
                <a:solidFill>
                  <a:schemeClr val="dk1"/>
                </a:solidFill>
                <a:latin typeface="Candara" panose="020E0502030303020204" pitchFamily="34" charset="0"/>
              </a:rPr>
              <a:t>P</a:t>
            </a:r>
            <a:endParaRPr sz="4000" dirty="0">
              <a:solidFill>
                <a:schemeClr val="dk1"/>
              </a:solidFill>
              <a:latin typeface="Candara" panose="020E0502030303020204" pitchFamily="34" charset="0"/>
            </a:endParaRPr>
          </a:p>
        </p:txBody>
      </p:sp>
      <p:sp>
        <p:nvSpPr>
          <p:cNvPr id="1454" name="Google Shape;1454;p54"/>
          <p:cNvSpPr txBox="1">
            <a:spLocks noGrp="1"/>
          </p:cNvSpPr>
          <p:nvPr>
            <p:ph type="title" idx="2"/>
          </p:nvPr>
        </p:nvSpPr>
        <p:spPr>
          <a:xfrm>
            <a:off x="6540420" y="1610525"/>
            <a:ext cx="977600" cy="462400"/>
          </a:xfrm>
          <a:prstGeom prst="rect">
            <a:avLst/>
          </a:prstGeom>
        </p:spPr>
        <p:txBody>
          <a:bodyPr spcFirstLastPara="1" wrap="square" lIns="121900" tIns="121900" rIns="121900" bIns="121900" anchor="ctr" anchorCtr="0">
            <a:noAutofit/>
          </a:bodyPr>
          <a:lstStyle/>
          <a:p>
            <a:pPr algn="ctr"/>
            <a:r>
              <a:rPr lang="en" sz="4000" dirty="0">
                <a:solidFill>
                  <a:schemeClr val="dk1"/>
                </a:solidFill>
                <a:latin typeface="Candara" panose="020E0502030303020204" pitchFamily="34" charset="0"/>
              </a:rPr>
              <a:t>S</a:t>
            </a:r>
            <a:endParaRPr sz="4000" dirty="0">
              <a:solidFill>
                <a:schemeClr val="dk1"/>
              </a:solidFill>
              <a:latin typeface="Candara" panose="020E0502030303020204" pitchFamily="34" charset="0"/>
            </a:endParaRPr>
          </a:p>
        </p:txBody>
      </p:sp>
      <p:sp>
        <p:nvSpPr>
          <p:cNvPr id="8" name="Google Shape;1444;p54">
            <a:extLst>
              <a:ext uri="{FF2B5EF4-FFF2-40B4-BE49-F238E27FC236}">
                <a16:creationId xmlns="" xmlns:a16="http://schemas.microsoft.com/office/drawing/2014/main" id="{11D80EE0-EACC-0395-59F7-0C601D5F5D98}"/>
              </a:ext>
            </a:extLst>
          </p:cNvPr>
          <p:cNvSpPr txBox="1">
            <a:spLocks/>
          </p:cNvSpPr>
          <p:nvPr/>
        </p:nvSpPr>
        <p:spPr>
          <a:xfrm>
            <a:off x="7485652" y="1767243"/>
            <a:ext cx="4652125" cy="34802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23369" lvl="0" indent="-317500" algn="l"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2pPr>
            <a:lvl3pPr marL="1371600" marR="0" lvl="2"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3pPr>
            <a:lvl4pPr marL="1828800" marR="0" lvl="3"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4pPr>
            <a:lvl5pPr marL="2286000" marR="0" lvl="4"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5pPr>
            <a:lvl6pPr marL="2743200" marR="0" lvl="5"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6pPr>
            <a:lvl7pPr marL="3200400" marR="0" lvl="6"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7pPr>
            <a:lvl8pPr marL="3657600" marR="0" lvl="7"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8pPr>
            <a:lvl9pPr marL="4114800" marR="0" lvl="8"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9pPr>
          </a:lstStyle>
          <a:p>
            <a:pPr marL="380990" marR="31158" indent="-380990" defTabSz="1219170">
              <a:buClr>
                <a:srgbClr val="3F4728"/>
              </a:buClr>
              <a:buSzPts val="1100"/>
              <a:buFont typeface="Arial" panose="020B0604020202020204" pitchFamily="34" charset="0"/>
              <a:buChar char="•"/>
            </a:pPr>
            <a:r>
              <a:rPr lang="en-US" sz="1733" kern="0" dirty="0">
                <a:solidFill>
                  <a:srgbClr val="3F4728"/>
                </a:solidFill>
              </a:rPr>
              <a:t>Fortunately, recent advancements in technology have opened up new possibilities. Machine learning algorithms, Coupled with image processing, offer a promising avenue for addressing these challenge.</a:t>
            </a:r>
          </a:p>
          <a:p>
            <a:pPr marL="380990" marR="31158" indent="-380990" defTabSz="1219170">
              <a:buClr>
                <a:srgbClr val="3F4728"/>
              </a:buClr>
              <a:buSzPts val="1100"/>
              <a:buFont typeface="Arial" panose="020B0604020202020204" pitchFamily="34" charset="0"/>
              <a:buChar char="•"/>
            </a:pPr>
            <a:r>
              <a:rPr lang="en-US" sz="1733" kern="0" dirty="0">
                <a:solidFill>
                  <a:srgbClr val="3F4728"/>
                </a:solidFill>
              </a:rPr>
              <a:t>Imagine, having the ability to identify medicinal plants instantly using mobile apps or hand held devices. This technology has the potential to make identification accessible to both experts and non experts.</a:t>
            </a:r>
          </a:p>
        </p:txBody>
      </p:sp>
      <p:cxnSp>
        <p:nvCxnSpPr>
          <p:cNvPr id="11" name="Straight Arrow Connector 10">
            <a:extLst>
              <a:ext uri="{FF2B5EF4-FFF2-40B4-BE49-F238E27FC236}">
                <a16:creationId xmlns="" xmlns:a16="http://schemas.microsoft.com/office/drawing/2014/main" id="{EDFBD760-5598-0A58-476A-0E91BB7CDF9D}"/>
              </a:ext>
            </a:extLst>
          </p:cNvPr>
          <p:cNvCxnSpPr/>
          <p:nvPr/>
        </p:nvCxnSpPr>
        <p:spPr>
          <a:xfrm>
            <a:off x="1201324" y="1963858"/>
            <a:ext cx="335448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 xmlns:a16="http://schemas.microsoft.com/office/drawing/2014/main" id="{7735655A-B6A0-D519-4893-C4079632CE0C}"/>
              </a:ext>
            </a:extLst>
          </p:cNvPr>
          <p:cNvCxnSpPr>
            <a:cxnSpLocks/>
          </p:cNvCxnSpPr>
          <p:nvPr/>
        </p:nvCxnSpPr>
        <p:spPr>
          <a:xfrm>
            <a:off x="1217457" y="4643272"/>
            <a:ext cx="170550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 xmlns:a16="http://schemas.microsoft.com/office/drawing/2014/main" id="{2654AC5F-1FA3-0823-BD9E-E65319F77E23}"/>
              </a:ext>
            </a:extLst>
          </p:cNvPr>
          <p:cNvCxnSpPr>
            <a:cxnSpLocks/>
          </p:cNvCxnSpPr>
          <p:nvPr/>
        </p:nvCxnSpPr>
        <p:spPr>
          <a:xfrm>
            <a:off x="7877521" y="1821725"/>
            <a:ext cx="171423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2" name="Google Shape;1403;p50">
            <a:extLst>
              <a:ext uri="{FF2B5EF4-FFF2-40B4-BE49-F238E27FC236}">
                <a16:creationId xmlns="" xmlns:a16="http://schemas.microsoft.com/office/drawing/2014/main" id="{D78C972F-A18F-FB87-4ECB-3BB065BFD5D1}"/>
              </a:ext>
            </a:extLst>
          </p:cNvPr>
          <p:cNvSpPr txBox="1">
            <a:spLocks noGrp="1"/>
          </p:cNvSpPr>
          <p:nvPr>
            <p:ph type="title"/>
          </p:nvPr>
        </p:nvSpPr>
        <p:spPr>
          <a:xfrm rot="16200000">
            <a:off x="-5849501" y="2047004"/>
            <a:ext cx="12369799" cy="670796"/>
          </a:xfrm>
          <a:prstGeom prst="rect">
            <a:avLst/>
          </a:prstGeom>
        </p:spPr>
        <p:txBody>
          <a:bodyPr spcFirstLastPara="1" wrap="square" lIns="121900" tIns="121900" rIns="121900" bIns="121900" anchor="t" anchorCtr="0">
            <a:noAutofit/>
          </a:bodyPr>
          <a:lstStyle/>
          <a:p>
            <a:r>
              <a:rPr lang="en-IN" sz="5333" dirty="0" smtClean="0">
                <a:latin typeface="Candara" panose="020E0502030303020204" pitchFamily="34" charset="0"/>
              </a:rPr>
              <a:t>Prototype</a:t>
            </a:r>
            <a:endParaRPr sz="5333" dirty="0">
              <a:latin typeface="Candara" panose="020E0502030303020204" pitchFamily="34" charset="0"/>
            </a:endParaRPr>
          </a:p>
        </p:txBody>
      </p:sp>
      <p:pic>
        <p:nvPicPr>
          <p:cNvPr id="3" name="Picture 2" descr="prototype 1.jpg"/>
          <p:cNvPicPr>
            <a:picLocks noChangeAspect="1"/>
          </p:cNvPicPr>
          <p:nvPr/>
        </p:nvPicPr>
        <p:blipFill>
          <a:blip r:embed="rId3"/>
          <a:stretch>
            <a:fillRect/>
          </a:stretch>
        </p:blipFill>
        <p:spPr>
          <a:xfrm>
            <a:off x="1790701" y="13727"/>
            <a:ext cx="10401300" cy="684427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2" name="Google Shape;1403;p50">
            <a:extLst>
              <a:ext uri="{FF2B5EF4-FFF2-40B4-BE49-F238E27FC236}">
                <a16:creationId xmlns="" xmlns:a16="http://schemas.microsoft.com/office/drawing/2014/main" id="{D78C972F-A18F-FB87-4ECB-3BB065BFD5D1}"/>
              </a:ext>
            </a:extLst>
          </p:cNvPr>
          <p:cNvSpPr txBox="1">
            <a:spLocks noGrp="1"/>
          </p:cNvSpPr>
          <p:nvPr>
            <p:ph type="title"/>
          </p:nvPr>
        </p:nvSpPr>
        <p:spPr>
          <a:xfrm rot="16200000">
            <a:off x="-3011053" y="3176151"/>
            <a:ext cx="6692904" cy="670796"/>
          </a:xfrm>
          <a:prstGeom prst="rect">
            <a:avLst/>
          </a:prstGeom>
        </p:spPr>
        <p:txBody>
          <a:bodyPr spcFirstLastPara="1" wrap="square" lIns="121900" tIns="121900" rIns="121900" bIns="121900" anchor="t" anchorCtr="0">
            <a:noAutofit/>
          </a:bodyPr>
          <a:lstStyle/>
          <a:p>
            <a:r>
              <a:rPr lang="en-IN" sz="5333" dirty="0" smtClean="0">
                <a:latin typeface="Candara" panose="020E0502030303020204" pitchFamily="34" charset="0"/>
              </a:rPr>
              <a:t>               Prototype</a:t>
            </a:r>
            <a:endParaRPr sz="5333" dirty="0">
              <a:latin typeface="Candara" panose="020E0502030303020204" pitchFamily="34" charset="0"/>
            </a:endParaRPr>
          </a:p>
        </p:txBody>
      </p:sp>
      <p:pic>
        <p:nvPicPr>
          <p:cNvPr id="3" name="Picture 2" descr="prototype 1.jpg"/>
          <p:cNvPicPr>
            <a:picLocks noChangeAspect="1"/>
          </p:cNvPicPr>
          <p:nvPr/>
        </p:nvPicPr>
        <p:blipFill>
          <a:blip r:embed="rId3"/>
          <a:stretch>
            <a:fillRect/>
          </a:stretch>
        </p:blipFill>
        <p:spPr>
          <a:xfrm>
            <a:off x="1778000" y="0"/>
            <a:ext cx="10414000"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2" name="Google Shape;1403;p50">
            <a:extLst>
              <a:ext uri="{FF2B5EF4-FFF2-40B4-BE49-F238E27FC236}">
                <a16:creationId xmlns="" xmlns:a16="http://schemas.microsoft.com/office/drawing/2014/main" id="{D78C972F-A18F-FB87-4ECB-3BB065BFD5D1}"/>
              </a:ext>
            </a:extLst>
          </p:cNvPr>
          <p:cNvSpPr txBox="1">
            <a:spLocks noGrp="1"/>
          </p:cNvSpPr>
          <p:nvPr>
            <p:ph type="title"/>
          </p:nvPr>
        </p:nvSpPr>
        <p:spPr>
          <a:xfrm rot="16200000">
            <a:off x="-3093603" y="3093602"/>
            <a:ext cx="6858003" cy="670796"/>
          </a:xfrm>
          <a:prstGeom prst="rect">
            <a:avLst/>
          </a:prstGeom>
        </p:spPr>
        <p:txBody>
          <a:bodyPr spcFirstLastPara="1" wrap="square" lIns="121900" tIns="121900" rIns="121900" bIns="121900" anchor="t" anchorCtr="0">
            <a:noAutofit/>
          </a:bodyPr>
          <a:lstStyle/>
          <a:p>
            <a:r>
              <a:rPr lang="en-IN" sz="5333" dirty="0" smtClean="0">
                <a:latin typeface="Candara" panose="020E0502030303020204" pitchFamily="34" charset="0"/>
              </a:rPr>
              <a:t>              Prototype</a:t>
            </a:r>
            <a:endParaRPr sz="5333" dirty="0">
              <a:latin typeface="Candara" panose="020E0502030303020204" pitchFamily="34" charset="0"/>
            </a:endParaRPr>
          </a:p>
        </p:txBody>
      </p:sp>
      <p:pic>
        <p:nvPicPr>
          <p:cNvPr id="3" name="Picture 2" descr="prototype 1.jpg"/>
          <p:cNvPicPr>
            <a:picLocks noChangeAspect="1"/>
          </p:cNvPicPr>
          <p:nvPr/>
        </p:nvPicPr>
        <p:blipFill>
          <a:blip r:embed="rId3"/>
          <a:stretch>
            <a:fillRect/>
          </a:stretch>
        </p:blipFill>
        <p:spPr>
          <a:xfrm>
            <a:off x="1778000" y="0"/>
            <a:ext cx="10414001" cy="684883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2" name="Google Shape;1403;p50">
            <a:extLst>
              <a:ext uri="{FF2B5EF4-FFF2-40B4-BE49-F238E27FC236}">
                <a16:creationId xmlns="" xmlns:a16="http://schemas.microsoft.com/office/drawing/2014/main" id="{D78C972F-A18F-FB87-4ECB-3BB065BFD5D1}"/>
              </a:ext>
            </a:extLst>
          </p:cNvPr>
          <p:cNvSpPr txBox="1">
            <a:spLocks noGrp="1"/>
          </p:cNvSpPr>
          <p:nvPr>
            <p:ph type="title"/>
          </p:nvPr>
        </p:nvSpPr>
        <p:spPr>
          <a:xfrm rot="16200000">
            <a:off x="-3093603" y="3093602"/>
            <a:ext cx="6858003" cy="670796"/>
          </a:xfrm>
          <a:prstGeom prst="rect">
            <a:avLst/>
          </a:prstGeom>
        </p:spPr>
        <p:txBody>
          <a:bodyPr spcFirstLastPara="1" wrap="square" lIns="121900" tIns="121900" rIns="121900" bIns="121900" anchor="t" anchorCtr="0">
            <a:noAutofit/>
          </a:bodyPr>
          <a:lstStyle/>
          <a:p>
            <a:r>
              <a:rPr lang="en-IN" sz="5333" dirty="0" smtClean="0">
                <a:latin typeface="Candara" panose="020E0502030303020204" pitchFamily="34" charset="0"/>
              </a:rPr>
              <a:t>                   </a:t>
            </a:r>
            <a:r>
              <a:rPr lang="en-IN" sz="4000" dirty="0" smtClean="0">
                <a:latin typeface="Candara" panose="020E0502030303020204" pitchFamily="34" charset="0"/>
              </a:rPr>
              <a:t>Image Processing</a:t>
            </a:r>
            <a:endParaRPr sz="4000" dirty="0">
              <a:latin typeface="Candara" panose="020E0502030303020204" pitchFamily="34" charset="0"/>
            </a:endParaRPr>
          </a:p>
        </p:txBody>
      </p:sp>
      <p:pic>
        <p:nvPicPr>
          <p:cNvPr id="3" name="Picture 2" descr="prototype 1.jpg"/>
          <p:cNvPicPr>
            <a:picLocks noChangeAspect="1"/>
          </p:cNvPicPr>
          <p:nvPr/>
        </p:nvPicPr>
        <p:blipFill>
          <a:blip r:embed="rId3"/>
          <a:stretch>
            <a:fillRect/>
          </a:stretch>
        </p:blipFill>
        <p:spPr>
          <a:xfrm>
            <a:off x="1752600" y="0"/>
            <a:ext cx="10439400" cy="6858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ntelligent Greenhouse Pitch Deck by Slidesgo">
  <a:themeElements>
    <a:clrScheme name="Simple Light">
      <a:dk1>
        <a:srgbClr val="3F4728"/>
      </a:dk1>
      <a:lt1>
        <a:srgbClr val="B09F8F"/>
      </a:lt1>
      <a:dk2>
        <a:srgbClr val="E4D5C2"/>
      </a:dk2>
      <a:lt2>
        <a:srgbClr val="F1EAE0"/>
      </a:lt2>
      <a:accent1>
        <a:srgbClr val="B49762"/>
      </a:accent1>
      <a:accent2>
        <a:srgbClr val="E9C685"/>
      </a:accent2>
      <a:accent3>
        <a:srgbClr val="E8CE9D"/>
      </a:accent3>
      <a:accent4>
        <a:srgbClr val="FFFFFF"/>
      </a:accent4>
      <a:accent5>
        <a:srgbClr val="FFFFFF"/>
      </a:accent5>
      <a:accent6>
        <a:srgbClr val="FFFFFF"/>
      </a:accent6>
      <a:hlink>
        <a:srgbClr val="3F47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cene3d>
          <a:camera prst="orthographicFront"/>
          <a:lightRig rig="threePt" dir="t"/>
        </a:scene3d>
        <a:sp3d>
          <a:bevelT w="165100" prst="coolSlant"/>
        </a:sp3d>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346</Words>
  <Application>Microsoft Office PowerPoint</Application>
  <PresentationFormat>Custom</PresentationFormat>
  <Paragraphs>57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Intelligent Greenhouse Pitch Deck by Slidesgo</vt:lpstr>
      <vt:lpstr>AAYU</vt:lpstr>
      <vt:lpstr>Slide 2</vt:lpstr>
      <vt:lpstr>Patient Percentage That Use Medicinal Plants To Treat Diseases </vt:lpstr>
      <vt:lpstr>Stakeholders</vt:lpstr>
      <vt:lpstr>EPS Analysis</vt:lpstr>
      <vt:lpstr>Prototype</vt:lpstr>
      <vt:lpstr>               Prototype</vt:lpstr>
      <vt:lpstr>              Prototype</vt:lpstr>
      <vt:lpstr>                   Image Processing</vt:lpstr>
      <vt:lpstr>Accuracy</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AAYU</dc:title>
  <dc:creator>Diya Monga</dc:creator>
  <cp:lastModifiedBy>dell</cp:lastModifiedBy>
  <cp:revision>23</cp:revision>
  <dcterms:created xsi:type="dcterms:W3CDTF">2023-09-21T21:09:57Z</dcterms:created>
  <dcterms:modified xsi:type="dcterms:W3CDTF">2023-09-24T16:00:43Z</dcterms:modified>
</cp:coreProperties>
</file>