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62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0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45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6B09C2-19E2-4DDA-9CAE-2565440CECB8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9A29E2-B124-4D67-858F-0F90E2175EA3}">
      <dgm:prSet/>
      <dgm:spPr/>
      <dgm:t>
        <a:bodyPr/>
        <a:lstStyle/>
        <a:p>
          <a:r>
            <a:rPr lang="en-US"/>
            <a:t>Use</a:t>
          </a:r>
        </a:p>
      </dgm:t>
    </dgm:pt>
    <dgm:pt modelId="{8CBC59CA-1A38-466A-84C7-F10C59E7B6E0}" type="parTrans" cxnId="{7A46824C-59AB-4AF8-9CA6-30B620A9AE04}">
      <dgm:prSet/>
      <dgm:spPr/>
      <dgm:t>
        <a:bodyPr/>
        <a:lstStyle/>
        <a:p>
          <a:endParaRPr lang="en-US"/>
        </a:p>
      </dgm:t>
    </dgm:pt>
    <dgm:pt modelId="{753AD69F-3558-43C7-83A3-4CD55D16CB1F}" type="sibTrans" cxnId="{7A46824C-59AB-4AF8-9CA6-30B620A9AE04}">
      <dgm:prSet/>
      <dgm:spPr/>
      <dgm:t>
        <a:bodyPr/>
        <a:lstStyle/>
        <a:p>
          <a:endParaRPr lang="en-US"/>
        </a:p>
      </dgm:t>
    </dgm:pt>
    <dgm:pt modelId="{BAD1AFB7-2679-41E6-9FDA-1652867CAAC6}">
      <dgm:prSet/>
      <dgm:spPr/>
      <dgm:t>
        <a:bodyPr/>
        <a:lstStyle/>
        <a:p>
          <a:r>
            <a:rPr lang="en-US" dirty="0"/>
            <a:t>Use</a:t>
          </a:r>
        </a:p>
      </dgm:t>
    </dgm:pt>
    <dgm:pt modelId="{C4403D4B-C4B9-4647-A38D-8F52AE9E0F16}" type="parTrans" cxnId="{43903439-05DB-45B6-B71F-BEE34F156DB0}">
      <dgm:prSet/>
      <dgm:spPr/>
      <dgm:t>
        <a:bodyPr/>
        <a:lstStyle/>
        <a:p>
          <a:endParaRPr lang="en-US"/>
        </a:p>
      </dgm:t>
    </dgm:pt>
    <dgm:pt modelId="{0845180A-95E3-4AAB-82D9-DAEB1E29B6A3}" type="sibTrans" cxnId="{43903439-05DB-45B6-B71F-BEE34F156DB0}">
      <dgm:prSet/>
      <dgm:spPr/>
      <dgm:t>
        <a:bodyPr/>
        <a:lstStyle/>
        <a:p>
          <a:endParaRPr lang="en-US"/>
        </a:p>
      </dgm:t>
    </dgm:pt>
    <dgm:pt modelId="{5A460717-1942-48C1-B16D-602301C4B362}">
      <dgm:prSet/>
      <dgm:spPr/>
      <dgm:t>
        <a:bodyPr/>
        <a:lstStyle/>
        <a:p>
          <a:r>
            <a:rPr lang="en-US"/>
            <a:t>Convert</a:t>
          </a:r>
        </a:p>
      </dgm:t>
    </dgm:pt>
    <dgm:pt modelId="{73400F93-E4BC-43E5-BCA7-13321B3D4A00}" type="parTrans" cxnId="{532EB7D3-DA0F-427F-AE78-C04453FF2D8B}">
      <dgm:prSet/>
      <dgm:spPr/>
      <dgm:t>
        <a:bodyPr/>
        <a:lstStyle/>
        <a:p>
          <a:endParaRPr lang="en-US"/>
        </a:p>
      </dgm:t>
    </dgm:pt>
    <dgm:pt modelId="{95EC56C3-3B51-41D8-A002-B66BE1741B90}" type="sibTrans" cxnId="{532EB7D3-DA0F-427F-AE78-C04453FF2D8B}">
      <dgm:prSet/>
      <dgm:spPr/>
      <dgm:t>
        <a:bodyPr/>
        <a:lstStyle/>
        <a:p>
          <a:endParaRPr lang="en-US"/>
        </a:p>
      </dgm:t>
    </dgm:pt>
    <dgm:pt modelId="{CB6A6A80-FB92-441F-A97A-F8D4E0F2412A}">
      <dgm:prSet/>
      <dgm:spPr/>
      <dgm:t>
        <a:bodyPr/>
        <a:lstStyle/>
        <a:p>
          <a:r>
            <a:rPr lang="en-US"/>
            <a:t>Convert this data into tables and store it in an SQL database.</a:t>
          </a:r>
        </a:p>
      </dgm:t>
    </dgm:pt>
    <dgm:pt modelId="{CD3B26DA-DCD6-4186-98B3-B701F3A745A3}" type="parTrans" cxnId="{0EA37D8A-CE57-4F84-BB2F-E0D6D2461285}">
      <dgm:prSet/>
      <dgm:spPr/>
      <dgm:t>
        <a:bodyPr/>
        <a:lstStyle/>
        <a:p>
          <a:endParaRPr lang="en-US"/>
        </a:p>
      </dgm:t>
    </dgm:pt>
    <dgm:pt modelId="{C4E3B0A8-C8C6-4DD3-9148-8EDA6D920F6F}" type="sibTrans" cxnId="{0EA37D8A-CE57-4F84-BB2F-E0D6D2461285}">
      <dgm:prSet/>
      <dgm:spPr/>
      <dgm:t>
        <a:bodyPr/>
        <a:lstStyle/>
        <a:p>
          <a:endParaRPr lang="en-US"/>
        </a:p>
      </dgm:t>
    </dgm:pt>
    <dgm:pt modelId="{946FD024-9EC8-4AD5-88E4-A5F9A719A2A6}">
      <dgm:prSet/>
      <dgm:spPr/>
      <dgm:t>
        <a:bodyPr/>
        <a:lstStyle/>
        <a:p>
          <a:r>
            <a:rPr lang="en-US"/>
            <a:t>Write</a:t>
          </a:r>
        </a:p>
      </dgm:t>
    </dgm:pt>
    <dgm:pt modelId="{23A5D268-075A-40BF-8371-AC0BB40CECA4}" type="parTrans" cxnId="{44DB5E17-CBF5-4DC3-A7A0-72B59B7F3312}">
      <dgm:prSet/>
      <dgm:spPr/>
      <dgm:t>
        <a:bodyPr/>
        <a:lstStyle/>
        <a:p>
          <a:endParaRPr lang="en-US"/>
        </a:p>
      </dgm:t>
    </dgm:pt>
    <dgm:pt modelId="{FAFE2F61-BBD7-4762-8494-2F7C93B18A92}" type="sibTrans" cxnId="{44DB5E17-CBF5-4DC3-A7A0-72B59B7F3312}">
      <dgm:prSet/>
      <dgm:spPr/>
      <dgm:t>
        <a:bodyPr/>
        <a:lstStyle/>
        <a:p>
          <a:endParaRPr lang="en-US"/>
        </a:p>
      </dgm:t>
    </dgm:pt>
    <dgm:pt modelId="{37CC2878-25A8-426B-8505-0467DDEDA0E6}">
      <dgm:prSet/>
      <dgm:spPr/>
      <dgm:t>
        <a:bodyPr/>
        <a:lstStyle/>
        <a:p>
          <a:r>
            <a:rPr lang="en-US" dirty="0"/>
            <a:t>Write SQL queries to find useful insights like top players, team performance, and match results.</a:t>
          </a:r>
        </a:p>
      </dgm:t>
    </dgm:pt>
    <dgm:pt modelId="{7EA2130A-E6F3-4461-B8BF-627724EF4D4C}" type="parTrans" cxnId="{C2C89195-2006-496E-9D31-3EF763FCAC3B}">
      <dgm:prSet/>
      <dgm:spPr/>
      <dgm:t>
        <a:bodyPr/>
        <a:lstStyle/>
        <a:p>
          <a:endParaRPr lang="en-US"/>
        </a:p>
      </dgm:t>
    </dgm:pt>
    <dgm:pt modelId="{DF85EE6A-2306-4375-ACB1-FDD478F08506}" type="sibTrans" cxnId="{C2C89195-2006-496E-9D31-3EF763FCAC3B}">
      <dgm:prSet/>
      <dgm:spPr/>
      <dgm:t>
        <a:bodyPr/>
        <a:lstStyle/>
        <a:p>
          <a:endParaRPr lang="en-US"/>
        </a:p>
      </dgm:t>
    </dgm:pt>
    <dgm:pt modelId="{06FA9147-ED44-4962-A826-86A7F6C12FC1}">
      <dgm:prSet/>
      <dgm:spPr/>
      <dgm:t>
        <a:bodyPr/>
        <a:lstStyle/>
        <a:p>
          <a:r>
            <a:rPr lang="en-US"/>
            <a:t>Create</a:t>
          </a:r>
        </a:p>
      </dgm:t>
    </dgm:pt>
    <dgm:pt modelId="{95273E6D-3897-4ABB-B2AA-6E6C44CF5B91}" type="parTrans" cxnId="{495B94BB-9E4C-4FF5-8171-326A4445EECA}">
      <dgm:prSet/>
      <dgm:spPr/>
      <dgm:t>
        <a:bodyPr/>
        <a:lstStyle/>
        <a:p>
          <a:endParaRPr lang="en-US"/>
        </a:p>
      </dgm:t>
    </dgm:pt>
    <dgm:pt modelId="{189D5297-6616-4C5E-B309-E6DC1896492F}" type="sibTrans" cxnId="{495B94BB-9E4C-4FF5-8171-326A4445EECA}">
      <dgm:prSet/>
      <dgm:spPr/>
      <dgm:t>
        <a:bodyPr/>
        <a:lstStyle/>
        <a:p>
          <a:endParaRPr lang="en-US"/>
        </a:p>
      </dgm:t>
    </dgm:pt>
    <dgm:pt modelId="{97737900-2F9C-4FA9-9E88-3FB9D1B8EE74}">
      <dgm:prSet/>
      <dgm:spPr/>
      <dgm:t>
        <a:bodyPr/>
        <a:lstStyle/>
        <a:p>
          <a:r>
            <a:rPr lang="en-US" dirty="0"/>
            <a:t>Create visualizations using Python libraries like matplotlib, seaborn, and </a:t>
          </a:r>
          <a:r>
            <a:rPr lang="en-US" dirty="0" err="1"/>
            <a:t>plotly</a:t>
          </a:r>
          <a:r>
            <a:rPr lang="en-US" dirty="0"/>
            <a:t> to understand patterns.</a:t>
          </a:r>
        </a:p>
      </dgm:t>
    </dgm:pt>
    <dgm:pt modelId="{9E8E6E5B-6186-444B-92A4-2E2D22F273D8}" type="parTrans" cxnId="{1EE349BE-B89B-4BF8-BAEC-F9AE81EA2344}">
      <dgm:prSet/>
      <dgm:spPr/>
      <dgm:t>
        <a:bodyPr/>
        <a:lstStyle/>
        <a:p>
          <a:endParaRPr lang="en-US"/>
        </a:p>
      </dgm:t>
    </dgm:pt>
    <dgm:pt modelId="{3E3C4D95-ED07-4D53-A0B9-C3BFD124EAF6}" type="sibTrans" cxnId="{1EE349BE-B89B-4BF8-BAEC-F9AE81EA2344}">
      <dgm:prSet/>
      <dgm:spPr/>
      <dgm:t>
        <a:bodyPr/>
        <a:lstStyle/>
        <a:p>
          <a:endParaRPr lang="en-US"/>
        </a:p>
      </dgm:t>
    </dgm:pt>
    <dgm:pt modelId="{074982AA-851C-4AB4-871B-C970DE9ECBDF}">
      <dgm:prSet/>
      <dgm:spPr/>
      <dgm:t>
        <a:bodyPr/>
        <a:lstStyle/>
        <a:p>
          <a:r>
            <a:rPr lang="en-US"/>
            <a:t>Build</a:t>
          </a:r>
        </a:p>
      </dgm:t>
    </dgm:pt>
    <dgm:pt modelId="{1E3BAD75-247F-4B1C-9AEF-9A0616F63BF2}" type="parTrans" cxnId="{A451B132-062F-4A72-BAB9-2D4A8372C3C0}">
      <dgm:prSet/>
      <dgm:spPr/>
      <dgm:t>
        <a:bodyPr/>
        <a:lstStyle/>
        <a:p>
          <a:endParaRPr lang="en-US"/>
        </a:p>
      </dgm:t>
    </dgm:pt>
    <dgm:pt modelId="{2AE3DD88-4022-4240-91C3-37B73BD256E1}" type="sibTrans" cxnId="{A451B132-062F-4A72-BAB9-2D4A8372C3C0}">
      <dgm:prSet/>
      <dgm:spPr/>
      <dgm:t>
        <a:bodyPr/>
        <a:lstStyle/>
        <a:p>
          <a:endParaRPr lang="en-US"/>
        </a:p>
      </dgm:t>
    </dgm:pt>
    <dgm:pt modelId="{CEFC80CA-0EE9-4121-B4A7-3AA920D9B243}">
      <dgm:prSet/>
      <dgm:spPr/>
      <dgm:t>
        <a:bodyPr/>
        <a:lstStyle/>
        <a:p>
          <a:r>
            <a:rPr lang="en-US"/>
            <a:t>Build a Power BI dashboard to show player stats, team comparisons, and win/loss analysis in a visual and interactive way.</a:t>
          </a:r>
        </a:p>
      </dgm:t>
    </dgm:pt>
    <dgm:pt modelId="{C88D20CB-242E-4561-8AD3-A339B8ED6500}" type="parTrans" cxnId="{ED4657E6-2404-4BD0-9AE9-C0833CCE44F9}">
      <dgm:prSet/>
      <dgm:spPr/>
      <dgm:t>
        <a:bodyPr/>
        <a:lstStyle/>
        <a:p>
          <a:endParaRPr lang="en-US"/>
        </a:p>
      </dgm:t>
    </dgm:pt>
    <dgm:pt modelId="{9B15DE68-8D32-4B65-B3D5-0ADDB06CBB73}" type="sibTrans" cxnId="{ED4657E6-2404-4BD0-9AE9-C0833CCE44F9}">
      <dgm:prSet/>
      <dgm:spPr/>
      <dgm:t>
        <a:bodyPr/>
        <a:lstStyle/>
        <a:p>
          <a:endParaRPr lang="en-US"/>
        </a:p>
      </dgm:t>
    </dgm:pt>
    <dgm:pt modelId="{065DD3BD-BBBE-4A7A-95E6-5629DEFD4C71}">
      <dgm:prSet/>
      <dgm:spPr/>
      <dgm:t>
        <a:bodyPr/>
        <a:lstStyle/>
        <a:p>
          <a:r>
            <a:rPr lang="en-US"/>
            <a:t> </a:t>
          </a:r>
          <a:r>
            <a:rPr lang="en-US" dirty="0"/>
            <a:t>match data (ODI, T20, Test) in JSON format.</a:t>
          </a:r>
        </a:p>
      </dgm:t>
    </dgm:pt>
    <dgm:pt modelId="{0EBB600E-F245-4E37-8C6F-0E0C36F228B7}" type="parTrans" cxnId="{50F0AA29-E3C9-4512-A9DD-F0833FE8A224}">
      <dgm:prSet/>
      <dgm:spPr/>
      <dgm:t>
        <a:bodyPr/>
        <a:lstStyle/>
        <a:p>
          <a:endParaRPr lang="en-IN"/>
        </a:p>
      </dgm:t>
    </dgm:pt>
    <dgm:pt modelId="{85A1BE02-27CC-457B-A01C-9BDE44214942}" type="sibTrans" cxnId="{50F0AA29-E3C9-4512-A9DD-F0833FE8A224}">
      <dgm:prSet/>
      <dgm:spPr/>
      <dgm:t>
        <a:bodyPr/>
        <a:lstStyle/>
        <a:p>
          <a:endParaRPr lang="en-IN"/>
        </a:p>
      </dgm:t>
    </dgm:pt>
    <dgm:pt modelId="{8C55681C-CDC1-499F-A35E-B77BD9BA08EC}" type="pres">
      <dgm:prSet presAssocID="{BF6B09C2-19E2-4DDA-9CAE-2565440CECB8}" presName="Name0" presStyleCnt="0">
        <dgm:presLayoutVars>
          <dgm:dir/>
          <dgm:animLvl val="lvl"/>
          <dgm:resizeHandles val="exact"/>
        </dgm:presLayoutVars>
      </dgm:prSet>
      <dgm:spPr/>
    </dgm:pt>
    <dgm:pt modelId="{EEE7B181-4195-4225-A981-D73DD96EC796}" type="pres">
      <dgm:prSet presAssocID="{209A29E2-B124-4D67-858F-0F90E2175EA3}" presName="linNode" presStyleCnt="0"/>
      <dgm:spPr/>
    </dgm:pt>
    <dgm:pt modelId="{68D6E536-130E-48BA-A857-87F13306867D}" type="pres">
      <dgm:prSet presAssocID="{209A29E2-B124-4D67-858F-0F90E2175EA3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CC6B1E88-80B8-42BB-A464-4EE50234D9A8}" type="pres">
      <dgm:prSet presAssocID="{209A29E2-B124-4D67-858F-0F90E2175EA3}" presName="descendantText" presStyleLbl="alignNode1" presStyleIdx="0" presStyleCnt="5">
        <dgm:presLayoutVars>
          <dgm:bulletEnabled/>
        </dgm:presLayoutVars>
      </dgm:prSet>
      <dgm:spPr/>
    </dgm:pt>
    <dgm:pt modelId="{C460A2B4-52B6-42CF-BF7D-3FC3EFA42EBB}" type="pres">
      <dgm:prSet presAssocID="{753AD69F-3558-43C7-83A3-4CD55D16CB1F}" presName="sp" presStyleCnt="0"/>
      <dgm:spPr/>
    </dgm:pt>
    <dgm:pt modelId="{8B3F5852-ACEF-4A01-AB86-23983B9C35D3}" type="pres">
      <dgm:prSet presAssocID="{5A460717-1942-48C1-B16D-602301C4B362}" presName="linNode" presStyleCnt="0"/>
      <dgm:spPr/>
    </dgm:pt>
    <dgm:pt modelId="{9D9D2E07-68E5-452B-923B-B498B0D87139}" type="pres">
      <dgm:prSet presAssocID="{5A460717-1942-48C1-B16D-602301C4B362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8B91092A-C89C-401B-B70C-EBA30A9848C0}" type="pres">
      <dgm:prSet presAssocID="{5A460717-1942-48C1-B16D-602301C4B362}" presName="descendantText" presStyleLbl="alignNode1" presStyleIdx="1" presStyleCnt="5">
        <dgm:presLayoutVars>
          <dgm:bulletEnabled/>
        </dgm:presLayoutVars>
      </dgm:prSet>
      <dgm:spPr/>
    </dgm:pt>
    <dgm:pt modelId="{762F1A90-8DCB-4600-8D5E-1B7A4807DB66}" type="pres">
      <dgm:prSet presAssocID="{95EC56C3-3B51-41D8-A002-B66BE1741B90}" presName="sp" presStyleCnt="0"/>
      <dgm:spPr/>
    </dgm:pt>
    <dgm:pt modelId="{4AEA73FC-A904-40CC-B825-EA307B18BFFD}" type="pres">
      <dgm:prSet presAssocID="{946FD024-9EC8-4AD5-88E4-A5F9A719A2A6}" presName="linNode" presStyleCnt="0"/>
      <dgm:spPr/>
    </dgm:pt>
    <dgm:pt modelId="{611BE3F5-E2BC-4DCA-8C28-2673D8C15057}" type="pres">
      <dgm:prSet presAssocID="{946FD024-9EC8-4AD5-88E4-A5F9A719A2A6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ACB78F72-1AFE-4603-A49A-7385DC382381}" type="pres">
      <dgm:prSet presAssocID="{946FD024-9EC8-4AD5-88E4-A5F9A719A2A6}" presName="descendantText" presStyleLbl="alignNode1" presStyleIdx="2" presStyleCnt="5">
        <dgm:presLayoutVars>
          <dgm:bulletEnabled/>
        </dgm:presLayoutVars>
      </dgm:prSet>
      <dgm:spPr/>
    </dgm:pt>
    <dgm:pt modelId="{A7B6E149-C3AC-404C-A49B-E5E0E95F6BA0}" type="pres">
      <dgm:prSet presAssocID="{FAFE2F61-BBD7-4762-8494-2F7C93B18A92}" presName="sp" presStyleCnt="0"/>
      <dgm:spPr/>
    </dgm:pt>
    <dgm:pt modelId="{C132F169-6328-4F31-9E81-F84829D9D0CE}" type="pres">
      <dgm:prSet presAssocID="{06FA9147-ED44-4962-A826-86A7F6C12FC1}" presName="linNode" presStyleCnt="0"/>
      <dgm:spPr/>
    </dgm:pt>
    <dgm:pt modelId="{61AB7B0B-861D-4708-B44C-33B85EFAA649}" type="pres">
      <dgm:prSet presAssocID="{06FA9147-ED44-4962-A826-86A7F6C12FC1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30A717B5-0CA7-458D-81A4-4B4F462A7A0B}" type="pres">
      <dgm:prSet presAssocID="{06FA9147-ED44-4962-A826-86A7F6C12FC1}" presName="descendantText" presStyleLbl="alignNode1" presStyleIdx="3" presStyleCnt="5">
        <dgm:presLayoutVars>
          <dgm:bulletEnabled/>
        </dgm:presLayoutVars>
      </dgm:prSet>
      <dgm:spPr/>
    </dgm:pt>
    <dgm:pt modelId="{26886B2C-8D74-4E67-A592-B9DBD676A49A}" type="pres">
      <dgm:prSet presAssocID="{189D5297-6616-4C5E-B309-E6DC1896492F}" presName="sp" presStyleCnt="0"/>
      <dgm:spPr/>
    </dgm:pt>
    <dgm:pt modelId="{90217185-A357-4460-89CF-271482C6F9BD}" type="pres">
      <dgm:prSet presAssocID="{074982AA-851C-4AB4-871B-C970DE9ECBDF}" presName="linNode" presStyleCnt="0"/>
      <dgm:spPr/>
    </dgm:pt>
    <dgm:pt modelId="{2D851381-5EF6-40F3-A65E-13FF4E5EEE4A}" type="pres">
      <dgm:prSet presAssocID="{074982AA-851C-4AB4-871B-C970DE9ECBD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68F43220-F577-4BE4-8904-8CC7AE35E9CF}" type="pres">
      <dgm:prSet presAssocID="{074982AA-851C-4AB4-871B-C970DE9ECBD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4DB5E17-CBF5-4DC3-A7A0-72B59B7F3312}" srcId="{BF6B09C2-19E2-4DDA-9CAE-2565440CECB8}" destId="{946FD024-9EC8-4AD5-88E4-A5F9A719A2A6}" srcOrd="2" destOrd="0" parTransId="{23A5D268-075A-40BF-8371-AC0BB40CECA4}" sibTransId="{FAFE2F61-BBD7-4762-8494-2F7C93B18A92}"/>
    <dgm:cxn modelId="{AAD0131F-E878-4DFD-81E0-6DB5702E67F0}" type="presOf" srcId="{06FA9147-ED44-4962-A826-86A7F6C12FC1}" destId="{61AB7B0B-861D-4708-B44C-33B85EFAA649}" srcOrd="0" destOrd="0" presId="urn:microsoft.com/office/officeart/2016/7/layout/VerticalHollowActionList"/>
    <dgm:cxn modelId="{50F0AA29-E3C9-4512-A9DD-F0833FE8A224}" srcId="{209A29E2-B124-4D67-858F-0F90E2175EA3}" destId="{065DD3BD-BBBE-4A7A-95E6-5629DEFD4C71}" srcOrd="1" destOrd="0" parTransId="{0EBB600E-F245-4E37-8C6F-0E0C36F228B7}" sibTransId="{85A1BE02-27CC-457B-A01C-9BDE44214942}"/>
    <dgm:cxn modelId="{A451B132-062F-4A72-BAB9-2D4A8372C3C0}" srcId="{BF6B09C2-19E2-4DDA-9CAE-2565440CECB8}" destId="{074982AA-851C-4AB4-871B-C970DE9ECBDF}" srcOrd="4" destOrd="0" parTransId="{1E3BAD75-247F-4B1C-9AEF-9A0616F63BF2}" sibTransId="{2AE3DD88-4022-4240-91C3-37B73BD256E1}"/>
    <dgm:cxn modelId="{43903439-05DB-45B6-B71F-BEE34F156DB0}" srcId="{209A29E2-B124-4D67-858F-0F90E2175EA3}" destId="{BAD1AFB7-2679-41E6-9FDA-1652867CAAC6}" srcOrd="0" destOrd="0" parTransId="{C4403D4B-C4B9-4647-A38D-8F52AE9E0F16}" sibTransId="{0845180A-95E3-4AAB-82D9-DAEB1E29B6A3}"/>
    <dgm:cxn modelId="{A900885C-8E0E-4C40-B2AB-8E6784584CF4}" type="presOf" srcId="{5A460717-1942-48C1-B16D-602301C4B362}" destId="{9D9D2E07-68E5-452B-923B-B498B0D87139}" srcOrd="0" destOrd="0" presId="urn:microsoft.com/office/officeart/2016/7/layout/VerticalHollowActionList"/>
    <dgm:cxn modelId="{7A46824C-59AB-4AF8-9CA6-30B620A9AE04}" srcId="{BF6B09C2-19E2-4DDA-9CAE-2565440CECB8}" destId="{209A29E2-B124-4D67-858F-0F90E2175EA3}" srcOrd="0" destOrd="0" parTransId="{8CBC59CA-1A38-466A-84C7-F10C59E7B6E0}" sibTransId="{753AD69F-3558-43C7-83A3-4CD55D16CB1F}"/>
    <dgm:cxn modelId="{0A3B0474-BEC9-4BEF-8636-A257B82899A7}" type="presOf" srcId="{97737900-2F9C-4FA9-9E88-3FB9D1B8EE74}" destId="{30A717B5-0CA7-458D-81A4-4B4F462A7A0B}" srcOrd="0" destOrd="0" presId="urn:microsoft.com/office/officeart/2016/7/layout/VerticalHollowActionList"/>
    <dgm:cxn modelId="{FCAE5179-D3D3-46D3-BACC-12F13CCE3018}" type="presOf" srcId="{BF6B09C2-19E2-4DDA-9CAE-2565440CECB8}" destId="{8C55681C-CDC1-499F-A35E-B77BD9BA08EC}" srcOrd="0" destOrd="0" presId="urn:microsoft.com/office/officeart/2016/7/layout/VerticalHollowActionList"/>
    <dgm:cxn modelId="{B04BFB7E-409E-4245-8B56-E2FE6B0DEF79}" type="presOf" srcId="{065DD3BD-BBBE-4A7A-95E6-5629DEFD4C71}" destId="{CC6B1E88-80B8-42BB-A464-4EE50234D9A8}" srcOrd="0" destOrd="1" presId="urn:microsoft.com/office/officeart/2016/7/layout/VerticalHollowActionList"/>
    <dgm:cxn modelId="{0EA37D8A-CE57-4F84-BB2F-E0D6D2461285}" srcId="{5A460717-1942-48C1-B16D-602301C4B362}" destId="{CB6A6A80-FB92-441F-A97A-F8D4E0F2412A}" srcOrd="0" destOrd="0" parTransId="{CD3B26DA-DCD6-4186-98B3-B701F3A745A3}" sibTransId="{C4E3B0A8-C8C6-4DD3-9148-8EDA6D920F6F}"/>
    <dgm:cxn modelId="{C2C89195-2006-496E-9D31-3EF763FCAC3B}" srcId="{946FD024-9EC8-4AD5-88E4-A5F9A719A2A6}" destId="{37CC2878-25A8-426B-8505-0467DDEDA0E6}" srcOrd="0" destOrd="0" parTransId="{7EA2130A-E6F3-4461-B8BF-627724EF4D4C}" sibTransId="{DF85EE6A-2306-4375-ACB1-FDD478F08506}"/>
    <dgm:cxn modelId="{EA3EC99D-5858-42EB-A5AE-A4107BF58E36}" type="presOf" srcId="{074982AA-851C-4AB4-871B-C970DE9ECBDF}" destId="{2D851381-5EF6-40F3-A65E-13FF4E5EEE4A}" srcOrd="0" destOrd="0" presId="urn:microsoft.com/office/officeart/2016/7/layout/VerticalHollowActionList"/>
    <dgm:cxn modelId="{429861A3-0D67-4BA7-A44A-F3C215904DC0}" type="presOf" srcId="{946FD024-9EC8-4AD5-88E4-A5F9A719A2A6}" destId="{611BE3F5-E2BC-4DCA-8C28-2673D8C15057}" srcOrd="0" destOrd="0" presId="urn:microsoft.com/office/officeart/2016/7/layout/VerticalHollowActionList"/>
    <dgm:cxn modelId="{4F930BA4-7369-45B5-B9A1-747ED843C01C}" type="presOf" srcId="{CEFC80CA-0EE9-4121-B4A7-3AA920D9B243}" destId="{68F43220-F577-4BE4-8904-8CC7AE35E9CF}" srcOrd="0" destOrd="0" presId="urn:microsoft.com/office/officeart/2016/7/layout/VerticalHollowActionList"/>
    <dgm:cxn modelId="{495B94BB-9E4C-4FF5-8171-326A4445EECA}" srcId="{BF6B09C2-19E2-4DDA-9CAE-2565440CECB8}" destId="{06FA9147-ED44-4962-A826-86A7F6C12FC1}" srcOrd="3" destOrd="0" parTransId="{95273E6D-3897-4ABB-B2AA-6E6C44CF5B91}" sibTransId="{189D5297-6616-4C5E-B309-E6DC1896492F}"/>
    <dgm:cxn modelId="{1EE349BE-B89B-4BF8-BAEC-F9AE81EA2344}" srcId="{06FA9147-ED44-4962-A826-86A7F6C12FC1}" destId="{97737900-2F9C-4FA9-9E88-3FB9D1B8EE74}" srcOrd="0" destOrd="0" parTransId="{9E8E6E5B-6186-444B-92A4-2E2D22F273D8}" sibTransId="{3E3C4D95-ED07-4D53-A0B9-C3BFD124EAF6}"/>
    <dgm:cxn modelId="{532EB7D3-DA0F-427F-AE78-C04453FF2D8B}" srcId="{BF6B09C2-19E2-4DDA-9CAE-2565440CECB8}" destId="{5A460717-1942-48C1-B16D-602301C4B362}" srcOrd="1" destOrd="0" parTransId="{73400F93-E4BC-43E5-BCA7-13321B3D4A00}" sibTransId="{95EC56C3-3B51-41D8-A002-B66BE1741B90}"/>
    <dgm:cxn modelId="{E7C41EDC-918B-40FB-ACFB-200673637832}" type="presOf" srcId="{BAD1AFB7-2679-41E6-9FDA-1652867CAAC6}" destId="{CC6B1E88-80B8-42BB-A464-4EE50234D9A8}" srcOrd="0" destOrd="0" presId="urn:microsoft.com/office/officeart/2016/7/layout/VerticalHollowActionList"/>
    <dgm:cxn modelId="{49E643E3-7F75-485D-847D-A2DEE2EC24F9}" type="presOf" srcId="{37CC2878-25A8-426B-8505-0467DDEDA0E6}" destId="{ACB78F72-1AFE-4603-A49A-7385DC382381}" srcOrd="0" destOrd="0" presId="urn:microsoft.com/office/officeart/2016/7/layout/VerticalHollowActionList"/>
    <dgm:cxn modelId="{229A6BE5-BDDB-47D2-BAA5-07FBC937E734}" type="presOf" srcId="{CB6A6A80-FB92-441F-A97A-F8D4E0F2412A}" destId="{8B91092A-C89C-401B-B70C-EBA30A9848C0}" srcOrd="0" destOrd="0" presId="urn:microsoft.com/office/officeart/2016/7/layout/VerticalHollowActionList"/>
    <dgm:cxn modelId="{ED4657E6-2404-4BD0-9AE9-C0833CCE44F9}" srcId="{074982AA-851C-4AB4-871B-C970DE9ECBDF}" destId="{CEFC80CA-0EE9-4121-B4A7-3AA920D9B243}" srcOrd="0" destOrd="0" parTransId="{C88D20CB-242E-4561-8AD3-A339B8ED6500}" sibTransId="{9B15DE68-8D32-4B65-B3D5-0ADDB06CBB73}"/>
    <dgm:cxn modelId="{88962BEA-2AD2-4AC0-9D45-45D83872837A}" type="presOf" srcId="{209A29E2-B124-4D67-858F-0F90E2175EA3}" destId="{68D6E536-130E-48BA-A857-87F13306867D}" srcOrd="0" destOrd="0" presId="urn:microsoft.com/office/officeart/2016/7/layout/VerticalHollowActionList"/>
    <dgm:cxn modelId="{F6A6767F-3BD8-429E-86FB-6528B9F83FE0}" type="presParOf" srcId="{8C55681C-CDC1-499F-A35E-B77BD9BA08EC}" destId="{EEE7B181-4195-4225-A981-D73DD96EC796}" srcOrd="0" destOrd="0" presId="urn:microsoft.com/office/officeart/2016/7/layout/VerticalHollowActionList"/>
    <dgm:cxn modelId="{46C70E69-90FD-4774-B85F-8DCE7FC8732B}" type="presParOf" srcId="{EEE7B181-4195-4225-A981-D73DD96EC796}" destId="{68D6E536-130E-48BA-A857-87F13306867D}" srcOrd="0" destOrd="0" presId="urn:microsoft.com/office/officeart/2016/7/layout/VerticalHollowActionList"/>
    <dgm:cxn modelId="{F0979B8C-7B58-4295-9AB2-788AC1EB8898}" type="presParOf" srcId="{EEE7B181-4195-4225-A981-D73DD96EC796}" destId="{CC6B1E88-80B8-42BB-A464-4EE50234D9A8}" srcOrd="1" destOrd="0" presId="urn:microsoft.com/office/officeart/2016/7/layout/VerticalHollowActionList"/>
    <dgm:cxn modelId="{6197D3A6-FC94-456D-8C4C-CCE4E2DD2C7A}" type="presParOf" srcId="{8C55681C-CDC1-499F-A35E-B77BD9BA08EC}" destId="{C460A2B4-52B6-42CF-BF7D-3FC3EFA42EBB}" srcOrd="1" destOrd="0" presId="urn:microsoft.com/office/officeart/2016/7/layout/VerticalHollowActionList"/>
    <dgm:cxn modelId="{649F6625-E8A8-433F-990B-9581C1B2E27E}" type="presParOf" srcId="{8C55681C-CDC1-499F-A35E-B77BD9BA08EC}" destId="{8B3F5852-ACEF-4A01-AB86-23983B9C35D3}" srcOrd="2" destOrd="0" presId="urn:microsoft.com/office/officeart/2016/7/layout/VerticalHollowActionList"/>
    <dgm:cxn modelId="{F4A254D3-7B38-4E65-9E7A-A8287F86FA89}" type="presParOf" srcId="{8B3F5852-ACEF-4A01-AB86-23983B9C35D3}" destId="{9D9D2E07-68E5-452B-923B-B498B0D87139}" srcOrd="0" destOrd="0" presId="urn:microsoft.com/office/officeart/2016/7/layout/VerticalHollowActionList"/>
    <dgm:cxn modelId="{798A31D5-AE59-425D-ABFE-ED34DC35864B}" type="presParOf" srcId="{8B3F5852-ACEF-4A01-AB86-23983B9C35D3}" destId="{8B91092A-C89C-401B-B70C-EBA30A9848C0}" srcOrd="1" destOrd="0" presId="urn:microsoft.com/office/officeart/2016/7/layout/VerticalHollowActionList"/>
    <dgm:cxn modelId="{8328D33E-EF33-4CCE-9B49-B8D22B923B6A}" type="presParOf" srcId="{8C55681C-CDC1-499F-A35E-B77BD9BA08EC}" destId="{762F1A90-8DCB-4600-8D5E-1B7A4807DB66}" srcOrd="3" destOrd="0" presId="urn:microsoft.com/office/officeart/2016/7/layout/VerticalHollowActionList"/>
    <dgm:cxn modelId="{962B02C6-843D-47DF-8DC7-4606E3C17239}" type="presParOf" srcId="{8C55681C-CDC1-499F-A35E-B77BD9BA08EC}" destId="{4AEA73FC-A904-40CC-B825-EA307B18BFFD}" srcOrd="4" destOrd="0" presId="urn:microsoft.com/office/officeart/2016/7/layout/VerticalHollowActionList"/>
    <dgm:cxn modelId="{343F090A-7F5B-4BE3-AFE7-1401FBB20FD4}" type="presParOf" srcId="{4AEA73FC-A904-40CC-B825-EA307B18BFFD}" destId="{611BE3F5-E2BC-4DCA-8C28-2673D8C15057}" srcOrd="0" destOrd="0" presId="urn:microsoft.com/office/officeart/2016/7/layout/VerticalHollowActionList"/>
    <dgm:cxn modelId="{D35A8147-E560-4E6F-AFB8-5D05B6BD46F6}" type="presParOf" srcId="{4AEA73FC-A904-40CC-B825-EA307B18BFFD}" destId="{ACB78F72-1AFE-4603-A49A-7385DC382381}" srcOrd="1" destOrd="0" presId="urn:microsoft.com/office/officeart/2016/7/layout/VerticalHollowActionList"/>
    <dgm:cxn modelId="{6BD2F517-243C-4EC6-80B6-FDF59CA2FF98}" type="presParOf" srcId="{8C55681C-CDC1-499F-A35E-B77BD9BA08EC}" destId="{A7B6E149-C3AC-404C-A49B-E5E0E95F6BA0}" srcOrd="5" destOrd="0" presId="urn:microsoft.com/office/officeart/2016/7/layout/VerticalHollowActionList"/>
    <dgm:cxn modelId="{B2DEF638-C90F-49D7-9F7C-8882DA2A3514}" type="presParOf" srcId="{8C55681C-CDC1-499F-A35E-B77BD9BA08EC}" destId="{C132F169-6328-4F31-9E81-F84829D9D0CE}" srcOrd="6" destOrd="0" presId="urn:microsoft.com/office/officeart/2016/7/layout/VerticalHollowActionList"/>
    <dgm:cxn modelId="{40040DEF-6711-4C76-8393-FE49E723A27B}" type="presParOf" srcId="{C132F169-6328-4F31-9E81-F84829D9D0CE}" destId="{61AB7B0B-861D-4708-B44C-33B85EFAA649}" srcOrd="0" destOrd="0" presId="urn:microsoft.com/office/officeart/2016/7/layout/VerticalHollowActionList"/>
    <dgm:cxn modelId="{CD6FB5D9-6E9F-4C0B-9CE9-D44A00D1C8C2}" type="presParOf" srcId="{C132F169-6328-4F31-9E81-F84829D9D0CE}" destId="{30A717B5-0CA7-458D-81A4-4B4F462A7A0B}" srcOrd="1" destOrd="0" presId="urn:microsoft.com/office/officeart/2016/7/layout/VerticalHollowActionList"/>
    <dgm:cxn modelId="{9C084858-F2E2-442E-BEA2-D3622BE00FC7}" type="presParOf" srcId="{8C55681C-CDC1-499F-A35E-B77BD9BA08EC}" destId="{26886B2C-8D74-4E67-A592-B9DBD676A49A}" srcOrd="7" destOrd="0" presId="urn:microsoft.com/office/officeart/2016/7/layout/VerticalHollowActionList"/>
    <dgm:cxn modelId="{39BDCE20-65AA-4E39-86A6-97525299A622}" type="presParOf" srcId="{8C55681C-CDC1-499F-A35E-B77BD9BA08EC}" destId="{90217185-A357-4460-89CF-271482C6F9BD}" srcOrd="8" destOrd="0" presId="urn:microsoft.com/office/officeart/2016/7/layout/VerticalHollowActionList"/>
    <dgm:cxn modelId="{02B7DA9C-8E68-4CDC-AE7E-6AF784DE9B8C}" type="presParOf" srcId="{90217185-A357-4460-89CF-271482C6F9BD}" destId="{2D851381-5EF6-40F3-A65E-13FF4E5EEE4A}" srcOrd="0" destOrd="0" presId="urn:microsoft.com/office/officeart/2016/7/layout/VerticalHollowActionList"/>
    <dgm:cxn modelId="{8B01D60C-6563-4843-9590-339262736968}" type="presParOf" srcId="{90217185-A357-4460-89CF-271482C6F9BD}" destId="{68F43220-F577-4BE4-8904-8CC7AE35E9C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C8896F-81B8-4E99-A07E-E4F5436067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421BB3-9D65-4173-BA08-DDA0F59BB91F}">
      <dgm:prSet/>
      <dgm:spPr/>
      <dgm:t>
        <a:bodyPr/>
        <a:lstStyle/>
        <a:p>
          <a:r>
            <a:rPr lang="en-IN"/>
            <a:t>Data Collection and about the data set- understanding</a:t>
          </a:r>
          <a:endParaRPr lang="en-US"/>
        </a:p>
      </dgm:t>
    </dgm:pt>
    <dgm:pt modelId="{00705576-F85C-40C0-9EBF-E3064178F96D}" type="parTrans" cxnId="{4F92FF20-285E-4568-9391-764D985C840D}">
      <dgm:prSet/>
      <dgm:spPr/>
      <dgm:t>
        <a:bodyPr/>
        <a:lstStyle/>
        <a:p>
          <a:endParaRPr lang="en-US"/>
        </a:p>
      </dgm:t>
    </dgm:pt>
    <dgm:pt modelId="{B1A7C084-7040-4321-AE1E-8637261A5AA9}" type="sibTrans" cxnId="{4F92FF20-285E-4568-9391-764D985C840D}">
      <dgm:prSet/>
      <dgm:spPr/>
      <dgm:t>
        <a:bodyPr/>
        <a:lstStyle/>
        <a:p>
          <a:endParaRPr lang="en-US"/>
        </a:p>
      </dgm:t>
    </dgm:pt>
    <dgm:pt modelId="{B7CDCD4F-BE21-49E6-B1C9-C2B545A05F4D}">
      <dgm:prSet/>
      <dgm:spPr/>
      <dgm:t>
        <a:bodyPr/>
        <a:lstStyle/>
        <a:p>
          <a:r>
            <a:rPr lang="en-IN"/>
            <a:t>Data Transformation- </a:t>
          </a:r>
          <a:r>
            <a:rPr lang="en-IN" b="1"/>
            <a:t>Python and Pandas</a:t>
          </a:r>
          <a:r>
            <a:rPr lang="en-IN"/>
            <a:t>.</a:t>
          </a:r>
          <a:r>
            <a:rPr lang="en-US"/>
            <a:t> Extract key information like batter, bowler, runs, overs, etc.</a:t>
          </a:r>
        </a:p>
      </dgm:t>
    </dgm:pt>
    <dgm:pt modelId="{72D49A5E-7886-4F2F-919E-057E8B06BF8C}" type="parTrans" cxnId="{0C99A386-AD2E-49E5-A98A-7FECBE8F1FEA}">
      <dgm:prSet/>
      <dgm:spPr/>
      <dgm:t>
        <a:bodyPr/>
        <a:lstStyle/>
        <a:p>
          <a:endParaRPr lang="en-US"/>
        </a:p>
      </dgm:t>
    </dgm:pt>
    <dgm:pt modelId="{AAB0F7EB-E9BD-4A28-AE77-9344C6FD0274}" type="sibTrans" cxnId="{0C99A386-AD2E-49E5-A98A-7FECBE8F1FEA}">
      <dgm:prSet/>
      <dgm:spPr/>
      <dgm:t>
        <a:bodyPr/>
        <a:lstStyle/>
        <a:p>
          <a:endParaRPr lang="en-US"/>
        </a:p>
      </dgm:t>
    </dgm:pt>
    <dgm:pt modelId="{663EBD87-BCA8-4CEE-B49D-8C081F89DA64}">
      <dgm:prSet/>
      <dgm:spPr/>
      <dgm:t>
        <a:bodyPr/>
        <a:lstStyle/>
        <a:p>
          <a:r>
            <a:rPr lang="en-IN"/>
            <a:t>Database Management – sqlalchemy data inset</a:t>
          </a:r>
          <a:endParaRPr lang="en-US"/>
        </a:p>
      </dgm:t>
    </dgm:pt>
    <dgm:pt modelId="{6F580033-3570-4302-8304-D3582E19EBE3}" type="parTrans" cxnId="{E5E1C580-C837-4BFC-AA8C-4B01A28297FF}">
      <dgm:prSet/>
      <dgm:spPr/>
      <dgm:t>
        <a:bodyPr/>
        <a:lstStyle/>
        <a:p>
          <a:endParaRPr lang="en-US"/>
        </a:p>
      </dgm:t>
    </dgm:pt>
    <dgm:pt modelId="{E0AD1080-22B8-4189-8448-AEDD85CFBB51}" type="sibTrans" cxnId="{E5E1C580-C837-4BFC-AA8C-4B01A28297FF}">
      <dgm:prSet/>
      <dgm:spPr/>
      <dgm:t>
        <a:bodyPr/>
        <a:lstStyle/>
        <a:p>
          <a:endParaRPr lang="en-US"/>
        </a:p>
      </dgm:t>
    </dgm:pt>
    <dgm:pt modelId="{B232B00F-0080-4D76-86E3-43F09754FD22}">
      <dgm:prSet/>
      <dgm:spPr/>
      <dgm:t>
        <a:bodyPr/>
        <a:lstStyle/>
        <a:p>
          <a:r>
            <a:rPr lang="en-IN"/>
            <a:t>. SQL Data Analysis – with visual (Exploratory Data Analysis (EDA)</a:t>
          </a:r>
          <a:endParaRPr lang="en-US"/>
        </a:p>
      </dgm:t>
    </dgm:pt>
    <dgm:pt modelId="{DE9CF72D-B63B-4A38-BF99-BEBA8F12F949}" type="parTrans" cxnId="{52B1E274-E4B5-4FD0-9895-D8FE623C4E5A}">
      <dgm:prSet/>
      <dgm:spPr/>
      <dgm:t>
        <a:bodyPr/>
        <a:lstStyle/>
        <a:p>
          <a:endParaRPr lang="en-US"/>
        </a:p>
      </dgm:t>
    </dgm:pt>
    <dgm:pt modelId="{46C133AC-5F49-49D2-941E-218F41636686}" type="sibTrans" cxnId="{52B1E274-E4B5-4FD0-9895-D8FE623C4E5A}">
      <dgm:prSet/>
      <dgm:spPr/>
      <dgm:t>
        <a:bodyPr/>
        <a:lstStyle/>
        <a:p>
          <a:endParaRPr lang="en-US"/>
        </a:p>
      </dgm:t>
    </dgm:pt>
    <dgm:pt modelId="{33B926BD-9603-440E-9AD8-589328232BA3}">
      <dgm:prSet/>
      <dgm:spPr/>
      <dgm:t>
        <a:bodyPr/>
        <a:lstStyle/>
        <a:p>
          <a:r>
            <a:rPr lang="en-IN"/>
            <a:t>Power BI Dashboard –sql or csv</a:t>
          </a:r>
          <a:endParaRPr lang="en-US"/>
        </a:p>
      </dgm:t>
    </dgm:pt>
    <dgm:pt modelId="{C0B5B4F9-62BB-43C8-860D-8B02A106DC74}" type="parTrans" cxnId="{94C83076-6BB7-4445-AC3E-EBBEB676D343}">
      <dgm:prSet/>
      <dgm:spPr/>
      <dgm:t>
        <a:bodyPr/>
        <a:lstStyle/>
        <a:p>
          <a:endParaRPr lang="en-US"/>
        </a:p>
      </dgm:t>
    </dgm:pt>
    <dgm:pt modelId="{3FFED7C6-AAC1-4676-B1BE-82C033D6E5A7}" type="sibTrans" cxnId="{94C83076-6BB7-4445-AC3E-EBBEB676D343}">
      <dgm:prSet/>
      <dgm:spPr/>
      <dgm:t>
        <a:bodyPr/>
        <a:lstStyle/>
        <a:p>
          <a:endParaRPr lang="en-US"/>
        </a:p>
      </dgm:t>
    </dgm:pt>
    <dgm:pt modelId="{F3A92993-B226-4A4D-9A03-30140EF2BCD5}" type="pres">
      <dgm:prSet presAssocID="{B3C8896F-81B8-4E99-A07E-E4F543606744}" presName="root" presStyleCnt="0">
        <dgm:presLayoutVars>
          <dgm:dir/>
          <dgm:resizeHandles val="exact"/>
        </dgm:presLayoutVars>
      </dgm:prSet>
      <dgm:spPr/>
    </dgm:pt>
    <dgm:pt modelId="{184B04BB-07C4-408C-8BB0-5DFAEDB8FBDF}" type="pres">
      <dgm:prSet presAssocID="{34421BB3-9D65-4173-BA08-DDA0F59BB91F}" presName="compNode" presStyleCnt="0"/>
      <dgm:spPr/>
    </dgm:pt>
    <dgm:pt modelId="{E6816403-5B5E-46E0-B50D-7E810C3E7420}" type="pres">
      <dgm:prSet presAssocID="{34421BB3-9D65-4173-BA08-DDA0F59BB91F}" presName="bgRect" presStyleLbl="bgShp" presStyleIdx="0" presStyleCnt="5"/>
      <dgm:spPr/>
    </dgm:pt>
    <dgm:pt modelId="{D5E10B22-6EDB-42D3-8726-45E8A6D5E3EC}" type="pres">
      <dgm:prSet presAssocID="{34421BB3-9D65-4173-BA08-DDA0F59BB91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63B88CF-CBE2-468D-BFC8-4ACFDC8DBDD1}" type="pres">
      <dgm:prSet presAssocID="{34421BB3-9D65-4173-BA08-DDA0F59BB91F}" presName="spaceRect" presStyleCnt="0"/>
      <dgm:spPr/>
    </dgm:pt>
    <dgm:pt modelId="{EE68767C-0FAD-457E-8702-C9F4019133CC}" type="pres">
      <dgm:prSet presAssocID="{34421BB3-9D65-4173-BA08-DDA0F59BB91F}" presName="parTx" presStyleLbl="revTx" presStyleIdx="0" presStyleCnt="5">
        <dgm:presLayoutVars>
          <dgm:chMax val="0"/>
          <dgm:chPref val="0"/>
        </dgm:presLayoutVars>
      </dgm:prSet>
      <dgm:spPr/>
    </dgm:pt>
    <dgm:pt modelId="{F620DD70-BFB3-4159-89CA-6CC01F73214D}" type="pres">
      <dgm:prSet presAssocID="{B1A7C084-7040-4321-AE1E-8637261A5AA9}" presName="sibTrans" presStyleCnt="0"/>
      <dgm:spPr/>
    </dgm:pt>
    <dgm:pt modelId="{23A3B8B7-F8A7-4EF0-8784-FC3AF40F9725}" type="pres">
      <dgm:prSet presAssocID="{B7CDCD4F-BE21-49E6-B1C9-C2B545A05F4D}" presName="compNode" presStyleCnt="0"/>
      <dgm:spPr/>
    </dgm:pt>
    <dgm:pt modelId="{A508AB45-57A6-417B-955A-51E7AF424BAB}" type="pres">
      <dgm:prSet presAssocID="{B7CDCD4F-BE21-49E6-B1C9-C2B545A05F4D}" presName="bgRect" presStyleLbl="bgShp" presStyleIdx="1" presStyleCnt="5"/>
      <dgm:spPr/>
    </dgm:pt>
    <dgm:pt modelId="{28315889-D010-4D9D-BAB2-B5437092EFDD}" type="pres">
      <dgm:prSet presAssocID="{B7CDCD4F-BE21-49E6-B1C9-C2B545A05F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52E8C2CD-82CB-4473-83DD-021EADD04177}" type="pres">
      <dgm:prSet presAssocID="{B7CDCD4F-BE21-49E6-B1C9-C2B545A05F4D}" presName="spaceRect" presStyleCnt="0"/>
      <dgm:spPr/>
    </dgm:pt>
    <dgm:pt modelId="{A9DD9C7A-0F11-457C-8F0E-C369CF7AA23F}" type="pres">
      <dgm:prSet presAssocID="{B7CDCD4F-BE21-49E6-B1C9-C2B545A05F4D}" presName="parTx" presStyleLbl="revTx" presStyleIdx="1" presStyleCnt="5">
        <dgm:presLayoutVars>
          <dgm:chMax val="0"/>
          <dgm:chPref val="0"/>
        </dgm:presLayoutVars>
      </dgm:prSet>
      <dgm:spPr/>
    </dgm:pt>
    <dgm:pt modelId="{4FA68329-3BD2-4D33-816A-B24A8E25A4FF}" type="pres">
      <dgm:prSet presAssocID="{AAB0F7EB-E9BD-4A28-AE77-9344C6FD0274}" presName="sibTrans" presStyleCnt="0"/>
      <dgm:spPr/>
    </dgm:pt>
    <dgm:pt modelId="{9F549E65-071E-43A8-9694-40E9851AFDF8}" type="pres">
      <dgm:prSet presAssocID="{663EBD87-BCA8-4CEE-B49D-8C081F89DA64}" presName="compNode" presStyleCnt="0"/>
      <dgm:spPr/>
    </dgm:pt>
    <dgm:pt modelId="{0DE54E30-E020-498B-9BF7-490AA36AEAF5}" type="pres">
      <dgm:prSet presAssocID="{663EBD87-BCA8-4CEE-B49D-8C081F89DA64}" presName="bgRect" presStyleLbl="bgShp" presStyleIdx="2" presStyleCnt="5"/>
      <dgm:spPr/>
    </dgm:pt>
    <dgm:pt modelId="{670A66D4-1FA5-4D54-A44A-B62D3FB81611}" type="pres">
      <dgm:prSet presAssocID="{663EBD87-BCA8-4CEE-B49D-8C081F89DA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CF3AC6D-6D33-49A1-8CA7-7F9A31A39456}" type="pres">
      <dgm:prSet presAssocID="{663EBD87-BCA8-4CEE-B49D-8C081F89DA64}" presName="spaceRect" presStyleCnt="0"/>
      <dgm:spPr/>
    </dgm:pt>
    <dgm:pt modelId="{E74E5353-51C8-4E92-B1E2-C3F191D6E5A3}" type="pres">
      <dgm:prSet presAssocID="{663EBD87-BCA8-4CEE-B49D-8C081F89DA64}" presName="parTx" presStyleLbl="revTx" presStyleIdx="2" presStyleCnt="5">
        <dgm:presLayoutVars>
          <dgm:chMax val="0"/>
          <dgm:chPref val="0"/>
        </dgm:presLayoutVars>
      </dgm:prSet>
      <dgm:spPr/>
    </dgm:pt>
    <dgm:pt modelId="{7DC2C938-12DB-45EB-82EE-A490C53CC1A4}" type="pres">
      <dgm:prSet presAssocID="{E0AD1080-22B8-4189-8448-AEDD85CFBB51}" presName="sibTrans" presStyleCnt="0"/>
      <dgm:spPr/>
    </dgm:pt>
    <dgm:pt modelId="{AD7D5387-5AB4-4CEC-B534-B54A08614C3E}" type="pres">
      <dgm:prSet presAssocID="{B232B00F-0080-4D76-86E3-43F09754FD22}" presName="compNode" presStyleCnt="0"/>
      <dgm:spPr/>
    </dgm:pt>
    <dgm:pt modelId="{DBC370F7-537F-447A-B759-DBD57B9EC5ED}" type="pres">
      <dgm:prSet presAssocID="{B232B00F-0080-4D76-86E3-43F09754FD22}" presName="bgRect" presStyleLbl="bgShp" presStyleIdx="3" presStyleCnt="5"/>
      <dgm:spPr/>
    </dgm:pt>
    <dgm:pt modelId="{BB73D400-B9E9-48A5-BC1E-11929530D76D}" type="pres">
      <dgm:prSet presAssocID="{B232B00F-0080-4D76-86E3-43F09754FD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D708AD-AA17-45B1-A463-29C18CE39C27}" type="pres">
      <dgm:prSet presAssocID="{B232B00F-0080-4D76-86E3-43F09754FD22}" presName="spaceRect" presStyleCnt="0"/>
      <dgm:spPr/>
    </dgm:pt>
    <dgm:pt modelId="{AA02EFDB-7D64-44FE-AAE8-65FD9858944B}" type="pres">
      <dgm:prSet presAssocID="{B232B00F-0080-4D76-86E3-43F09754FD22}" presName="parTx" presStyleLbl="revTx" presStyleIdx="3" presStyleCnt="5">
        <dgm:presLayoutVars>
          <dgm:chMax val="0"/>
          <dgm:chPref val="0"/>
        </dgm:presLayoutVars>
      </dgm:prSet>
      <dgm:spPr/>
    </dgm:pt>
    <dgm:pt modelId="{8A057192-5C1B-494E-A082-CE5B36AFA8F3}" type="pres">
      <dgm:prSet presAssocID="{46C133AC-5F49-49D2-941E-218F41636686}" presName="sibTrans" presStyleCnt="0"/>
      <dgm:spPr/>
    </dgm:pt>
    <dgm:pt modelId="{E47824CE-9B38-4FB6-A2CE-C7C4886CEF37}" type="pres">
      <dgm:prSet presAssocID="{33B926BD-9603-440E-9AD8-589328232BA3}" presName="compNode" presStyleCnt="0"/>
      <dgm:spPr/>
    </dgm:pt>
    <dgm:pt modelId="{8000573A-3353-4524-9785-55606BCCE2ED}" type="pres">
      <dgm:prSet presAssocID="{33B926BD-9603-440E-9AD8-589328232BA3}" presName="bgRect" presStyleLbl="bgShp" presStyleIdx="4" presStyleCnt="5"/>
      <dgm:spPr/>
    </dgm:pt>
    <dgm:pt modelId="{116187E1-C138-4C03-9B93-4F3C88632C3F}" type="pres">
      <dgm:prSet presAssocID="{33B926BD-9603-440E-9AD8-589328232B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F20338-88C8-415D-9488-CA944042F4F6}" type="pres">
      <dgm:prSet presAssocID="{33B926BD-9603-440E-9AD8-589328232BA3}" presName="spaceRect" presStyleCnt="0"/>
      <dgm:spPr/>
    </dgm:pt>
    <dgm:pt modelId="{8B14A5D8-3103-4FCE-8539-6116CB05480F}" type="pres">
      <dgm:prSet presAssocID="{33B926BD-9603-440E-9AD8-589328232BA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92FF20-285E-4568-9391-764D985C840D}" srcId="{B3C8896F-81B8-4E99-A07E-E4F543606744}" destId="{34421BB3-9D65-4173-BA08-DDA0F59BB91F}" srcOrd="0" destOrd="0" parTransId="{00705576-F85C-40C0-9EBF-E3064178F96D}" sibTransId="{B1A7C084-7040-4321-AE1E-8637261A5AA9}"/>
    <dgm:cxn modelId="{EAEF4725-DC51-49AE-A1AC-D9733820952A}" type="presOf" srcId="{B232B00F-0080-4D76-86E3-43F09754FD22}" destId="{AA02EFDB-7D64-44FE-AAE8-65FD9858944B}" srcOrd="0" destOrd="0" presId="urn:microsoft.com/office/officeart/2018/2/layout/IconVerticalSolidList"/>
    <dgm:cxn modelId="{0417FC4D-646A-47BF-8F14-6CCB0752CA47}" type="presOf" srcId="{663EBD87-BCA8-4CEE-B49D-8C081F89DA64}" destId="{E74E5353-51C8-4E92-B1E2-C3F191D6E5A3}" srcOrd="0" destOrd="0" presId="urn:microsoft.com/office/officeart/2018/2/layout/IconVerticalSolidList"/>
    <dgm:cxn modelId="{52B1E274-E4B5-4FD0-9895-D8FE623C4E5A}" srcId="{B3C8896F-81B8-4E99-A07E-E4F543606744}" destId="{B232B00F-0080-4D76-86E3-43F09754FD22}" srcOrd="3" destOrd="0" parTransId="{DE9CF72D-B63B-4A38-BF99-BEBA8F12F949}" sibTransId="{46C133AC-5F49-49D2-941E-218F41636686}"/>
    <dgm:cxn modelId="{94C83076-6BB7-4445-AC3E-EBBEB676D343}" srcId="{B3C8896F-81B8-4E99-A07E-E4F543606744}" destId="{33B926BD-9603-440E-9AD8-589328232BA3}" srcOrd="4" destOrd="0" parTransId="{C0B5B4F9-62BB-43C8-860D-8B02A106DC74}" sibTransId="{3FFED7C6-AAC1-4676-B1BE-82C033D6E5A7}"/>
    <dgm:cxn modelId="{E5E1C580-C837-4BFC-AA8C-4B01A28297FF}" srcId="{B3C8896F-81B8-4E99-A07E-E4F543606744}" destId="{663EBD87-BCA8-4CEE-B49D-8C081F89DA64}" srcOrd="2" destOrd="0" parTransId="{6F580033-3570-4302-8304-D3582E19EBE3}" sibTransId="{E0AD1080-22B8-4189-8448-AEDD85CFBB51}"/>
    <dgm:cxn modelId="{382C1283-323A-462A-8B84-D3365FD51BA4}" type="presOf" srcId="{33B926BD-9603-440E-9AD8-589328232BA3}" destId="{8B14A5D8-3103-4FCE-8539-6116CB05480F}" srcOrd="0" destOrd="0" presId="urn:microsoft.com/office/officeart/2018/2/layout/IconVerticalSolidList"/>
    <dgm:cxn modelId="{0C99A386-AD2E-49E5-A98A-7FECBE8F1FEA}" srcId="{B3C8896F-81B8-4E99-A07E-E4F543606744}" destId="{B7CDCD4F-BE21-49E6-B1C9-C2B545A05F4D}" srcOrd="1" destOrd="0" parTransId="{72D49A5E-7886-4F2F-919E-057E8B06BF8C}" sibTransId="{AAB0F7EB-E9BD-4A28-AE77-9344C6FD0274}"/>
    <dgm:cxn modelId="{23AC889E-501C-40B7-BA10-AA7FBA82E5B4}" type="presOf" srcId="{B3C8896F-81B8-4E99-A07E-E4F543606744}" destId="{F3A92993-B226-4A4D-9A03-30140EF2BCD5}" srcOrd="0" destOrd="0" presId="urn:microsoft.com/office/officeart/2018/2/layout/IconVerticalSolidList"/>
    <dgm:cxn modelId="{14E8EFB1-0DEF-468E-A8EB-3F109C2E5BEF}" type="presOf" srcId="{B7CDCD4F-BE21-49E6-B1C9-C2B545A05F4D}" destId="{A9DD9C7A-0F11-457C-8F0E-C369CF7AA23F}" srcOrd="0" destOrd="0" presId="urn:microsoft.com/office/officeart/2018/2/layout/IconVerticalSolidList"/>
    <dgm:cxn modelId="{33E634D6-0062-4893-9E81-DC13897638F5}" type="presOf" srcId="{34421BB3-9D65-4173-BA08-DDA0F59BB91F}" destId="{EE68767C-0FAD-457E-8702-C9F4019133CC}" srcOrd="0" destOrd="0" presId="urn:microsoft.com/office/officeart/2018/2/layout/IconVerticalSolidList"/>
    <dgm:cxn modelId="{95D28A46-2CFF-4910-9B54-D90BA4363873}" type="presParOf" srcId="{F3A92993-B226-4A4D-9A03-30140EF2BCD5}" destId="{184B04BB-07C4-408C-8BB0-5DFAEDB8FBDF}" srcOrd="0" destOrd="0" presId="urn:microsoft.com/office/officeart/2018/2/layout/IconVerticalSolidList"/>
    <dgm:cxn modelId="{01DD9E3F-8730-44D8-8182-E38D8C503694}" type="presParOf" srcId="{184B04BB-07C4-408C-8BB0-5DFAEDB8FBDF}" destId="{E6816403-5B5E-46E0-B50D-7E810C3E7420}" srcOrd="0" destOrd="0" presId="urn:microsoft.com/office/officeart/2018/2/layout/IconVerticalSolidList"/>
    <dgm:cxn modelId="{03EF046B-9676-4B0E-875C-165B7216142F}" type="presParOf" srcId="{184B04BB-07C4-408C-8BB0-5DFAEDB8FBDF}" destId="{D5E10B22-6EDB-42D3-8726-45E8A6D5E3EC}" srcOrd="1" destOrd="0" presId="urn:microsoft.com/office/officeart/2018/2/layout/IconVerticalSolidList"/>
    <dgm:cxn modelId="{09D07C00-BAB2-484D-8320-712427360510}" type="presParOf" srcId="{184B04BB-07C4-408C-8BB0-5DFAEDB8FBDF}" destId="{363B88CF-CBE2-468D-BFC8-4ACFDC8DBDD1}" srcOrd="2" destOrd="0" presId="urn:microsoft.com/office/officeart/2018/2/layout/IconVerticalSolidList"/>
    <dgm:cxn modelId="{4D4C71C8-8239-42E0-A4FE-CEA9580537C6}" type="presParOf" srcId="{184B04BB-07C4-408C-8BB0-5DFAEDB8FBDF}" destId="{EE68767C-0FAD-457E-8702-C9F4019133CC}" srcOrd="3" destOrd="0" presId="urn:microsoft.com/office/officeart/2018/2/layout/IconVerticalSolidList"/>
    <dgm:cxn modelId="{AC3C5A45-296E-4A00-BFB9-1617CC76EF7B}" type="presParOf" srcId="{F3A92993-B226-4A4D-9A03-30140EF2BCD5}" destId="{F620DD70-BFB3-4159-89CA-6CC01F73214D}" srcOrd="1" destOrd="0" presId="urn:microsoft.com/office/officeart/2018/2/layout/IconVerticalSolidList"/>
    <dgm:cxn modelId="{1F792E6F-9C77-4E56-9F79-05B7384547B5}" type="presParOf" srcId="{F3A92993-B226-4A4D-9A03-30140EF2BCD5}" destId="{23A3B8B7-F8A7-4EF0-8784-FC3AF40F9725}" srcOrd="2" destOrd="0" presId="urn:microsoft.com/office/officeart/2018/2/layout/IconVerticalSolidList"/>
    <dgm:cxn modelId="{55A7BE0F-5340-4037-8C16-3688FFBD4695}" type="presParOf" srcId="{23A3B8B7-F8A7-4EF0-8784-FC3AF40F9725}" destId="{A508AB45-57A6-417B-955A-51E7AF424BAB}" srcOrd="0" destOrd="0" presId="urn:microsoft.com/office/officeart/2018/2/layout/IconVerticalSolidList"/>
    <dgm:cxn modelId="{1ED3F7DF-9FD2-4D73-ADC8-3443EAF753CF}" type="presParOf" srcId="{23A3B8B7-F8A7-4EF0-8784-FC3AF40F9725}" destId="{28315889-D010-4D9D-BAB2-B5437092EFDD}" srcOrd="1" destOrd="0" presId="urn:microsoft.com/office/officeart/2018/2/layout/IconVerticalSolidList"/>
    <dgm:cxn modelId="{5555CD06-2FC8-4CB8-A34A-4C6F99759BCD}" type="presParOf" srcId="{23A3B8B7-F8A7-4EF0-8784-FC3AF40F9725}" destId="{52E8C2CD-82CB-4473-83DD-021EADD04177}" srcOrd="2" destOrd="0" presId="urn:microsoft.com/office/officeart/2018/2/layout/IconVerticalSolidList"/>
    <dgm:cxn modelId="{017AC361-1EAA-48D9-8FB4-BB02BB42A7C8}" type="presParOf" srcId="{23A3B8B7-F8A7-4EF0-8784-FC3AF40F9725}" destId="{A9DD9C7A-0F11-457C-8F0E-C369CF7AA23F}" srcOrd="3" destOrd="0" presId="urn:microsoft.com/office/officeart/2018/2/layout/IconVerticalSolidList"/>
    <dgm:cxn modelId="{1ABE71A9-9FA0-4B10-BF31-2CBADBE19CCC}" type="presParOf" srcId="{F3A92993-B226-4A4D-9A03-30140EF2BCD5}" destId="{4FA68329-3BD2-4D33-816A-B24A8E25A4FF}" srcOrd="3" destOrd="0" presId="urn:microsoft.com/office/officeart/2018/2/layout/IconVerticalSolidList"/>
    <dgm:cxn modelId="{F70BB1F2-A4B8-4789-B097-265B261D5751}" type="presParOf" srcId="{F3A92993-B226-4A4D-9A03-30140EF2BCD5}" destId="{9F549E65-071E-43A8-9694-40E9851AFDF8}" srcOrd="4" destOrd="0" presId="urn:microsoft.com/office/officeart/2018/2/layout/IconVerticalSolidList"/>
    <dgm:cxn modelId="{AD4A11DF-7303-46D4-A0C4-1C71BCBE04B9}" type="presParOf" srcId="{9F549E65-071E-43A8-9694-40E9851AFDF8}" destId="{0DE54E30-E020-498B-9BF7-490AA36AEAF5}" srcOrd="0" destOrd="0" presId="urn:microsoft.com/office/officeart/2018/2/layout/IconVerticalSolidList"/>
    <dgm:cxn modelId="{1470B921-0031-4232-ACDF-524D22466996}" type="presParOf" srcId="{9F549E65-071E-43A8-9694-40E9851AFDF8}" destId="{670A66D4-1FA5-4D54-A44A-B62D3FB81611}" srcOrd="1" destOrd="0" presId="urn:microsoft.com/office/officeart/2018/2/layout/IconVerticalSolidList"/>
    <dgm:cxn modelId="{F895A16E-A198-476E-8C90-173A67AE2A8F}" type="presParOf" srcId="{9F549E65-071E-43A8-9694-40E9851AFDF8}" destId="{1CF3AC6D-6D33-49A1-8CA7-7F9A31A39456}" srcOrd="2" destOrd="0" presId="urn:microsoft.com/office/officeart/2018/2/layout/IconVerticalSolidList"/>
    <dgm:cxn modelId="{3012D95C-7B37-44ED-9FAB-591C414FFC1C}" type="presParOf" srcId="{9F549E65-071E-43A8-9694-40E9851AFDF8}" destId="{E74E5353-51C8-4E92-B1E2-C3F191D6E5A3}" srcOrd="3" destOrd="0" presId="urn:microsoft.com/office/officeart/2018/2/layout/IconVerticalSolidList"/>
    <dgm:cxn modelId="{8BFB048B-DD36-4C78-AE6D-AD07D2A41412}" type="presParOf" srcId="{F3A92993-B226-4A4D-9A03-30140EF2BCD5}" destId="{7DC2C938-12DB-45EB-82EE-A490C53CC1A4}" srcOrd="5" destOrd="0" presId="urn:microsoft.com/office/officeart/2018/2/layout/IconVerticalSolidList"/>
    <dgm:cxn modelId="{F3AB2B56-90DD-45B5-AD10-2B1BD750563B}" type="presParOf" srcId="{F3A92993-B226-4A4D-9A03-30140EF2BCD5}" destId="{AD7D5387-5AB4-4CEC-B534-B54A08614C3E}" srcOrd="6" destOrd="0" presId="urn:microsoft.com/office/officeart/2018/2/layout/IconVerticalSolidList"/>
    <dgm:cxn modelId="{41B1D45E-D6BA-469E-B665-5A26CD92E2B5}" type="presParOf" srcId="{AD7D5387-5AB4-4CEC-B534-B54A08614C3E}" destId="{DBC370F7-537F-447A-B759-DBD57B9EC5ED}" srcOrd="0" destOrd="0" presId="urn:microsoft.com/office/officeart/2018/2/layout/IconVerticalSolidList"/>
    <dgm:cxn modelId="{954065A5-771B-4C51-AD0B-65F7E6A460F0}" type="presParOf" srcId="{AD7D5387-5AB4-4CEC-B534-B54A08614C3E}" destId="{BB73D400-B9E9-48A5-BC1E-11929530D76D}" srcOrd="1" destOrd="0" presId="urn:microsoft.com/office/officeart/2018/2/layout/IconVerticalSolidList"/>
    <dgm:cxn modelId="{0534B55B-0E6B-4157-B93F-36A53418D924}" type="presParOf" srcId="{AD7D5387-5AB4-4CEC-B534-B54A08614C3E}" destId="{30D708AD-AA17-45B1-A463-29C18CE39C27}" srcOrd="2" destOrd="0" presId="urn:microsoft.com/office/officeart/2018/2/layout/IconVerticalSolidList"/>
    <dgm:cxn modelId="{865062A8-9C84-45B0-8A0E-8C595358C789}" type="presParOf" srcId="{AD7D5387-5AB4-4CEC-B534-B54A08614C3E}" destId="{AA02EFDB-7D64-44FE-AAE8-65FD9858944B}" srcOrd="3" destOrd="0" presId="urn:microsoft.com/office/officeart/2018/2/layout/IconVerticalSolidList"/>
    <dgm:cxn modelId="{3300C8F1-E550-41A9-853E-BC42434E586F}" type="presParOf" srcId="{F3A92993-B226-4A4D-9A03-30140EF2BCD5}" destId="{8A057192-5C1B-494E-A082-CE5B36AFA8F3}" srcOrd="7" destOrd="0" presId="urn:microsoft.com/office/officeart/2018/2/layout/IconVerticalSolidList"/>
    <dgm:cxn modelId="{8615D350-C2EB-495D-BB7E-164597D36599}" type="presParOf" srcId="{F3A92993-B226-4A4D-9A03-30140EF2BCD5}" destId="{E47824CE-9B38-4FB6-A2CE-C7C4886CEF37}" srcOrd="8" destOrd="0" presId="urn:microsoft.com/office/officeart/2018/2/layout/IconVerticalSolidList"/>
    <dgm:cxn modelId="{A2B453C2-A69F-4951-9ED1-10086B9E9F99}" type="presParOf" srcId="{E47824CE-9B38-4FB6-A2CE-C7C4886CEF37}" destId="{8000573A-3353-4524-9785-55606BCCE2ED}" srcOrd="0" destOrd="0" presId="urn:microsoft.com/office/officeart/2018/2/layout/IconVerticalSolidList"/>
    <dgm:cxn modelId="{B72CC1A8-31EE-4C23-A23B-BF33FECB9759}" type="presParOf" srcId="{E47824CE-9B38-4FB6-A2CE-C7C4886CEF37}" destId="{116187E1-C138-4C03-9B93-4F3C88632C3F}" srcOrd="1" destOrd="0" presId="urn:microsoft.com/office/officeart/2018/2/layout/IconVerticalSolidList"/>
    <dgm:cxn modelId="{C6EC3740-12CA-44A3-B108-C1A1923139D2}" type="presParOf" srcId="{E47824CE-9B38-4FB6-A2CE-C7C4886CEF37}" destId="{51F20338-88C8-415D-9488-CA944042F4F6}" srcOrd="2" destOrd="0" presId="urn:microsoft.com/office/officeart/2018/2/layout/IconVerticalSolidList"/>
    <dgm:cxn modelId="{3D9A629F-C18B-4D6C-BAFB-85ED30E5851D}" type="presParOf" srcId="{E47824CE-9B38-4FB6-A2CE-C7C4886CEF37}" destId="{8B14A5D8-3103-4FCE-8539-6116CB0548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BECAB6-A6ED-4037-891C-4D3357E5D8F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8F748C-1A7A-4D3D-B4D0-6A26996636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Top Performer</a:t>
          </a:r>
          <a:r>
            <a:rPr lang="en-US" b="0" i="0" baseline="0" dirty="0"/>
            <a:t>: Shahnawaz Dhani leads the team (21.8%) </a:t>
          </a:r>
          <a:endParaRPr lang="en-US" dirty="0"/>
        </a:p>
      </dgm:t>
    </dgm:pt>
    <dgm:pt modelId="{A26C604F-C229-41F7-88B6-626D9D048C88}" type="parTrans" cxnId="{D8BB25AA-36D4-4FCB-B506-F3014703EE0C}">
      <dgm:prSet/>
      <dgm:spPr/>
      <dgm:t>
        <a:bodyPr/>
        <a:lstStyle/>
        <a:p>
          <a:endParaRPr lang="en-US"/>
        </a:p>
      </dgm:t>
    </dgm:pt>
    <dgm:pt modelId="{98C3AD8B-73A6-4B13-BCF7-54AAECB33DB8}" type="sibTrans" cxnId="{D8BB25AA-36D4-4FCB-B506-F3014703EE0C}">
      <dgm:prSet/>
      <dgm:spPr/>
      <dgm:t>
        <a:bodyPr/>
        <a:lstStyle/>
        <a:p>
          <a:endParaRPr lang="en-US"/>
        </a:p>
      </dgm:t>
    </dgm:pt>
    <dgm:pt modelId="{B801D312-6BFA-4CD1-9033-FBEE39E6DD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Strong Support</a:t>
          </a:r>
          <a:r>
            <a:rPr lang="en-US" b="0" i="0" baseline="0"/>
            <a:t>: KRP Silva (18.7%), Ramandeep Singh (20.4%), Aamer Yamin (20.4%) </a:t>
          </a:r>
          <a:endParaRPr lang="en-US"/>
        </a:p>
      </dgm:t>
    </dgm:pt>
    <dgm:pt modelId="{D86C03E5-E3D0-46BE-870D-4CBFE070D4AD}" type="parTrans" cxnId="{90F23DCA-0490-4087-92FF-FB6B26EF5B2C}">
      <dgm:prSet/>
      <dgm:spPr/>
      <dgm:t>
        <a:bodyPr/>
        <a:lstStyle/>
        <a:p>
          <a:endParaRPr lang="en-US"/>
        </a:p>
      </dgm:t>
    </dgm:pt>
    <dgm:pt modelId="{0A2E5B91-BF55-4F35-8FBC-112A1811B45F}" type="sibTrans" cxnId="{90F23DCA-0490-4087-92FF-FB6B26EF5B2C}">
      <dgm:prSet/>
      <dgm:spPr/>
      <dgm:t>
        <a:bodyPr/>
        <a:lstStyle/>
        <a:p>
          <a:endParaRPr lang="en-US"/>
        </a:p>
      </dgm:t>
    </dgm:pt>
    <dgm:pt modelId="{05F3E190-5D45-44AE-9184-5CAA0F172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Balanced Scoring</a:t>
          </a:r>
          <a:r>
            <a:rPr lang="en-US" b="0" i="0" baseline="0"/>
            <a:t>: All players contribute substantially - difference between highest and lowest is only 3.2% </a:t>
          </a:r>
          <a:endParaRPr lang="en-US"/>
        </a:p>
      </dgm:t>
    </dgm:pt>
    <dgm:pt modelId="{756D740F-1D9E-4437-8FD1-FF1B7094E1F9}" type="parTrans" cxnId="{B31F4676-6284-4111-B7E9-EF42ADA453A1}">
      <dgm:prSet/>
      <dgm:spPr/>
      <dgm:t>
        <a:bodyPr/>
        <a:lstStyle/>
        <a:p>
          <a:endParaRPr lang="en-US"/>
        </a:p>
      </dgm:t>
    </dgm:pt>
    <dgm:pt modelId="{70571D9B-B35B-492F-98DB-76333B9340BF}" type="sibTrans" cxnId="{B31F4676-6284-4111-B7E9-EF42ADA453A1}">
      <dgm:prSet/>
      <dgm:spPr/>
      <dgm:t>
        <a:bodyPr/>
        <a:lstStyle/>
        <a:p>
          <a:endParaRPr lang="en-US"/>
        </a:p>
      </dgm:t>
    </dgm:pt>
    <dgm:pt modelId="{CF0AD0FA-DDF1-451A-8C6B-C088F8D3F6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Team Strength</a:t>
          </a:r>
          <a:r>
            <a:rPr lang="en-US" b="0" i="0" baseline="0"/>
            <a:t>: Not dependent on a single player, showing depth and versatility </a:t>
          </a:r>
          <a:endParaRPr lang="en-US"/>
        </a:p>
      </dgm:t>
    </dgm:pt>
    <dgm:pt modelId="{89C01D14-3213-4989-ACB6-622F3A9C8CF8}" type="parTrans" cxnId="{414F1067-F22C-4FA0-8553-E9A5A4203FC9}">
      <dgm:prSet/>
      <dgm:spPr/>
      <dgm:t>
        <a:bodyPr/>
        <a:lstStyle/>
        <a:p>
          <a:endParaRPr lang="en-US"/>
        </a:p>
      </dgm:t>
    </dgm:pt>
    <dgm:pt modelId="{E803F0D2-B215-45B1-90E2-5D9449A1DE82}" type="sibTrans" cxnId="{414F1067-F22C-4FA0-8553-E9A5A4203FC9}">
      <dgm:prSet/>
      <dgm:spPr/>
      <dgm:t>
        <a:bodyPr/>
        <a:lstStyle/>
        <a:p>
          <a:endParaRPr lang="en-US"/>
        </a:p>
      </dgm:t>
    </dgm:pt>
    <dgm:pt modelId="{99D5D875-A447-4A62-8232-90E609A06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Consistency</a:t>
          </a:r>
          <a:r>
            <a:rPr lang="en-US" b="0" i="0" baseline="0"/>
            <a:t>: Four players contributing over 20% indicates reliable performance across the squad </a:t>
          </a:r>
          <a:endParaRPr lang="en-US"/>
        </a:p>
      </dgm:t>
    </dgm:pt>
    <dgm:pt modelId="{7BBC9C14-6D72-4C99-8595-EB0C8C4E40D9}" type="parTrans" cxnId="{0F231FCF-4C8E-4599-902A-81A4661ACF22}">
      <dgm:prSet/>
      <dgm:spPr/>
      <dgm:t>
        <a:bodyPr/>
        <a:lstStyle/>
        <a:p>
          <a:endParaRPr lang="en-US"/>
        </a:p>
      </dgm:t>
    </dgm:pt>
    <dgm:pt modelId="{9B16D74C-471B-432B-90BD-04FD280CC7A6}" type="sibTrans" cxnId="{0F231FCF-4C8E-4599-902A-81A4661ACF22}">
      <dgm:prSet/>
      <dgm:spPr/>
      <dgm:t>
        <a:bodyPr/>
        <a:lstStyle/>
        <a:p>
          <a:endParaRPr lang="en-US"/>
        </a:p>
      </dgm:t>
    </dgm:pt>
    <dgm:pt modelId="{2A0F5A58-D405-4E9B-8F90-027F87392D21}" type="pres">
      <dgm:prSet presAssocID="{49BECAB6-A6ED-4037-891C-4D3357E5D8FE}" presName="root" presStyleCnt="0">
        <dgm:presLayoutVars>
          <dgm:dir/>
          <dgm:resizeHandles val="exact"/>
        </dgm:presLayoutVars>
      </dgm:prSet>
      <dgm:spPr/>
    </dgm:pt>
    <dgm:pt modelId="{D0B562F1-97E8-4252-9819-3430CBA88579}" type="pres">
      <dgm:prSet presAssocID="{BE8F748C-1A7A-4D3D-B4D0-6A2699663655}" presName="compNode" presStyleCnt="0"/>
      <dgm:spPr/>
    </dgm:pt>
    <dgm:pt modelId="{34A51E52-6CE4-42F4-B386-BF1F5D551F48}" type="pres">
      <dgm:prSet presAssocID="{BE8F748C-1A7A-4D3D-B4D0-6A2699663655}" presName="bgRect" presStyleLbl="bgShp" presStyleIdx="0" presStyleCnt="5"/>
      <dgm:spPr/>
    </dgm:pt>
    <dgm:pt modelId="{E4848042-C183-40E7-BE96-179ED0FE107A}" type="pres">
      <dgm:prSet presAssocID="{BE8F748C-1A7A-4D3D-B4D0-6A26996636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8A3F58E8-47D2-4BEE-9C05-5549DDB038B5}" type="pres">
      <dgm:prSet presAssocID="{BE8F748C-1A7A-4D3D-B4D0-6A2699663655}" presName="spaceRect" presStyleCnt="0"/>
      <dgm:spPr/>
    </dgm:pt>
    <dgm:pt modelId="{A1E69F76-802F-4681-B943-319AA99E4378}" type="pres">
      <dgm:prSet presAssocID="{BE8F748C-1A7A-4D3D-B4D0-6A2699663655}" presName="parTx" presStyleLbl="revTx" presStyleIdx="0" presStyleCnt="5">
        <dgm:presLayoutVars>
          <dgm:chMax val="0"/>
          <dgm:chPref val="0"/>
        </dgm:presLayoutVars>
      </dgm:prSet>
      <dgm:spPr/>
    </dgm:pt>
    <dgm:pt modelId="{CC14E3BB-6E83-4B08-BF21-5CF0FCBBBE87}" type="pres">
      <dgm:prSet presAssocID="{98C3AD8B-73A6-4B13-BCF7-54AAECB33DB8}" presName="sibTrans" presStyleCnt="0"/>
      <dgm:spPr/>
    </dgm:pt>
    <dgm:pt modelId="{721CC4A1-CF1F-459B-B85C-67486E2FB059}" type="pres">
      <dgm:prSet presAssocID="{B801D312-6BFA-4CD1-9033-FBEE39E6DDB6}" presName="compNode" presStyleCnt="0"/>
      <dgm:spPr/>
    </dgm:pt>
    <dgm:pt modelId="{312A7665-6578-451A-818D-2E4BCBF4AB28}" type="pres">
      <dgm:prSet presAssocID="{B801D312-6BFA-4CD1-9033-FBEE39E6DDB6}" presName="bgRect" presStyleLbl="bgShp" presStyleIdx="1" presStyleCnt="5"/>
      <dgm:spPr/>
    </dgm:pt>
    <dgm:pt modelId="{F159AFA2-A5F0-4EB3-9AB7-BA5CFA196A01}" type="pres">
      <dgm:prSet presAssocID="{B801D312-6BFA-4CD1-9033-FBEE39E6DD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97A76366-8D57-4D95-A0A3-CB70FCB1A3BD}" type="pres">
      <dgm:prSet presAssocID="{B801D312-6BFA-4CD1-9033-FBEE39E6DDB6}" presName="spaceRect" presStyleCnt="0"/>
      <dgm:spPr/>
    </dgm:pt>
    <dgm:pt modelId="{C55B033F-9C48-4BCE-8277-D16B858F1D23}" type="pres">
      <dgm:prSet presAssocID="{B801D312-6BFA-4CD1-9033-FBEE39E6DDB6}" presName="parTx" presStyleLbl="revTx" presStyleIdx="1" presStyleCnt="5">
        <dgm:presLayoutVars>
          <dgm:chMax val="0"/>
          <dgm:chPref val="0"/>
        </dgm:presLayoutVars>
      </dgm:prSet>
      <dgm:spPr/>
    </dgm:pt>
    <dgm:pt modelId="{D0484C80-C4A7-4DDE-B776-E1E87865F203}" type="pres">
      <dgm:prSet presAssocID="{0A2E5B91-BF55-4F35-8FBC-112A1811B45F}" presName="sibTrans" presStyleCnt="0"/>
      <dgm:spPr/>
    </dgm:pt>
    <dgm:pt modelId="{69325F82-1222-44CC-8AE2-783934D6CB81}" type="pres">
      <dgm:prSet presAssocID="{05F3E190-5D45-44AE-9184-5CAA0F172ADD}" presName="compNode" presStyleCnt="0"/>
      <dgm:spPr/>
    </dgm:pt>
    <dgm:pt modelId="{7A858F5A-7E6F-4070-89D5-1D388A832C35}" type="pres">
      <dgm:prSet presAssocID="{05F3E190-5D45-44AE-9184-5CAA0F172ADD}" presName="bgRect" presStyleLbl="bgShp" presStyleIdx="2" presStyleCnt="5"/>
      <dgm:spPr/>
    </dgm:pt>
    <dgm:pt modelId="{A0399460-7B4A-48A0-9B24-68A217C1F549}" type="pres">
      <dgm:prSet presAssocID="{05F3E190-5D45-44AE-9184-5CAA0F172A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1CC3C8F1-9DE3-4AA1-8B11-1C9A96982358}" type="pres">
      <dgm:prSet presAssocID="{05F3E190-5D45-44AE-9184-5CAA0F172ADD}" presName="spaceRect" presStyleCnt="0"/>
      <dgm:spPr/>
    </dgm:pt>
    <dgm:pt modelId="{C5345E49-3EF4-4D56-8053-715E79610D5C}" type="pres">
      <dgm:prSet presAssocID="{05F3E190-5D45-44AE-9184-5CAA0F172ADD}" presName="parTx" presStyleLbl="revTx" presStyleIdx="2" presStyleCnt="5">
        <dgm:presLayoutVars>
          <dgm:chMax val="0"/>
          <dgm:chPref val="0"/>
        </dgm:presLayoutVars>
      </dgm:prSet>
      <dgm:spPr/>
    </dgm:pt>
    <dgm:pt modelId="{7558B585-276C-452D-BCAD-93C9BE2F81B5}" type="pres">
      <dgm:prSet presAssocID="{70571D9B-B35B-492F-98DB-76333B9340BF}" presName="sibTrans" presStyleCnt="0"/>
      <dgm:spPr/>
    </dgm:pt>
    <dgm:pt modelId="{66BD0787-CEFC-4E4C-ABEA-7A59B09245FE}" type="pres">
      <dgm:prSet presAssocID="{CF0AD0FA-DDF1-451A-8C6B-C088F8D3F647}" presName="compNode" presStyleCnt="0"/>
      <dgm:spPr/>
    </dgm:pt>
    <dgm:pt modelId="{22209E48-8DCA-412B-84AD-F0C585521D1B}" type="pres">
      <dgm:prSet presAssocID="{CF0AD0FA-DDF1-451A-8C6B-C088F8D3F647}" presName="bgRect" presStyleLbl="bgShp" presStyleIdx="3" presStyleCnt="5"/>
      <dgm:spPr/>
    </dgm:pt>
    <dgm:pt modelId="{3EFFF2DF-E2A5-43EA-98D2-391C7A1DD4E9}" type="pres">
      <dgm:prSet presAssocID="{CF0AD0FA-DDF1-451A-8C6B-C088F8D3F6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3F88C0FE-2D99-4228-91AA-BF9CAE2C191E}" type="pres">
      <dgm:prSet presAssocID="{CF0AD0FA-DDF1-451A-8C6B-C088F8D3F647}" presName="spaceRect" presStyleCnt="0"/>
      <dgm:spPr/>
    </dgm:pt>
    <dgm:pt modelId="{AABC73DD-6759-49DD-B7DB-4E0F3F177557}" type="pres">
      <dgm:prSet presAssocID="{CF0AD0FA-DDF1-451A-8C6B-C088F8D3F647}" presName="parTx" presStyleLbl="revTx" presStyleIdx="3" presStyleCnt="5">
        <dgm:presLayoutVars>
          <dgm:chMax val="0"/>
          <dgm:chPref val="0"/>
        </dgm:presLayoutVars>
      </dgm:prSet>
      <dgm:spPr/>
    </dgm:pt>
    <dgm:pt modelId="{17B8C273-3FF1-4ED9-8679-54BB70DD0356}" type="pres">
      <dgm:prSet presAssocID="{E803F0D2-B215-45B1-90E2-5D9449A1DE82}" presName="sibTrans" presStyleCnt="0"/>
      <dgm:spPr/>
    </dgm:pt>
    <dgm:pt modelId="{34EE5130-799E-496A-9F89-51226B45F6E7}" type="pres">
      <dgm:prSet presAssocID="{99D5D875-A447-4A62-8232-90E609A06949}" presName="compNode" presStyleCnt="0"/>
      <dgm:spPr/>
    </dgm:pt>
    <dgm:pt modelId="{8E7BCE5B-5F10-47F7-A15F-B10176290852}" type="pres">
      <dgm:prSet presAssocID="{99D5D875-A447-4A62-8232-90E609A06949}" presName="bgRect" presStyleLbl="bgShp" presStyleIdx="4" presStyleCnt="5"/>
      <dgm:spPr/>
    </dgm:pt>
    <dgm:pt modelId="{2D6678B3-1D72-42B2-B7AD-C9C5F3CB6E86}" type="pres">
      <dgm:prSet presAssocID="{99D5D875-A447-4A62-8232-90E609A069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3F3FA09-E6EE-4554-87BE-8B06EF0E3034}" type="pres">
      <dgm:prSet presAssocID="{99D5D875-A447-4A62-8232-90E609A06949}" presName="spaceRect" presStyleCnt="0"/>
      <dgm:spPr/>
    </dgm:pt>
    <dgm:pt modelId="{40085058-42F4-4429-9F5B-B3CEBACB9BD8}" type="pres">
      <dgm:prSet presAssocID="{99D5D875-A447-4A62-8232-90E609A0694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8C6C32-0115-43DC-B1FB-2CD27A4B350E}" type="presOf" srcId="{CF0AD0FA-DDF1-451A-8C6B-C088F8D3F647}" destId="{AABC73DD-6759-49DD-B7DB-4E0F3F177557}" srcOrd="0" destOrd="0" presId="urn:microsoft.com/office/officeart/2018/2/layout/IconVerticalSolidList"/>
    <dgm:cxn modelId="{8AA1B65B-891D-4682-9FED-E5A7BF76A3A6}" type="presOf" srcId="{99D5D875-A447-4A62-8232-90E609A06949}" destId="{40085058-42F4-4429-9F5B-B3CEBACB9BD8}" srcOrd="0" destOrd="0" presId="urn:microsoft.com/office/officeart/2018/2/layout/IconVerticalSolidList"/>
    <dgm:cxn modelId="{414F1067-F22C-4FA0-8553-E9A5A4203FC9}" srcId="{49BECAB6-A6ED-4037-891C-4D3357E5D8FE}" destId="{CF0AD0FA-DDF1-451A-8C6B-C088F8D3F647}" srcOrd="3" destOrd="0" parTransId="{89C01D14-3213-4989-ACB6-622F3A9C8CF8}" sibTransId="{E803F0D2-B215-45B1-90E2-5D9449A1DE82}"/>
    <dgm:cxn modelId="{B31F4676-6284-4111-B7E9-EF42ADA453A1}" srcId="{49BECAB6-A6ED-4037-891C-4D3357E5D8FE}" destId="{05F3E190-5D45-44AE-9184-5CAA0F172ADD}" srcOrd="2" destOrd="0" parTransId="{756D740F-1D9E-4437-8FD1-FF1B7094E1F9}" sibTransId="{70571D9B-B35B-492F-98DB-76333B9340BF}"/>
    <dgm:cxn modelId="{D8BB25AA-36D4-4FCB-B506-F3014703EE0C}" srcId="{49BECAB6-A6ED-4037-891C-4D3357E5D8FE}" destId="{BE8F748C-1A7A-4D3D-B4D0-6A2699663655}" srcOrd="0" destOrd="0" parTransId="{A26C604F-C229-41F7-88B6-626D9D048C88}" sibTransId="{98C3AD8B-73A6-4B13-BCF7-54AAECB33DB8}"/>
    <dgm:cxn modelId="{6CCD8AC2-F1FE-4FE9-B8D6-CC18CA0F5E53}" type="presOf" srcId="{B801D312-6BFA-4CD1-9033-FBEE39E6DDB6}" destId="{C55B033F-9C48-4BCE-8277-D16B858F1D23}" srcOrd="0" destOrd="0" presId="urn:microsoft.com/office/officeart/2018/2/layout/IconVerticalSolidList"/>
    <dgm:cxn modelId="{EC9FD7C2-2270-453C-A4E7-0C852E9F9574}" type="presOf" srcId="{BE8F748C-1A7A-4D3D-B4D0-6A2699663655}" destId="{A1E69F76-802F-4681-B943-319AA99E4378}" srcOrd="0" destOrd="0" presId="urn:microsoft.com/office/officeart/2018/2/layout/IconVerticalSolidList"/>
    <dgm:cxn modelId="{34D07FC5-FBDB-4353-92A1-6D1F5A076090}" type="presOf" srcId="{05F3E190-5D45-44AE-9184-5CAA0F172ADD}" destId="{C5345E49-3EF4-4D56-8053-715E79610D5C}" srcOrd="0" destOrd="0" presId="urn:microsoft.com/office/officeart/2018/2/layout/IconVerticalSolidList"/>
    <dgm:cxn modelId="{90F23DCA-0490-4087-92FF-FB6B26EF5B2C}" srcId="{49BECAB6-A6ED-4037-891C-4D3357E5D8FE}" destId="{B801D312-6BFA-4CD1-9033-FBEE39E6DDB6}" srcOrd="1" destOrd="0" parTransId="{D86C03E5-E3D0-46BE-870D-4CBFE070D4AD}" sibTransId="{0A2E5B91-BF55-4F35-8FBC-112A1811B45F}"/>
    <dgm:cxn modelId="{0F231FCF-4C8E-4599-902A-81A4661ACF22}" srcId="{49BECAB6-A6ED-4037-891C-4D3357E5D8FE}" destId="{99D5D875-A447-4A62-8232-90E609A06949}" srcOrd="4" destOrd="0" parTransId="{7BBC9C14-6D72-4C99-8595-EB0C8C4E40D9}" sibTransId="{9B16D74C-471B-432B-90BD-04FD280CC7A6}"/>
    <dgm:cxn modelId="{E82F4FDA-8597-4F13-A7F6-CB84BA8DCBB3}" type="presOf" srcId="{49BECAB6-A6ED-4037-891C-4D3357E5D8FE}" destId="{2A0F5A58-D405-4E9B-8F90-027F87392D21}" srcOrd="0" destOrd="0" presId="urn:microsoft.com/office/officeart/2018/2/layout/IconVerticalSolidList"/>
    <dgm:cxn modelId="{AE5C2E5E-C99B-484B-9938-EF9B5D8F098A}" type="presParOf" srcId="{2A0F5A58-D405-4E9B-8F90-027F87392D21}" destId="{D0B562F1-97E8-4252-9819-3430CBA88579}" srcOrd="0" destOrd="0" presId="urn:microsoft.com/office/officeart/2018/2/layout/IconVerticalSolidList"/>
    <dgm:cxn modelId="{1E15925C-079B-4758-9F2F-0D9F34E5D65A}" type="presParOf" srcId="{D0B562F1-97E8-4252-9819-3430CBA88579}" destId="{34A51E52-6CE4-42F4-B386-BF1F5D551F48}" srcOrd="0" destOrd="0" presId="urn:microsoft.com/office/officeart/2018/2/layout/IconVerticalSolidList"/>
    <dgm:cxn modelId="{67F9D9ED-5167-41DB-9281-C15061E86AD9}" type="presParOf" srcId="{D0B562F1-97E8-4252-9819-3430CBA88579}" destId="{E4848042-C183-40E7-BE96-179ED0FE107A}" srcOrd="1" destOrd="0" presId="urn:microsoft.com/office/officeart/2018/2/layout/IconVerticalSolidList"/>
    <dgm:cxn modelId="{B2259B79-074B-4E3F-9AE2-46014507D52F}" type="presParOf" srcId="{D0B562F1-97E8-4252-9819-3430CBA88579}" destId="{8A3F58E8-47D2-4BEE-9C05-5549DDB038B5}" srcOrd="2" destOrd="0" presId="urn:microsoft.com/office/officeart/2018/2/layout/IconVerticalSolidList"/>
    <dgm:cxn modelId="{425AEA62-7693-4A71-834A-8FD6FCCC5B63}" type="presParOf" srcId="{D0B562F1-97E8-4252-9819-3430CBA88579}" destId="{A1E69F76-802F-4681-B943-319AA99E4378}" srcOrd="3" destOrd="0" presId="urn:microsoft.com/office/officeart/2018/2/layout/IconVerticalSolidList"/>
    <dgm:cxn modelId="{3DD403D0-69D6-40FF-97CC-FC73F0146F62}" type="presParOf" srcId="{2A0F5A58-D405-4E9B-8F90-027F87392D21}" destId="{CC14E3BB-6E83-4B08-BF21-5CF0FCBBBE87}" srcOrd="1" destOrd="0" presId="urn:microsoft.com/office/officeart/2018/2/layout/IconVerticalSolidList"/>
    <dgm:cxn modelId="{760F3A6D-4EEE-426C-834D-C216F524893A}" type="presParOf" srcId="{2A0F5A58-D405-4E9B-8F90-027F87392D21}" destId="{721CC4A1-CF1F-459B-B85C-67486E2FB059}" srcOrd="2" destOrd="0" presId="urn:microsoft.com/office/officeart/2018/2/layout/IconVerticalSolidList"/>
    <dgm:cxn modelId="{DB67B4FE-950E-4A39-9A79-320C26BF9013}" type="presParOf" srcId="{721CC4A1-CF1F-459B-B85C-67486E2FB059}" destId="{312A7665-6578-451A-818D-2E4BCBF4AB28}" srcOrd="0" destOrd="0" presId="urn:microsoft.com/office/officeart/2018/2/layout/IconVerticalSolidList"/>
    <dgm:cxn modelId="{3FF85537-A876-4840-B1FE-B209B09B85F7}" type="presParOf" srcId="{721CC4A1-CF1F-459B-B85C-67486E2FB059}" destId="{F159AFA2-A5F0-4EB3-9AB7-BA5CFA196A01}" srcOrd="1" destOrd="0" presId="urn:microsoft.com/office/officeart/2018/2/layout/IconVerticalSolidList"/>
    <dgm:cxn modelId="{41011748-91E5-41E5-81AF-0EBDDB925952}" type="presParOf" srcId="{721CC4A1-CF1F-459B-B85C-67486E2FB059}" destId="{97A76366-8D57-4D95-A0A3-CB70FCB1A3BD}" srcOrd="2" destOrd="0" presId="urn:microsoft.com/office/officeart/2018/2/layout/IconVerticalSolidList"/>
    <dgm:cxn modelId="{A4D9FBC2-45D4-4CC5-A605-DB2D53FEE33A}" type="presParOf" srcId="{721CC4A1-CF1F-459B-B85C-67486E2FB059}" destId="{C55B033F-9C48-4BCE-8277-D16B858F1D23}" srcOrd="3" destOrd="0" presId="urn:microsoft.com/office/officeart/2018/2/layout/IconVerticalSolidList"/>
    <dgm:cxn modelId="{F46DB890-CD3A-4376-8E57-5A2CE035CCF3}" type="presParOf" srcId="{2A0F5A58-D405-4E9B-8F90-027F87392D21}" destId="{D0484C80-C4A7-4DDE-B776-E1E87865F203}" srcOrd="3" destOrd="0" presId="urn:microsoft.com/office/officeart/2018/2/layout/IconVerticalSolidList"/>
    <dgm:cxn modelId="{2265B847-C623-4330-870F-4FAEA932ED20}" type="presParOf" srcId="{2A0F5A58-D405-4E9B-8F90-027F87392D21}" destId="{69325F82-1222-44CC-8AE2-783934D6CB81}" srcOrd="4" destOrd="0" presId="urn:microsoft.com/office/officeart/2018/2/layout/IconVerticalSolidList"/>
    <dgm:cxn modelId="{8F6D8FB2-7456-4A35-A86A-59F240FEA45F}" type="presParOf" srcId="{69325F82-1222-44CC-8AE2-783934D6CB81}" destId="{7A858F5A-7E6F-4070-89D5-1D388A832C35}" srcOrd="0" destOrd="0" presId="urn:microsoft.com/office/officeart/2018/2/layout/IconVerticalSolidList"/>
    <dgm:cxn modelId="{E8CC0021-84EB-4409-8C0F-FD39DE8F1477}" type="presParOf" srcId="{69325F82-1222-44CC-8AE2-783934D6CB81}" destId="{A0399460-7B4A-48A0-9B24-68A217C1F549}" srcOrd="1" destOrd="0" presId="urn:microsoft.com/office/officeart/2018/2/layout/IconVerticalSolidList"/>
    <dgm:cxn modelId="{7289AE4C-D0F9-401E-952C-331BD30B686B}" type="presParOf" srcId="{69325F82-1222-44CC-8AE2-783934D6CB81}" destId="{1CC3C8F1-9DE3-4AA1-8B11-1C9A96982358}" srcOrd="2" destOrd="0" presId="urn:microsoft.com/office/officeart/2018/2/layout/IconVerticalSolidList"/>
    <dgm:cxn modelId="{26C551D0-52E9-4792-AFA0-67721CCB7AFA}" type="presParOf" srcId="{69325F82-1222-44CC-8AE2-783934D6CB81}" destId="{C5345E49-3EF4-4D56-8053-715E79610D5C}" srcOrd="3" destOrd="0" presId="urn:microsoft.com/office/officeart/2018/2/layout/IconVerticalSolidList"/>
    <dgm:cxn modelId="{C2EEAE9B-0E5C-417C-B963-96FD3E75C5B4}" type="presParOf" srcId="{2A0F5A58-D405-4E9B-8F90-027F87392D21}" destId="{7558B585-276C-452D-BCAD-93C9BE2F81B5}" srcOrd="5" destOrd="0" presId="urn:microsoft.com/office/officeart/2018/2/layout/IconVerticalSolidList"/>
    <dgm:cxn modelId="{36E02AF2-217D-4D90-B494-3F884949A9B4}" type="presParOf" srcId="{2A0F5A58-D405-4E9B-8F90-027F87392D21}" destId="{66BD0787-CEFC-4E4C-ABEA-7A59B09245FE}" srcOrd="6" destOrd="0" presId="urn:microsoft.com/office/officeart/2018/2/layout/IconVerticalSolidList"/>
    <dgm:cxn modelId="{07D9CDA8-3B6A-459E-9E9D-937E2ECA66DC}" type="presParOf" srcId="{66BD0787-CEFC-4E4C-ABEA-7A59B09245FE}" destId="{22209E48-8DCA-412B-84AD-F0C585521D1B}" srcOrd="0" destOrd="0" presId="urn:microsoft.com/office/officeart/2018/2/layout/IconVerticalSolidList"/>
    <dgm:cxn modelId="{5826ED41-ED9B-4431-86D2-A0A61ADEAB71}" type="presParOf" srcId="{66BD0787-CEFC-4E4C-ABEA-7A59B09245FE}" destId="{3EFFF2DF-E2A5-43EA-98D2-391C7A1DD4E9}" srcOrd="1" destOrd="0" presId="urn:microsoft.com/office/officeart/2018/2/layout/IconVerticalSolidList"/>
    <dgm:cxn modelId="{D4E78A23-B0FF-4BFF-B7FF-3963AFC6CF9F}" type="presParOf" srcId="{66BD0787-CEFC-4E4C-ABEA-7A59B09245FE}" destId="{3F88C0FE-2D99-4228-91AA-BF9CAE2C191E}" srcOrd="2" destOrd="0" presId="urn:microsoft.com/office/officeart/2018/2/layout/IconVerticalSolidList"/>
    <dgm:cxn modelId="{80E3F9D6-AB97-412D-ACCB-7B190161D19F}" type="presParOf" srcId="{66BD0787-CEFC-4E4C-ABEA-7A59B09245FE}" destId="{AABC73DD-6759-49DD-B7DB-4E0F3F177557}" srcOrd="3" destOrd="0" presId="urn:microsoft.com/office/officeart/2018/2/layout/IconVerticalSolidList"/>
    <dgm:cxn modelId="{4FF83383-FE2B-412A-A441-4EE7959D5029}" type="presParOf" srcId="{2A0F5A58-D405-4E9B-8F90-027F87392D21}" destId="{17B8C273-3FF1-4ED9-8679-54BB70DD0356}" srcOrd="7" destOrd="0" presId="urn:microsoft.com/office/officeart/2018/2/layout/IconVerticalSolidList"/>
    <dgm:cxn modelId="{558D1DF6-A14E-4211-B4CA-BACB2B41BD6D}" type="presParOf" srcId="{2A0F5A58-D405-4E9B-8F90-027F87392D21}" destId="{34EE5130-799E-496A-9F89-51226B45F6E7}" srcOrd="8" destOrd="0" presId="urn:microsoft.com/office/officeart/2018/2/layout/IconVerticalSolidList"/>
    <dgm:cxn modelId="{6D47703F-64B4-45BF-9DB9-E5B3B4E54995}" type="presParOf" srcId="{34EE5130-799E-496A-9F89-51226B45F6E7}" destId="{8E7BCE5B-5F10-47F7-A15F-B10176290852}" srcOrd="0" destOrd="0" presId="urn:microsoft.com/office/officeart/2018/2/layout/IconVerticalSolidList"/>
    <dgm:cxn modelId="{90408A42-0F79-45EB-A366-F7DAAB4BA1C6}" type="presParOf" srcId="{34EE5130-799E-496A-9F89-51226B45F6E7}" destId="{2D6678B3-1D72-42B2-B7AD-C9C5F3CB6E86}" srcOrd="1" destOrd="0" presId="urn:microsoft.com/office/officeart/2018/2/layout/IconVerticalSolidList"/>
    <dgm:cxn modelId="{67CE6410-453B-4062-BDA9-5FB91BBD3BE3}" type="presParOf" srcId="{34EE5130-799E-496A-9F89-51226B45F6E7}" destId="{C3F3FA09-E6EE-4554-87BE-8B06EF0E3034}" srcOrd="2" destOrd="0" presId="urn:microsoft.com/office/officeart/2018/2/layout/IconVerticalSolidList"/>
    <dgm:cxn modelId="{88CBAC40-E4BF-44D6-87BE-F8AD38308E27}" type="presParOf" srcId="{34EE5130-799E-496A-9F89-51226B45F6E7}" destId="{40085058-42F4-4429-9F5B-B3CEBACB9B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B1E88-80B8-42BB-A464-4EE50234D9A8}">
      <dsp:nvSpPr>
        <dsp:cNvPr id="0" name=""/>
        <dsp:cNvSpPr/>
      </dsp:nvSpPr>
      <dsp:spPr>
        <a:xfrm>
          <a:off x="1333366" y="2370"/>
          <a:ext cx="5333466" cy="103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264140" rIns="103484" bIns="2641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 </a:t>
          </a:r>
          <a:r>
            <a:rPr lang="en-US" sz="1400" kern="1200" dirty="0"/>
            <a:t>match data (ODI, T20, Test) in JSON format.</a:t>
          </a:r>
        </a:p>
      </dsp:txBody>
      <dsp:txXfrm>
        <a:off x="1333366" y="2370"/>
        <a:ext cx="5333466" cy="1039919"/>
      </dsp:txXfrm>
    </dsp:sp>
    <dsp:sp modelId="{68D6E536-130E-48BA-A857-87F13306867D}">
      <dsp:nvSpPr>
        <dsp:cNvPr id="0" name=""/>
        <dsp:cNvSpPr/>
      </dsp:nvSpPr>
      <dsp:spPr>
        <a:xfrm>
          <a:off x="0" y="2370"/>
          <a:ext cx="1333366" cy="103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02721" rIns="70557" bIns="1027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</a:t>
          </a:r>
        </a:p>
      </dsp:txBody>
      <dsp:txXfrm>
        <a:off x="0" y="2370"/>
        <a:ext cx="1333366" cy="1039919"/>
      </dsp:txXfrm>
    </dsp:sp>
    <dsp:sp modelId="{8B91092A-C89C-401B-B70C-EBA30A9848C0}">
      <dsp:nvSpPr>
        <dsp:cNvPr id="0" name=""/>
        <dsp:cNvSpPr/>
      </dsp:nvSpPr>
      <dsp:spPr>
        <a:xfrm>
          <a:off x="1333366" y="1104685"/>
          <a:ext cx="5333466" cy="1039919"/>
        </a:xfrm>
        <a:prstGeom prst="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264140" rIns="103484" bIns="2641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Convert this data into tables and store it in an SQL database.</a:t>
          </a:r>
        </a:p>
      </dsp:txBody>
      <dsp:txXfrm>
        <a:off x="1333366" y="1104685"/>
        <a:ext cx="5333466" cy="1039919"/>
      </dsp:txXfrm>
    </dsp:sp>
    <dsp:sp modelId="{9D9D2E07-68E5-452B-923B-B498B0D87139}">
      <dsp:nvSpPr>
        <dsp:cNvPr id="0" name=""/>
        <dsp:cNvSpPr/>
      </dsp:nvSpPr>
      <dsp:spPr>
        <a:xfrm>
          <a:off x="0" y="1104685"/>
          <a:ext cx="1333366" cy="103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02721" rIns="70557" bIns="1027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</a:t>
          </a:r>
        </a:p>
      </dsp:txBody>
      <dsp:txXfrm>
        <a:off x="0" y="1104685"/>
        <a:ext cx="1333366" cy="1039919"/>
      </dsp:txXfrm>
    </dsp:sp>
    <dsp:sp modelId="{ACB78F72-1AFE-4603-A49A-7385DC382381}">
      <dsp:nvSpPr>
        <dsp:cNvPr id="0" name=""/>
        <dsp:cNvSpPr/>
      </dsp:nvSpPr>
      <dsp:spPr>
        <a:xfrm>
          <a:off x="1333366" y="2207000"/>
          <a:ext cx="5333466" cy="1039919"/>
        </a:xfrm>
        <a:prstGeom prst="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264140" rIns="103484" bIns="2641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Write SQL queries to find useful insights like top players, team performance, and match results.</a:t>
          </a:r>
        </a:p>
      </dsp:txBody>
      <dsp:txXfrm>
        <a:off x="1333366" y="2207000"/>
        <a:ext cx="5333466" cy="1039919"/>
      </dsp:txXfrm>
    </dsp:sp>
    <dsp:sp modelId="{611BE3F5-E2BC-4DCA-8C28-2673D8C15057}">
      <dsp:nvSpPr>
        <dsp:cNvPr id="0" name=""/>
        <dsp:cNvSpPr/>
      </dsp:nvSpPr>
      <dsp:spPr>
        <a:xfrm>
          <a:off x="0" y="2207000"/>
          <a:ext cx="1333366" cy="103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02721" rIns="70557" bIns="1027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</a:t>
          </a:r>
        </a:p>
      </dsp:txBody>
      <dsp:txXfrm>
        <a:off x="0" y="2207000"/>
        <a:ext cx="1333366" cy="1039919"/>
      </dsp:txXfrm>
    </dsp:sp>
    <dsp:sp modelId="{30A717B5-0CA7-458D-81A4-4B4F462A7A0B}">
      <dsp:nvSpPr>
        <dsp:cNvPr id="0" name=""/>
        <dsp:cNvSpPr/>
      </dsp:nvSpPr>
      <dsp:spPr>
        <a:xfrm>
          <a:off x="1333366" y="3309315"/>
          <a:ext cx="5333466" cy="1039919"/>
        </a:xfrm>
        <a:prstGeom prst="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264140" rIns="103484" bIns="2641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Create visualizations using Python libraries like matplotlib, seaborn, and </a:t>
          </a:r>
          <a:r>
            <a:rPr lang="en-US" sz="1400" kern="1200" dirty="0" err="1"/>
            <a:t>plotly</a:t>
          </a:r>
          <a:r>
            <a:rPr lang="en-US" sz="1400" kern="1200" dirty="0"/>
            <a:t> to understand patterns.</a:t>
          </a:r>
        </a:p>
      </dsp:txBody>
      <dsp:txXfrm>
        <a:off x="1333366" y="3309315"/>
        <a:ext cx="5333466" cy="1039919"/>
      </dsp:txXfrm>
    </dsp:sp>
    <dsp:sp modelId="{61AB7B0B-861D-4708-B44C-33B85EFAA649}">
      <dsp:nvSpPr>
        <dsp:cNvPr id="0" name=""/>
        <dsp:cNvSpPr/>
      </dsp:nvSpPr>
      <dsp:spPr>
        <a:xfrm>
          <a:off x="0" y="3309315"/>
          <a:ext cx="1333366" cy="103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02721" rIns="70557" bIns="1027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</a:t>
          </a:r>
        </a:p>
      </dsp:txBody>
      <dsp:txXfrm>
        <a:off x="0" y="3309315"/>
        <a:ext cx="1333366" cy="1039919"/>
      </dsp:txXfrm>
    </dsp:sp>
    <dsp:sp modelId="{68F43220-F577-4BE4-8904-8CC7AE35E9CF}">
      <dsp:nvSpPr>
        <dsp:cNvPr id="0" name=""/>
        <dsp:cNvSpPr/>
      </dsp:nvSpPr>
      <dsp:spPr>
        <a:xfrm>
          <a:off x="1333366" y="4411630"/>
          <a:ext cx="5333466" cy="1039919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484" tIns="264140" rIns="103484" bIns="2641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a Power BI dashboard to show player stats, team comparisons, and win/loss analysis in a visual and interactive way.</a:t>
          </a:r>
        </a:p>
      </dsp:txBody>
      <dsp:txXfrm>
        <a:off x="1333366" y="4411630"/>
        <a:ext cx="5333466" cy="1039919"/>
      </dsp:txXfrm>
    </dsp:sp>
    <dsp:sp modelId="{2D851381-5EF6-40F3-A65E-13FF4E5EEE4A}">
      <dsp:nvSpPr>
        <dsp:cNvPr id="0" name=""/>
        <dsp:cNvSpPr/>
      </dsp:nvSpPr>
      <dsp:spPr>
        <a:xfrm>
          <a:off x="0" y="4411630"/>
          <a:ext cx="1333366" cy="103991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557" tIns="102721" rIns="70557" bIns="10272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</a:t>
          </a:r>
        </a:p>
      </dsp:txBody>
      <dsp:txXfrm>
        <a:off x="0" y="4411630"/>
        <a:ext cx="1333366" cy="1039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16403-5B5E-46E0-B50D-7E810C3E7420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10B22-6EDB-42D3-8726-45E8A6D5E3EC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8767C-0FAD-457E-8702-C9F4019133CC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 Collection and about the data set- understanding</a:t>
          </a:r>
          <a:endParaRPr lang="en-US" sz="1800" kern="1200"/>
        </a:p>
      </dsp:txBody>
      <dsp:txXfrm>
        <a:off x="1059754" y="4307"/>
        <a:ext cx="5304469" cy="917536"/>
      </dsp:txXfrm>
    </dsp:sp>
    <dsp:sp modelId="{A508AB45-57A6-417B-955A-51E7AF424BAB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15889-D010-4D9D-BAB2-B5437092EFD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D9C7A-0F11-457C-8F0E-C369CF7AA23F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 Transformation- </a:t>
          </a:r>
          <a:r>
            <a:rPr lang="en-IN" sz="1800" b="1" kern="1200"/>
            <a:t>Python and Pandas</a:t>
          </a:r>
          <a:r>
            <a:rPr lang="en-IN" sz="1800" kern="1200"/>
            <a:t>.</a:t>
          </a:r>
          <a:r>
            <a:rPr lang="en-US" sz="1800" kern="1200"/>
            <a:t> Extract key information like batter, bowler, runs, overs, etc.</a:t>
          </a:r>
        </a:p>
      </dsp:txBody>
      <dsp:txXfrm>
        <a:off x="1059754" y="1151227"/>
        <a:ext cx="5304469" cy="917536"/>
      </dsp:txXfrm>
    </dsp:sp>
    <dsp:sp modelId="{0DE54E30-E020-498B-9BF7-490AA36AEAF5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A66D4-1FA5-4D54-A44A-B62D3FB8161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E5353-51C8-4E92-B1E2-C3F191D6E5A3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Database Management – sqlalchemy data inset</a:t>
          </a:r>
          <a:endParaRPr lang="en-US" sz="1800" kern="1200"/>
        </a:p>
      </dsp:txBody>
      <dsp:txXfrm>
        <a:off x="1059754" y="2298147"/>
        <a:ext cx="5304469" cy="917536"/>
      </dsp:txXfrm>
    </dsp:sp>
    <dsp:sp modelId="{DBC370F7-537F-447A-B759-DBD57B9EC5ED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3D400-B9E9-48A5-BC1E-11929530D76D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2EFDB-7D64-44FE-AAE8-65FD9858944B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. SQL Data Analysis – with visual (Exploratory Data Analysis (EDA)</a:t>
          </a:r>
          <a:endParaRPr lang="en-US" sz="1800" kern="1200"/>
        </a:p>
      </dsp:txBody>
      <dsp:txXfrm>
        <a:off x="1059754" y="3445068"/>
        <a:ext cx="5304469" cy="917536"/>
      </dsp:txXfrm>
    </dsp:sp>
    <dsp:sp modelId="{8000573A-3353-4524-9785-55606BCCE2ED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187E1-C138-4C03-9B93-4F3C88632C3F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4A5D8-3103-4FCE-8539-6116CB05480F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Power BI Dashboard –sql or csv</a:t>
          </a:r>
          <a:endParaRPr lang="en-US" sz="1800" kern="1200"/>
        </a:p>
      </dsp:txBody>
      <dsp:txXfrm>
        <a:off x="1059754" y="4591988"/>
        <a:ext cx="5304469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51E52-6CE4-42F4-B386-BF1F5D551F48}">
      <dsp:nvSpPr>
        <dsp:cNvPr id="0" name=""/>
        <dsp:cNvSpPr/>
      </dsp:nvSpPr>
      <dsp:spPr>
        <a:xfrm>
          <a:off x="0" y="5211"/>
          <a:ext cx="4897304" cy="560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48042-C183-40E7-BE96-179ED0FE107A}">
      <dsp:nvSpPr>
        <dsp:cNvPr id="0" name=""/>
        <dsp:cNvSpPr/>
      </dsp:nvSpPr>
      <dsp:spPr>
        <a:xfrm>
          <a:off x="169489" y="131278"/>
          <a:ext cx="308464" cy="308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69F76-802F-4681-B943-319AA99E4378}">
      <dsp:nvSpPr>
        <dsp:cNvPr id="0" name=""/>
        <dsp:cNvSpPr/>
      </dsp:nvSpPr>
      <dsp:spPr>
        <a:xfrm>
          <a:off x="647443" y="5211"/>
          <a:ext cx="4182052" cy="68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69" tIns="72269" rIns="72269" bIns="722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Top Performer</a:t>
          </a:r>
          <a:r>
            <a:rPr lang="en-US" sz="1400" b="0" i="0" kern="1200" baseline="0" dirty="0"/>
            <a:t>: Shahnawaz Dhani leads the team (21.8%) </a:t>
          </a:r>
          <a:endParaRPr lang="en-US" sz="1400" kern="1200" dirty="0"/>
        </a:p>
      </dsp:txBody>
      <dsp:txXfrm>
        <a:off x="647443" y="5211"/>
        <a:ext cx="4182052" cy="682860"/>
      </dsp:txXfrm>
    </dsp:sp>
    <dsp:sp modelId="{312A7665-6578-451A-818D-2E4BCBF4AB28}">
      <dsp:nvSpPr>
        <dsp:cNvPr id="0" name=""/>
        <dsp:cNvSpPr/>
      </dsp:nvSpPr>
      <dsp:spPr>
        <a:xfrm>
          <a:off x="0" y="858787"/>
          <a:ext cx="4897304" cy="560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9AFA2-A5F0-4EB3-9AB7-BA5CFA196A01}">
      <dsp:nvSpPr>
        <dsp:cNvPr id="0" name=""/>
        <dsp:cNvSpPr/>
      </dsp:nvSpPr>
      <dsp:spPr>
        <a:xfrm>
          <a:off x="169489" y="984854"/>
          <a:ext cx="308464" cy="308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B033F-9C48-4BCE-8277-D16B858F1D23}">
      <dsp:nvSpPr>
        <dsp:cNvPr id="0" name=""/>
        <dsp:cNvSpPr/>
      </dsp:nvSpPr>
      <dsp:spPr>
        <a:xfrm>
          <a:off x="647443" y="858787"/>
          <a:ext cx="4182052" cy="68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69" tIns="72269" rIns="72269" bIns="722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Strong Support</a:t>
          </a:r>
          <a:r>
            <a:rPr lang="en-US" sz="1400" b="0" i="0" kern="1200" baseline="0"/>
            <a:t>: KRP Silva (18.7%), Ramandeep Singh (20.4%), Aamer Yamin (20.4%) </a:t>
          </a:r>
          <a:endParaRPr lang="en-US" sz="1400" kern="1200"/>
        </a:p>
      </dsp:txBody>
      <dsp:txXfrm>
        <a:off x="647443" y="858787"/>
        <a:ext cx="4182052" cy="682860"/>
      </dsp:txXfrm>
    </dsp:sp>
    <dsp:sp modelId="{7A858F5A-7E6F-4070-89D5-1D388A832C35}">
      <dsp:nvSpPr>
        <dsp:cNvPr id="0" name=""/>
        <dsp:cNvSpPr/>
      </dsp:nvSpPr>
      <dsp:spPr>
        <a:xfrm>
          <a:off x="0" y="1712364"/>
          <a:ext cx="4897304" cy="560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99460-7B4A-48A0-9B24-68A217C1F549}">
      <dsp:nvSpPr>
        <dsp:cNvPr id="0" name=""/>
        <dsp:cNvSpPr/>
      </dsp:nvSpPr>
      <dsp:spPr>
        <a:xfrm>
          <a:off x="169489" y="1838430"/>
          <a:ext cx="308464" cy="308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45E49-3EF4-4D56-8053-715E79610D5C}">
      <dsp:nvSpPr>
        <dsp:cNvPr id="0" name=""/>
        <dsp:cNvSpPr/>
      </dsp:nvSpPr>
      <dsp:spPr>
        <a:xfrm>
          <a:off x="647443" y="1712364"/>
          <a:ext cx="4182052" cy="68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69" tIns="72269" rIns="72269" bIns="722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Balanced Scoring</a:t>
          </a:r>
          <a:r>
            <a:rPr lang="en-US" sz="1400" b="0" i="0" kern="1200" baseline="0"/>
            <a:t>: All players contribute substantially - difference between highest and lowest is only 3.2% </a:t>
          </a:r>
          <a:endParaRPr lang="en-US" sz="1400" kern="1200"/>
        </a:p>
      </dsp:txBody>
      <dsp:txXfrm>
        <a:off x="647443" y="1712364"/>
        <a:ext cx="4182052" cy="682860"/>
      </dsp:txXfrm>
    </dsp:sp>
    <dsp:sp modelId="{22209E48-8DCA-412B-84AD-F0C585521D1B}">
      <dsp:nvSpPr>
        <dsp:cNvPr id="0" name=""/>
        <dsp:cNvSpPr/>
      </dsp:nvSpPr>
      <dsp:spPr>
        <a:xfrm>
          <a:off x="0" y="2565940"/>
          <a:ext cx="4897304" cy="560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FF2DF-E2A5-43EA-98D2-391C7A1DD4E9}">
      <dsp:nvSpPr>
        <dsp:cNvPr id="0" name=""/>
        <dsp:cNvSpPr/>
      </dsp:nvSpPr>
      <dsp:spPr>
        <a:xfrm>
          <a:off x="169489" y="2692006"/>
          <a:ext cx="308464" cy="3081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C73DD-6759-49DD-B7DB-4E0F3F177557}">
      <dsp:nvSpPr>
        <dsp:cNvPr id="0" name=""/>
        <dsp:cNvSpPr/>
      </dsp:nvSpPr>
      <dsp:spPr>
        <a:xfrm>
          <a:off x="647443" y="2565940"/>
          <a:ext cx="4182052" cy="68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69" tIns="72269" rIns="72269" bIns="722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Team Strength</a:t>
          </a:r>
          <a:r>
            <a:rPr lang="en-US" sz="1400" b="0" i="0" kern="1200" baseline="0"/>
            <a:t>: Not dependent on a single player, showing depth and versatility </a:t>
          </a:r>
          <a:endParaRPr lang="en-US" sz="1400" kern="1200"/>
        </a:p>
      </dsp:txBody>
      <dsp:txXfrm>
        <a:off x="647443" y="2565940"/>
        <a:ext cx="4182052" cy="682860"/>
      </dsp:txXfrm>
    </dsp:sp>
    <dsp:sp modelId="{8E7BCE5B-5F10-47F7-A15F-B10176290852}">
      <dsp:nvSpPr>
        <dsp:cNvPr id="0" name=""/>
        <dsp:cNvSpPr/>
      </dsp:nvSpPr>
      <dsp:spPr>
        <a:xfrm>
          <a:off x="0" y="3419516"/>
          <a:ext cx="4897304" cy="5602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678B3-1D72-42B2-B7AD-C9C5F3CB6E86}">
      <dsp:nvSpPr>
        <dsp:cNvPr id="0" name=""/>
        <dsp:cNvSpPr/>
      </dsp:nvSpPr>
      <dsp:spPr>
        <a:xfrm>
          <a:off x="169489" y="3545583"/>
          <a:ext cx="308464" cy="3081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85058-42F4-4429-9F5B-B3CEBACB9BD8}">
      <dsp:nvSpPr>
        <dsp:cNvPr id="0" name=""/>
        <dsp:cNvSpPr/>
      </dsp:nvSpPr>
      <dsp:spPr>
        <a:xfrm>
          <a:off x="647443" y="3419516"/>
          <a:ext cx="4182052" cy="682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269" tIns="72269" rIns="72269" bIns="7226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Consistency</a:t>
          </a:r>
          <a:r>
            <a:rPr lang="en-US" sz="1400" b="0" i="0" kern="1200" baseline="0"/>
            <a:t>: Four players contributing over 20% indicates reliable performance across the squad </a:t>
          </a:r>
          <a:endParaRPr lang="en-US" sz="1400" kern="1200"/>
        </a:p>
      </dsp:txBody>
      <dsp:txXfrm>
        <a:off x="647443" y="3419516"/>
        <a:ext cx="4182052" cy="68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4D98-23BA-D493-DF07-A244E300E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D17C9-9F5B-8B3E-15BE-F8E14BFA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63F3-F51B-6E65-E14A-B7F9FEA8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86C16-B434-2793-7BD1-DEBA16A0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E365-B844-5E2F-3FFB-AFB541A1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8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792A-6A8B-24A7-98E9-A46757F0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1F9E1-C771-8EB3-DF35-6661D0274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35C69-353C-81D1-2510-008C3462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B18D0-68DE-F1BA-0510-1F05CF67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A051A-3C42-57F6-1D60-C0436B33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32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8AD8C-9663-05A7-5B3B-147E33C7B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E685B-B00D-A89A-657A-97F57DE2B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8E37A-6B62-8B58-6BBE-31352B65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91376-1D43-3E75-6068-E4B6BF7B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8F730-E147-AED1-A672-0E895A87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18FB-3827-4F08-026E-8B493E8B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BF4F-513E-BFA3-E822-6CAFD16F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6CE0-37DA-795F-4E75-F4F7FCED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9EAB8-01C8-3F84-5F75-94B535FD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5A5C-9430-3EF1-9F7C-11E7089D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94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8E57-204F-259B-BACA-C52AEF08D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78D9-760D-D187-AFE2-BE0F992A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5FFF-0AFB-0697-1A79-1BC59906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F6FE-354A-2E07-3151-15957386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81AE-912A-37FE-AB4D-A75B7E44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18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DB64-10E4-6F46-5A16-7BE75FBD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D659-C97F-D502-F844-44C78D2F9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53879-7A55-7ABE-23EA-E55C1E770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3C605-144F-755D-F6F1-912BED0A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FD215-675F-C16E-E6FE-72EAE07C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B2F55-1DB9-BA9C-BD36-7104ED46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1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654D-24EA-A302-F1D3-08D97A70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12341-4A65-4432-D4A6-0E01475E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00785-6FA2-DD4C-03FF-4A8418844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8ADBD-4ECA-486F-63E6-0EE57A3D3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3D03-780D-228C-1D20-4F7BBDA0E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326CB-CC0B-DC53-1190-E744A53CE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D51DA-612C-0DC6-9F1D-1AA3E804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E937-EC04-7770-053A-E63E5ED1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9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DFF6-FF82-B706-6CA8-2A3A111A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0171E-0075-D3B3-16F5-A660F865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9ED3B-561F-73CB-2F1C-74C1C64A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C1A68-817B-569B-DB4F-7518A572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74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9C083-7B71-FE2C-377B-DDEF301C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FDC06-DDCF-40D1-D4C9-FCDA9E5A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3C7FF-26E5-946D-6DC3-F6F1183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44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50E6-523A-D2CD-D3C1-558FEFC5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3C8E0-69C5-EF40-988C-D5D33515F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7C8BE-6EC8-6EA9-F8F6-AD0EB6DB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D3F3-11C7-9A11-B2BF-C77704C8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1CB88-C837-62A4-9264-D9065305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058BC-553F-7C22-9414-B2305857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D2C34-9289-FD28-E034-16DA270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A8A80-1A4E-F52F-27EA-3A3F96E85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5A794-D98B-D966-1D11-BF5CF547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F18CA-DF1F-C24A-F4C1-BAD83A4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80C1-D5D5-18FC-804C-84EFD326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365D-D50E-05D1-FA9F-3D1FE34A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117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248F1-0129-09E7-D2D0-E7F07876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A3AB0-6619-A948-C63B-A131F6DD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768BE-6AE8-CB21-7C46-EF0DE7658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FDDC0-6AEC-43DA-99C0-34CFEACA3BEA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B1B0-0F81-187B-AD6A-0A6BF483E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691A1-5477-01F4-34A3-79AE7B85C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C0409-4FD6-4C43-B7F7-E9A7FB811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227FE-6460-B547-D62E-5D525C85C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IN" sz="11500" b="0" i="0">
                <a:effectLst/>
                <a:latin typeface="Google Sans"/>
              </a:rPr>
              <a:t>Cricsheet Match Analysis</a:t>
            </a:r>
            <a:endParaRPr lang="en-IN" sz="1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03ED-C336-1072-B345-3E00051BF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44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B720-4574-1EB0-76AD-86442AFC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82" y="98844"/>
            <a:ext cx="4132938" cy="1897104"/>
          </a:xfrm>
        </p:spPr>
        <p:txBody>
          <a:bodyPr anchor="b">
            <a:normAutofit/>
          </a:bodyPr>
          <a:lstStyle/>
          <a:p>
            <a:r>
              <a:rPr lang="en-IN" sz="3200" dirty="0"/>
              <a:t>Top Test Match Batsmen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6F883C-1E7B-633C-1CFD-D6916B9EBA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782" y="2261419"/>
            <a:ext cx="4132938" cy="36896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62500" lnSpcReduction="20000"/>
          </a:bodyPr>
          <a:lstStyle/>
          <a:p>
            <a:pPr marL="342900" marR="0" lvl="0" indent="-34290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Elite Five: V Kohli (~1080), KC Sangakkara (~1050), RG Sharma (~1050), MS Dhoni (~1030), and AB de Villiers (~1020) form the upper tier </a:t>
            </a:r>
          </a:p>
          <a:p>
            <a:pPr marL="342900" marR="0" lvl="0" indent="-34290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Clear Performance Gap: Significant drop (~120 runs) between top 5 and bottom 5 batsmen </a:t>
            </a:r>
          </a:p>
          <a:p>
            <a:pPr marL="342900" marR="0" lvl="0" indent="-34290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Secondary Group: TM Dilshan, LRPL Taylor, DPMD Jayawardene, HM Amla, and Tamim Iqbal all score between 870-900 runs </a:t>
            </a:r>
          </a:p>
          <a:p>
            <a:pPr marL="342900" marR="0" lvl="0" indent="-34290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Consistent Top Performers: Top 5 batsmen all score over 1000 runs, showing exceptional consistency </a:t>
            </a:r>
          </a:p>
          <a:p>
            <a:pPr marL="342900" marR="0" lvl="0" indent="-34290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Geographic Diversity: Strong representation from India, Sri Lanka, South Africa, New Zealand, Bangladesh </a:t>
            </a:r>
          </a:p>
          <a:p>
            <a:pPr marL="342900" marR="0" lvl="0" indent="-34290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Indian Dominance: 3 Indian batsmen (Kohli, Sharma, Dhoni) among top 5 test run-scorers </a:t>
            </a:r>
          </a:p>
        </p:txBody>
      </p:sp>
      <p:pic>
        <p:nvPicPr>
          <p:cNvPr id="6" name="Picture 5" descr="A graph of blue bars with black text&#10;&#10;AI-generated content may be incorrect.">
            <a:extLst>
              <a:ext uri="{FF2B5EF4-FFF2-40B4-BE49-F238E27FC236}">
                <a16:creationId xmlns:a16="http://schemas.microsoft.com/office/drawing/2014/main" id="{2E6BD3A6-A584-8C8E-D66A-4E09E3778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0" y="906946"/>
            <a:ext cx="7343498" cy="570721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454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C9ED7-10D6-8143-12DE-9E632EA56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b="1" dirty="0"/>
              <a:t>Top Run Scorers by </a:t>
            </a:r>
            <a:r>
              <a:rPr lang="en-US" sz="4000" b="1" dirty="0" err="1"/>
              <a:t>Countrys</a:t>
            </a:r>
            <a:endParaRPr lang="en-IN" sz="4000" dirty="0"/>
          </a:p>
        </p:txBody>
      </p:sp>
      <p:pic>
        <p:nvPicPr>
          <p:cNvPr id="5" name="Picture 4" descr="A blue bar graph with white text">
            <a:extLst>
              <a:ext uri="{FF2B5EF4-FFF2-40B4-BE49-F238E27FC236}">
                <a16:creationId xmlns:a16="http://schemas.microsoft.com/office/drawing/2014/main" id="{585B6658-4BEE-62C2-8A15-4CC9959F9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616" y="1899920"/>
            <a:ext cx="7470895" cy="46506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9185-B85A-5676-3F59-137DF3F0E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300" b="1" dirty="0"/>
              <a:t>Top Run Scorers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Leading Batsman</a:t>
            </a:r>
            <a:r>
              <a:rPr lang="en-US" sz="1300" dirty="0"/>
              <a:t>: Babar Azam dominates with ~6,600 runs, establishing himself as premier batsman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Strong Indian Presence</a:t>
            </a:r>
            <a:r>
              <a:rPr lang="en-US" sz="1300" dirty="0"/>
              <a:t>: V Kohli (~6,000) and RG Sharma (~5,800) secure second and third positions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International Competition</a:t>
            </a:r>
            <a:r>
              <a:rPr lang="en-US" sz="1300" dirty="0"/>
              <a:t>: SW Bates (~5,700) ranks fourth, representing women's cricket excellence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Consistent Performer</a:t>
            </a:r>
            <a:r>
              <a:rPr lang="en-US" sz="1300" dirty="0"/>
              <a:t>: S </a:t>
            </a:r>
            <a:r>
              <a:rPr lang="en-US" sz="1300" dirty="0" err="1"/>
              <a:t>Mandhana</a:t>
            </a:r>
            <a:r>
              <a:rPr lang="en-US" sz="1300" dirty="0"/>
              <a:t> (~5,500) rounds out top five with solid contribution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Performance Spread</a:t>
            </a:r>
            <a:r>
              <a:rPr lang="en-US" sz="1300" dirty="0"/>
              <a:t>: ~1,100 run difference between highest and lowest scorer shows significant but not extreme gap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Gender Balance</a:t>
            </a:r>
            <a:r>
              <a:rPr lang="en-US" sz="1300" dirty="0"/>
              <a:t>: Noteworthy inclusion of two women's cricket stars (Bates and </a:t>
            </a:r>
            <a:r>
              <a:rPr lang="en-US" sz="1300" dirty="0" err="1"/>
              <a:t>Mandhana</a:t>
            </a:r>
            <a:r>
              <a:rPr lang="en-US" sz="1300" dirty="0"/>
              <a:t>) among top five run-scorers</a:t>
            </a: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95064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EDE2D-33F5-27B9-EDE1-D941D87C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2D6734CF-F42D-918C-E158-575B1337E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88209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6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23B0-D588-1F73-5A9C-213520DE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 b="1"/>
              <a:t>Project Approach</a:t>
            </a:r>
            <a:br>
              <a:rPr lang="en-IN" sz="4000" b="1"/>
            </a:br>
            <a:endParaRPr lang="en-IN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696D8-2EB0-C5A0-19B8-C820B6EFB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9645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31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 descr="A pie chart with numbers and text">
            <a:extLst>
              <a:ext uri="{FF2B5EF4-FFF2-40B4-BE49-F238E27FC236}">
                <a16:creationId xmlns:a16="http://schemas.microsoft.com/office/drawing/2014/main" id="{B1083516-2F01-CAC6-DD95-38C4900B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42" y="724796"/>
            <a:ext cx="5676218" cy="5288910"/>
          </a:xfrm>
          <a:prstGeom prst="rect">
            <a:avLst/>
          </a:prstGeom>
        </p:spPr>
      </p:pic>
      <p:graphicFrame>
        <p:nvGraphicFramePr>
          <p:cNvPr id="25" name="TextBox 7">
            <a:extLst>
              <a:ext uri="{FF2B5EF4-FFF2-40B4-BE49-F238E27FC236}">
                <a16:creationId xmlns:a16="http://schemas.microsoft.com/office/drawing/2014/main" id="{DC712297-C448-7759-39FF-17E80F36F960}"/>
              </a:ext>
            </a:extLst>
          </p:cNvPr>
          <p:cNvGraphicFramePr/>
          <p:nvPr/>
        </p:nvGraphicFramePr>
        <p:xfrm>
          <a:off x="6289040" y="1290320"/>
          <a:ext cx="4897304" cy="4107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8956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8744-C0B1-0FE7-A28E-EB2C44FA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25121"/>
            <a:ext cx="6908800" cy="9245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– players performance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312E140-61A2-E3AF-9EA1-F8680C353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615440"/>
            <a:ext cx="4733671" cy="43658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Standout Performer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Shahnawaz Dhani leads with significantly higher score (~266)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Strong Mid-Tier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Ramandeep Singh and Aamer Yamin show consistent performance (~250)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Lower Contributions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KRP Silva and RK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Kleinveldt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scoring below team average (~228)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Performance Gap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Notable difference of ~38 points between highest and lowest scorers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Team Structure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Clear pattern of one star player, two solid contributors, and two supporting players </a:t>
            </a:r>
          </a:p>
        </p:txBody>
      </p:sp>
      <p:pic>
        <p:nvPicPr>
          <p:cNvPr id="5" name="Content Placeholder 4" descr="A diagram of a player performance&#10;&#10;AI-generated content may be incorrect.">
            <a:extLst>
              <a:ext uri="{FF2B5EF4-FFF2-40B4-BE49-F238E27FC236}">
                <a16:creationId xmlns:a16="http://schemas.microsoft.com/office/drawing/2014/main" id="{51B9BB92-CEC7-4908-8048-5D24B19E2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72" y="1444970"/>
            <a:ext cx="6389346" cy="397736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161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6EA05-31DD-8518-2DFB-1A8FD162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Country Performance in Cricket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5500C3-2DA8-5BBF-BCF3-CA7342E1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" y="2109021"/>
            <a:ext cx="5752306" cy="42679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Dominant Nation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India leads with highest total score (~12,000)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Strong Contender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Sri Lanka in clear second position (~11,000)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Middle Tier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Australia ranks third (~10,000)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Lower Tier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England (~10,000) and New Zealand (~9,500) round out the top five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Score Range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Approximately 2,500 point difference between highest and lowest scoring countries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Regional Strength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: Asian teams (India and Sri Lanka) currently outperforming traditional powers </a:t>
            </a:r>
          </a:p>
        </p:txBody>
      </p:sp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EC97482B-83CC-EE27-5CF0-3A11E2032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5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E563D-8843-3B8D-A931-5A4BBB7A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419" y="905011"/>
            <a:ext cx="5266475" cy="12285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Batting Partnerships in ODIs</a:t>
            </a:r>
          </a:p>
        </p:txBody>
      </p:sp>
      <p:pic>
        <p:nvPicPr>
          <p:cNvPr id="5" name="Content Placeholder 4" descr="A graph with red and white lines&#10;&#10;AI-generated content may be incorrect.">
            <a:extLst>
              <a:ext uri="{FF2B5EF4-FFF2-40B4-BE49-F238E27FC236}">
                <a16:creationId xmlns:a16="http://schemas.microsoft.com/office/drawing/2014/main" id="{DB062B05-82B4-FC8C-9809-81458A59D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905011"/>
            <a:ext cx="5468347" cy="522381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CBF0BA5-D37E-FF72-90BE-5BEB385CF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040" y="2133601"/>
            <a:ext cx="5182153" cy="3535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Elite Partnership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V Kohli &amp; AM Rahane lead with ~3,500 total runs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Dominant 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V Kohli features in 3 of the top 10 partnerships (with Rahane, Pujara, and Pujara again)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New Zealand Strength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KS Williamson appears in 3 different partnerships (with Latham twice and Taylor)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Top Opening Pair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DA Warner &amp; UT Khawaja rank as the highest opening combination (~2,900 runs)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Consistency Factor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8 partnerships have scored between 2,700-3,000 runs, showing competitive balance </a:t>
            </a:r>
          </a:p>
        </p:txBody>
      </p:sp>
    </p:spTree>
    <p:extLst>
      <p:ext uri="{BB962C8B-B14F-4D97-AF65-F5344CB8AC3E}">
        <p14:creationId xmlns:p14="http://schemas.microsoft.com/office/powerpoint/2010/main" val="3664088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91BBB-1E6D-42BB-FC48-B1CB61F1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Run Distribution Among Elite Batsmen</a:t>
            </a:r>
            <a:endParaRPr lang="en-US" sz="66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DAE4BC9-689C-BAF3-FEAE-918754E8B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6" y="2153920"/>
            <a:ext cx="5181852" cy="4202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Dominant Performer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V Kohli leads significantly with 16.1% of total runs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Strong Second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RG Sharma contributes 13.0%, forming a powerful Indian batting core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Consistent Veterans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MS Dhoni (10.1%) and KC Sangakkara (10.2%) provide reliable middle-order strength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Balanced Contributors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Five players (Babar, Taylor, Tamim, de Villiers, Williamson) each contribute 8.2-8.6%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Global Representation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Top 10 features players from India (2), Pakistan, Bangladesh, Sri Lanka, New Zealand, South Africa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Team Dependency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India relies heavily on top two batsmen (29.1% combined from Kohli and Sharma) </a:t>
            </a:r>
          </a:p>
        </p:txBody>
      </p:sp>
      <p:pic>
        <p:nvPicPr>
          <p:cNvPr id="5" name="Content Placeholder 4" descr="A colorful pie chart with text&#10;&#10;AI-generated content may be incorrect.">
            <a:extLst>
              <a:ext uri="{FF2B5EF4-FFF2-40B4-BE49-F238E27FC236}">
                <a16:creationId xmlns:a16="http://schemas.microsoft.com/office/drawing/2014/main" id="{E6B5F30E-A493-5A90-6FE7-2AB93CEF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5" r="5689"/>
          <a:stretch/>
        </p:blipFill>
        <p:spPr>
          <a:xfrm>
            <a:off x="5679440" y="497840"/>
            <a:ext cx="6285705" cy="61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0FA84-440E-5F4A-ED2E-92278C9E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n-IN" sz="5000"/>
              <a:t>Top ODI Bowlers Analysis</a:t>
            </a:r>
          </a:p>
        </p:txBody>
      </p:sp>
      <p:pic>
        <p:nvPicPr>
          <p:cNvPr id="6" name="Picture 5" descr="A graph of green bars&#10;&#10;AI-generated content may be incorrect.">
            <a:extLst>
              <a:ext uri="{FF2B5EF4-FFF2-40B4-BE49-F238E27FC236}">
                <a16:creationId xmlns:a16="http://schemas.microsoft.com/office/drawing/2014/main" id="{D7939847-7F62-DFBF-0DC9-5D0C9F7F9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3" r="32468" b="-2"/>
          <a:stretch/>
        </p:blipFill>
        <p:spPr>
          <a:xfrm>
            <a:off x="344129" y="640080"/>
            <a:ext cx="5108744" cy="5577840"/>
          </a:xfrm>
          <a:prstGeom prst="rect">
            <a:avLst/>
          </a:prstGeom>
        </p:spPr>
      </p:pic>
      <p:sp>
        <p:nvSpPr>
          <p:cNvPr id="4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C294-5A68-DBA0-7BD2-097ABB82F0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9858" y="2667422"/>
            <a:ext cx="5688158" cy="35482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Elite Performers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NM Lyon and JM Anderson lead with most wickets (~55 and ~53 respectively)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Established Stars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SCJ Broad and R Ashwin form strong second tier (~48 and ~45 wickets)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Mid-Range Bowlers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TG Southee and RA Jadeja contribute solid numbers (~38 and ~33 wickets)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Lower Tier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MA Starc, HMRKB Herath, PJ Cummins and TA Boult round out top 10 (~32-27 wickets)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Country Distribution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Well-balanced representation from Australia, England, India, New Zealand, and Sri Lanka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Performance Gap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Significant difference (~28 wickets) between top and bottom ranked bowlers </a:t>
            </a:r>
          </a:p>
        </p:txBody>
      </p:sp>
    </p:spTree>
    <p:extLst>
      <p:ext uri="{BB962C8B-B14F-4D97-AF65-F5344CB8AC3E}">
        <p14:creationId xmlns:p14="http://schemas.microsoft.com/office/powerpoint/2010/main" val="1751724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955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Google Sans</vt:lpstr>
      <vt:lpstr>Office Theme</vt:lpstr>
      <vt:lpstr>Cricsheet Match Analysis</vt:lpstr>
      <vt:lpstr>Problem Statement</vt:lpstr>
      <vt:lpstr>Project Approach </vt:lpstr>
      <vt:lpstr>PowerPoint Presentation</vt:lpstr>
      <vt:lpstr>Scatter plot – players performance</vt:lpstr>
      <vt:lpstr>Country Performance in Cricket</vt:lpstr>
      <vt:lpstr>Top Batting Partnerships in ODIs</vt:lpstr>
      <vt:lpstr>Run Distribution Among Elite Batsmen</vt:lpstr>
      <vt:lpstr>Top ODI Bowlers Analysis</vt:lpstr>
      <vt:lpstr>Top Test Match Batsmen</vt:lpstr>
      <vt:lpstr>Top Run Scorers by Countrys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</dc:creator>
  <cp:lastModifiedBy>Surya</cp:lastModifiedBy>
  <cp:revision>7</cp:revision>
  <dcterms:created xsi:type="dcterms:W3CDTF">2025-04-07T01:47:52Z</dcterms:created>
  <dcterms:modified xsi:type="dcterms:W3CDTF">2025-04-11T11:28:18Z</dcterms:modified>
</cp:coreProperties>
</file>