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7550-026B-486C-B6F6-B6843B3E8243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A8A3E-11EA-4282-8B04-D3A75C8AB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01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67E9B4-F0F1-4E73-A02E-95F3CA243FC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8E7734-1C2A-41AB-B6B2-F1EAF730CF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67E9B4-F0F1-4E73-A02E-95F3CA243FC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8E7734-1C2A-41AB-B6B2-F1EAF730C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67E9B4-F0F1-4E73-A02E-95F3CA243FC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8E7734-1C2A-41AB-B6B2-F1EAF730C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67E9B4-F0F1-4E73-A02E-95F3CA243FC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8E7734-1C2A-41AB-B6B2-F1EAF730C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67E9B4-F0F1-4E73-A02E-95F3CA243FC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8E7734-1C2A-41AB-B6B2-F1EAF730CF7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67E9B4-F0F1-4E73-A02E-95F3CA243FC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8E7734-1C2A-41AB-B6B2-F1EAF730C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67E9B4-F0F1-4E73-A02E-95F3CA243FC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8E7734-1C2A-41AB-B6B2-F1EAF730C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67E9B4-F0F1-4E73-A02E-95F3CA243FC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8E7734-1C2A-41AB-B6B2-F1EAF730C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67E9B4-F0F1-4E73-A02E-95F3CA243FC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8E7734-1C2A-41AB-B6B2-F1EAF730CF7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67E9B4-F0F1-4E73-A02E-95F3CA243FC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8E7734-1C2A-41AB-B6B2-F1EAF730C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67E9B4-F0F1-4E73-A02E-95F3CA243FC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8E7734-1C2A-41AB-B6B2-F1EAF730CF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167E9B4-F0F1-4E73-A02E-95F3CA243FC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18E7734-1C2A-41AB-B6B2-F1EAF730CF7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182880" indent="0">
              <a:buNone/>
            </a:pPr>
            <a:r>
              <a:rPr lang="en-US" sz="4000" dirty="0" smtClean="0"/>
              <a:t>DATA SCIENCE FUNDAMENTAL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3600" dirty="0" smtClean="0">
                <a:latin typeface="Arial Black" pitchFamily="34" charset="0"/>
              </a:rPr>
              <a:t>      </a:t>
            </a:r>
            <a:endParaRPr lang="en-US" sz="3600" dirty="0" smtClean="0">
              <a:latin typeface="Arial Rounded MT Bold" pitchFamily="34" charset="0"/>
            </a:endParaRPr>
          </a:p>
          <a:p>
            <a:r>
              <a:rPr lang="en-US" sz="3600" dirty="0" smtClean="0">
                <a:latin typeface="Arial Rounded MT Bold" pitchFamily="34" charset="0"/>
              </a:rPr>
              <a:t>Heart </a:t>
            </a:r>
            <a:r>
              <a:rPr lang="en-US" sz="3600" dirty="0">
                <a:latin typeface="Arial Rounded MT Bold" pitchFamily="34" charset="0"/>
              </a:rPr>
              <a:t>Stroke Prediction</a:t>
            </a:r>
            <a:endParaRPr lang="en-US" sz="3600" dirty="0">
              <a:latin typeface="Arial Rounded MT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87737" y="5867400"/>
            <a:ext cx="1981200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PRESENTED BY :</a:t>
            </a:r>
          </a:p>
          <a:p>
            <a:r>
              <a:rPr lang="en-US" sz="900" dirty="0" smtClean="0"/>
              <a:t>P .PREM KUMAR</a:t>
            </a:r>
          </a:p>
          <a:p>
            <a:r>
              <a:rPr lang="en-US" sz="900" dirty="0" smtClean="0"/>
              <a:t>B Tech Agricultural engineering</a:t>
            </a:r>
          </a:p>
          <a:p>
            <a:r>
              <a:rPr lang="en-US" sz="900" dirty="0" smtClean="0"/>
              <a:t>Sri </a:t>
            </a:r>
            <a:r>
              <a:rPr lang="en-US" sz="900" dirty="0" err="1" smtClean="0"/>
              <a:t>Jayaram</a:t>
            </a:r>
            <a:r>
              <a:rPr lang="en-US" sz="900" dirty="0" smtClean="0"/>
              <a:t> Institute of Engineering </a:t>
            </a:r>
          </a:p>
          <a:p>
            <a:r>
              <a:rPr lang="en-US" sz="900" dirty="0" smtClean="0"/>
              <a:t>and technology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53281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11602" y="2857500"/>
            <a:ext cx="3320796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3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eriod"/>
            </a:pPr>
            <a:r>
              <a:rPr lang="en-US" b="1" dirty="0"/>
              <a:t>Stroke Prediction</a:t>
            </a:r>
          </a:p>
          <a:p>
            <a:pPr marL="596646" indent="-514350">
              <a:buFont typeface="+mj-lt"/>
              <a:buAutoNum type="arabicPeriod"/>
            </a:pPr>
            <a:r>
              <a:rPr lang="en-US" b="1" dirty="0"/>
              <a:t>Dataset Information</a:t>
            </a:r>
          </a:p>
          <a:p>
            <a:pPr marL="596646" indent="-514350">
              <a:buFont typeface="+mj-lt"/>
              <a:buAutoNum type="arabicPeriod"/>
            </a:pPr>
            <a:r>
              <a:rPr lang="en-US" b="1" dirty="0"/>
              <a:t>Context</a:t>
            </a:r>
          </a:p>
          <a:p>
            <a:pPr marL="596646" indent="-514350">
              <a:buFont typeface="+mj-lt"/>
              <a:buAutoNum type="arabicPeriod"/>
            </a:pPr>
            <a:r>
              <a:rPr lang="en-US" b="1" dirty="0" err="1" smtClean="0"/>
              <a:t>Resutl</a:t>
            </a:r>
            <a:r>
              <a:rPr lang="en-US" b="1" dirty="0" smtClean="0"/>
              <a:t> </a:t>
            </a:r>
          </a:p>
          <a:p>
            <a:pPr marL="596646" indent="-514350">
              <a:buFont typeface="+mj-lt"/>
              <a:buAutoNum type="arabicPeriod"/>
            </a:pPr>
            <a:r>
              <a:rPr lang="en-US" b="1" dirty="0" smtClean="0"/>
              <a:t>Conclusion</a:t>
            </a:r>
          </a:p>
          <a:p>
            <a:pPr marL="596646" indent="-514350">
              <a:buFont typeface="+mj-lt"/>
              <a:buAutoNum type="arabicPeriod"/>
            </a:pPr>
            <a:r>
              <a:rPr lang="en-US" b="1" dirty="0" smtClean="0"/>
              <a:t>Future scope</a:t>
            </a:r>
          </a:p>
          <a:p>
            <a:pPr marL="596646" indent="-514350">
              <a:buFont typeface="+mj-lt"/>
              <a:buAutoNum type="arabicPeriod"/>
            </a:pPr>
            <a:r>
              <a:rPr lang="en-US" b="1" dirty="0" smtClean="0"/>
              <a:t>Reference</a:t>
            </a:r>
            <a:endParaRPr lang="en-US" b="1" dirty="0"/>
          </a:p>
          <a:p>
            <a:pPr marL="596646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1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Stroke </a:t>
            </a:r>
            <a:r>
              <a:rPr lang="en-US" b="1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This data science project aims to predict the likelihood of a patient experiencing a stroke based on various input parameters such as gender, age, presence of diseases, and smoking status. The dataset provides relevant information about each patient, enabling the development of a predictive model.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605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Dataset </a:t>
            </a:r>
            <a:r>
              <a:rPr lang="en-US" b="1" dirty="0" smtClean="0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The dataset used in this project contains information necessary to predict the occurrence of a stroke. Each row in the dataset represents a patient, and the dataset includes the following attributes: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515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381000"/>
            <a:ext cx="7086600" cy="6479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id: Unique identifier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gender: "Male", "Female", or "Other"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age: Age of the patient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hypertension: 0 if the patient doesn't have hypertension, 1 if the patient has hypertension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/>
              <a:t>heart_disease</a:t>
            </a:r>
            <a:r>
              <a:rPr lang="en-US" sz="2800" dirty="0"/>
              <a:t>: 0 if the patient doesn't have any heart diseases, 1 if the patient has a heart disease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/>
              <a:t>ever_married</a:t>
            </a:r>
            <a:r>
              <a:rPr lang="en-US" sz="2800" dirty="0"/>
              <a:t>: "No" or "Yes</a:t>
            </a:r>
            <a:r>
              <a:rPr lang="en-US" sz="2800" dirty="0" smtClean="0"/>
              <a:t>"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936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297976"/>
            <a:ext cx="7772400" cy="697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7</a:t>
            </a:r>
            <a:r>
              <a:rPr lang="en-US" sz="2800" dirty="0" smtClean="0"/>
              <a:t>. 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work_type</a:t>
            </a:r>
            <a:r>
              <a:rPr lang="en-US" sz="2800" dirty="0" smtClean="0"/>
              <a:t>: "Children", "</a:t>
            </a:r>
            <a:r>
              <a:rPr lang="en-US" sz="2800" dirty="0" err="1" smtClean="0"/>
              <a:t>Govt_job</a:t>
            </a:r>
            <a:r>
              <a:rPr lang="en-US" sz="2800" dirty="0" smtClean="0"/>
              <a:t>", "</a:t>
            </a:r>
            <a:r>
              <a:rPr lang="en-US" sz="2800" dirty="0" err="1" smtClean="0"/>
              <a:t>Never_worked</a:t>
            </a:r>
            <a:r>
              <a:rPr lang="en-US" sz="2800" dirty="0" smtClean="0"/>
              <a:t>", "Private", or "Self-employed"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8.   </a:t>
            </a:r>
            <a:r>
              <a:rPr lang="en-US" sz="2800" dirty="0" err="1" smtClean="0"/>
              <a:t>Residence_type</a:t>
            </a:r>
            <a:r>
              <a:rPr lang="en-US" sz="2800" dirty="0" smtClean="0"/>
              <a:t>: "Rural" or "Urban"</a:t>
            </a:r>
          </a:p>
          <a:p>
            <a:pPr marL="342900" indent="-342900">
              <a:lnSpc>
                <a:spcPct val="150000"/>
              </a:lnSpc>
              <a:buAutoNum type="arabicPeriod" startAt="9"/>
            </a:pPr>
            <a:r>
              <a:rPr lang="en-US" sz="2800" dirty="0" err="1" smtClean="0"/>
              <a:t>avg_glucose_level</a:t>
            </a:r>
            <a:r>
              <a:rPr lang="en-US" sz="2800" dirty="0" smtClean="0"/>
              <a:t>: Average glucose level in the blood</a:t>
            </a:r>
          </a:p>
          <a:p>
            <a:pPr marL="342900" indent="-342900">
              <a:lnSpc>
                <a:spcPct val="150000"/>
              </a:lnSpc>
              <a:buAutoNum type="arabicPeriod" startAt="9"/>
            </a:pPr>
            <a:r>
              <a:rPr lang="en-US" sz="2800" dirty="0" smtClean="0"/>
              <a:t>10.  </a:t>
            </a:r>
            <a:r>
              <a:rPr lang="en-US" sz="2800" dirty="0" err="1" smtClean="0"/>
              <a:t>bmi</a:t>
            </a:r>
            <a:r>
              <a:rPr lang="en-US" sz="2800" dirty="0" smtClean="0"/>
              <a:t>: Body mass index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11.  </a:t>
            </a:r>
            <a:r>
              <a:rPr lang="en-US" sz="2800" dirty="0" err="1" smtClean="0"/>
              <a:t>smoking_status</a:t>
            </a:r>
            <a:r>
              <a:rPr lang="en-US" sz="2800" dirty="0" smtClean="0"/>
              <a:t>: "Formerly smoked", "Never smoked", "Smokes", or "Unknown"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12.  stroke: 1 if the patient had a stroke, 0 if not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800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2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According to the World Health Organization (WHO), stroke is the second leading cause of death worldwide, responsible for approximately 11% of total deaths. This project aims to leverage machine learning techniques to build a predictive model that can identify individuals at risk of stroke based on their demographic and health-related features. By detecting high-risk individuals early, appropriate preventive measures can be taken to reduce the incidence and impact of stroke.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934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and </a:t>
            </a:r>
            <a:r>
              <a:rPr lang="en-US" dirty="0" err="1" smtClean="0"/>
              <a:t>Concusion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To enhance the accuracy of the stroke prediction model, the dataset will be analyzed and processed using various data science methodologies and algorithms.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2469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96646" indent="-514350"/>
            <a:r>
              <a:rPr lang="en-US" b="1" dirty="0"/>
              <a:t>Future </a:t>
            </a:r>
            <a:r>
              <a:rPr lang="en-US" b="1" dirty="0" smtClean="0"/>
              <a:t>scope and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The future scope of this system aims at giving more sophisticated prediction models, risk calculation tools and feature extraction tools for other clinical risks. 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Reference </a:t>
            </a:r>
            <a:r>
              <a:rPr lang="en-US" sz="2800" dirty="0"/>
              <a:t>on  Heart Stroke Prediction </a:t>
            </a:r>
            <a:r>
              <a:rPr lang="en-US" sz="2200" dirty="0"/>
              <a:t>SUKHMAN-SINGH-1612/Data-Science-Projects/tree/main/Heart%20Stroke%20Prediction</a:t>
            </a:r>
          </a:p>
        </p:txBody>
      </p:sp>
    </p:spTree>
    <p:extLst>
      <p:ext uri="{BB962C8B-B14F-4D97-AF65-F5344CB8AC3E}">
        <p14:creationId xmlns:p14="http://schemas.microsoft.com/office/powerpoint/2010/main" val="215178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46</TotalTime>
  <Words>393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DATA SCIENCE FUNDAMENTAL</vt:lpstr>
      <vt:lpstr>AGENDA</vt:lpstr>
      <vt:lpstr>Stroke Prediction</vt:lpstr>
      <vt:lpstr>Dataset Information</vt:lpstr>
      <vt:lpstr>PowerPoint Presentation</vt:lpstr>
      <vt:lpstr>PowerPoint Presentation</vt:lpstr>
      <vt:lpstr>Context</vt:lpstr>
      <vt:lpstr>Result and Concusion</vt:lpstr>
      <vt:lpstr>Future scope and Reference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Fundamentals</dc:title>
  <dc:creator>STUDENT</dc:creator>
  <cp:lastModifiedBy>STUDENT</cp:lastModifiedBy>
  <cp:revision>5</cp:revision>
  <dcterms:created xsi:type="dcterms:W3CDTF">2024-04-01T20:24:00Z</dcterms:created>
  <dcterms:modified xsi:type="dcterms:W3CDTF">2024-04-01T21:10:53Z</dcterms:modified>
</cp:coreProperties>
</file>