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sldIdLst>
    <p:sldId id="256" r:id="rId2"/>
    <p:sldId id="261" r:id="rId3"/>
    <p:sldId id="257" r:id="rId4"/>
    <p:sldId id="258" r:id="rId5"/>
    <p:sldId id="259" r:id="rId6"/>
    <p:sldId id="262" r:id="rId7"/>
    <p:sldId id="260" r:id="rId8"/>
  </p:sldIdLst>
  <p:sldSz cx="12192000" cy="6858000"/>
  <p:notesSz cx="6858000" cy="9144000"/>
  <p:embeddedFontLst>
    <p:embeddedFont>
      <p:font typeface="Futura-Bold" pitchFamily="2" charset="0"/>
      <p:regular r:id="rId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tej Mishra" userId="bbb1c156b5fee276" providerId="LiveId" clId="{549EE9DD-BC80-4F0D-B7A6-2228EFE296E9}"/>
    <pc:docChg chg="custSel addSld modSld">
      <pc:chgData name="Anitej Mishra" userId="bbb1c156b5fee276" providerId="LiveId" clId="{549EE9DD-BC80-4F0D-B7A6-2228EFE296E9}" dt="2023-09-18T10:41:32.885" v="1597" actId="12788"/>
      <pc:docMkLst>
        <pc:docMk/>
      </pc:docMkLst>
      <pc:sldChg chg="modSp mod">
        <pc:chgData name="Anitej Mishra" userId="bbb1c156b5fee276" providerId="LiveId" clId="{549EE9DD-BC80-4F0D-B7A6-2228EFE296E9}" dt="2023-09-18T10:23:49.783" v="910" actId="20577"/>
        <pc:sldMkLst>
          <pc:docMk/>
          <pc:sldMk cId="2999934539" sldId="257"/>
        </pc:sldMkLst>
        <pc:spChg chg="mod">
          <ac:chgData name="Anitej Mishra" userId="bbb1c156b5fee276" providerId="LiveId" clId="{549EE9DD-BC80-4F0D-B7A6-2228EFE296E9}" dt="2023-09-18T10:23:49.783" v="910" actId="20577"/>
          <ac:spMkLst>
            <pc:docMk/>
            <pc:sldMk cId="2999934539" sldId="257"/>
            <ac:spMk id="3" creationId="{76EB2F57-1B4D-B21C-E9E6-7D79B033837B}"/>
          </ac:spMkLst>
        </pc:spChg>
      </pc:sldChg>
      <pc:sldChg chg="addSp delSp modSp mod modClrScheme chgLayout">
        <pc:chgData name="Anitej Mishra" userId="bbb1c156b5fee276" providerId="LiveId" clId="{549EE9DD-BC80-4F0D-B7A6-2228EFE296E9}" dt="2023-09-18T10:36:22.519" v="1485" actId="255"/>
        <pc:sldMkLst>
          <pc:docMk/>
          <pc:sldMk cId="1951991865" sldId="258"/>
        </pc:sldMkLst>
        <pc:spChg chg="mod ord">
          <ac:chgData name="Anitej Mishra" userId="bbb1c156b5fee276" providerId="LiveId" clId="{549EE9DD-BC80-4F0D-B7A6-2228EFE296E9}" dt="2023-09-18T10:30:40.611" v="911" actId="700"/>
          <ac:spMkLst>
            <pc:docMk/>
            <pc:sldMk cId="1951991865" sldId="258"/>
            <ac:spMk id="2" creationId="{8B49C78F-CFFC-88CE-3E13-FD7A22373BF4}"/>
          </ac:spMkLst>
        </pc:spChg>
        <pc:spChg chg="del mod ord">
          <ac:chgData name="Anitej Mishra" userId="bbb1c156b5fee276" providerId="LiveId" clId="{549EE9DD-BC80-4F0D-B7A6-2228EFE296E9}" dt="2023-09-18T10:30:40.611" v="911" actId="700"/>
          <ac:spMkLst>
            <pc:docMk/>
            <pc:sldMk cId="1951991865" sldId="258"/>
            <ac:spMk id="3" creationId="{CB0AA832-6BC9-3105-2374-25D86916726E}"/>
          </ac:spMkLst>
        </pc:spChg>
        <pc:spChg chg="add mod ord">
          <ac:chgData name="Anitej Mishra" userId="bbb1c156b5fee276" providerId="LiveId" clId="{549EE9DD-BC80-4F0D-B7A6-2228EFE296E9}" dt="2023-09-18T10:31:18.454" v="933" actId="20577"/>
          <ac:spMkLst>
            <pc:docMk/>
            <pc:sldMk cId="1951991865" sldId="258"/>
            <ac:spMk id="4" creationId="{3058CE47-ED70-0BF9-7149-C232825DCE2F}"/>
          </ac:spMkLst>
        </pc:spChg>
        <pc:spChg chg="add mod ord">
          <ac:chgData name="Anitej Mishra" userId="bbb1c156b5fee276" providerId="LiveId" clId="{549EE9DD-BC80-4F0D-B7A6-2228EFE296E9}" dt="2023-09-18T10:36:13.462" v="1484" actId="255"/>
          <ac:spMkLst>
            <pc:docMk/>
            <pc:sldMk cId="1951991865" sldId="258"/>
            <ac:spMk id="5" creationId="{31372427-09E5-2B95-365D-4F5A4BFA4CA5}"/>
          </ac:spMkLst>
        </pc:spChg>
        <pc:spChg chg="add mod ord">
          <ac:chgData name="Anitej Mishra" userId="bbb1c156b5fee276" providerId="LiveId" clId="{549EE9DD-BC80-4F0D-B7A6-2228EFE296E9}" dt="2023-09-18T10:31:29.086" v="948" actId="20577"/>
          <ac:spMkLst>
            <pc:docMk/>
            <pc:sldMk cId="1951991865" sldId="258"/>
            <ac:spMk id="6" creationId="{DFF80797-6F79-8B37-077D-AB3B9FA199E7}"/>
          </ac:spMkLst>
        </pc:spChg>
        <pc:spChg chg="add mod ord">
          <ac:chgData name="Anitej Mishra" userId="bbb1c156b5fee276" providerId="LiveId" clId="{549EE9DD-BC80-4F0D-B7A6-2228EFE296E9}" dt="2023-09-18T10:36:22.519" v="1485" actId="255"/>
          <ac:spMkLst>
            <pc:docMk/>
            <pc:sldMk cId="1951991865" sldId="258"/>
            <ac:spMk id="7" creationId="{E9CE83E3-42ED-7C5E-B13F-F172C2281983}"/>
          </ac:spMkLst>
        </pc:spChg>
      </pc:sldChg>
      <pc:sldChg chg="addSp delSp modSp mod">
        <pc:chgData name="Anitej Mishra" userId="bbb1c156b5fee276" providerId="LiveId" clId="{549EE9DD-BC80-4F0D-B7A6-2228EFE296E9}" dt="2023-09-18T10:39:54.983" v="1568" actId="12788"/>
        <pc:sldMkLst>
          <pc:docMk/>
          <pc:sldMk cId="2819905561" sldId="259"/>
        </pc:sldMkLst>
        <pc:spChg chg="mod">
          <ac:chgData name="Anitej Mishra" userId="bbb1c156b5fee276" providerId="LiveId" clId="{549EE9DD-BC80-4F0D-B7A6-2228EFE296E9}" dt="2023-09-18T10:39:37.616" v="1522" actId="20577"/>
          <ac:spMkLst>
            <pc:docMk/>
            <pc:sldMk cId="2819905561" sldId="259"/>
            <ac:spMk id="2" creationId="{8B49C78F-CFFC-88CE-3E13-FD7A22373BF4}"/>
          </ac:spMkLst>
        </pc:spChg>
        <pc:spChg chg="del">
          <ac:chgData name="Anitej Mishra" userId="bbb1c156b5fee276" providerId="LiveId" clId="{549EE9DD-BC80-4F0D-B7A6-2228EFE296E9}" dt="2023-09-18T10:38:16.857" v="1486"/>
          <ac:spMkLst>
            <pc:docMk/>
            <pc:sldMk cId="2819905561" sldId="259"/>
            <ac:spMk id="3" creationId="{CB0AA832-6BC9-3105-2374-25D86916726E}"/>
          </ac:spMkLst>
        </pc:spChg>
        <pc:picChg chg="add mod">
          <ac:chgData name="Anitej Mishra" userId="bbb1c156b5fee276" providerId="LiveId" clId="{549EE9DD-BC80-4F0D-B7A6-2228EFE296E9}" dt="2023-09-18T10:39:54.983" v="1568" actId="12788"/>
          <ac:picMkLst>
            <pc:docMk/>
            <pc:sldMk cId="2819905561" sldId="259"/>
            <ac:picMk id="5" creationId="{9F5CCCB5-FA69-38C9-ED91-32191C69FF43}"/>
          </ac:picMkLst>
        </pc:picChg>
      </pc:sldChg>
      <pc:sldChg chg="modSp mod">
        <pc:chgData name="Anitej Mishra" userId="bbb1c156b5fee276" providerId="LiveId" clId="{549EE9DD-BC80-4F0D-B7A6-2228EFE296E9}" dt="2023-09-18T10:18:55.969" v="645" actId="20577"/>
        <pc:sldMkLst>
          <pc:docMk/>
          <pc:sldMk cId="4117600031" sldId="261"/>
        </pc:sldMkLst>
        <pc:spChg chg="mod">
          <ac:chgData name="Anitej Mishra" userId="bbb1c156b5fee276" providerId="LiveId" clId="{549EE9DD-BC80-4F0D-B7A6-2228EFE296E9}" dt="2023-09-18T10:18:55.969" v="645" actId="20577"/>
          <ac:spMkLst>
            <pc:docMk/>
            <pc:sldMk cId="4117600031" sldId="261"/>
            <ac:spMk id="3" creationId="{CB0AA832-6BC9-3105-2374-25D86916726E}"/>
          </ac:spMkLst>
        </pc:spChg>
      </pc:sldChg>
      <pc:sldChg chg="addSp delSp modSp add mod">
        <pc:chgData name="Anitej Mishra" userId="bbb1c156b5fee276" providerId="LiveId" clId="{549EE9DD-BC80-4F0D-B7A6-2228EFE296E9}" dt="2023-09-18T10:41:32.885" v="1597" actId="12788"/>
        <pc:sldMkLst>
          <pc:docMk/>
          <pc:sldMk cId="2391100700" sldId="262"/>
        </pc:sldMkLst>
        <pc:spChg chg="mod">
          <ac:chgData name="Anitej Mishra" userId="bbb1c156b5fee276" providerId="LiveId" clId="{549EE9DD-BC80-4F0D-B7A6-2228EFE296E9}" dt="2023-09-18T10:41:02.686" v="1592" actId="20577"/>
          <ac:spMkLst>
            <pc:docMk/>
            <pc:sldMk cId="2391100700" sldId="262"/>
            <ac:spMk id="2" creationId="{8B49C78F-CFFC-88CE-3E13-FD7A22373BF4}"/>
          </ac:spMkLst>
        </pc:spChg>
        <pc:spChg chg="add del mod">
          <ac:chgData name="Anitej Mishra" userId="bbb1c156b5fee276" providerId="LiveId" clId="{549EE9DD-BC80-4F0D-B7A6-2228EFE296E9}" dt="2023-09-18T10:41:04.883" v="1593"/>
          <ac:spMkLst>
            <pc:docMk/>
            <pc:sldMk cId="2391100700" sldId="262"/>
            <ac:spMk id="4" creationId="{DAE33944-533C-3EB1-78B7-58DFD20E1E38}"/>
          </ac:spMkLst>
        </pc:spChg>
        <pc:picChg chg="del mod">
          <ac:chgData name="Anitej Mishra" userId="bbb1c156b5fee276" providerId="LiveId" clId="{549EE9DD-BC80-4F0D-B7A6-2228EFE296E9}" dt="2023-09-18T10:39:58.327" v="1570" actId="478"/>
          <ac:picMkLst>
            <pc:docMk/>
            <pc:sldMk cId="2391100700" sldId="262"/>
            <ac:picMk id="5" creationId="{9F5CCCB5-FA69-38C9-ED91-32191C69FF43}"/>
          </ac:picMkLst>
        </pc:picChg>
        <pc:picChg chg="add mod">
          <ac:chgData name="Anitej Mishra" userId="bbb1c156b5fee276" providerId="LiveId" clId="{549EE9DD-BC80-4F0D-B7A6-2228EFE296E9}" dt="2023-09-18T10:41:32.885" v="1597" actId="12788"/>
          <ac:picMkLst>
            <pc:docMk/>
            <pc:sldMk cId="2391100700" sldId="262"/>
            <ac:picMk id="1026" creationId="{FEED22E4-8019-3841-5CC1-F960007064E4}"/>
          </ac:picMkLst>
        </pc:picChg>
      </pc:sldChg>
    </pc:docChg>
  </pc:docChgLst>
  <pc:docChgLst>
    <pc:chgData name="Anitej Mishra" userId="bbb1c156b5fee276" providerId="LiveId" clId="{1C4DA987-9DD0-4C06-8FFB-18378467FFF5}"/>
    <pc:docChg chg="custSel modSld">
      <pc:chgData name="Anitej Mishra" userId="bbb1c156b5fee276" providerId="LiveId" clId="{1C4DA987-9DD0-4C06-8FFB-18378467FFF5}" dt="2023-09-21T02:37:28.747" v="30" actId="20577"/>
      <pc:docMkLst>
        <pc:docMk/>
      </pc:docMkLst>
      <pc:sldChg chg="modSp mod">
        <pc:chgData name="Anitej Mishra" userId="bbb1c156b5fee276" providerId="LiveId" clId="{1C4DA987-9DD0-4C06-8FFB-18378467FFF5}" dt="2023-09-21T02:37:28.747" v="30" actId="20577"/>
        <pc:sldMkLst>
          <pc:docMk/>
          <pc:sldMk cId="4117600031" sldId="261"/>
        </pc:sldMkLst>
        <pc:spChg chg="mod">
          <ac:chgData name="Anitej Mishra" userId="bbb1c156b5fee276" providerId="LiveId" clId="{1C4DA987-9DD0-4C06-8FFB-18378467FFF5}" dt="2023-09-21T02:37:28.747" v="30" actId="20577"/>
          <ac:spMkLst>
            <pc:docMk/>
            <pc:sldMk cId="4117600031" sldId="261"/>
            <ac:spMk id="3" creationId="{CB0AA832-6BC9-3105-2374-25D86916726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F34F8F4-13EB-45D5-9121-E71AAD8892D1}" type="datetimeFigureOut">
              <a:rPr lang="en-IN" smtClean="0"/>
              <a:t>21-09-2023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2305965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4F8F4-13EB-45D5-9121-E71AAD8892D1}"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132659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4F8F4-13EB-45D5-9121-E71AAD8892D1}"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130447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4F8F4-13EB-45D5-9121-E71AAD8892D1}"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63678-0901-4DE1-BFFC-487ECF35193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9192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4F8F4-13EB-45D5-9121-E71AAD8892D1}"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1175773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34F8F4-13EB-45D5-9121-E71AAD8892D1}" type="datetimeFigureOut">
              <a:rPr lang="en-IN" smtClean="0"/>
              <a:t>21-09-2023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2388190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34F8F4-13EB-45D5-9121-E71AAD8892D1}" type="datetimeFigureOut">
              <a:rPr lang="en-IN" smtClean="0"/>
              <a:t>21-09-2023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2364124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4F8F4-13EB-45D5-9121-E71AAD8892D1}"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2521879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4F8F4-13EB-45D5-9121-E71AAD8892D1}"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24319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4F8F4-13EB-45D5-9121-E71AAD8892D1}"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3293077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4F8F4-13EB-45D5-9121-E71AAD8892D1}"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102965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4F8F4-13EB-45D5-9121-E71AAD8892D1}"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377699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34F8F4-13EB-45D5-9121-E71AAD8892D1}" type="datetimeFigureOut">
              <a:rPr lang="en-IN" smtClean="0"/>
              <a:t>21-09-2023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4105261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34F8F4-13EB-45D5-9121-E71AAD8892D1}" type="datetimeFigureOut">
              <a:rPr lang="en-IN" smtClean="0"/>
              <a:t>21-09-2023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292810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4F8F4-13EB-45D5-9121-E71AAD8892D1}" type="datetimeFigureOut">
              <a:rPr lang="en-IN" smtClean="0"/>
              <a:t>21-09-2023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3444597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4F8F4-13EB-45D5-9121-E71AAD8892D1}"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128919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4F8F4-13EB-45D5-9121-E71AAD8892D1}"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54084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34F8F4-13EB-45D5-9121-E71AAD8892D1}" type="datetimeFigureOut">
              <a:rPr lang="en-IN" smtClean="0"/>
              <a:t>21-09-2023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663678-0901-4DE1-BFFC-487ECF351935}" type="slidenum">
              <a:rPr lang="en-IN" smtClean="0"/>
              <a:t>‹#›</a:t>
            </a:fld>
            <a:endParaRPr lang="en-IN"/>
          </a:p>
        </p:txBody>
      </p:sp>
    </p:spTree>
    <p:extLst>
      <p:ext uri="{BB962C8B-B14F-4D97-AF65-F5344CB8AC3E}">
        <p14:creationId xmlns:p14="http://schemas.microsoft.com/office/powerpoint/2010/main" val="13386173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A9C4-06AB-040E-6604-D398DFD15584}"/>
              </a:ext>
            </a:extLst>
          </p:cNvPr>
          <p:cNvSpPr>
            <a:spLocks noGrp="1"/>
          </p:cNvSpPr>
          <p:nvPr>
            <p:ph type="ctrTitle"/>
          </p:nvPr>
        </p:nvSpPr>
        <p:spPr/>
        <p:txBody>
          <a:bodyPr>
            <a:normAutofit/>
          </a:bodyPr>
          <a:lstStyle/>
          <a:p>
            <a:r>
              <a:rPr lang="en-GB" dirty="0">
                <a:solidFill>
                  <a:schemeClr val="bg1"/>
                </a:solidFill>
                <a:latin typeface="Futura-Bold" pitchFamily="2" charset="0"/>
              </a:rPr>
              <a:t>ONLINE VOTING SYSTEM</a:t>
            </a:r>
            <a:br>
              <a:rPr lang="en-GB" dirty="0">
                <a:solidFill>
                  <a:schemeClr val="bg1"/>
                </a:solidFill>
                <a:latin typeface="Futura-Bold" pitchFamily="2" charset="0"/>
              </a:rPr>
            </a:br>
            <a:r>
              <a:rPr lang="en-GB" dirty="0">
                <a:solidFill>
                  <a:schemeClr val="bg1"/>
                </a:solidFill>
                <a:latin typeface="Futura-Bold" pitchFamily="2" charset="0"/>
              </a:rPr>
              <a:t>USING JAVA &amp; PYTHON</a:t>
            </a:r>
            <a:endParaRPr lang="en-IN" dirty="0">
              <a:solidFill>
                <a:schemeClr val="bg1"/>
              </a:solidFill>
              <a:latin typeface="Futura-Bold" pitchFamily="2" charset="0"/>
            </a:endParaRPr>
          </a:p>
        </p:txBody>
      </p:sp>
      <p:sp>
        <p:nvSpPr>
          <p:cNvPr id="3" name="Subtitle 2">
            <a:extLst>
              <a:ext uri="{FF2B5EF4-FFF2-40B4-BE49-F238E27FC236}">
                <a16:creationId xmlns:a16="http://schemas.microsoft.com/office/drawing/2014/main" id="{757FC316-9A79-020B-7F91-68D8C13F8854}"/>
              </a:ext>
            </a:extLst>
          </p:cNvPr>
          <p:cNvSpPr>
            <a:spLocks noGrp="1"/>
          </p:cNvSpPr>
          <p:nvPr>
            <p:ph type="subTitle" idx="1"/>
          </p:nvPr>
        </p:nvSpPr>
        <p:spPr/>
        <p:txBody>
          <a:bodyPr numCol="2">
            <a:normAutofit lnSpcReduction="10000"/>
          </a:bodyPr>
          <a:lstStyle/>
          <a:p>
            <a:r>
              <a:rPr lang="en-GB" dirty="0">
                <a:solidFill>
                  <a:schemeClr val="bg1"/>
                </a:solidFill>
                <a:latin typeface="Futura-Bold" pitchFamily="2" charset="0"/>
              </a:rPr>
              <a:t>Advanced Programming</a:t>
            </a:r>
            <a:br>
              <a:rPr lang="en-GB" dirty="0">
                <a:solidFill>
                  <a:schemeClr val="bg1"/>
                </a:solidFill>
                <a:latin typeface="Futura-Bold" pitchFamily="2" charset="0"/>
              </a:rPr>
            </a:br>
            <a:r>
              <a:rPr lang="en-GB" dirty="0">
                <a:solidFill>
                  <a:schemeClr val="bg1"/>
                </a:solidFill>
                <a:latin typeface="Futura-Bold" pitchFamily="2" charset="0"/>
              </a:rPr>
              <a:t>Practice</a:t>
            </a:r>
            <a:br>
              <a:rPr lang="en-GB" dirty="0">
                <a:solidFill>
                  <a:schemeClr val="bg1"/>
                </a:solidFill>
                <a:latin typeface="Futura-Bold" pitchFamily="2" charset="0"/>
              </a:rPr>
            </a:br>
            <a:r>
              <a:rPr lang="en-GB" dirty="0">
                <a:solidFill>
                  <a:schemeClr val="bg1"/>
                </a:solidFill>
                <a:latin typeface="Futura-Bold" pitchFamily="2" charset="0"/>
              </a:rPr>
              <a:t>Mini Project</a:t>
            </a:r>
          </a:p>
          <a:p>
            <a:endParaRPr lang="en-GB" dirty="0">
              <a:solidFill>
                <a:schemeClr val="bg1"/>
              </a:solidFill>
              <a:latin typeface="Futura-Bold" pitchFamily="2" charset="0"/>
            </a:endParaRPr>
          </a:p>
          <a:p>
            <a:r>
              <a:rPr lang="en-GB" dirty="0">
                <a:solidFill>
                  <a:schemeClr val="bg1"/>
                </a:solidFill>
                <a:latin typeface="Futura-Bold" pitchFamily="2" charset="0"/>
              </a:rPr>
              <a:t>Anitej Mishra (ra2211029010023)</a:t>
            </a:r>
          </a:p>
          <a:p>
            <a:r>
              <a:rPr lang="en-GB" dirty="0">
                <a:solidFill>
                  <a:schemeClr val="bg1"/>
                </a:solidFill>
                <a:latin typeface="Futura-Bold" pitchFamily="2" charset="0"/>
              </a:rPr>
              <a:t>prem LOHIA (ra2211029010007)</a:t>
            </a:r>
            <a:endParaRPr lang="en-IN" dirty="0">
              <a:solidFill>
                <a:schemeClr val="bg1"/>
              </a:solidFill>
              <a:latin typeface="Futura-Bold" pitchFamily="2" charset="0"/>
            </a:endParaRPr>
          </a:p>
        </p:txBody>
      </p:sp>
    </p:spTree>
    <p:extLst>
      <p:ext uri="{BB962C8B-B14F-4D97-AF65-F5344CB8AC3E}">
        <p14:creationId xmlns:p14="http://schemas.microsoft.com/office/powerpoint/2010/main" val="1737126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C78F-CFFC-88CE-3E13-FD7A22373BF4}"/>
              </a:ext>
            </a:extLst>
          </p:cNvPr>
          <p:cNvSpPr>
            <a:spLocks noGrp="1"/>
          </p:cNvSpPr>
          <p:nvPr>
            <p:ph type="title"/>
          </p:nvPr>
        </p:nvSpPr>
        <p:spPr/>
        <p:txBody>
          <a:bodyPr/>
          <a:lstStyle/>
          <a:p>
            <a:r>
              <a:rPr lang="en-GB" dirty="0">
                <a:solidFill>
                  <a:schemeClr val="bg1"/>
                </a:solidFill>
                <a:latin typeface="Futura-Bold" pitchFamily="2" charset="0"/>
              </a:rPr>
              <a:t>TITLE OF THE PROJECT </a:t>
            </a:r>
            <a:r>
              <a:rPr lang="en-GB" cap="none" dirty="0">
                <a:solidFill>
                  <a:schemeClr val="bg1"/>
                </a:solidFill>
                <a:latin typeface="Futura-Bold" pitchFamily="2" charset="0"/>
              </a:rPr>
              <a:t>and</a:t>
            </a:r>
            <a:r>
              <a:rPr lang="en-GB" dirty="0">
                <a:solidFill>
                  <a:schemeClr val="bg1"/>
                </a:solidFill>
                <a:latin typeface="Futura-Bold" pitchFamily="2" charset="0"/>
              </a:rPr>
              <a:t> INTRODUCTION</a:t>
            </a:r>
            <a:endParaRPr lang="en-IN" dirty="0">
              <a:solidFill>
                <a:schemeClr val="bg1"/>
              </a:solidFill>
              <a:latin typeface="Futura-Bold" pitchFamily="2" charset="0"/>
            </a:endParaRPr>
          </a:p>
        </p:txBody>
      </p:sp>
      <p:sp>
        <p:nvSpPr>
          <p:cNvPr id="3" name="Content Placeholder 2">
            <a:extLst>
              <a:ext uri="{FF2B5EF4-FFF2-40B4-BE49-F238E27FC236}">
                <a16:creationId xmlns:a16="http://schemas.microsoft.com/office/drawing/2014/main" id="{CB0AA832-6BC9-3105-2374-25D86916726E}"/>
              </a:ext>
            </a:extLst>
          </p:cNvPr>
          <p:cNvSpPr>
            <a:spLocks noGrp="1"/>
          </p:cNvSpPr>
          <p:nvPr>
            <p:ph idx="1"/>
          </p:nvPr>
        </p:nvSpPr>
        <p:spPr/>
        <p:txBody>
          <a:bodyPr>
            <a:normAutofit lnSpcReduction="10000"/>
          </a:bodyPr>
          <a:lstStyle/>
          <a:p>
            <a:r>
              <a:rPr lang="en-IN" dirty="0">
                <a:solidFill>
                  <a:schemeClr val="bg1"/>
                </a:solidFill>
              </a:rPr>
              <a:t>Every now and then, we must decide on things via voting. What should we do, whom should we invite, who will be the next president of our organization? The scale can range from college sections all the way to nation-wide general elections.</a:t>
            </a:r>
          </a:p>
          <a:p>
            <a:r>
              <a:rPr lang="en-IN">
                <a:solidFill>
                  <a:schemeClr val="bg1"/>
                </a:solidFill>
              </a:rPr>
              <a:t>Our objective </a:t>
            </a:r>
            <a:r>
              <a:rPr lang="en-IN" dirty="0">
                <a:solidFill>
                  <a:schemeClr val="bg1"/>
                </a:solidFill>
              </a:rPr>
              <a:t>is to make an Online Voting System using the Java and Python programming languages and other platforms to make voting on a topic easy, accessible and simple for everyone. Our system will also enable the organization to easily keep a track on the voting and tabulate the results.</a:t>
            </a:r>
          </a:p>
        </p:txBody>
      </p:sp>
    </p:spTree>
    <p:extLst>
      <p:ext uri="{BB962C8B-B14F-4D97-AF65-F5344CB8AC3E}">
        <p14:creationId xmlns:p14="http://schemas.microsoft.com/office/powerpoint/2010/main" val="4117600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BD5F-A8E8-428E-68D7-4A45E14F1E62}"/>
              </a:ext>
            </a:extLst>
          </p:cNvPr>
          <p:cNvSpPr>
            <a:spLocks noGrp="1"/>
          </p:cNvSpPr>
          <p:nvPr>
            <p:ph type="title"/>
          </p:nvPr>
        </p:nvSpPr>
        <p:spPr/>
        <p:txBody>
          <a:bodyPr/>
          <a:lstStyle/>
          <a:p>
            <a:r>
              <a:rPr lang="en-GB" dirty="0">
                <a:solidFill>
                  <a:schemeClr val="bg1"/>
                </a:solidFill>
                <a:latin typeface="Futura-Bold" pitchFamily="2" charset="0"/>
              </a:rPr>
              <a:t>ABSTRACT OF THE MINI PROJECT</a:t>
            </a:r>
            <a:endParaRPr lang="en-IN" dirty="0">
              <a:solidFill>
                <a:schemeClr val="bg1"/>
              </a:solidFill>
              <a:latin typeface="Futura-Bold" pitchFamily="2" charset="0"/>
            </a:endParaRPr>
          </a:p>
        </p:txBody>
      </p:sp>
      <p:sp>
        <p:nvSpPr>
          <p:cNvPr id="3" name="Content Placeholder 2">
            <a:extLst>
              <a:ext uri="{FF2B5EF4-FFF2-40B4-BE49-F238E27FC236}">
                <a16:creationId xmlns:a16="http://schemas.microsoft.com/office/drawing/2014/main" id="{76EB2F57-1B4D-B21C-E9E6-7D79B033837B}"/>
              </a:ext>
            </a:extLst>
          </p:cNvPr>
          <p:cNvSpPr>
            <a:spLocks noGrp="1"/>
          </p:cNvSpPr>
          <p:nvPr>
            <p:ph idx="1"/>
          </p:nvPr>
        </p:nvSpPr>
        <p:spPr/>
        <p:txBody>
          <a:bodyPr>
            <a:normAutofit fontScale="85000" lnSpcReduction="20000"/>
          </a:bodyPr>
          <a:lstStyle/>
          <a:p>
            <a:r>
              <a:rPr lang="en-GB" b="0" i="0" dirty="0">
                <a:solidFill>
                  <a:schemeClr val="bg1"/>
                </a:solidFill>
                <a:effectLst/>
              </a:rPr>
              <a:t>This project introduces an innovative Online Voting System designed to simplify and modernize the election process within the scale of college organizations.</a:t>
            </a:r>
          </a:p>
          <a:p>
            <a:r>
              <a:rPr lang="en-GB" b="0" i="0" dirty="0">
                <a:solidFill>
                  <a:schemeClr val="bg1"/>
                </a:solidFill>
                <a:effectLst/>
              </a:rPr>
              <a:t>Leveraging the capabilities of Java and Python, we've created a user-friendly platform that enhances accessibility, security, and efficiency.</a:t>
            </a:r>
          </a:p>
          <a:p>
            <a:r>
              <a:rPr lang="en-GB" b="0" i="0" dirty="0">
                <a:solidFill>
                  <a:schemeClr val="bg1"/>
                </a:solidFill>
                <a:effectLst/>
              </a:rPr>
              <a:t>People can easily and securely cast their votes and monitor real-time election results.</a:t>
            </a:r>
          </a:p>
          <a:p>
            <a:r>
              <a:rPr lang="en-GB" b="0" i="0" dirty="0">
                <a:solidFill>
                  <a:schemeClr val="bg1"/>
                </a:solidFill>
                <a:effectLst/>
              </a:rPr>
              <a:t>The organization can keep a track of th</a:t>
            </a:r>
            <a:r>
              <a:rPr lang="en-GB" dirty="0">
                <a:solidFill>
                  <a:schemeClr val="bg1"/>
                </a:solidFill>
              </a:rPr>
              <a:t>e voting and then tabulate and publish the results of the same, in a transparent and accurate way.</a:t>
            </a:r>
            <a:r>
              <a:rPr lang="en-GB" b="0" i="0" dirty="0">
                <a:solidFill>
                  <a:schemeClr val="bg1"/>
                </a:solidFill>
                <a:effectLst/>
              </a:rPr>
              <a:t> </a:t>
            </a:r>
          </a:p>
          <a:p>
            <a:r>
              <a:rPr lang="en-GB" b="0" i="0" dirty="0">
                <a:solidFill>
                  <a:schemeClr val="bg1"/>
                </a:solidFill>
                <a:effectLst/>
              </a:rPr>
              <a:t>This system not only streamlines the entire election procedure but also encourages higher participation, transparency, and accuracy in college elections.</a:t>
            </a:r>
            <a:endParaRPr lang="en-IN" dirty="0">
              <a:solidFill>
                <a:schemeClr val="bg1"/>
              </a:solidFill>
            </a:endParaRPr>
          </a:p>
        </p:txBody>
      </p:sp>
    </p:spTree>
    <p:extLst>
      <p:ext uri="{BB962C8B-B14F-4D97-AF65-F5344CB8AC3E}">
        <p14:creationId xmlns:p14="http://schemas.microsoft.com/office/powerpoint/2010/main" val="2999934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C78F-CFFC-88CE-3E13-FD7A22373BF4}"/>
              </a:ext>
            </a:extLst>
          </p:cNvPr>
          <p:cNvSpPr>
            <a:spLocks noGrp="1"/>
          </p:cNvSpPr>
          <p:nvPr>
            <p:ph type="title"/>
          </p:nvPr>
        </p:nvSpPr>
        <p:spPr/>
        <p:txBody>
          <a:bodyPr/>
          <a:lstStyle/>
          <a:p>
            <a:r>
              <a:rPr lang="en-GB" dirty="0">
                <a:solidFill>
                  <a:schemeClr val="bg1"/>
                </a:solidFill>
                <a:latin typeface="Futura-Bold" pitchFamily="2" charset="0"/>
              </a:rPr>
              <a:t>Algorithm used</a:t>
            </a:r>
            <a:endParaRPr lang="en-IN" dirty="0">
              <a:solidFill>
                <a:schemeClr val="bg1"/>
              </a:solidFill>
              <a:latin typeface="Futura-Bold" pitchFamily="2" charset="0"/>
            </a:endParaRPr>
          </a:p>
        </p:txBody>
      </p:sp>
      <p:sp>
        <p:nvSpPr>
          <p:cNvPr id="4" name="Text Placeholder 3">
            <a:extLst>
              <a:ext uri="{FF2B5EF4-FFF2-40B4-BE49-F238E27FC236}">
                <a16:creationId xmlns:a16="http://schemas.microsoft.com/office/drawing/2014/main" id="{3058CE47-ED70-0BF9-7149-C232825DCE2F}"/>
              </a:ext>
            </a:extLst>
          </p:cNvPr>
          <p:cNvSpPr>
            <a:spLocks noGrp="1"/>
          </p:cNvSpPr>
          <p:nvPr>
            <p:ph type="body" idx="1"/>
          </p:nvPr>
        </p:nvSpPr>
        <p:spPr>
          <a:xfrm>
            <a:off x="1141411" y="2249486"/>
            <a:ext cx="4878392" cy="823912"/>
          </a:xfrm>
        </p:spPr>
        <p:txBody>
          <a:bodyPr anchor="ctr"/>
          <a:lstStyle/>
          <a:p>
            <a:pPr algn="ctr"/>
            <a:r>
              <a:rPr lang="en-IN" dirty="0">
                <a:solidFill>
                  <a:schemeClr val="bg1"/>
                </a:solidFill>
              </a:rPr>
              <a:t>Voter</a:t>
            </a:r>
          </a:p>
        </p:txBody>
      </p:sp>
      <p:sp>
        <p:nvSpPr>
          <p:cNvPr id="5" name="Content Placeholder 4">
            <a:extLst>
              <a:ext uri="{FF2B5EF4-FFF2-40B4-BE49-F238E27FC236}">
                <a16:creationId xmlns:a16="http://schemas.microsoft.com/office/drawing/2014/main" id="{31372427-09E5-2B95-365D-4F5A4BFA4CA5}"/>
              </a:ext>
            </a:extLst>
          </p:cNvPr>
          <p:cNvSpPr>
            <a:spLocks noGrp="1"/>
          </p:cNvSpPr>
          <p:nvPr>
            <p:ph sz="half" idx="2"/>
          </p:nvPr>
        </p:nvSpPr>
        <p:spPr/>
        <p:txBody>
          <a:bodyPr>
            <a:noAutofit/>
          </a:bodyPr>
          <a:lstStyle/>
          <a:p>
            <a:pPr marL="457200" indent="-457200">
              <a:buFont typeface="+mj-lt"/>
              <a:buAutoNum type="arabicPeriod"/>
            </a:pPr>
            <a:r>
              <a:rPr lang="en-IN" sz="1600" dirty="0">
                <a:solidFill>
                  <a:schemeClr val="bg1"/>
                </a:solidFill>
              </a:rPr>
              <a:t>Start</a:t>
            </a:r>
          </a:p>
          <a:p>
            <a:pPr marL="457200" indent="-457200">
              <a:buFont typeface="+mj-lt"/>
              <a:buAutoNum type="arabicPeriod"/>
            </a:pPr>
            <a:r>
              <a:rPr lang="en-IN" sz="1600" dirty="0">
                <a:solidFill>
                  <a:schemeClr val="bg1"/>
                </a:solidFill>
              </a:rPr>
              <a:t>Register for voting</a:t>
            </a:r>
          </a:p>
          <a:p>
            <a:pPr marL="457200" indent="-457200">
              <a:buFont typeface="+mj-lt"/>
              <a:buAutoNum type="arabicPeriod"/>
            </a:pPr>
            <a:r>
              <a:rPr lang="en-IN" sz="1600" dirty="0">
                <a:solidFill>
                  <a:schemeClr val="bg1"/>
                </a:solidFill>
              </a:rPr>
              <a:t>Validate identity and authenticate</a:t>
            </a:r>
          </a:p>
          <a:p>
            <a:pPr marL="457200" indent="-457200">
              <a:buFont typeface="+mj-lt"/>
              <a:buAutoNum type="arabicPeriod"/>
            </a:pPr>
            <a:r>
              <a:rPr lang="en-IN" sz="1600" dirty="0">
                <a:solidFill>
                  <a:schemeClr val="bg1"/>
                </a:solidFill>
              </a:rPr>
              <a:t>Create the virtual ballot</a:t>
            </a:r>
          </a:p>
          <a:p>
            <a:pPr marL="457200" indent="-457200">
              <a:buFont typeface="+mj-lt"/>
              <a:buAutoNum type="arabicPeriod"/>
            </a:pPr>
            <a:r>
              <a:rPr lang="en-IN" sz="1600" dirty="0">
                <a:solidFill>
                  <a:schemeClr val="bg1"/>
                </a:solidFill>
              </a:rPr>
              <a:t>Cast the vote</a:t>
            </a:r>
          </a:p>
          <a:p>
            <a:pPr marL="457200" indent="-457200">
              <a:buFont typeface="+mj-lt"/>
              <a:buAutoNum type="arabicPeriod"/>
            </a:pPr>
            <a:r>
              <a:rPr lang="en-IN" sz="1600" dirty="0">
                <a:solidFill>
                  <a:schemeClr val="bg1"/>
                </a:solidFill>
              </a:rPr>
              <a:t>Confirm the vote and display the appropriate message</a:t>
            </a:r>
          </a:p>
          <a:p>
            <a:pPr marL="457200" indent="-457200">
              <a:buFont typeface="+mj-lt"/>
              <a:buAutoNum type="arabicPeriod"/>
            </a:pPr>
            <a:r>
              <a:rPr lang="en-IN" sz="1600" dirty="0">
                <a:solidFill>
                  <a:schemeClr val="bg1"/>
                </a:solidFill>
              </a:rPr>
              <a:t>Stop</a:t>
            </a:r>
          </a:p>
        </p:txBody>
      </p:sp>
      <p:sp>
        <p:nvSpPr>
          <p:cNvPr id="6" name="Text Placeholder 5">
            <a:extLst>
              <a:ext uri="{FF2B5EF4-FFF2-40B4-BE49-F238E27FC236}">
                <a16:creationId xmlns:a16="http://schemas.microsoft.com/office/drawing/2014/main" id="{DFF80797-6F79-8B37-077D-AB3B9FA199E7}"/>
              </a:ext>
            </a:extLst>
          </p:cNvPr>
          <p:cNvSpPr>
            <a:spLocks noGrp="1"/>
          </p:cNvSpPr>
          <p:nvPr>
            <p:ph type="body" sz="quarter" idx="3"/>
          </p:nvPr>
        </p:nvSpPr>
        <p:spPr>
          <a:xfrm>
            <a:off x="6169018" y="2249485"/>
            <a:ext cx="4878392" cy="823912"/>
          </a:xfrm>
        </p:spPr>
        <p:txBody>
          <a:bodyPr anchor="ctr"/>
          <a:lstStyle/>
          <a:p>
            <a:pPr algn="ctr"/>
            <a:r>
              <a:rPr lang="en-IN" dirty="0">
                <a:solidFill>
                  <a:schemeClr val="bg1"/>
                </a:solidFill>
              </a:rPr>
              <a:t>organization</a:t>
            </a:r>
          </a:p>
        </p:txBody>
      </p:sp>
      <p:sp>
        <p:nvSpPr>
          <p:cNvPr id="7" name="Content Placeholder 6">
            <a:extLst>
              <a:ext uri="{FF2B5EF4-FFF2-40B4-BE49-F238E27FC236}">
                <a16:creationId xmlns:a16="http://schemas.microsoft.com/office/drawing/2014/main" id="{E9CE83E3-42ED-7C5E-B13F-F172C2281983}"/>
              </a:ext>
            </a:extLst>
          </p:cNvPr>
          <p:cNvSpPr>
            <a:spLocks noGrp="1"/>
          </p:cNvSpPr>
          <p:nvPr>
            <p:ph sz="quarter" idx="4"/>
          </p:nvPr>
        </p:nvSpPr>
        <p:spPr/>
        <p:txBody>
          <a:bodyPr>
            <a:noAutofit/>
          </a:bodyPr>
          <a:lstStyle/>
          <a:p>
            <a:pPr marL="457200" indent="-457200">
              <a:buFont typeface="+mj-lt"/>
              <a:buAutoNum type="arabicPeriod"/>
            </a:pPr>
            <a:r>
              <a:rPr lang="en-IN" sz="1400" dirty="0">
                <a:solidFill>
                  <a:schemeClr val="bg1"/>
                </a:solidFill>
              </a:rPr>
              <a:t>Start</a:t>
            </a:r>
          </a:p>
          <a:p>
            <a:pPr marL="457200" indent="-457200">
              <a:buFont typeface="+mj-lt"/>
              <a:buAutoNum type="arabicPeriod"/>
            </a:pPr>
            <a:r>
              <a:rPr lang="en-IN" sz="1400" dirty="0">
                <a:solidFill>
                  <a:schemeClr val="bg1"/>
                </a:solidFill>
              </a:rPr>
              <a:t>Initialize the system</a:t>
            </a:r>
          </a:p>
          <a:p>
            <a:pPr marL="457200" indent="-457200">
              <a:buFont typeface="+mj-lt"/>
              <a:buAutoNum type="arabicPeriod"/>
            </a:pPr>
            <a:r>
              <a:rPr lang="en-IN" sz="1400" dirty="0">
                <a:solidFill>
                  <a:schemeClr val="bg1"/>
                </a:solidFill>
              </a:rPr>
              <a:t>Register the candidates/options</a:t>
            </a:r>
          </a:p>
          <a:p>
            <a:pPr marL="457200" indent="-457200">
              <a:buFont typeface="+mj-lt"/>
              <a:buAutoNum type="arabicPeriod"/>
            </a:pPr>
            <a:r>
              <a:rPr lang="en-IN" sz="1400" dirty="0">
                <a:solidFill>
                  <a:schemeClr val="bg1"/>
                </a:solidFill>
              </a:rPr>
              <a:t>Register the eligible voters and their identities</a:t>
            </a:r>
          </a:p>
          <a:p>
            <a:pPr marL="457200" indent="-457200">
              <a:buFont typeface="+mj-lt"/>
              <a:buAutoNum type="arabicPeriod"/>
            </a:pPr>
            <a:r>
              <a:rPr lang="en-IN" sz="1400" dirty="0">
                <a:solidFill>
                  <a:schemeClr val="bg1"/>
                </a:solidFill>
              </a:rPr>
              <a:t>Implement security measures</a:t>
            </a:r>
          </a:p>
          <a:p>
            <a:pPr marL="457200" indent="-457200">
              <a:buFont typeface="+mj-lt"/>
              <a:buAutoNum type="arabicPeriod"/>
            </a:pPr>
            <a:r>
              <a:rPr lang="en-IN" sz="1400" dirty="0">
                <a:solidFill>
                  <a:schemeClr val="bg1"/>
                </a:solidFill>
              </a:rPr>
              <a:t>Track the voting process</a:t>
            </a:r>
          </a:p>
          <a:p>
            <a:pPr marL="457200" indent="-457200">
              <a:buFont typeface="+mj-lt"/>
              <a:buAutoNum type="arabicPeriod"/>
            </a:pPr>
            <a:r>
              <a:rPr lang="en-IN" sz="1400" dirty="0">
                <a:solidFill>
                  <a:schemeClr val="bg1"/>
                </a:solidFill>
              </a:rPr>
              <a:t>Close the voting once completed</a:t>
            </a:r>
          </a:p>
          <a:p>
            <a:pPr marL="457200" indent="-457200">
              <a:buFont typeface="+mj-lt"/>
              <a:buAutoNum type="arabicPeriod"/>
            </a:pPr>
            <a:r>
              <a:rPr lang="en-IN" sz="1400" dirty="0">
                <a:solidFill>
                  <a:schemeClr val="bg1"/>
                </a:solidFill>
              </a:rPr>
              <a:t>Tabulate and display the results</a:t>
            </a:r>
          </a:p>
          <a:p>
            <a:pPr marL="457200" indent="-457200">
              <a:buFont typeface="+mj-lt"/>
              <a:buAutoNum type="arabicPeriod"/>
            </a:pPr>
            <a:r>
              <a:rPr lang="en-IN" sz="1400" dirty="0">
                <a:solidFill>
                  <a:schemeClr val="bg1"/>
                </a:solidFill>
              </a:rPr>
              <a:t>Stop</a:t>
            </a:r>
          </a:p>
        </p:txBody>
      </p:sp>
    </p:spTree>
    <p:extLst>
      <p:ext uri="{BB962C8B-B14F-4D97-AF65-F5344CB8AC3E}">
        <p14:creationId xmlns:p14="http://schemas.microsoft.com/office/powerpoint/2010/main" val="1951991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C78F-CFFC-88CE-3E13-FD7A22373BF4}"/>
              </a:ext>
            </a:extLst>
          </p:cNvPr>
          <p:cNvSpPr>
            <a:spLocks noGrp="1"/>
          </p:cNvSpPr>
          <p:nvPr>
            <p:ph type="title"/>
          </p:nvPr>
        </p:nvSpPr>
        <p:spPr/>
        <p:txBody>
          <a:bodyPr/>
          <a:lstStyle/>
          <a:p>
            <a:r>
              <a:rPr lang="en-GB" dirty="0">
                <a:solidFill>
                  <a:schemeClr val="bg1"/>
                </a:solidFill>
                <a:latin typeface="Futura-Bold" pitchFamily="2" charset="0"/>
              </a:rPr>
              <a:t>Architectural diagrams</a:t>
            </a:r>
            <a:br>
              <a:rPr lang="en-GB" dirty="0">
                <a:solidFill>
                  <a:schemeClr val="bg1"/>
                </a:solidFill>
                <a:latin typeface="Futura-Bold" pitchFamily="2" charset="0"/>
              </a:rPr>
            </a:br>
            <a:r>
              <a:rPr lang="en-GB" dirty="0">
                <a:solidFill>
                  <a:schemeClr val="bg1"/>
                </a:solidFill>
                <a:latin typeface="Futura-Bold" pitchFamily="2" charset="0"/>
              </a:rPr>
              <a:t>1. CLASS DIAGRAM</a:t>
            </a:r>
            <a:endParaRPr lang="en-IN" dirty="0">
              <a:solidFill>
                <a:schemeClr val="bg1"/>
              </a:solidFill>
              <a:latin typeface="Futura-Bold" pitchFamily="2" charset="0"/>
            </a:endParaRPr>
          </a:p>
        </p:txBody>
      </p:sp>
      <p:pic>
        <p:nvPicPr>
          <p:cNvPr id="5" name="Content Placeholder 4" descr="A diagram of a voting process&#10;&#10;Description automatically generated">
            <a:extLst>
              <a:ext uri="{FF2B5EF4-FFF2-40B4-BE49-F238E27FC236}">
                <a16:creationId xmlns:a16="http://schemas.microsoft.com/office/drawing/2014/main" id="{9F5CCCB5-FA69-38C9-ED91-32191C69FF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0363" y="2290525"/>
            <a:ext cx="6391274" cy="4601981"/>
          </a:xfrm>
        </p:spPr>
      </p:pic>
    </p:spTree>
    <p:extLst>
      <p:ext uri="{BB962C8B-B14F-4D97-AF65-F5344CB8AC3E}">
        <p14:creationId xmlns:p14="http://schemas.microsoft.com/office/powerpoint/2010/main" val="281990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C78F-CFFC-88CE-3E13-FD7A22373BF4}"/>
              </a:ext>
            </a:extLst>
          </p:cNvPr>
          <p:cNvSpPr>
            <a:spLocks noGrp="1"/>
          </p:cNvSpPr>
          <p:nvPr>
            <p:ph type="title"/>
          </p:nvPr>
        </p:nvSpPr>
        <p:spPr/>
        <p:txBody>
          <a:bodyPr/>
          <a:lstStyle/>
          <a:p>
            <a:r>
              <a:rPr lang="en-GB" dirty="0">
                <a:solidFill>
                  <a:schemeClr val="bg1"/>
                </a:solidFill>
                <a:latin typeface="Futura-Bold" pitchFamily="2" charset="0"/>
              </a:rPr>
              <a:t>Architectural diagrams</a:t>
            </a:r>
            <a:br>
              <a:rPr lang="en-GB" dirty="0">
                <a:solidFill>
                  <a:schemeClr val="bg1"/>
                </a:solidFill>
                <a:latin typeface="Futura-Bold" pitchFamily="2" charset="0"/>
              </a:rPr>
            </a:br>
            <a:r>
              <a:rPr lang="en-GB" dirty="0">
                <a:solidFill>
                  <a:schemeClr val="bg1"/>
                </a:solidFill>
                <a:latin typeface="Futura-Bold" pitchFamily="2" charset="0"/>
              </a:rPr>
              <a:t>2. SYSTEM ARCHITECTURE</a:t>
            </a:r>
            <a:endParaRPr lang="en-IN" dirty="0">
              <a:solidFill>
                <a:schemeClr val="bg1"/>
              </a:solidFill>
              <a:latin typeface="Futura-Bold" pitchFamily="2" charset="0"/>
            </a:endParaRPr>
          </a:p>
        </p:txBody>
      </p:sp>
      <p:pic>
        <p:nvPicPr>
          <p:cNvPr id="1026" name="Picture 2" descr="System Architecture of the Secured Voting System | Download Scientific  Diagram">
            <a:extLst>
              <a:ext uri="{FF2B5EF4-FFF2-40B4-BE49-F238E27FC236}">
                <a16:creationId xmlns:a16="http://schemas.microsoft.com/office/drawing/2014/main" id="{FEED22E4-8019-3841-5CC1-F960007064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8016" y="2249487"/>
            <a:ext cx="5255968" cy="4614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10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E44A-0492-481C-098E-E85E16F47924}"/>
              </a:ext>
            </a:extLst>
          </p:cNvPr>
          <p:cNvSpPr>
            <a:spLocks noGrp="1"/>
          </p:cNvSpPr>
          <p:nvPr>
            <p:ph type="ctrTitle"/>
          </p:nvPr>
        </p:nvSpPr>
        <p:spPr/>
        <p:txBody>
          <a:bodyPr/>
          <a:lstStyle/>
          <a:p>
            <a:r>
              <a:rPr lang="en-GB" dirty="0">
                <a:solidFill>
                  <a:schemeClr val="bg1"/>
                </a:solidFill>
              </a:rPr>
              <a:t>THANK YOU!</a:t>
            </a:r>
            <a:endParaRPr lang="en-IN" dirty="0">
              <a:solidFill>
                <a:schemeClr val="bg1"/>
              </a:solidFill>
            </a:endParaRPr>
          </a:p>
        </p:txBody>
      </p:sp>
      <p:sp>
        <p:nvSpPr>
          <p:cNvPr id="3" name="Subtitle 2">
            <a:extLst>
              <a:ext uri="{FF2B5EF4-FFF2-40B4-BE49-F238E27FC236}">
                <a16:creationId xmlns:a16="http://schemas.microsoft.com/office/drawing/2014/main" id="{5BF7C74D-1F96-9ECF-E4BA-E766612A1D83}"/>
              </a:ext>
            </a:extLst>
          </p:cNvPr>
          <p:cNvSpPr>
            <a:spLocks noGrp="1"/>
          </p:cNvSpPr>
          <p:nvPr>
            <p:ph type="subTitle" idx="1"/>
          </p:nvPr>
        </p:nvSpPr>
        <p:spPr/>
        <p:txBody>
          <a:bodyPr/>
          <a:lstStyle/>
          <a:p>
            <a:r>
              <a:rPr lang="en-GB" dirty="0"/>
              <a:t>Submitted by</a:t>
            </a:r>
          </a:p>
          <a:p>
            <a:r>
              <a:rPr lang="en-GB" dirty="0"/>
              <a:t>Anitej Mishra (ra2211029010023)</a:t>
            </a:r>
          </a:p>
          <a:p>
            <a:r>
              <a:rPr lang="en-GB" dirty="0"/>
              <a:t>Prem </a:t>
            </a:r>
            <a:r>
              <a:rPr lang="en-GB" dirty="0" err="1"/>
              <a:t>lohia</a:t>
            </a:r>
            <a:r>
              <a:rPr lang="en-GB" dirty="0"/>
              <a:t> (ra2211029010007)</a:t>
            </a:r>
            <a:endParaRPr lang="en-IN" dirty="0"/>
          </a:p>
        </p:txBody>
      </p:sp>
    </p:spTree>
    <p:extLst>
      <p:ext uri="{BB962C8B-B14F-4D97-AF65-F5344CB8AC3E}">
        <p14:creationId xmlns:p14="http://schemas.microsoft.com/office/powerpoint/2010/main" val="888288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3">
      <a:dk1>
        <a:sysClr val="windowText" lastClr="000000"/>
      </a:dk1>
      <a:lt1>
        <a:sysClr val="window" lastClr="FFFFFF"/>
      </a:lt1>
      <a:dk2>
        <a:srgbClr val="000000"/>
      </a:dk2>
      <a:lt2>
        <a:srgbClr val="000000"/>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ustom 3">
      <a:majorFont>
        <a:latin typeface="Futura-Bold"/>
        <a:ea typeface=""/>
        <a:cs typeface=""/>
      </a:majorFont>
      <a:minorFont>
        <a:latin typeface="Times New Roman"/>
        <a:ea typeface=""/>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59</TotalTime>
  <Words>337</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Futura-Bold</vt:lpstr>
      <vt:lpstr>Arial</vt:lpstr>
      <vt:lpstr>Times New Roman</vt:lpstr>
      <vt:lpstr>Circuit</vt:lpstr>
      <vt:lpstr>ONLINE VOTING SYSTEM USING JAVA &amp; PYTHON</vt:lpstr>
      <vt:lpstr>TITLE OF THE PROJECT and INTRODUCTION</vt:lpstr>
      <vt:lpstr>ABSTRACT OF THE MINI PROJECT</vt:lpstr>
      <vt:lpstr>Algorithm used</vt:lpstr>
      <vt:lpstr>Architectural diagrams 1. CLASS DIAGRAM</vt:lpstr>
      <vt:lpstr>Architectural diagrams 2. SYSTEM ARCHITECTURE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 USING JAVA &amp; PYTHON</dc:title>
  <dc:creator>Anitej Mishra</dc:creator>
  <cp:lastModifiedBy>Anitej Mishra</cp:lastModifiedBy>
  <cp:revision>1</cp:revision>
  <dcterms:created xsi:type="dcterms:W3CDTF">2023-09-14T10:56:57Z</dcterms:created>
  <dcterms:modified xsi:type="dcterms:W3CDTF">2023-09-21T02:37:29Z</dcterms:modified>
</cp:coreProperties>
</file>