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  <a:endParaRPr spc="-254" dirty="0"/>
          </a:p>
          <a:p>
            <a:pPr marL="3810" algn="ctr">
              <a:lnSpc>
                <a:spcPts val="3705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rlito"/>
                <a:cs typeface="Carlito"/>
              </a:rPr>
              <a:t>Opening </a:t>
            </a:r>
            <a:r>
              <a:rPr sz="3200" b="1" i="1" dirty="0">
                <a:latin typeface="Carlito"/>
                <a:cs typeface="Carlito"/>
              </a:rPr>
              <a:t>a </a:t>
            </a:r>
            <a:r>
              <a:rPr sz="3200" b="1" i="1" spc="-15" dirty="0">
                <a:latin typeface="Carlito"/>
                <a:cs typeface="Carlito"/>
              </a:rPr>
              <a:t>New </a:t>
            </a:r>
            <a:r>
              <a:rPr sz="3200" b="1" i="1" dirty="0">
                <a:latin typeface="Carlito"/>
                <a:cs typeface="Carlito"/>
              </a:rPr>
              <a:t>Shopping </a:t>
            </a:r>
            <a:r>
              <a:rPr sz="3200" b="1" i="1" spc="-5" dirty="0">
                <a:latin typeface="Carlito"/>
                <a:cs typeface="Carlito"/>
              </a:rPr>
              <a:t>Mall </a:t>
            </a:r>
            <a:r>
              <a:rPr sz="3200" b="1" i="1" dirty="0">
                <a:latin typeface="Carlito"/>
                <a:cs typeface="Carlito"/>
              </a:rPr>
              <a:t>in </a:t>
            </a:r>
            <a:r>
              <a:rPr sz="3200" b="1" i="1" spc="-5" dirty="0">
                <a:latin typeface="Carlito"/>
                <a:cs typeface="Carlito"/>
              </a:rPr>
              <a:t>Kuala </a:t>
            </a:r>
            <a:r>
              <a:rPr sz="3200" b="1" i="1" spc="-25" dirty="0">
                <a:latin typeface="Carlito"/>
                <a:cs typeface="Carlito"/>
              </a:rPr>
              <a:t>Lumpur,  </a:t>
            </a:r>
            <a:r>
              <a:rPr sz="3200" b="1" i="1" spc="-5" dirty="0">
                <a:latin typeface="Carlito"/>
                <a:cs typeface="Carlito"/>
              </a:rPr>
              <a:t>Malaysia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endParaRPr sz="2400" spc="-10" dirty="0">
              <a:latin typeface="Carlito"/>
              <a:cs typeface="Carlito"/>
            </a:endParaRP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spc="-10" dirty="0">
                <a:latin typeface="Carlito"/>
                <a:cs typeface="Carlito"/>
              </a:rPr>
              <a:t>B.CH.V.Prem Sai</a:t>
            </a:r>
            <a:endParaRPr lang="en-IN" sz="2400" spc="-10" dirty="0">
              <a:latin typeface="Carlito"/>
              <a:cs typeface="Carlito"/>
            </a:endParaRP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spc="-5" dirty="0">
                <a:latin typeface="Carlito"/>
                <a:cs typeface="Carlito"/>
              </a:rPr>
              <a:t>August </a:t>
            </a:r>
            <a:r>
              <a:rPr sz="2400" spc="-5" dirty="0">
                <a:latin typeface="Carlito"/>
                <a:cs typeface="Carlito"/>
              </a:rPr>
              <a:t>20</a:t>
            </a:r>
            <a:r>
              <a:rPr lang="en-IN" sz="2400" spc="-5" dirty="0">
                <a:latin typeface="Carlito"/>
                <a:cs typeface="Carlito"/>
              </a:rPr>
              <a:t>20</a:t>
            </a:r>
            <a:endParaRPr lang="en-IN" sz="2400" spc="-5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 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  <a:p>
            <a:pPr marL="241300" marR="464185" indent="-229235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 </a:t>
            </a:r>
            <a:r>
              <a:rPr sz="2400" spc="-10" dirty="0">
                <a:latin typeface="Carlito"/>
                <a:cs typeface="Carlito"/>
              </a:rPr>
              <a:t>Malaysia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timely as the city is </a:t>
            </a:r>
            <a:r>
              <a:rPr sz="2400" spc="-10" dirty="0">
                <a:latin typeface="Carlito"/>
                <a:cs typeface="Carlito"/>
              </a:rPr>
              <a:t>currently </a:t>
            </a:r>
            <a:r>
              <a:rPr sz="2400" spc="-15" dirty="0">
                <a:latin typeface="Carlito"/>
                <a:cs typeface="Carlito"/>
              </a:rPr>
              <a:t>suffering from oversupply </a:t>
            </a:r>
            <a:r>
              <a:rPr sz="2400" spc="-5" dirty="0">
                <a:latin typeface="Carlito"/>
                <a:cs typeface="Carlito"/>
              </a:rPr>
              <a:t>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5" dirty="0">
                <a:latin typeface="Carlito"/>
                <a:cs typeface="Carlito"/>
              </a:rPr>
              <a:t> question</a:t>
            </a:r>
            <a:endParaRPr sz="240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</a:t>
            </a:r>
            <a:r>
              <a:rPr sz="2400" spc="-10" dirty="0">
                <a:latin typeface="Carlito"/>
                <a:cs typeface="Carlito"/>
              </a:rPr>
              <a:t>Malaysia,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property </a:t>
            </a:r>
            <a:r>
              <a:rPr sz="2400" spc="-5" dirty="0">
                <a:latin typeface="Carlito"/>
                <a:cs typeface="Carlito"/>
              </a:rPr>
              <a:t>developer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12470" lvl="1" indent="-243205">
              <a:lnSpc>
                <a:spcPct val="100000"/>
              </a:lnSpc>
              <a:spcBef>
                <a:spcPts val="25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Kuala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Lumpur</a:t>
            </a:r>
            <a:endParaRPr sz="2400">
              <a:latin typeface="Carlito"/>
              <a:cs typeface="Carlito"/>
            </a:endParaRPr>
          </a:p>
          <a:p>
            <a:pPr marL="712470" lvl="1" indent="-243205">
              <a:lnSpc>
                <a:spcPct val="100000"/>
              </a:lnSpc>
              <a:spcBef>
                <a:spcPts val="21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</a:pPr>
            <a:endParaRPr sz="30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https://en.wikipedia.org/wiki/Category:Suburbs_in_Kuala_Lumpur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712470" lvl="1" indent="-243205">
              <a:lnSpc>
                <a:spcPct val="100000"/>
              </a:lnSpc>
              <a:spcBef>
                <a:spcPts val="18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>
              <a:latin typeface="Carlito"/>
              <a:cs typeface="Carlito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70"/>
              </a:spcBef>
              <a:buSzPct val="96000"/>
              <a:buFont typeface="Wingdings" panose="05000000000000000000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existence </a:t>
            </a:r>
            <a:r>
              <a:rPr sz="2400" spc="-5" dirty="0">
                <a:latin typeface="Carlito"/>
                <a:cs typeface="Carlito"/>
              </a:rPr>
              <a:t>of  shopping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15" dirty="0">
                <a:latin typeface="Carlito"/>
                <a:cs typeface="Carlito"/>
              </a:rPr>
              <a:t>are concentrated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Highest 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 and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has very 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shopping </a:t>
            </a:r>
            <a:r>
              <a:rPr sz="2400" dirty="0">
                <a:latin typeface="Carlito"/>
                <a:cs typeface="Carlito"/>
              </a:rPr>
              <a:t>mall in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Oversupply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5" dirty="0">
                <a:latin typeface="Carlito"/>
                <a:cs typeface="Carlito"/>
              </a:rPr>
              <a:t>mostly happened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city,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suburb </a:t>
            </a:r>
            <a:r>
              <a:rPr sz="2400" spc="-10" dirty="0">
                <a:latin typeface="Carlito"/>
                <a:cs typeface="Carlito"/>
              </a:rPr>
              <a:t>area still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20" dirty="0">
                <a:latin typeface="Carlito"/>
                <a:cs typeface="Carlito"/>
              </a:rPr>
              <a:t>few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</a:t>
            </a:r>
            <a:r>
              <a:rPr sz="4400" spc="-325" dirty="0"/>
              <a:t>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shopping </a:t>
            </a:r>
            <a:r>
              <a:rPr sz="2400" dirty="0">
                <a:latin typeface="Carlito"/>
                <a:cs typeface="Carlito"/>
              </a:rPr>
              <a:t>malls 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 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 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Findings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Presentation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Carlito</vt:lpstr>
      <vt:lpstr>Segoe Print</vt:lpstr>
      <vt:lpstr>Arial</vt:lpstr>
      <vt:lpstr>Wingdings</vt:lpstr>
      <vt:lpstr>Calibri</vt:lpstr>
      <vt:lpstr>Microsoft YaHei</vt:lpstr>
      <vt:lpstr>Arial Unicode MS</vt:lpstr>
      <vt:lpstr>Office Theme</vt:lpstr>
      <vt:lpstr>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IBM Applied Data Science Capstone</dc:title>
  <dc:creator>limchiahooi</dc:creator>
  <cp:lastModifiedBy>prem</cp:lastModifiedBy>
  <cp:revision>1</cp:revision>
  <dcterms:created xsi:type="dcterms:W3CDTF">2020-08-13T15:51:04Z</dcterms:created>
  <dcterms:modified xsi:type="dcterms:W3CDTF">2020-08-13T15:51:04Z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2020-08-13T00:00:00Z</vt:filetime>
  </property>
  <property fmtid="{D5CDD505-2E9C-101B-9397-08002B2CF9AE}" pid="5" name="KSOProductBuildVer">
    <vt:lpwstr>1033-11.2.0.9629</vt:lpwstr>
  </property>
</Properties>
</file>