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2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5F93-857B-DA0F-833B-C99D19062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0F77D-BAB3-C754-C1EE-D5C0FC68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535F-0624-340A-D8DF-BD0C866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1559-7058-CB0C-0140-8B4671ED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D481-3F47-3DCA-B34B-BEDF7A25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B1A2-91A9-A408-0608-66982B94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7B479-4BB6-3236-18E8-840E8E6F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11DD-8D74-A3B3-0D58-574D81E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0F51-2996-F169-3FF1-B2E6724B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8084-AD1F-C675-1606-8EDAB8EC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DB9A2-C44F-5A3D-12A6-526D0611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F0CA8-2079-3F73-19E9-95D3A7B4A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B1DD-52BC-2B34-73FA-AC29628E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2CA2-1A47-057B-35FC-7FA42DCD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6982-A7A4-2A76-3FD9-3CE275F5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EF83-3486-9013-6134-60951B45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7285-9A88-CC0C-6EC0-77CCD992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BEDD-EF76-D755-1F1F-A5361D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68C3-7DBB-80C6-FBB6-A4FD6A91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D6D4-CBFB-9E44-2203-213BA18B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DB75-73A1-9D10-EC72-C82C2785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B8C7D-80D3-38C2-E34B-930CF93C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DA96-1E16-E493-F65D-46F5E01B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0F5E-8EA5-E8CB-0BF5-F3EDA09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E0F3-36D1-0C0E-E415-D8484CF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7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EAEB-8BF6-705E-0D7A-EF1DE6CD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2CFA-F84B-44DB-F005-F7A5458A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AA697-CE7A-614B-C114-CDD9B173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C3F8-C7B9-3055-EC3C-F9079261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985F-9356-7951-7FA8-7D841E68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3109-5D93-3DDD-47D1-718292F2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01B-279B-FB59-5C4E-F4156BBE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6D4F-6884-6B06-33AF-F625EB7E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17ADD-3A56-425B-2955-5F40DC1F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1FF48-60AC-D06C-EE0B-2C47395A1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FE289-15E4-7FA8-2573-3135D274F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1926A-65BB-F8F5-B487-EF935627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4D35-11C0-2A5A-D256-DA54E60F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9F904-ADFD-DC05-CE99-61D79614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7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3F31-171C-955F-5BD2-C780B9F9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FBEE-91D5-A620-9FBB-97AEA312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D3F1-4FCC-BA46-4042-CDB3900C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FA9A1-F5FC-5B41-B952-8C7E0967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5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AC1C4-5A7E-AAB7-6DD2-BFB17E17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F2973-4FE7-3469-04C2-885BB683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D22D-8D95-8C95-4354-98E43B0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1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2B1D-B041-8BFA-EC34-2A1B94F5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7EE2-94B3-DDC5-6AD9-99FEC097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AB74-26D0-E8BE-2FD2-CF13CF26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FAD97-2117-9CC8-2409-43FE4E4F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0128-597A-0316-0EE6-E5988B89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8A45-C810-1E17-BF92-0420394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3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B51C-6954-B166-BBE4-A83F3BF9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88AE8-11B9-3290-F65C-88D00F24E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D8864-D851-C627-97DE-4BDADD23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C635-1FDF-51E0-8973-B4B0383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5823-A9B2-FEE5-1DBD-68151565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D7181-B2A2-1961-9338-20ECCF28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B73AB-BE28-1226-673E-4773B38D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0A66-30FA-2F77-EEB7-49D0BA1C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0FC6-BD56-928E-BE2D-C275C40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41D2-D16D-4200-B6F0-1D6E3B9D7AC3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A0CE-8D66-47FD-F1C3-033A4957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B89-5FCD-02C3-B844-BC9A6248F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64A2-A0E7-4107-81DB-3CDF037F2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7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0DC4B6-0990-6D15-7FC5-353B13DF155D}"/>
              </a:ext>
            </a:extLst>
          </p:cNvPr>
          <p:cNvSpPr/>
          <p:nvPr/>
        </p:nvSpPr>
        <p:spPr>
          <a:xfrm>
            <a:off x="462116" y="727587"/>
            <a:ext cx="10766323" cy="10127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4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Prerna Choudhary</dc:creator>
  <cp:lastModifiedBy>Prerna Choudhary</cp:lastModifiedBy>
  <cp:revision>1</cp:revision>
  <dcterms:created xsi:type="dcterms:W3CDTF">2023-10-27T16:54:20Z</dcterms:created>
  <dcterms:modified xsi:type="dcterms:W3CDTF">2023-10-27T16:59:02Z</dcterms:modified>
</cp:coreProperties>
</file>