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Text Encryption and Decryption Using Images and OpenCV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078" y="3572214"/>
            <a:ext cx="79801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Prethish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Prethish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Er. Perumal Manimekalai College of Engineering(Autonomous) , 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0BA3E-7616-B86B-5584-8A9DB00C03B3}"/>
              </a:ext>
            </a:extLst>
          </p:cNvPr>
          <p:cNvSpPr txBox="1"/>
          <p:nvPr/>
        </p:nvSpPr>
        <p:spPr>
          <a:xfrm>
            <a:off x="1140542" y="1793820"/>
            <a:ext cx="92816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Enhanced Security:</a:t>
            </a:r>
            <a:r>
              <a:rPr lang="en-IN" sz="2400" dirty="0"/>
              <a:t> Implementing encryption algorithms like AES along with steganography.</a:t>
            </a:r>
            <a:br>
              <a:rPr lang="en-IN" sz="2400" dirty="0"/>
            </a:br>
            <a:r>
              <a:rPr lang="en-IN" sz="2400" b="1" dirty="0"/>
              <a:t>Support for More Image Formats:</a:t>
            </a:r>
            <a:r>
              <a:rPr lang="en-IN" sz="2400" dirty="0"/>
              <a:t> Expanding support beyond JPEG to PNG, BMP, etc.</a:t>
            </a:r>
            <a:br>
              <a:rPr lang="en-IN" sz="2400" dirty="0"/>
            </a:br>
            <a:r>
              <a:rPr lang="en-IN" sz="2400" b="1" dirty="0"/>
              <a:t>Larger Message Storage:</a:t>
            </a:r>
            <a:r>
              <a:rPr lang="en-IN" sz="2400" dirty="0"/>
              <a:t> Using advanced encoding techniques to store longer messages.</a:t>
            </a:r>
            <a:br>
              <a:rPr lang="en-IN" sz="2400" dirty="0"/>
            </a:br>
            <a:r>
              <a:rPr lang="en-IN" sz="2400" b="1" dirty="0"/>
              <a:t>Graphical User Interface (GUI):</a:t>
            </a:r>
            <a:r>
              <a:rPr lang="en-IN" sz="2400" dirty="0"/>
              <a:t> Developing a user-friendly interface for non-programmers.</a:t>
            </a:r>
            <a:br>
              <a:rPr lang="en-IN" sz="2400" dirty="0"/>
            </a:br>
            <a:r>
              <a:rPr lang="en-IN" sz="2400" b="1" dirty="0"/>
              <a:t>Mobile Application:</a:t>
            </a:r>
            <a:r>
              <a:rPr lang="en-IN" sz="2400" dirty="0"/>
              <a:t> Creating a mobile version for Android/iOS to make it more accessible.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85" y="1750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53" y="1146989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ea typeface="+mn-lt"/>
                <a:cs typeface="Arial"/>
              </a:rPr>
              <a:t>  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4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4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0B6ED-5D92-497E-BB3B-30FC91292F62}"/>
              </a:ext>
            </a:extLst>
          </p:cNvPr>
          <p:cNvSpPr txBox="1"/>
          <p:nvPr/>
        </p:nvSpPr>
        <p:spPr>
          <a:xfrm>
            <a:off x="581192" y="1525042"/>
            <a:ext cx="100682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With the rise of digital communication, securing confidential information is a major concern.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Traditional encryption methods, such as text-based ciphers, can be easily detected.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This project aims to solve this problem by embedding secret messages inside an image, a technique known as steganography.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hidden message can only be retrieved using a correct passcode, adding an extra layer of security.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This method ensures that even if someone gains access to the image, they won’t be able to read the hidden text without the correct password.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It is an effective way to securely transmit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28785-5D3C-F47D-3F38-3007601D3747}"/>
              </a:ext>
            </a:extLst>
          </p:cNvPr>
          <p:cNvSpPr txBox="1"/>
          <p:nvPr/>
        </p:nvSpPr>
        <p:spPr>
          <a:xfrm>
            <a:off x="866328" y="1841286"/>
            <a:ext cx="84655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Programming Language: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Python</a:t>
            </a:r>
          </a:p>
          <a:p>
            <a:r>
              <a:rPr lang="en-IN" sz="2400" b="1" dirty="0"/>
              <a:t>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OpenCV (cv2):</a:t>
            </a:r>
            <a:r>
              <a:rPr lang="en-IN" sz="2400" dirty="0"/>
              <a:t> For image processing and modifying pixel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OS Module:</a:t>
            </a:r>
            <a:r>
              <a:rPr lang="en-IN" sz="2400" dirty="0"/>
              <a:t> To handle file operations and open the encrypted image.</a:t>
            </a:r>
          </a:p>
          <a:p>
            <a:r>
              <a:rPr lang="en-IN" sz="2400" b="1" dirty="0"/>
              <a:t>Concepts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Steganography:</a:t>
            </a:r>
            <a:r>
              <a:rPr lang="en-IN" sz="2400" dirty="0"/>
              <a:t> Hiding information inside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Pixel Manipulation:</a:t>
            </a:r>
            <a:r>
              <a:rPr lang="en-IN" sz="2400" dirty="0"/>
              <a:t> Encoding characters into pixel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Password Protection:</a:t>
            </a:r>
            <a:r>
              <a:rPr lang="en-IN" sz="2400" dirty="0"/>
              <a:t> Restricting access to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AF726-9179-75EE-3FC0-923D9B2D87E9}"/>
              </a:ext>
            </a:extLst>
          </p:cNvPr>
          <p:cNvSpPr txBox="1"/>
          <p:nvPr/>
        </p:nvSpPr>
        <p:spPr>
          <a:xfrm>
            <a:off x="1219199" y="1720840"/>
            <a:ext cx="8672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🔹 </a:t>
            </a:r>
            <a:r>
              <a:rPr lang="en-US" sz="2400" b="1" dirty="0"/>
              <a:t>Invisible Encryption:</a:t>
            </a:r>
            <a:r>
              <a:rPr lang="en-US" sz="2400" dirty="0"/>
              <a:t> The message is hidden within the pixel values, making it unnoticeable to the human eye.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Password Protection:</a:t>
            </a:r>
            <a:r>
              <a:rPr lang="en-US" sz="2400" dirty="0"/>
              <a:t> Only users with the correct password can decrypt the message.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No Extra Storage Required:</a:t>
            </a:r>
            <a:r>
              <a:rPr lang="en-US" sz="2400" dirty="0"/>
              <a:t> Unlike traditional encryption methods, the message is stored within an image without increasing its file size significantly.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/>
              <a:t>Simple Yet Effective:</a:t>
            </a:r>
            <a:r>
              <a:rPr lang="en-US" sz="2400" dirty="0"/>
              <a:t> Uses basic image processing techniques without the need for complex encryption algorithms.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4A63F-0392-0B34-806B-03FD54363957}"/>
              </a:ext>
            </a:extLst>
          </p:cNvPr>
          <p:cNvSpPr txBox="1"/>
          <p:nvPr/>
        </p:nvSpPr>
        <p:spPr>
          <a:xfrm>
            <a:off x="953728" y="1766019"/>
            <a:ext cx="91833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Students &amp; Researchers:</a:t>
            </a:r>
            <a:r>
              <a:rPr lang="en-US" sz="2400" dirty="0"/>
              <a:t> For learning about image processing and steganography.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Cybersecurity Enthusiasts:</a:t>
            </a:r>
            <a:r>
              <a:rPr lang="en-US" sz="2400" dirty="0"/>
              <a:t> As an introduction to data hiding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Organizations &amp; Individuals:</a:t>
            </a:r>
            <a:r>
              <a:rPr lang="en-US" sz="2400" dirty="0"/>
              <a:t> For securely transmitting confidential messages.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Journalists &amp; Activists:</a:t>
            </a:r>
            <a:r>
              <a:rPr lang="en-US" sz="2400" dirty="0"/>
              <a:t> To communicate sensitive information without attracting attention.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7FAE3-26E4-9C9E-9F0C-8B1190AB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374735"/>
            <a:ext cx="9320981" cy="49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69C26-E636-4417-5C7B-0D79464CEC60}"/>
              </a:ext>
            </a:extLst>
          </p:cNvPr>
          <p:cNvSpPr txBox="1"/>
          <p:nvPr/>
        </p:nvSpPr>
        <p:spPr>
          <a:xfrm>
            <a:off x="1366683" y="1905506"/>
            <a:ext cx="87900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project demonstrates how steganography can be used for secure message transmission by embedding text into images.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integration of password protection ensures an additional security layer.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provides a simple yet effective way to hide sensitive information without raising suspicion.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project can be further expanded by integrating more advanced encryption techniques to enhance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565EB-62F3-E561-0885-2BFFEA05739C}"/>
              </a:ext>
            </a:extLst>
          </p:cNvPr>
          <p:cNvSpPr txBox="1"/>
          <p:nvPr/>
        </p:nvSpPr>
        <p:spPr>
          <a:xfrm>
            <a:off x="3048000" y="3429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https://github.com/PRETHISH108/PROJECT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</TotalTime>
  <Words>515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Text Encryption and Decryption Using Images and OpenCV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BABLU PRETHISH</cp:lastModifiedBy>
  <cp:revision>26</cp:revision>
  <dcterms:created xsi:type="dcterms:W3CDTF">2021-05-26T16:50:10Z</dcterms:created>
  <dcterms:modified xsi:type="dcterms:W3CDTF">2025-02-22T15:42:59Z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