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6A6E-0149-4180-9799-C9BE533E5BEF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931A-EAE0-4B7C-91B2-E489B88A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8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6A6E-0149-4180-9799-C9BE533E5BEF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931A-EAE0-4B7C-91B2-E489B88A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8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6A6E-0149-4180-9799-C9BE533E5BEF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931A-EAE0-4B7C-91B2-E489B88A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3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6A6E-0149-4180-9799-C9BE533E5BEF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931A-EAE0-4B7C-91B2-E489B88A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6A6E-0149-4180-9799-C9BE533E5BEF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931A-EAE0-4B7C-91B2-E489B88A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4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6A6E-0149-4180-9799-C9BE533E5BEF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931A-EAE0-4B7C-91B2-E489B88A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6A6E-0149-4180-9799-C9BE533E5BEF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931A-EAE0-4B7C-91B2-E489B88A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5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6A6E-0149-4180-9799-C9BE533E5BEF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931A-EAE0-4B7C-91B2-E489B88A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3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6A6E-0149-4180-9799-C9BE533E5BEF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931A-EAE0-4B7C-91B2-E489B88A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6A6E-0149-4180-9799-C9BE533E5BEF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931A-EAE0-4B7C-91B2-E489B88A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3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6A6E-0149-4180-9799-C9BE533E5BEF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931A-EAE0-4B7C-91B2-E489B88A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5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6A6E-0149-4180-9799-C9BE533E5BEF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0931A-EAE0-4B7C-91B2-E489B88A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6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168127" y="122650"/>
            <a:ext cx="3229297" cy="2605642"/>
            <a:chOff x="1968351" y="1279938"/>
            <a:chExt cx="3229297" cy="2605642"/>
          </a:xfrm>
          <a:solidFill>
            <a:schemeClr val="tx1"/>
          </a:solidFill>
        </p:grpSpPr>
        <p:sp>
          <p:nvSpPr>
            <p:cNvPr id="8" name="Oval 7"/>
            <p:cNvSpPr/>
            <p:nvPr/>
          </p:nvSpPr>
          <p:spPr>
            <a:xfrm>
              <a:off x="2389862" y="1279938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046962" y="1660938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968351" y="2081863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728317" y="2484133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442243" y="1696690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241827" y="2733739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462932" y="1740073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313014" y="1981655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683965" y="1905326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418577" y="2206340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680313" y="2188727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004163" y="2415892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663348" y="1456672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984391" y="1704910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327416" y="1480354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634001" y="1447084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16977" y="1349419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880500" y="2725396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049265" y="3036309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311432" y="3474459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997232" y="3229406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17465" y="2181799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111016" y="3615514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720357" y="3474459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438068" y="3114701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742083" y="3210297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489673" y="3607157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769449" y="3063338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4581909" y="3282389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520212" y="2978925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4381493" y="2694771"/>
              <a:ext cx="200416" cy="2004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>
              <a:stCxn id="8" idx="6"/>
              <a:endCxn id="24" idx="2"/>
            </p:cNvCxnSpPr>
            <p:nvPr/>
          </p:nvCxnSpPr>
          <p:spPr>
            <a:xfrm>
              <a:off x="2590278" y="1380146"/>
              <a:ext cx="426699" cy="694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4" idx="6"/>
            </p:cNvCxnSpPr>
            <p:nvPr/>
          </p:nvCxnSpPr>
          <p:spPr>
            <a:xfrm>
              <a:off x="3217393" y="1449627"/>
              <a:ext cx="421091" cy="6651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3" idx="6"/>
              <a:endCxn id="22" idx="2"/>
            </p:cNvCxnSpPr>
            <p:nvPr/>
          </p:nvCxnSpPr>
          <p:spPr>
            <a:xfrm>
              <a:off x="3834417" y="1547292"/>
              <a:ext cx="492999" cy="3327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8" idx="5"/>
              <a:endCxn id="20" idx="1"/>
            </p:cNvCxnSpPr>
            <p:nvPr/>
          </p:nvCxnSpPr>
          <p:spPr>
            <a:xfrm>
              <a:off x="2560928" y="1451004"/>
              <a:ext cx="131770" cy="3501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0" idx="5"/>
              <a:endCxn id="21" idx="1"/>
            </p:cNvCxnSpPr>
            <p:nvPr/>
          </p:nvCxnSpPr>
          <p:spPr>
            <a:xfrm>
              <a:off x="2834414" y="1627738"/>
              <a:ext cx="179327" cy="106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21" idx="6"/>
              <a:endCxn id="12" idx="2"/>
            </p:cNvCxnSpPr>
            <p:nvPr/>
          </p:nvCxnSpPr>
          <p:spPr>
            <a:xfrm flipV="1">
              <a:off x="3184807" y="1796898"/>
              <a:ext cx="257436" cy="822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8" idx="4"/>
              <a:endCxn id="14" idx="0"/>
            </p:cNvCxnSpPr>
            <p:nvPr/>
          </p:nvCxnSpPr>
          <p:spPr>
            <a:xfrm>
              <a:off x="2490070" y="1480354"/>
              <a:ext cx="73070" cy="25971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9" idx="7"/>
              <a:endCxn id="8" idx="3"/>
            </p:cNvCxnSpPr>
            <p:nvPr/>
          </p:nvCxnSpPr>
          <p:spPr>
            <a:xfrm flipV="1">
              <a:off x="2218028" y="1451004"/>
              <a:ext cx="201184" cy="23928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0" idx="0"/>
              <a:endCxn id="9" idx="4"/>
            </p:cNvCxnSpPr>
            <p:nvPr/>
          </p:nvCxnSpPr>
          <p:spPr>
            <a:xfrm flipV="1">
              <a:off x="2068559" y="1861354"/>
              <a:ext cx="78611" cy="22050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14" idx="3"/>
              <a:endCxn id="15" idx="7"/>
            </p:cNvCxnSpPr>
            <p:nvPr/>
          </p:nvCxnSpPr>
          <p:spPr>
            <a:xfrm flipH="1">
              <a:off x="2484080" y="1911139"/>
              <a:ext cx="8202" cy="9986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4" idx="5"/>
              <a:endCxn id="16" idx="1"/>
            </p:cNvCxnSpPr>
            <p:nvPr/>
          </p:nvCxnSpPr>
          <p:spPr>
            <a:xfrm>
              <a:off x="2633998" y="1911139"/>
              <a:ext cx="79317" cy="2353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16" idx="4"/>
            </p:cNvCxnSpPr>
            <p:nvPr/>
          </p:nvCxnSpPr>
          <p:spPr>
            <a:xfrm flipH="1">
              <a:off x="2780521" y="2105742"/>
              <a:ext cx="3652" cy="7605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5" idx="5"/>
              <a:endCxn id="17" idx="0"/>
            </p:cNvCxnSpPr>
            <p:nvPr/>
          </p:nvCxnSpPr>
          <p:spPr>
            <a:xfrm>
              <a:off x="2484080" y="2152721"/>
              <a:ext cx="34705" cy="5361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7" idx="6"/>
              <a:endCxn id="18" idx="2"/>
            </p:cNvCxnSpPr>
            <p:nvPr/>
          </p:nvCxnSpPr>
          <p:spPr>
            <a:xfrm flipV="1">
              <a:off x="2618993" y="2288935"/>
              <a:ext cx="61320" cy="1761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18" idx="5"/>
              <a:endCxn id="19" idx="1"/>
            </p:cNvCxnSpPr>
            <p:nvPr/>
          </p:nvCxnSpPr>
          <p:spPr>
            <a:xfrm>
              <a:off x="2851379" y="2359793"/>
              <a:ext cx="182134" cy="8544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19" idx="5"/>
              <a:endCxn id="13" idx="1"/>
            </p:cNvCxnSpPr>
            <p:nvPr/>
          </p:nvCxnSpPr>
          <p:spPr>
            <a:xfrm>
              <a:off x="3175229" y="2586958"/>
              <a:ext cx="95948" cy="17613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11" idx="5"/>
              <a:endCxn id="25" idx="0"/>
            </p:cNvCxnSpPr>
            <p:nvPr/>
          </p:nvCxnSpPr>
          <p:spPr>
            <a:xfrm>
              <a:off x="3899383" y="2655199"/>
              <a:ext cx="81325" cy="7019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13" idx="6"/>
              <a:endCxn id="11" idx="3"/>
            </p:cNvCxnSpPr>
            <p:nvPr/>
          </p:nvCxnSpPr>
          <p:spPr>
            <a:xfrm flipV="1">
              <a:off x="3442243" y="2655199"/>
              <a:ext cx="315424" cy="17874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1" idx="4"/>
              <a:endCxn id="35" idx="0"/>
            </p:cNvCxnSpPr>
            <p:nvPr/>
          </p:nvCxnSpPr>
          <p:spPr>
            <a:xfrm>
              <a:off x="3828525" y="2684549"/>
              <a:ext cx="41132" cy="37878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25" idx="5"/>
              <a:endCxn id="26" idx="0"/>
            </p:cNvCxnSpPr>
            <p:nvPr/>
          </p:nvCxnSpPr>
          <p:spPr>
            <a:xfrm>
              <a:off x="4051566" y="2896462"/>
              <a:ext cx="97907" cy="13984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30" idx="1"/>
            </p:cNvCxnSpPr>
            <p:nvPr/>
          </p:nvCxnSpPr>
          <p:spPr>
            <a:xfrm>
              <a:off x="3936698" y="3263754"/>
              <a:ext cx="203668" cy="38111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32" idx="5"/>
              <a:endCxn id="31" idx="1"/>
            </p:cNvCxnSpPr>
            <p:nvPr/>
          </p:nvCxnSpPr>
          <p:spPr>
            <a:xfrm>
              <a:off x="3609134" y="3285767"/>
              <a:ext cx="140573" cy="21804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31" idx="5"/>
              <a:endCxn id="30" idx="2"/>
            </p:cNvCxnSpPr>
            <p:nvPr/>
          </p:nvCxnSpPr>
          <p:spPr>
            <a:xfrm>
              <a:off x="3891423" y="3645525"/>
              <a:ext cx="219593" cy="7019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34" idx="5"/>
            </p:cNvCxnSpPr>
            <p:nvPr/>
          </p:nvCxnSpPr>
          <p:spPr>
            <a:xfrm>
              <a:off x="3660739" y="3778223"/>
              <a:ext cx="377793" cy="10735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33" idx="5"/>
              <a:endCxn id="34" idx="2"/>
            </p:cNvCxnSpPr>
            <p:nvPr/>
          </p:nvCxnSpPr>
          <p:spPr>
            <a:xfrm>
              <a:off x="2913149" y="3381363"/>
              <a:ext cx="576524" cy="32600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26" idx="5"/>
              <a:endCxn id="27" idx="1"/>
            </p:cNvCxnSpPr>
            <p:nvPr/>
          </p:nvCxnSpPr>
          <p:spPr>
            <a:xfrm>
              <a:off x="4220331" y="3207375"/>
              <a:ext cx="120451" cy="29643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36" idx="3"/>
              <a:endCxn id="27" idx="7"/>
            </p:cNvCxnSpPr>
            <p:nvPr/>
          </p:nvCxnSpPr>
          <p:spPr>
            <a:xfrm flipH="1">
              <a:off x="4482498" y="3453455"/>
              <a:ext cx="128761" cy="503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37" idx="5"/>
              <a:endCxn id="36" idx="0"/>
            </p:cNvCxnSpPr>
            <p:nvPr/>
          </p:nvCxnSpPr>
          <p:spPr>
            <a:xfrm flipH="1">
              <a:off x="4682117" y="3149991"/>
              <a:ext cx="9161" cy="13239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38" idx="5"/>
              <a:endCxn id="37" idx="0"/>
            </p:cNvCxnSpPr>
            <p:nvPr/>
          </p:nvCxnSpPr>
          <p:spPr>
            <a:xfrm>
              <a:off x="4552559" y="2865837"/>
              <a:ext cx="67861" cy="1130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27" idx="5"/>
            </p:cNvCxnSpPr>
            <p:nvPr/>
          </p:nvCxnSpPr>
          <p:spPr>
            <a:xfrm>
              <a:off x="4482498" y="3645525"/>
              <a:ext cx="249861" cy="293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endCxn id="28" idx="4"/>
            </p:cNvCxnSpPr>
            <p:nvPr/>
          </p:nvCxnSpPr>
          <p:spPr>
            <a:xfrm flipV="1">
              <a:off x="4739213" y="3429822"/>
              <a:ext cx="358227" cy="24505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endCxn id="30" idx="4"/>
            </p:cNvCxnSpPr>
            <p:nvPr/>
          </p:nvCxnSpPr>
          <p:spPr>
            <a:xfrm flipV="1">
              <a:off x="4038532" y="3815930"/>
              <a:ext cx="172692" cy="696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28" idx="0"/>
            </p:cNvCxnSpPr>
            <p:nvPr/>
          </p:nvCxnSpPr>
          <p:spPr>
            <a:xfrm flipV="1">
              <a:off x="5097440" y="2825604"/>
              <a:ext cx="62926" cy="40380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endCxn id="29" idx="5"/>
            </p:cNvCxnSpPr>
            <p:nvPr/>
          </p:nvCxnSpPr>
          <p:spPr>
            <a:xfrm flipH="1" flipV="1">
              <a:off x="4988531" y="2352865"/>
              <a:ext cx="171836" cy="4727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460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913253"/>
              </p:ext>
            </p:extLst>
          </p:nvPr>
        </p:nvGraphicFramePr>
        <p:xfrm>
          <a:off x="2139950" y="719138"/>
          <a:ext cx="791051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10853640" imgH="7433640" progId="">
                  <p:embed/>
                </p:oleObj>
              </mc:Choice>
              <mc:Fallback>
                <p:oleObj r:id="rId3" imgW="10853640" imgH="7433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9950" y="719138"/>
                        <a:ext cx="791051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257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4</cp:revision>
  <dcterms:created xsi:type="dcterms:W3CDTF">2015-09-05T00:38:34Z</dcterms:created>
  <dcterms:modified xsi:type="dcterms:W3CDTF">2015-09-05T00:58:39Z</dcterms:modified>
</cp:coreProperties>
</file>