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313" r:id="rId3"/>
    <p:sldId id="312" r:id="rId4"/>
    <p:sldId id="264" r:id="rId5"/>
    <p:sldId id="265" r:id="rId6"/>
    <p:sldId id="266" r:id="rId7"/>
    <p:sldId id="270" r:id="rId8"/>
    <p:sldId id="314" r:id="rId9"/>
    <p:sldId id="315" r:id="rId10"/>
    <p:sldId id="316" r:id="rId11"/>
    <p:sldId id="317" r:id="rId12"/>
    <p:sldId id="318" r:id="rId13"/>
    <p:sldId id="319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8FDDB0A0-A1EF-4424-AED6-0555A28F97A7}">
          <p14:sldIdLst>
            <p14:sldId id="256"/>
          </p14:sldIdLst>
        </p14:section>
        <p14:section name="Neurones" id="{2060E056-65DF-42C4-8C1D-BF5CA7C6208D}">
          <p14:sldIdLst>
            <p14:sldId id="313"/>
            <p14:sldId id="312"/>
            <p14:sldId id="264"/>
            <p14:sldId id="265"/>
            <p14:sldId id="266"/>
            <p14:sldId id="270"/>
          </p14:sldIdLst>
        </p14:section>
        <p14:section name="Functions" id="{6EBF9CF6-5694-4974-AF5F-20DE885244D6}">
          <p14:sldIdLst>
            <p14:sldId id="314"/>
          </p14:sldIdLst>
        </p14:section>
        <p14:section name="Preceptron" id="{511A5E72-58FA-4DD3-A899-47C4E11D36DA}">
          <p14:sldIdLst>
            <p14:sldId id="315"/>
            <p14:sldId id="316"/>
            <p14:sldId id="317"/>
            <p14:sldId id="318"/>
            <p14:sldId id="319"/>
          </p14:sldIdLst>
        </p14:section>
        <p14:section name="Classification" id="{47D02E02-47C1-4992-9E2C-C1A64DC35DB8}">
          <p14:sldIdLst>
            <p14:sldId id="271"/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142" autoAdjust="0"/>
  </p:normalViewPr>
  <p:slideViewPr>
    <p:cSldViewPr snapToGrid="0">
      <p:cViewPr varScale="1">
        <p:scale>
          <a:sx n="93" d="100"/>
          <a:sy n="93" d="100"/>
        </p:scale>
        <p:origin x="62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7ABF57-3613-475C-B9DA-DBD55D189E8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0DB94D-E028-4407-A56E-43559643AF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68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177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312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001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037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0623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344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473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A24938-BD76-4D94-ABC1-81818C90BE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98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0F307-606C-DF47-9894-BDD0FE3520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A5710E-7CA1-2CA7-0308-C0BB726C41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662580-8D24-C39B-8FF3-BECE58A0A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F714C-10BF-EC81-0390-0E347D84F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0A4B-6BF8-14DB-1695-0D8A1F6F1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1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5009-EAF9-AA09-C384-67917F2E8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9381C6-77F0-09A5-4CD8-767F9F985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64151-6F1D-B599-B623-D701F156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9A452-7114-5840-82E1-D478526A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AEC8DD-4AB4-8BE7-2D08-C4C4BB543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026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25C72E-32D8-ABDE-2693-42DF11C0CE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F9EB9-F3C9-BF23-BC3F-B19142C068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B03B-61D4-9124-AA77-1374838A4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6A10A1-CC5A-FB9C-D4E2-81E94AF13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48AA15-733A-97D7-5674-C016A62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397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35662-E8A5-17BD-4AF4-9076CAFD8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25F3C-8351-D6BA-BF25-23ED1AC7C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2170-FEBC-42B8-25C9-1F636307B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03F12-B6E3-839E-A267-3CDBC7E05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20B7E-5665-DA9E-7C12-E8013E9CE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51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A5F-FF9E-1FBE-2236-9C9744836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00FEA-2848-4D6E-5193-E70522308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1D399-EAEE-8297-2A93-BAA2D5BB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36465-449C-E5FC-D1E6-E895C60A1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039B5-E518-9C79-1CD8-590E6D14D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42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9AC20-806F-039E-FC14-4284AC85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72A1D8-78BB-2A24-2A0F-1045D0BAF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C593FD-317B-2C7D-AD3F-92A8E3F9D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543AA5-FB02-B5CE-6508-96B72D539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288DC3-13A9-FB24-3028-6FABC9718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C15D6D-5ED9-DDFD-224E-F10545E34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09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B3B72-925D-5DD1-021D-197810D6D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ED1CD-905A-F24A-25E8-92C59075E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B5EEC1-D63F-1EC2-2495-978AF3307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C96111-C205-3DF7-88C5-BDF28E1D4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B627C-9179-57F1-204A-76EC1005C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61163C-BF1A-81BA-4672-FBF558DF0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E3311-D969-C4C4-9E98-C769AF17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F69FD5-74EB-2ACB-7001-AA8DCC55B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8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5119-12F8-DFC6-D032-F0721C81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DC77B5-F036-6776-49C1-158E4DE43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317234-FE26-5B72-CBF1-138D4DBD4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7CBDE-8E61-D091-1D38-CEB36AD20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183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FFC260-FDE3-86C8-5FFD-FAFA1E652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88E5EE-043A-12F6-042A-20CB1458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053992-C962-2B38-AE78-0B119662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674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1C71-9E16-42E0-D4A6-D42923903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331FD7-CC3A-4226-AB52-53BE7F7E9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53833F-4ADF-9782-B67C-24E4BDA3A6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47921D-5054-CDC8-974F-91E664D18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DF3F0D-B48B-FA14-FE36-28A9CD17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DFCE55-900C-44DE-AA4E-E2B4F6714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671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A60B-4E35-1D9C-E580-1F2982BF2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139A05-E764-CE71-7F47-061C8E97A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0F1D73-B710-ECEC-4D16-344930EF7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DD2400-0C37-F280-A815-6C44BE31A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BBC44-DE3B-E117-1DCB-1FDCD4AF8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E7C1A0-B157-3520-6409-05D799939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02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78770D-FBBC-C7E3-7148-5DC830FF6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FF7EC9-ED06-FDEC-2BC6-CF56D04CB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D3F5A-981D-FEAE-6228-84AF7522F9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6F8B39-40F0-40EF-A9E5-CA8CD88B36D8}" type="datetimeFigureOut">
              <a:rPr lang="en-US" smtClean="0"/>
              <a:t>8/16/2023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36CC5-9F8D-EF00-1E3C-130CB253D0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F7E2-63AB-464E-133F-F9610D8691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1D86C0-3CA5-44A3-A982-802A9E2EF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3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10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BBAF40-8BC7-6068-B3BD-4E3636D89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560881"/>
            <a:ext cx="9795638" cy="1114380"/>
          </a:xfrm>
        </p:spPr>
        <p:txBody>
          <a:bodyPr>
            <a:normAutofit/>
          </a:bodyPr>
          <a:lstStyle/>
          <a:p>
            <a:r>
              <a:rPr lang="en-US" sz="5200" dirty="0"/>
              <a:t>From biological neurons…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A06C7-9DF9-DEEF-6D9C-931833C5E3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8181" y="1839595"/>
            <a:ext cx="9795638" cy="943119"/>
          </a:xfrm>
        </p:spPr>
        <p:txBody>
          <a:bodyPr>
            <a:normAutofit/>
          </a:bodyPr>
          <a:lstStyle/>
          <a:p>
            <a:r>
              <a:rPr lang="en-US" sz="5200" dirty="0">
                <a:latin typeface="+mj-lt"/>
                <a:ea typeface="+mj-ea"/>
                <a:cs typeface="+mj-cs"/>
              </a:rPr>
              <a:t>…to artificial networks!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6B1B723-32F1-A4C6-EE4A-EBFC4BCE6A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670" y="2957665"/>
            <a:ext cx="3835388" cy="3346376"/>
          </a:xfrm>
          <a:prstGeom prst="rect">
            <a:avLst/>
          </a:prstGeom>
        </p:spPr>
      </p:pic>
      <p:pic>
        <p:nvPicPr>
          <p:cNvPr id="17" name="Picture 16" descr="A network of connected lines and dots&#10;&#10;Description automatically generated">
            <a:extLst>
              <a:ext uri="{FF2B5EF4-FFF2-40B4-BE49-F238E27FC236}">
                <a16:creationId xmlns:a16="http://schemas.microsoft.com/office/drawing/2014/main" id="{0613A740-A7D6-8A08-544C-D6162F299B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987" y="2957665"/>
            <a:ext cx="5013297" cy="334637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BC03BC-B708-64B3-433D-C20A0552AC3A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5013058" y="4630853"/>
            <a:ext cx="1576929" cy="0"/>
          </a:xfrm>
          <a:prstGeom prst="straightConnector1">
            <a:avLst/>
          </a:prstGeom>
          <a:ln w="2540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3486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849023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0023596D-8440-951B-80BA-2F20D566E1D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5BE7995-5DED-0359-2CC7-69699291791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80859C-E180-4B42-57A5-34654C0C3313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D96A432-A789-4FB4-2DFF-F986FE0CEAA5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D64FE6F-24C2-1692-63C7-8B0FD1D65F2D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ABB96CE-C56B-28C7-4B07-4E010ACBB82F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D8EB0B7-B424-90A3-AEB9-23F8961EEE39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916284E-3EC1-E1B0-D0F5-021221A0688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53A587C-4E37-55F7-B42A-0CCF5046FB54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2961781-8534-5B31-1C1C-1834A7243D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E8948B-3E0C-DE4F-843F-649DB483D531}"/>
              </a:ext>
            </a:extLst>
          </p:cNvPr>
          <p:cNvCxnSpPr>
            <a:cxnSpLocks/>
          </p:cNvCxnSpPr>
          <p:nvPr/>
        </p:nvCxnSpPr>
        <p:spPr>
          <a:xfrm flipH="1" flipV="1">
            <a:off x="2554663" y="405548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7A4FD16-5333-62EC-AAE2-3DD468DFB7DD}"/>
              </a:ext>
            </a:extLst>
          </p:cNvPr>
          <p:cNvCxnSpPr>
            <a:cxnSpLocks/>
          </p:cNvCxnSpPr>
          <p:nvPr/>
        </p:nvCxnSpPr>
        <p:spPr>
          <a:xfrm flipH="1">
            <a:off x="2554663" y="404176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</p:cNvCxnSpPr>
          <p:nvPr/>
        </p:nvCxnSpPr>
        <p:spPr>
          <a:xfrm flipH="1">
            <a:off x="2554663" y="386371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3510CF5-1298-E65A-6AE5-47F3BB1CC540}"/>
              </a:ext>
            </a:extLst>
          </p:cNvPr>
          <p:cNvCxnSpPr>
            <a:cxnSpLocks/>
          </p:cNvCxnSpPr>
          <p:nvPr/>
        </p:nvCxnSpPr>
        <p:spPr>
          <a:xfrm flipH="1">
            <a:off x="2554663" y="368567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13C943E-A764-0C41-A047-C2CCFD1467C8}"/>
              </a:ext>
            </a:extLst>
          </p:cNvPr>
          <p:cNvCxnSpPr>
            <a:cxnSpLocks/>
          </p:cNvCxnSpPr>
          <p:nvPr/>
        </p:nvCxnSpPr>
        <p:spPr>
          <a:xfrm flipH="1">
            <a:off x="2554663" y="350762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25E5BC-A71A-51E6-3C5E-2AA5C3968E96}"/>
              </a:ext>
            </a:extLst>
          </p:cNvPr>
          <p:cNvCxnSpPr>
            <a:cxnSpLocks/>
          </p:cNvCxnSpPr>
          <p:nvPr/>
        </p:nvCxnSpPr>
        <p:spPr>
          <a:xfrm flipH="1">
            <a:off x="2554663" y="332958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D1D907B-85B7-A363-A414-D73290B14F20}"/>
              </a:ext>
            </a:extLst>
          </p:cNvPr>
          <p:cNvCxnSpPr>
            <a:cxnSpLocks/>
          </p:cNvCxnSpPr>
          <p:nvPr/>
        </p:nvCxnSpPr>
        <p:spPr>
          <a:xfrm flipH="1">
            <a:off x="2554663" y="315153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02BE2C1-28DF-756D-9F0D-D91D65B4B3BD}"/>
              </a:ext>
            </a:extLst>
          </p:cNvPr>
          <p:cNvCxnSpPr>
            <a:cxnSpLocks/>
          </p:cNvCxnSpPr>
          <p:nvPr/>
        </p:nvCxnSpPr>
        <p:spPr>
          <a:xfrm flipH="1">
            <a:off x="2554663" y="297348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90E76ED-1AF1-2575-CCDA-19B828CD126A}"/>
              </a:ext>
            </a:extLst>
          </p:cNvPr>
          <p:cNvCxnSpPr>
            <a:cxnSpLocks/>
          </p:cNvCxnSpPr>
          <p:nvPr/>
        </p:nvCxnSpPr>
        <p:spPr>
          <a:xfrm flipH="1">
            <a:off x="2554663" y="279544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9E15794-5CF5-398B-7D72-362971CF33CC}"/>
              </a:ext>
            </a:extLst>
          </p:cNvPr>
          <p:cNvCxnSpPr>
            <a:cxnSpLocks/>
          </p:cNvCxnSpPr>
          <p:nvPr/>
        </p:nvCxnSpPr>
        <p:spPr>
          <a:xfrm flipH="1">
            <a:off x="2554663" y="261739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9731817E-96FD-D0E3-F8BC-CA9339B3C5B6}"/>
              </a:ext>
            </a:extLst>
          </p:cNvPr>
          <p:cNvCxnSpPr>
            <a:cxnSpLocks/>
          </p:cNvCxnSpPr>
          <p:nvPr/>
        </p:nvCxnSpPr>
        <p:spPr>
          <a:xfrm flipH="1">
            <a:off x="2554663" y="243935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26E211E-269B-AFC3-F042-FA8A3DBA8E2B}"/>
              </a:ext>
            </a:extLst>
          </p:cNvPr>
          <p:cNvCxnSpPr>
            <a:cxnSpLocks/>
          </p:cNvCxnSpPr>
          <p:nvPr/>
        </p:nvCxnSpPr>
        <p:spPr>
          <a:xfrm flipH="1">
            <a:off x="2554663" y="226130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EAA0CF-4186-7708-6252-9CCE3DCE7FB6}"/>
              </a:ext>
            </a:extLst>
          </p:cNvPr>
          <p:cNvCxnSpPr>
            <a:cxnSpLocks/>
          </p:cNvCxnSpPr>
          <p:nvPr/>
        </p:nvCxnSpPr>
        <p:spPr>
          <a:xfrm flipH="1">
            <a:off x="2554663" y="208325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2EB23CE-B07E-13B1-70CC-8C5603B13053}"/>
              </a:ext>
            </a:extLst>
          </p:cNvPr>
          <p:cNvCxnSpPr>
            <a:cxnSpLocks/>
          </p:cNvCxnSpPr>
          <p:nvPr/>
        </p:nvCxnSpPr>
        <p:spPr>
          <a:xfrm flipH="1">
            <a:off x="2554663" y="190522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D2A7AB4D-D132-41C2-978B-A5C399F656CD}"/>
              </a:ext>
            </a:extLst>
          </p:cNvPr>
          <p:cNvCxnSpPr>
            <a:cxnSpLocks/>
          </p:cNvCxnSpPr>
          <p:nvPr/>
        </p:nvCxnSpPr>
        <p:spPr>
          <a:xfrm>
            <a:off x="6154030" y="193596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2ADD58A4-1E16-77AC-1D67-BFD4C7130CE7}"/>
              </a:ext>
            </a:extLst>
          </p:cNvPr>
          <p:cNvCxnSpPr>
            <a:cxnSpLocks/>
          </p:cNvCxnSpPr>
          <p:nvPr/>
        </p:nvCxnSpPr>
        <p:spPr>
          <a:xfrm>
            <a:off x="6154030" y="211401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D3FD-77FD-FAA1-93B3-22463F40EECE}"/>
              </a:ext>
            </a:extLst>
          </p:cNvPr>
          <p:cNvCxnSpPr>
            <a:cxnSpLocks/>
          </p:cNvCxnSpPr>
          <p:nvPr/>
        </p:nvCxnSpPr>
        <p:spPr>
          <a:xfrm>
            <a:off x="6154030" y="229206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073845F-DB83-EAE5-587E-CACBC6B6A848}"/>
              </a:ext>
            </a:extLst>
          </p:cNvPr>
          <p:cNvCxnSpPr>
            <a:cxnSpLocks/>
          </p:cNvCxnSpPr>
          <p:nvPr/>
        </p:nvCxnSpPr>
        <p:spPr>
          <a:xfrm>
            <a:off x="6154030" y="247010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A9C43CB6-AA8D-B869-8427-5F71A3CACF45}"/>
              </a:ext>
            </a:extLst>
          </p:cNvPr>
          <p:cNvCxnSpPr>
            <a:cxnSpLocks/>
          </p:cNvCxnSpPr>
          <p:nvPr/>
        </p:nvCxnSpPr>
        <p:spPr>
          <a:xfrm>
            <a:off x="6154030" y="264815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22AB8676-AFA6-FB83-3078-6FD0DF692E1B}"/>
              </a:ext>
            </a:extLst>
          </p:cNvPr>
          <p:cNvCxnSpPr>
            <a:cxnSpLocks/>
          </p:cNvCxnSpPr>
          <p:nvPr/>
        </p:nvCxnSpPr>
        <p:spPr>
          <a:xfrm>
            <a:off x="6154030" y="282619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00EC5BE0-A390-7A27-21C5-FCA13373F429}"/>
              </a:ext>
            </a:extLst>
          </p:cNvPr>
          <p:cNvCxnSpPr>
            <a:cxnSpLocks/>
          </p:cNvCxnSpPr>
          <p:nvPr/>
        </p:nvCxnSpPr>
        <p:spPr>
          <a:xfrm>
            <a:off x="6154030" y="300424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2ABDDE3-FB72-8EA3-E8D6-F0BF85A13C3B}"/>
              </a:ext>
            </a:extLst>
          </p:cNvPr>
          <p:cNvCxnSpPr>
            <a:cxnSpLocks/>
          </p:cNvCxnSpPr>
          <p:nvPr/>
        </p:nvCxnSpPr>
        <p:spPr>
          <a:xfrm>
            <a:off x="6154030" y="318229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C5DCC4D1-5687-A080-AE74-BDDDBE5C50EF}"/>
              </a:ext>
            </a:extLst>
          </p:cNvPr>
          <p:cNvCxnSpPr>
            <a:cxnSpLocks/>
          </p:cNvCxnSpPr>
          <p:nvPr/>
        </p:nvCxnSpPr>
        <p:spPr>
          <a:xfrm>
            <a:off x="6154030" y="336033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2A90DFC2-8A4B-77E1-3713-B9FB6D8F6869}"/>
              </a:ext>
            </a:extLst>
          </p:cNvPr>
          <p:cNvCxnSpPr>
            <a:cxnSpLocks/>
          </p:cNvCxnSpPr>
          <p:nvPr/>
        </p:nvCxnSpPr>
        <p:spPr>
          <a:xfrm>
            <a:off x="6154030" y="353838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31068BAA-2276-3C31-EE06-C17480E2D904}"/>
              </a:ext>
            </a:extLst>
          </p:cNvPr>
          <p:cNvCxnSpPr>
            <a:cxnSpLocks/>
          </p:cNvCxnSpPr>
          <p:nvPr/>
        </p:nvCxnSpPr>
        <p:spPr>
          <a:xfrm>
            <a:off x="6154030" y="371642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CFFE9595-3125-FA4E-AFA6-B49E545E3DA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574BF45A-87AA-BE72-7A80-FA5456925B57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7D40CA97-CF59-3674-EA29-A73FBF119D5D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48DD6C51-4A2A-FCD3-31B7-79E8541BC9C3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8337D653-428A-1B31-E2D5-DA34AB53621F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91517430-EFF8-03AF-4BB2-00ACA7C2D471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32812D0-30F9-3FA0-11E7-5FE5B3EBD760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8473B7ED-D766-0A09-FF11-F5C0953DFACB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A81E80C6-CCFD-39D3-2EBD-ED32DD4F3F14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9EE12AFF-F29B-4663-6B8F-B7D33B91411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F2434219-E2F9-312C-615B-A58357BD360E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47B6052-F7D8-D197-E5E1-D258A23D6076}"/>
              </a:ext>
            </a:extLst>
          </p:cNvPr>
          <p:cNvCxnSpPr>
            <a:cxnSpLocks/>
          </p:cNvCxnSpPr>
          <p:nvPr/>
        </p:nvCxnSpPr>
        <p:spPr>
          <a:xfrm flipV="1">
            <a:off x="6154030" y="383246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9DCCA4E3-4629-79D9-DD5C-1F28B6A20C65}"/>
              </a:ext>
            </a:extLst>
          </p:cNvPr>
          <p:cNvGrpSpPr/>
          <p:nvPr/>
        </p:nvGrpSpPr>
        <p:grpSpPr>
          <a:xfrm>
            <a:off x="5879658" y="1789424"/>
            <a:ext cx="279139" cy="4374187"/>
            <a:chOff x="5879658" y="1393184"/>
            <a:chExt cx="279139" cy="4374187"/>
          </a:xfrm>
        </p:grpSpPr>
        <p:sp>
          <p:nvSpPr>
            <p:cNvPr id="271" name="Oval 270">
              <a:extLst>
                <a:ext uri="{FF2B5EF4-FFF2-40B4-BE49-F238E27FC236}">
                  <a16:creationId xmlns:a16="http://schemas.microsoft.com/office/drawing/2014/main" id="{D87D6D77-10BB-E0C4-E823-A7C04F05F992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2" name="Oval 271">
              <a:extLst>
                <a:ext uri="{FF2B5EF4-FFF2-40B4-BE49-F238E27FC236}">
                  <a16:creationId xmlns:a16="http://schemas.microsoft.com/office/drawing/2014/main" id="{F654B0C8-AD7D-5549-BE51-1E6ED5E6315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3" name="Oval 272">
              <a:extLst>
                <a:ext uri="{FF2B5EF4-FFF2-40B4-BE49-F238E27FC236}">
                  <a16:creationId xmlns:a16="http://schemas.microsoft.com/office/drawing/2014/main" id="{AA0B19F1-2169-A6CA-FDE6-B044C9A9A35B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4" name="Oval 273">
              <a:extLst>
                <a:ext uri="{FF2B5EF4-FFF2-40B4-BE49-F238E27FC236}">
                  <a16:creationId xmlns:a16="http://schemas.microsoft.com/office/drawing/2014/main" id="{2B159FAA-3487-E132-95A0-63C5D839D760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5" name="Oval 274">
              <a:extLst>
                <a:ext uri="{FF2B5EF4-FFF2-40B4-BE49-F238E27FC236}">
                  <a16:creationId xmlns:a16="http://schemas.microsoft.com/office/drawing/2014/main" id="{CBB2D83C-6A49-73D0-A3C6-549F5BA9E979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6" name="Oval 275">
              <a:extLst>
                <a:ext uri="{FF2B5EF4-FFF2-40B4-BE49-F238E27FC236}">
                  <a16:creationId xmlns:a16="http://schemas.microsoft.com/office/drawing/2014/main" id="{2C318CE1-D2CF-A33A-6C8D-A3FA85B2B196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7" name="Oval 276">
              <a:extLst>
                <a:ext uri="{FF2B5EF4-FFF2-40B4-BE49-F238E27FC236}">
                  <a16:creationId xmlns:a16="http://schemas.microsoft.com/office/drawing/2014/main" id="{BF40E4EE-838F-F9B4-D2E5-4EF27C1A1729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31FF5AF0-C222-CA61-4CB9-9AE711207B1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9" name="Oval 278">
              <a:extLst>
                <a:ext uri="{FF2B5EF4-FFF2-40B4-BE49-F238E27FC236}">
                  <a16:creationId xmlns:a16="http://schemas.microsoft.com/office/drawing/2014/main" id="{11C41C25-87A2-9C34-C836-5578D25AC864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F09D3FF6-A7D0-E50E-1A02-3F3309AB6C61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10CF8E17-1EA8-F0AA-4E5A-4FE950BC72F4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2" name="Oval 281">
              <a:extLst>
                <a:ext uri="{FF2B5EF4-FFF2-40B4-BE49-F238E27FC236}">
                  <a16:creationId xmlns:a16="http://schemas.microsoft.com/office/drawing/2014/main" id="{B72DFBA1-C488-4838-3451-70C7903920DD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3" name="Oval 282">
              <a:extLst>
                <a:ext uri="{FF2B5EF4-FFF2-40B4-BE49-F238E27FC236}">
                  <a16:creationId xmlns:a16="http://schemas.microsoft.com/office/drawing/2014/main" id="{9BE931D7-508B-59E6-1B1B-E8B0C0684C4E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4" name="Oval 283">
              <a:extLst>
                <a:ext uri="{FF2B5EF4-FFF2-40B4-BE49-F238E27FC236}">
                  <a16:creationId xmlns:a16="http://schemas.microsoft.com/office/drawing/2014/main" id="{F94972C9-8CFF-9D91-21DE-ED15BA22BE0C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5" name="Oval 284">
              <a:extLst>
                <a:ext uri="{FF2B5EF4-FFF2-40B4-BE49-F238E27FC236}">
                  <a16:creationId xmlns:a16="http://schemas.microsoft.com/office/drawing/2014/main" id="{964956B9-7B72-014A-696B-04E3697E4807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6" name="Oval 285">
              <a:extLst>
                <a:ext uri="{FF2B5EF4-FFF2-40B4-BE49-F238E27FC236}">
                  <a16:creationId xmlns:a16="http://schemas.microsoft.com/office/drawing/2014/main" id="{2908A0C5-2B86-6763-2B0B-F43024D92EFD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7" name="Oval 286">
              <a:extLst>
                <a:ext uri="{FF2B5EF4-FFF2-40B4-BE49-F238E27FC236}">
                  <a16:creationId xmlns:a16="http://schemas.microsoft.com/office/drawing/2014/main" id="{89BA9D0E-CDE1-6A94-6FBF-86A8CDA5A360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8" name="Oval 287">
              <a:extLst>
                <a:ext uri="{FF2B5EF4-FFF2-40B4-BE49-F238E27FC236}">
                  <a16:creationId xmlns:a16="http://schemas.microsoft.com/office/drawing/2014/main" id="{140C8190-678E-7A88-6D97-1550C96AA9C2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769E3B5-E82F-6C6B-FA26-C488AD7C2A20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0" name="Oval 289">
              <a:extLst>
                <a:ext uri="{FF2B5EF4-FFF2-40B4-BE49-F238E27FC236}">
                  <a16:creationId xmlns:a16="http://schemas.microsoft.com/office/drawing/2014/main" id="{DC3D895E-E14A-7CEF-AF83-195CDE0AD125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1" name="Oval 290">
              <a:extLst>
                <a:ext uri="{FF2B5EF4-FFF2-40B4-BE49-F238E27FC236}">
                  <a16:creationId xmlns:a16="http://schemas.microsoft.com/office/drawing/2014/main" id="{62699ED9-509E-98F1-3DA9-579E5EB2476B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Oval 291">
              <a:extLst>
                <a:ext uri="{FF2B5EF4-FFF2-40B4-BE49-F238E27FC236}">
                  <a16:creationId xmlns:a16="http://schemas.microsoft.com/office/drawing/2014/main" id="{6A21C610-CEB6-22D5-942B-0193E432D119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3" name="Oval 292">
              <a:extLst>
                <a:ext uri="{FF2B5EF4-FFF2-40B4-BE49-F238E27FC236}">
                  <a16:creationId xmlns:a16="http://schemas.microsoft.com/office/drawing/2014/main" id="{0079ED69-2F30-6452-F6AA-04B40E87EDFE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C706BA56-4B80-CDBD-71A4-8234840EE7C0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66388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5957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25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5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5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25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75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25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5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75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3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2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325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35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375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4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425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2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45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2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75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2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2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525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2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55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2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75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depth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960961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63217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35624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832B25D-704F-0FD2-B7BF-7861789F73B1}"/>
              </a:ext>
            </a:extLst>
          </p:cNvPr>
          <p:cNvSpPr/>
          <p:nvPr/>
        </p:nvSpPr>
        <p:spPr>
          <a:xfrm>
            <a:off x="48025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93C13F5-DBB9-2529-C34A-B16B0BEEF176}"/>
              </a:ext>
            </a:extLst>
          </p:cNvPr>
          <p:cNvSpPr/>
          <p:nvPr/>
        </p:nvSpPr>
        <p:spPr>
          <a:xfrm>
            <a:off x="60426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F5903F8-5DD7-8AC3-4631-BE2ED3141219}"/>
              </a:ext>
            </a:extLst>
          </p:cNvPr>
          <p:cNvSpPr/>
          <p:nvPr/>
        </p:nvSpPr>
        <p:spPr>
          <a:xfrm>
            <a:off x="72827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3C78AF5-DCD9-8D8B-24FB-ABA7155BA3CE}"/>
              </a:ext>
            </a:extLst>
          </p:cNvPr>
          <p:cNvSpPr/>
          <p:nvPr/>
        </p:nvSpPr>
        <p:spPr>
          <a:xfrm>
            <a:off x="8522831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144613-64E2-9FFA-2F29-C1BBC54EFCC6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>
            <a:off x="75618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E27EFC3-4A38-DCD2-43D6-37C74EB1F4EE}"/>
              </a:ext>
            </a:extLst>
          </p:cNvPr>
          <p:cNvCxnSpPr>
            <a:cxnSpLocks/>
            <a:stCxn id="7" idx="6"/>
            <a:endCxn id="306" idx="1"/>
          </p:cNvCxnSpPr>
          <p:nvPr/>
        </p:nvCxnSpPr>
        <p:spPr>
          <a:xfrm flipV="1">
            <a:off x="8801970" y="3544880"/>
            <a:ext cx="960963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3595623-006F-7D04-FE72-D938D43E8FAF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50816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4514A27-8E9A-D9F7-9BAA-0D0D7B92DFEF}"/>
              </a:ext>
            </a:extLst>
          </p:cNvPr>
          <p:cNvCxnSpPr>
            <a:cxnSpLocks/>
            <a:stCxn id="282" idx="6"/>
            <a:endCxn id="3" idx="2"/>
          </p:cNvCxnSpPr>
          <p:nvPr/>
        </p:nvCxnSpPr>
        <p:spPr>
          <a:xfrm>
            <a:off x="3841570" y="3544881"/>
            <a:ext cx="96096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8401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8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  <p:bldP spid="3" grpId="0" animBg="1"/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CD61E-C477-A551-7324-D14C4E33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  <p:grpSp>
        <p:nvGrpSpPr>
          <p:cNvPr id="243" name="Group 242">
            <a:extLst>
              <a:ext uri="{FF2B5EF4-FFF2-40B4-BE49-F238E27FC236}">
                <a16:creationId xmlns:a16="http://schemas.microsoft.com/office/drawing/2014/main" id="{E4308E45-A338-FABF-0508-C59EF28451A9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8C6FF2E-3BFC-98F8-9ABA-ED649D8267BE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B7F7F632-CAA6-DD2E-869E-3EBA5AC20741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765002FB-49EC-3286-5436-3F87FE29B712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 246">
              <a:extLst>
                <a:ext uri="{FF2B5EF4-FFF2-40B4-BE49-F238E27FC236}">
                  <a16:creationId xmlns:a16="http://schemas.microsoft.com/office/drawing/2014/main" id="{A0ACB935-2BF6-42A9-3EA3-712FE9D6024B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 247">
              <a:extLst>
                <a:ext uri="{FF2B5EF4-FFF2-40B4-BE49-F238E27FC236}">
                  <a16:creationId xmlns:a16="http://schemas.microsoft.com/office/drawing/2014/main" id="{67E57CBC-1A67-E2B2-A25B-DB71770F1A3C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 248">
              <a:extLst>
                <a:ext uri="{FF2B5EF4-FFF2-40B4-BE49-F238E27FC236}">
                  <a16:creationId xmlns:a16="http://schemas.microsoft.com/office/drawing/2014/main" id="{43FDE64A-88D2-E12C-F00F-D7D509514954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Oval 249">
              <a:extLst>
                <a:ext uri="{FF2B5EF4-FFF2-40B4-BE49-F238E27FC236}">
                  <a16:creationId xmlns:a16="http://schemas.microsoft.com/office/drawing/2014/main" id="{0D6ED882-4F2A-CA3C-84C7-C78CAA8A2D2F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1" name="Oval 250">
              <a:extLst>
                <a:ext uri="{FF2B5EF4-FFF2-40B4-BE49-F238E27FC236}">
                  <a16:creationId xmlns:a16="http://schemas.microsoft.com/office/drawing/2014/main" id="{60AA5B22-A115-379C-323C-CCB76B805EA6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2" name="Oval 251">
              <a:extLst>
                <a:ext uri="{FF2B5EF4-FFF2-40B4-BE49-F238E27FC236}">
                  <a16:creationId xmlns:a16="http://schemas.microsoft.com/office/drawing/2014/main" id="{E9F42168-283A-492E-487C-4BA6BBFAA9C7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Oval 252">
              <a:extLst>
                <a:ext uri="{FF2B5EF4-FFF2-40B4-BE49-F238E27FC236}">
                  <a16:creationId xmlns:a16="http://schemas.microsoft.com/office/drawing/2014/main" id="{B73A5768-A656-562D-E1E4-25DB99DCD07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B0966951-FDB5-56EA-8501-6CC522BCA0CF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5" name="Oval 254">
              <a:extLst>
                <a:ext uri="{FF2B5EF4-FFF2-40B4-BE49-F238E27FC236}">
                  <a16:creationId xmlns:a16="http://schemas.microsoft.com/office/drawing/2014/main" id="{D32F99DB-9BC5-EB97-0280-82CBA05C0D33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6" name="Oval 255">
              <a:extLst>
                <a:ext uri="{FF2B5EF4-FFF2-40B4-BE49-F238E27FC236}">
                  <a16:creationId xmlns:a16="http://schemas.microsoft.com/office/drawing/2014/main" id="{DBF9753D-D451-3E66-05CF-38CE4C307467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7" name="Oval 256">
              <a:extLst>
                <a:ext uri="{FF2B5EF4-FFF2-40B4-BE49-F238E27FC236}">
                  <a16:creationId xmlns:a16="http://schemas.microsoft.com/office/drawing/2014/main" id="{3F6612B7-9DF3-ABF5-39A6-4F7A0AE6D031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8" name="Oval 257">
              <a:extLst>
                <a:ext uri="{FF2B5EF4-FFF2-40B4-BE49-F238E27FC236}">
                  <a16:creationId xmlns:a16="http://schemas.microsoft.com/office/drawing/2014/main" id="{92D3B945-61E6-C30C-F3D5-E3C354513B5C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9" name="Oval 258">
              <a:extLst>
                <a:ext uri="{FF2B5EF4-FFF2-40B4-BE49-F238E27FC236}">
                  <a16:creationId xmlns:a16="http://schemas.microsoft.com/office/drawing/2014/main" id="{EA6858F8-F100-C8E9-3411-4BB9B0BA4993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0" name="Oval 259">
              <a:extLst>
                <a:ext uri="{FF2B5EF4-FFF2-40B4-BE49-F238E27FC236}">
                  <a16:creationId xmlns:a16="http://schemas.microsoft.com/office/drawing/2014/main" id="{F1C1B22E-2BD7-F051-5022-C2F31E45CFB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1" name="Oval 260">
              <a:extLst>
                <a:ext uri="{FF2B5EF4-FFF2-40B4-BE49-F238E27FC236}">
                  <a16:creationId xmlns:a16="http://schemas.microsoft.com/office/drawing/2014/main" id="{1DBA9DA5-BFDA-01DE-C5EA-667F8E06F96A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Oval 261">
              <a:extLst>
                <a:ext uri="{FF2B5EF4-FFF2-40B4-BE49-F238E27FC236}">
                  <a16:creationId xmlns:a16="http://schemas.microsoft.com/office/drawing/2014/main" id="{4CD93CAA-13AB-42C9-3C76-CFACEEF51E8F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3" name="Oval 262">
              <a:extLst>
                <a:ext uri="{FF2B5EF4-FFF2-40B4-BE49-F238E27FC236}">
                  <a16:creationId xmlns:a16="http://schemas.microsoft.com/office/drawing/2014/main" id="{85E0EAA7-E1CA-AF1C-E7F7-F11470FCF1EB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4" name="Oval 263">
              <a:extLst>
                <a:ext uri="{FF2B5EF4-FFF2-40B4-BE49-F238E27FC236}">
                  <a16:creationId xmlns:a16="http://schemas.microsoft.com/office/drawing/2014/main" id="{9E1A5D28-CBCC-F0D6-6559-3EA50662224D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5" name="Oval 264">
              <a:extLst>
                <a:ext uri="{FF2B5EF4-FFF2-40B4-BE49-F238E27FC236}">
                  <a16:creationId xmlns:a16="http://schemas.microsoft.com/office/drawing/2014/main" id="{EA440242-8110-20DB-F9F4-4C8B0EBC9B1F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6" name="Oval 265">
              <a:extLst>
                <a:ext uri="{FF2B5EF4-FFF2-40B4-BE49-F238E27FC236}">
                  <a16:creationId xmlns:a16="http://schemas.microsoft.com/office/drawing/2014/main" id="{57962EBF-CE96-5EA8-D405-7DCD52574BA5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Oval 266">
              <a:extLst>
                <a:ext uri="{FF2B5EF4-FFF2-40B4-BE49-F238E27FC236}">
                  <a16:creationId xmlns:a16="http://schemas.microsoft.com/office/drawing/2014/main" id="{237F1E53-6D87-B68B-5987-5214F9E22D78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7" name="Group 556">
            <a:extLst>
              <a:ext uri="{FF2B5EF4-FFF2-40B4-BE49-F238E27FC236}">
                <a16:creationId xmlns:a16="http://schemas.microsoft.com/office/drawing/2014/main" id="{85F7378C-2F26-123B-C4DD-46933AD7236F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280" name="Oval 279">
              <a:extLst>
                <a:ext uri="{FF2B5EF4-FFF2-40B4-BE49-F238E27FC236}">
                  <a16:creationId xmlns:a16="http://schemas.microsoft.com/office/drawing/2014/main" id="{4446CCE3-12D5-2132-A7C0-F58597061F30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4" name="Oval 293">
              <a:extLst>
                <a:ext uri="{FF2B5EF4-FFF2-40B4-BE49-F238E27FC236}">
                  <a16:creationId xmlns:a16="http://schemas.microsoft.com/office/drawing/2014/main" id="{6AAAD05F-DBEC-7CB4-B180-0660B642003D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B8EC4509-26FA-1A54-BD25-E8E9D9728FF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6" name="Oval 295">
              <a:extLst>
                <a:ext uri="{FF2B5EF4-FFF2-40B4-BE49-F238E27FC236}">
                  <a16:creationId xmlns:a16="http://schemas.microsoft.com/office/drawing/2014/main" id="{725573B1-9AC6-97D5-7F65-CCB3F13B92B1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7" name="Oval 296">
              <a:extLst>
                <a:ext uri="{FF2B5EF4-FFF2-40B4-BE49-F238E27FC236}">
                  <a16:creationId xmlns:a16="http://schemas.microsoft.com/office/drawing/2014/main" id="{0EEDCC6B-17D8-E93B-D594-387401438A0B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8" name="Oval 297">
              <a:extLst>
                <a:ext uri="{FF2B5EF4-FFF2-40B4-BE49-F238E27FC236}">
                  <a16:creationId xmlns:a16="http://schemas.microsoft.com/office/drawing/2014/main" id="{CDB418DC-850F-33BC-A2A8-1CC31D7FA921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9" name="Oval 298">
              <a:extLst>
                <a:ext uri="{FF2B5EF4-FFF2-40B4-BE49-F238E27FC236}">
                  <a16:creationId xmlns:a16="http://schemas.microsoft.com/office/drawing/2014/main" id="{3E4861C9-A1B1-F198-95FE-D8634B0503CC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0" name="Oval 299">
              <a:extLst>
                <a:ext uri="{FF2B5EF4-FFF2-40B4-BE49-F238E27FC236}">
                  <a16:creationId xmlns:a16="http://schemas.microsoft.com/office/drawing/2014/main" id="{9FF2A507-B7C1-A377-C5F1-C9FA6BEE6D8A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2" name="Oval 301">
              <a:extLst>
                <a:ext uri="{FF2B5EF4-FFF2-40B4-BE49-F238E27FC236}">
                  <a16:creationId xmlns:a16="http://schemas.microsoft.com/office/drawing/2014/main" id="{01A77588-7144-F8EF-FAEB-4D7B409BFDA4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3" name="Oval 302">
              <a:extLst>
                <a:ext uri="{FF2B5EF4-FFF2-40B4-BE49-F238E27FC236}">
                  <a16:creationId xmlns:a16="http://schemas.microsoft.com/office/drawing/2014/main" id="{A465826F-8D7D-C960-9FA0-120A5994535C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5" name="Group 554">
            <a:extLst>
              <a:ext uri="{FF2B5EF4-FFF2-40B4-BE49-F238E27FC236}">
                <a16:creationId xmlns:a16="http://schemas.microsoft.com/office/drawing/2014/main" id="{CE5A4638-D9A8-BFD7-DE54-35A5309ABD71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9817AD3C-465F-16D2-73FA-24AFAA5C56AE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1B69FF0-73AB-7679-8B63-4EA0EFB93F95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7FC76866-C4A6-CD8B-CB2B-FEEF39A646CD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82B3B1BD-BF21-4852-AC67-9C03EBEB316E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5CDFF514-A4A0-B382-3C8B-978A31F79B11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9" name="Oval 548">
              <a:extLst>
                <a:ext uri="{FF2B5EF4-FFF2-40B4-BE49-F238E27FC236}">
                  <a16:creationId xmlns:a16="http://schemas.microsoft.com/office/drawing/2014/main" id="{734451BE-30E6-0198-C1A9-44F23CD993E4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0" name="Oval 549">
              <a:extLst>
                <a:ext uri="{FF2B5EF4-FFF2-40B4-BE49-F238E27FC236}">
                  <a16:creationId xmlns:a16="http://schemas.microsoft.com/office/drawing/2014/main" id="{5D72AF44-3046-AB6F-EBF7-57845C649448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77237D2-4D37-42B1-B513-6282B3A48CCE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2" name="Oval 551">
              <a:extLst>
                <a:ext uri="{FF2B5EF4-FFF2-40B4-BE49-F238E27FC236}">
                  <a16:creationId xmlns:a16="http://schemas.microsoft.com/office/drawing/2014/main" id="{25811C90-9309-B375-C271-73A69EA38AE0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3" name="Oval 552">
              <a:extLst>
                <a:ext uri="{FF2B5EF4-FFF2-40B4-BE49-F238E27FC236}">
                  <a16:creationId xmlns:a16="http://schemas.microsoft.com/office/drawing/2014/main" id="{1147D010-7ADD-FD26-0A62-3B8E861B96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4" name="TextBox 553">
                <a:extLst>
                  <a:ext uri="{FF2B5EF4-FFF2-40B4-BE49-F238E27FC236}">
                    <a16:creationId xmlns:a16="http://schemas.microsoft.com/office/drawing/2014/main" id="{E639C5F7-32AD-F38B-381F-8FCF66CA4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31605A48-AD3E-4290-1198-BE6F8B32A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2012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41FC5AB-297E-A4B2-6747-4A6DC80A6705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EB240BD-D248-A584-67E1-E8A61EAC3F6B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042550B-BBBE-9477-BA22-942680E719AA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E14CF9A-046B-47D7-9DC6-FA980FC92171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8EB8610-0B15-354A-1066-F1105A79586C}"/>
              </a:ext>
            </a:extLst>
          </p:cNvPr>
          <p:cNvCxnSpPr>
            <a:cxnSpLocks/>
          </p:cNvCxnSpPr>
          <p:nvPr/>
        </p:nvCxnSpPr>
        <p:spPr>
          <a:xfrm flipH="1" flipV="1">
            <a:off x="1901664" y="4043410"/>
            <a:ext cx="720771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C22ADBE-59A6-3158-CE2E-D159FD006B7B}"/>
              </a:ext>
            </a:extLst>
          </p:cNvPr>
          <p:cNvCxnSpPr>
            <a:cxnSpLocks/>
          </p:cNvCxnSpPr>
          <p:nvPr/>
        </p:nvCxnSpPr>
        <p:spPr>
          <a:xfrm flipH="1">
            <a:off x="1901664" y="3835686"/>
            <a:ext cx="720771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6F75449-71D7-4CA7-1920-63735CB3F2CE}"/>
              </a:ext>
            </a:extLst>
          </p:cNvPr>
          <p:cNvCxnSpPr>
            <a:cxnSpLocks/>
          </p:cNvCxnSpPr>
          <p:nvPr/>
        </p:nvCxnSpPr>
        <p:spPr>
          <a:xfrm flipH="1">
            <a:off x="1901664" y="3434933"/>
            <a:ext cx="720771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A907FB4-0D8C-610B-8875-AC6AF1122212}"/>
              </a:ext>
            </a:extLst>
          </p:cNvPr>
          <p:cNvCxnSpPr>
            <a:cxnSpLocks/>
          </p:cNvCxnSpPr>
          <p:nvPr/>
        </p:nvCxnSpPr>
        <p:spPr>
          <a:xfrm flipH="1">
            <a:off x="1901664" y="3034180"/>
            <a:ext cx="720771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406164E-7F84-855E-64E3-46482323B9F6}"/>
              </a:ext>
            </a:extLst>
          </p:cNvPr>
          <p:cNvCxnSpPr>
            <a:cxnSpLocks/>
          </p:cNvCxnSpPr>
          <p:nvPr/>
        </p:nvCxnSpPr>
        <p:spPr>
          <a:xfrm flipH="1">
            <a:off x="1901664" y="2232674"/>
            <a:ext cx="720771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0B57F37-AC61-49AA-98BA-D1A835494580}"/>
              </a:ext>
            </a:extLst>
          </p:cNvPr>
          <p:cNvCxnSpPr>
            <a:cxnSpLocks/>
          </p:cNvCxnSpPr>
          <p:nvPr/>
        </p:nvCxnSpPr>
        <p:spPr>
          <a:xfrm flipH="1">
            <a:off x="1901664" y="2633427"/>
            <a:ext cx="720771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D3FB2A-14AC-E64E-1E29-5063CF3102D4}"/>
              </a:ext>
            </a:extLst>
          </p:cNvPr>
          <p:cNvCxnSpPr>
            <a:cxnSpLocks/>
          </p:cNvCxnSpPr>
          <p:nvPr/>
        </p:nvCxnSpPr>
        <p:spPr>
          <a:xfrm flipH="1">
            <a:off x="2908851" y="1918552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F46A52-AB50-DFC6-51B3-EA814A868BF3}"/>
              </a:ext>
            </a:extLst>
          </p:cNvPr>
          <p:cNvCxnSpPr>
            <a:cxnSpLocks/>
          </p:cNvCxnSpPr>
          <p:nvPr/>
        </p:nvCxnSpPr>
        <p:spPr>
          <a:xfrm flipH="1">
            <a:off x="2908851" y="2096598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DFF598B-AC1C-929D-6532-234C5B7F97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5337F74-FE5D-7F48-99DF-65F4FEB296D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196CC00-368A-F7F6-FE19-B8D1DDBE10E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3FC76D-F833-AD1B-9184-590EE82414A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53C69F-1B97-448A-F4E5-F7671994A285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D56040-3AEE-688F-053E-EDA15049F9A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5180082-BCF3-C93C-0F6B-780293316B1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4EB54F-C5ED-3FFF-C20F-534FA8BB16A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9723BE5-29E2-6F41-5146-531E7F13C93F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16127B-4056-CD34-0996-33892B24055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00DBC6-C76E-827C-5196-6D8199F0C8A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085A384-9841-D0B3-E88F-F0692F47877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8ECA6A-A7BE-DEA0-7ACF-F1F4171193E9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DB1E15-4355-25A8-D4B9-D5FFAB7D7DCA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81D63A9-1238-209A-218F-D8B2F267483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9DCC8E1-36B8-BA93-CE6D-8A4DCCF031FB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7A7FAB4-B20E-F004-E41C-3BF0D932137D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8684625-12D5-7E75-5725-B7041C7601F4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002A92B-16B3-311F-DA7E-907DF5F08536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B0E29C0-0611-3AA6-F850-C7454BEF13E7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F74760-3E7B-3C3D-56E2-8F6301564498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D707E1-F943-A62A-232F-EC42053F3DB2}"/>
              </a:ext>
            </a:extLst>
          </p:cNvPr>
          <p:cNvCxnSpPr>
            <a:cxnSpLocks/>
          </p:cNvCxnSpPr>
          <p:nvPr/>
        </p:nvCxnSpPr>
        <p:spPr>
          <a:xfrm flipH="1" flipV="1">
            <a:off x="2908851" y="2216490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DDC5E2-9D81-C2CC-EE96-F8510BC7214A}"/>
              </a:ext>
            </a:extLst>
          </p:cNvPr>
          <p:cNvCxnSpPr>
            <a:cxnSpLocks/>
          </p:cNvCxnSpPr>
          <p:nvPr/>
        </p:nvCxnSpPr>
        <p:spPr>
          <a:xfrm flipH="1">
            <a:off x="2904817" y="1923306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43FF95-B6C1-1C87-BAC4-3D38BB0444AC}"/>
              </a:ext>
            </a:extLst>
          </p:cNvPr>
          <p:cNvCxnSpPr>
            <a:cxnSpLocks/>
          </p:cNvCxnSpPr>
          <p:nvPr/>
        </p:nvCxnSpPr>
        <p:spPr>
          <a:xfrm flipH="1">
            <a:off x="2904817" y="2101352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AA81D397-DF7B-1B5C-5AA3-733F3B13A376}"/>
              </a:ext>
            </a:extLst>
          </p:cNvPr>
          <p:cNvCxnSpPr>
            <a:cxnSpLocks/>
          </p:cNvCxnSpPr>
          <p:nvPr/>
        </p:nvCxnSpPr>
        <p:spPr>
          <a:xfrm flipH="1">
            <a:off x="2904817" y="2279398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E8ACE36-59D4-F44B-2A1D-6CA2622CAF04}"/>
              </a:ext>
            </a:extLst>
          </p:cNvPr>
          <p:cNvCxnSpPr>
            <a:cxnSpLocks/>
          </p:cNvCxnSpPr>
          <p:nvPr/>
        </p:nvCxnSpPr>
        <p:spPr>
          <a:xfrm flipH="1">
            <a:off x="2904817" y="2457444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7B5AC2B-509C-622E-8FF9-27AB9196E9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AECEE8-7558-9BE6-F6DF-643923C745F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E110C95-5ED4-DDF0-B4AF-3E6B15BFB1D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2545428-CEA5-4905-7EE2-F89F4148C46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7CCE134-33C2-4ABE-3982-193EFD2CAC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BACA88A-62CB-7B9A-6136-34E1337A99B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40FEB0-739C-121F-0C3A-6D9277C64B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C954D6D3-5863-E8D3-36A0-93E70DCE06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82EC06-0BC0-A316-E98B-F485753F6D7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D0F103C-1F32-0779-DA73-70757BB0D66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808A380-63E7-210A-9404-1FE32F6843A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619FF88-6B6D-F94B-63FF-3789F4067F1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BD4847-A357-7494-E8CF-3BC9E900EC0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3389A56A-F8A9-B551-207C-E668D072DC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C005E05-28BA-9D4D-13A1-E6C9598FDED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6DE295C-0B39-2461-7A8D-0E0AA44EC22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6292B0F-5E7F-8DE4-284F-FA62B9C2AC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3DE5D3BF-08B1-AAF5-3008-2ED5188F69E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82093BE-ABC6-A470-D875-DE74E0E39CB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467F1293-A398-A71C-9AD3-E077E56599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7" y="2617873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62DDC7D-CE2A-E4CA-3EF8-A908F92EF225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D3140947-0A30-EE3D-3699-4C423E8A844B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3A32083-4823-2DF1-014C-4E8B0A72FF0B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DA5F0A4-404B-AE5E-5D03-D8A15FEBC745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B845C59-1C51-C3C0-D4E6-9832FD8185E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C06147-8FD8-5453-6936-F708555E32D4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EA5B0D8-20F6-7651-2431-2140519CCD7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17FEA4F-7DF8-54F6-85E4-EA8E12CB6D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AE2919C-8597-B30F-C9D9-E4388F9A32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069560C-5756-3BB9-E52B-D01CDC5B230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E562CA7-CC0E-45CA-38FC-5549806990D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571A8BB9-3F46-25A0-DECD-09B9C36D1CA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77F700DF-8797-0B8E-095C-AC4406DEDD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FCBD7DE-2386-B80F-290A-FE7065828EE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449719C2-2BB1-A14C-B238-9C8801FB60C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0F1F9761-CF77-8133-EDF4-A3D6E269B3C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C5CDDFB-7A2A-9D38-79BF-92F471FEAF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8211757-5414-4C99-085F-17181BB33E8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D589DF3F-1CDC-AB3F-0F69-4AC484A2850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452BA4D-213B-B507-3197-E02496518D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7458E89-DB87-9FB4-30DB-E710A2D261F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3A9507E-DFE0-AA89-CF74-AC30264B1F1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E0C92CD-2FA3-EF3E-DFD6-3D6DE5EFF5E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5D4DC709-CE5C-3CFA-5A38-EA925390759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019256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F7E0D76-13F2-695F-AD4B-1A6C66A4DBA9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84FE4FF-7572-5D6E-D9C1-B52C3EFE9CE0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B0C7EB72-D18B-8F32-3F3E-2F51FB991D52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0A205FE9-8229-EEAD-3676-A428902B7E28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A3DB7E-3857-FF03-61C3-B289183A76C1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C90B83D-CFC5-A547-9E22-8923BC369A05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BBD752C-B009-4CCD-6F27-6A6F22CDF83F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616494-7C01-7473-E489-0DA7933220C7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5B4C2D7-6148-972D-CC8B-32ED33C2B87F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D49E40B-1C7A-29D3-0524-4F758966F9F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0369C86B-41FC-5A3A-5ABA-713952EB072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E5380F2-BBD9-0601-0C70-1BC12CE0E1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00F0058-5398-C472-4CB5-2421A9A8CA8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1165266-C281-8166-3F50-63F26621832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35B64442-5B20-624F-B528-EF784D24EF1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81A02C72-5984-AD94-B023-B2B0A59E242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858CC23-E3B7-559B-0608-FFB961C9136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460AB8C7-1998-2C43-A49A-090D090A028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7F9DE1A-C99A-A6C8-C892-EC5146B98FB6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E93E72CC-AF2B-2A8B-2AD1-0CFF95197DD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2564AA31-288F-F50B-4C32-D9ED966847B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A654CE26-F7E9-9EB8-1D7D-46263DFC82FF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F2612F5B-14F6-4F8A-0DF3-A5F83461BCF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CDC6540-39F0-2230-CB87-27F4E021A2B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420639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4F8FEA79-88EE-B542-A0CD-53CB9B7EDB9B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4AF92CE5-6425-CA25-25F9-C44C5B10062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76D782E-3BD3-9DC1-E62D-E9EE91B8B35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B7F22224-B691-2D15-6D5B-E640CCD2CA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7E0E3BA-7CDE-2FA5-51CB-5BFDF05CDE7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A75C5615-D3CF-5193-21E4-58567B38639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925807D-1256-BF95-CCCC-E2F7223D338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E37D544A-9E09-AE30-9609-A9C2EF0A402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C39B483-A0CD-4863-5894-B170D4457EF4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D391C01-1A14-EC8F-5D37-F55DC6B18831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EE6D85D5-8565-4FFE-658B-B6CC7C1DEDF9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6766FF4-C397-F33F-135F-A3E4C59CE48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CB4EB7A7-DD92-262C-8187-4405F9ADBF3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EA4FB9FC-3206-90FB-E333-CD254773E3D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C2A05515-B23E-9E40-1DA5-495A9CAB87F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79803BE0-FF48-2D30-7FFB-B74F251D624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985B0C2-F909-C361-F00D-44085B83A32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E5252CC3-DB6B-26DF-CD1A-42FE7B4AADC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4AAF75A-3B01-CC74-36AF-7D9A3DF57CC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89DB8792-9818-48A1-3095-2FE1F6512E3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EA4191D6-E667-702E-A73C-CA3232D680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3D0062AD-F7A1-3EEF-B7E6-AA45346BC5A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03DD3C2C-A056-ACCC-C477-9533483E48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5F53FDB-0A0F-012B-BB7B-A21C29430F5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3822022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9B12A007-94F5-EA6F-6A4B-D9B4534508B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3C6BA13-3339-4DBB-2081-F0ACDA653B4D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D4CD2FB-0F13-AD4A-1FD3-6E82099B0835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B3BF1B1-AF92-F0AE-251C-4B201E082F62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40A58361-6383-103F-6CFD-86BB8C391B7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33CCF1A0-481E-8328-2F2C-595465DCF7F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4181F0A-28DE-3C43-1FCF-FEED0EFCD4A9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D957C03-D39A-641F-568B-FAC4190E194B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FFED02D8-B56D-AE7B-8FC2-F97680CD643C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C058EF93-4A91-5A2E-8326-971473BD2C6F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BF9C485D-7972-BB8D-FAA4-EF6C1722AC8D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E85A7066-3A6F-C795-BD44-F64CCCDDEDF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D7A7C92-CE46-DEEB-7147-9D73699E244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DA48728E-78EA-77F1-B8A5-667714E413A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1D34247B-7CCA-B6B7-1BBE-938E55F90CA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B3EF824C-F095-E817-895A-6836BDA9BA3D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C6F0D17F-ABE8-8A30-DEE7-6C6563453C6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383BAF66-7F6C-594C-EFEA-553DBAE6493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F933FA1-4E87-7D71-545A-FBCBEC4F0E1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59E594A4-1724-42A7-99CF-60BCBCE04AD0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896BFCDF-A6F3-85DB-C1CF-10B7FB85A5A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070F53B8-0189-DF1E-9DB8-61CF0E6191A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08BB75C-8057-10A3-FB76-9AF1FBFCA90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4C0C22A-CECD-B9F3-BB62-3927C6EB17F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223405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9235FF2-870C-0052-FF3E-137EEC2F722A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14CF3E2B-3A34-3159-171B-074CBE0C839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0F3C00DF-8EDC-5DAF-A903-8645A8E81B47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CABAA143-D145-5088-E8E0-3894304AD4B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4C820E31-46D9-6F95-2753-D67DCE62AF3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55D6774C-265D-3A45-79C7-BB9C5AB260CB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1AC997CC-0E33-A91B-FE3C-281A5A85FE33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F40C7A85-7420-DA33-9301-6F8ED0FEECCE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CF12C03-BEBB-9276-BBAF-32FF6A3E955D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5617C2D1-BCC4-4038-6B8A-70290F558762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80165524-B37B-7ACD-D39F-A6E2814244EB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4C9CD19F-936B-2E74-6256-DA8826E5F49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530F8F10-313D-6C30-869F-29813732CB96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7C2270DC-A126-78F8-5A29-8AFC7FEAEAB0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93A631A1-CB31-666C-9715-147AA16F6B6E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60B719C0-04E5-11FD-BF7A-7DE287526EC4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2976956C-85F9-5A72-904E-FAB722B8B0B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917E6EB4-3D8D-5528-77E1-67426B495F41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A7557688-4D55-E9DA-4C5C-B7F4CD2C4FA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40F2DE0D-DBB4-50CE-E237-32AA6F9832C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F88F01DC-1D1F-6452-BA5F-207CBC961882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B5B1E70A-45D5-1EA3-C038-9547C3A35694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7AA00C90-4CD8-C357-D4B6-D9FFD3CD99EC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8B28F1F-8FBE-9D87-1A46-2B0546C8B77B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4624788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8073B9B-5B73-A32B-E2FE-27585C2192EC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604B957C-4954-31E9-91FF-6EC4E9EE443E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CAE23FFA-8917-B503-7470-78DFDDCFDABD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E9E4C42F-7BDB-E931-74C9-A5A25F487426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48569D6-74A3-67C9-F044-F0BCB83972CE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FDE9E473-4A45-4241-DF9F-3DF530FF4188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A82F57-1088-939D-05AD-3FA8950A6116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D9A00D6F-AE4C-6A1F-5FD9-E79E6FAAF945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00583CB0-3B13-742F-026B-E2C978480B7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C47D3FCD-357F-E382-C0DA-AB9FBCE546BB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440A5C4E-5AA2-1376-6C56-46313689E502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996645CC-F40C-CED9-A756-3E876C73B7DF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8525021E-C94B-3AD4-14E1-6E4048A5A6FD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2D14BAFF-6A34-63FF-F0CE-5BB3855280D8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B8BD1913-BDCF-72FC-C36F-C56DD593F761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15893004-A623-61C5-9C02-58D95E494DCE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2D29C38C-889B-2DAE-D833-357C0971DAD4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5B5BCF27-ED17-E8CF-E5DC-10C430C57644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092A0F0F-45CB-CDB8-5DF8-3AFCB427A9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7B228BCF-8F42-54D1-F3A6-209BE2E9B8B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1943AEB2-A3A3-756C-596A-4056873140F9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088C5FA1-84F6-9069-42FD-35F7B74C4193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D538DCF3-237C-C64E-06A3-5C1766D4D0A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A0E58324-8977-BF5B-0FFC-2E5ACE46C6A7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026171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9F10E1A0-71F6-06B6-3FED-0802DC516960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BBD1448A-5CF8-A415-8DD9-6B986C3CFED6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0FD9C680-F186-0B92-0C37-713927F7EFE1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8D753B23-4332-3FCD-396B-B7E80CE8145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BB0555B-CAD8-6D56-F934-E3FF7DD438B3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81915C48-8CEA-9703-121A-1FB6F08AE5B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B86C17FB-B5B3-052C-B36A-B69702A363E4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F63BF8BE-6BFA-DB53-E1A6-F354BCE9E8F3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F3CD100F-AD96-4782-53D3-F5D164E4BF40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BF332A4E-2CF9-256E-EC61-72A8403F17BE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35C9B79E-A93C-4887-2DA5-307E0D746C5F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945BCB33-33CA-A23D-59D3-5CD416BC9752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4576075C-568E-8BBE-6E74-881635A27460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BDA868FD-62CA-C9A2-5B6C-5B892A11BDEF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012ADD1-072C-0EB6-8552-145791ECA95A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A522FC77-F215-008C-2A28-352DF21176B2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D5708B9B-C5D1-0485-45B5-4B7346F22869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0B52DF9D-B9B1-BABF-3B3E-98E44D903CA5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061FDB2A-CE98-182C-1EB3-8F579BFB6BDC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872EB026-EAF1-915C-3CBC-A270BB145590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7FA2409E-9753-D618-AF43-F9F486D48955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0E00EC5-4AE4-CE04-2A30-B058803CE55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8A6C367-0A70-2D2C-BF10-093D78B5080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392D58F7-2AAD-6D69-EDC4-3F11041FD19A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427554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63388EF-2D21-39C7-3F07-2F4375EF2534}"/>
              </a:ext>
            </a:extLst>
          </p:cNvPr>
          <p:cNvCxnSpPr>
            <a:cxnSpLocks/>
          </p:cNvCxnSpPr>
          <p:nvPr/>
        </p:nvCxnSpPr>
        <p:spPr>
          <a:xfrm flipH="1">
            <a:off x="2904816" y="1925527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2E58FB34-EF24-D1F7-5864-3DDCFE3B5B07}"/>
              </a:ext>
            </a:extLst>
          </p:cNvPr>
          <p:cNvCxnSpPr>
            <a:cxnSpLocks/>
          </p:cNvCxnSpPr>
          <p:nvPr/>
        </p:nvCxnSpPr>
        <p:spPr>
          <a:xfrm flipH="1">
            <a:off x="2904816" y="2103573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9053439-B43F-3FE7-0BEE-3AE64244556E}"/>
              </a:ext>
            </a:extLst>
          </p:cNvPr>
          <p:cNvCxnSpPr>
            <a:cxnSpLocks/>
          </p:cNvCxnSpPr>
          <p:nvPr/>
        </p:nvCxnSpPr>
        <p:spPr>
          <a:xfrm flipH="1">
            <a:off x="2904816" y="2281619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597FBAD1-3BEA-FBCB-1FDC-AA3E0C5EBC4D}"/>
              </a:ext>
            </a:extLst>
          </p:cNvPr>
          <p:cNvCxnSpPr>
            <a:cxnSpLocks/>
          </p:cNvCxnSpPr>
          <p:nvPr/>
        </p:nvCxnSpPr>
        <p:spPr>
          <a:xfrm flipH="1">
            <a:off x="2904816" y="2459665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B9395B01-9226-9B00-0378-E2ED138DC8CF}"/>
              </a:ext>
            </a:extLst>
          </p:cNvPr>
          <p:cNvCxnSpPr>
            <a:cxnSpLocks/>
          </p:cNvCxnSpPr>
          <p:nvPr/>
        </p:nvCxnSpPr>
        <p:spPr>
          <a:xfrm flipH="1">
            <a:off x="2904816" y="2637711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A004721-CAD5-A50E-937C-BD56E44C5FFA}"/>
              </a:ext>
            </a:extLst>
          </p:cNvPr>
          <p:cNvCxnSpPr>
            <a:cxnSpLocks/>
          </p:cNvCxnSpPr>
          <p:nvPr/>
        </p:nvCxnSpPr>
        <p:spPr>
          <a:xfrm flipH="1">
            <a:off x="2904816" y="2815757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F50F3CAB-B83F-AFA1-C972-332BD0EE7212}"/>
              </a:ext>
            </a:extLst>
          </p:cNvPr>
          <p:cNvCxnSpPr>
            <a:cxnSpLocks/>
          </p:cNvCxnSpPr>
          <p:nvPr/>
        </p:nvCxnSpPr>
        <p:spPr>
          <a:xfrm flipH="1">
            <a:off x="2904816" y="2993803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D5C2A356-D8AE-7CED-6AC9-AB8C8E620F80}"/>
              </a:ext>
            </a:extLst>
          </p:cNvPr>
          <p:cNvCxnSpPr>
            <a:cxnSpLocks/>
          </p:cNvCxnSpPr>
          <p:nvPr/>
        </p:nvCxnSpPr>
        <p:spPr>
          <a:xfrm flipH="1">
            <a:off x="2904816" y="3171849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5DCBC54-D5AA-302D-E7BC-FE7AC809E68B}"/>
              </a:ext>
            </a:extLst>
          </p:cNvPr>
          <p:cNvCxnSpPr>
            <a:cxnSpLocks/>
          </p:cNvCxnSpPr>
          <p:nvPr/>
        </p:nvCxnSpPr>
        <p:spPr>
          <a:xfrm flipH="1">
            <a:off x="2904816" y="3349895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07446CC7-782B-B147-5CFD-6531B1EA8615}"/>
              </a:ext>
            </a:extLst>
          </p:cNvPr>
          <p:cNvCxnSpPr>
            <a:cxnSpLocks/>
          </p:cNvCxnSpPr>
          <p:nvPr/>
        </p:nvCxnSpPr>
        <p:spPr>
          <a:xfrm flipH="1">
            <a:off x="2904816" y="3527941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5452CE5D-9986-4EF9-D1A8-68805E1117C5}"/>
              </a:ext>
            </a:extLst>
          </p:cNvPr>
          <p:cNvCxnSpPr>
            <a:cxnSpLocks/>
          </p:cNvCxnSpPr>
          <p:nvPr/>
        </p:nvCxnSpPr>
        <p:spPr>
          <a:xfrm flipH="1">
            <a:off x="2904816" y="3705987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9A50335E-5C60-2CC8-E375-80FA1E6985A6}"/>
              </a:ext>
            </a:extLst>
          </p:cNvPr>
          <p:cNvCxnSpPr>
            <a:cxnSpLocks/>
          </p:cNvCxnSpPr>
          <p:nvPr/>
        </p:nvCxnSpPr>
        <p:spPr>
          <a:xfrm flipH="1">
            <a:off x="2904816" y="3884035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4ECEACB7-FCB6-AB45-B7DC-ECF743F7AAB4}"/>
              </a:ext>
            </a:extLst>
          </p:cNvPr>
          <p:cNvCxnSpPr>
            <a:cxnSpLocks/>
          </p:cNvCxnSpPr>
          <p:nvPr/>
        </p:nvCxnSpPr>
        <p:spPr>
          <a:xfrm flipH="1">
            <a:off x="2904816" y="4062081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E36D9F4B-72AF-2C2D-DFB4-E48CAA168EBD}"/>
              </a:ext>
            </a:extLst>
          </p:cNvPr>
          <p:cNvCxnSpPr>
            <a:cxnSpLocks/>
          </p:cNvCxnSpPr>
          <p:nvPr/>
        </p:nvCxnSpPr>
        <p:spPr>
          <a:xfrm flipH="1">
            <a:off x="2904816" y="4240127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A50FCF6B-64D8-3B17-B2EF-915B6C9DCD45}"/>
              </a:ext>
            </a:extLst>
          </p:cNvPr>
          <p:cNvCxnSpPr>
            <a:cxnSpLocks/>
          </p:cNvCxnSpPr>
          <p:nvPr/>
        </p:nvCxnSpPr>
        <p:spPr>
          <a:xfrm flipH="1">
            <a:off x="2904816" y="4418173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Connector 242">
            <a:extLst>
              <a:ext uri="{FF2B5EF4-FFF2-40B4-BE49-F238E27FC236}">
                <a16:creationId xmlns:a16="http://schemas.microsoft.com/office/drawing/2014/main" id="{94DA3A88-38E2-DFE2-6091-A51E1028E826}"/>
              </a:ext>
            </a:extLst>
          </p:cNvPr>
          <p:cNvCxnSpPr>
            <a:cxnSpLocks/>
          </p:cNvCxnSpPr>
          <p:nvPr/>
        </p:nvCxnSpPr>
        <p:spPr>
          <a:xfrm flipH="1">
            <a:off x="2904816" y="4596219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EFD92736-9AB4-0FD5-D063-1D5ADD94D3A0}"/>
              </a:ext>
            </a:extLst>
          </p:cNvPr>
          <p:cNvCxnSpPr>
            <a:cxnSpLocks/>
          </p:cNvCxnSpPr>
          <p:nvPr/>
        </p:nvCxnSpPr>
        <p:spPr>
          <a:xfrm flipH="1">
            <a:off x="2904816" y="4774265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54D721CD-F4B7-1311-24B1-2401FA527089}"/>
              </a:ext>
            </a:extLst>
          </p:cNvPr>
          <p:cNvCxnSpPr>
            <a:cxnSpLocks/>
          </p:cNvCxnSpPr>
          <p:nvPr/>
        </p:nvCxnSpPr>
        <p:spPr>
          <a:xfrm flipH="1">
            <a:off x="2904816" y="4952311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traight Connector 245">
            <a:extLst>
              <a:ext uri="{FF2B5EF4-FFF2-40B4-BE49-F238E27FC236}">
                <a16:creationId xmlns:a16="http://schemas.microsoft.com/office/drawing/2014/main" id="{4497059B-216E-A742-1839-C41A9641C6A2}"/>
              </a:ext>
            </a:extLst>
          </p:cNvPr>
          <p:cNvCxnSpPr>
            <a:cxnSpLocks/>
          </p:cNvCxnSpPr>
          <p:nvPr/>
        </p:nvCxnSpPr>
        <p:spPr>
          <a:xfrm flipH="1">
            <a:off x="2904816" y="5130357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8B3C7DD6-2E28-BA42-3F4A-D40C4A3A40FA}"/>
              </a:ext>
            </a:extLst>
          </p:cNvPr>
          <p:cNvCxnSpPr>
            <a:cxnSpLocks/>
          </p:cNvCxnSpPr>
          <p:nvPr/>
        </p:nvCxnSpPr>
        <p:spPr>
          <a:xfrm flipH="1">
            <a:off x="2904816" y="5308403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305F77E-8C72-9ABF-ED54-18C51627658C}"/>
              </a:ext>
            </a:extLst>
          </p:cNvPr>
          <p:cNvCxnSpPr>
            <a:cxnSpLocks/>
          </p:cNvCxnSpPr>
          <p:nvPr/>
        </p:nvCxnSpPr>
        <p:spPr>
          <a:xfrm flipH="1">
            <a:off x="2904816" y="5486449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Connector 248">
            <a:extLst>
              <a:ext uri="{FF2B5EF4-FFF2-40B4-BE49-F238E27FC236}">
                <a16:creationId xmlns:a16="http://schemas.microsoft.com/office/drawing/2014/main" id="{7B51B0D9-43B6-EA64-FC67-BDB70860C9CF}"/>
              </a:ext>
            </a:extLst>
          </p:cNvPr>
          <p:cNvCxnSpPr>
            <a:cxnSpLocks/>
          </p:cNvCxnSpPr>
          <p:nvPr/>
        </p:nvCxnSpPr>
        <p:spPr>
          <a:xfrm flipH="1">
            <a:off x="2904816" y="5664495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Connector 249">
            <a:extLst>
              <a:ext uri="{FF2B5EF4-FFF2-40B4-BE49-F238E27FC236}">
                <a16:creationId xmlns:a16="http://schemas.microsoft.com/office/drawing/2014/main" id="{1C6EF136-7BCB-0679-A18B-470EDB2548E8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traight Connector 250">
            <a:extLst>
              <a:ext uri="{FF2B5EF4-FFF2-40B4-BE49-F238E27FC236}">
                <a16:creationId xmlns:a16="http://schemas.microsoft.com/office/drawing/2014/main" id="{ECCCFA1B-F6F0-EADF-F252-72F967EA053E}"/>
              </a:ext>
            </a:extLst>
          </p:cNvPr>
          <p:cNvCxnSpPr>
            <a:cxnSpLocks/>
          </p:cNvCxnSpPr>
          <p:nvPr/>
        </p:nvCxnSpPr>
        <p:spPr>
          <a:xfrm flipH="1" flipV="1">
            <a:off x="2904816" y="5828934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>
            <a:extLst>
              <a:ext uri="{FF2B5EF4-FFF2-40B4-BE49-F238E27FC236}">
                <a16:creationId xmlns:a16="http://schemas.microsoft.com/office/drawing/2014/main" id="{9F27549C-A155-4492-42D2-4E7CEB998FF2}"/>
              </a:ext>
            </a:extLst>
          </p:cNvPr>
          <p:cNvCxnSpPr>
            <a:cxnSpLocks/>
          </p:cNvCxnSpPr>
          <p:nvPr/>
        </p:nvCxnSpPr>
        <p:spPr>
          <a:xfrm>
            <a:off x="6244598" y="1915459"/>
            <a:ext cx="3050917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AC8D5191-3842-96BA-533D-A4A96283673D}"/>
              </a:ext>
            </a:extLst>
          </p:cNvPr>
          <p:cNvCxnSpPr/>
          <p:nvPr/>
        </p:nvCxnSpPr>
        <p:spPr>
          <a:xfrm>
            <a:off x="6244598" y="2093505"/>
            <a:ext cx="3050917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9DF0EB12-696F-C22D-E696-64B15B6CD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966E286E-61AB-D5C1-F360-DE4E5286415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29D6CE48-1E0B-C373-E43D-19CB752FA3A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BF60D9B7-E763-D29F-42C9-2EA6A709D48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1EA38204-380F-DBF4-413A-7A04882D9F9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529DC74-C6E4-3D73-BA3C-7FB4A8181A1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836CBF04-8C18-D5FC-2FB3-A9E0130EE1FD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4F2999F0-88CF-75E4-BB3C-FFF237FA9524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40CDA7C5-0211-7F3F-85C8-D1C733E06D0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4CD4B934-1CE7-5B04-C62B-A9A90C08569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B797D14-E40A-0E84-DDD3-7532A8982737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943A4B16-1C96-5A3A-01B5-FF177F0853EB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D894E081-0AA1-25DE-5364-9C3E8442D408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53B0975A-E3EA-ECF6-BFDF-B884F068CE8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ABF419B-C765-4691-9FC4-7E5CA8CC163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0A12D11-D0B8-7CCF-61FA-2F7BB1C23E8C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950F13E6-30C9-3A1D-5BF9-3C82C8B13642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0F23D028-7534-EF2B-4391-40A2DAA8FF7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D35928B3-B161-1784-0C73-C81E81E07483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1675A7A2-F5B6-B0F1-3D70-57A1435789D9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F756B67C-8BE8-2711-A7C3-294B0F1E3115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103DF210-D1D5-57D8-0938-0BC87D1A4690}"/>
              </a:ext>
            </a:extLst>
          </p:cNvPr>
          <p:cNvCxnSpPr>
            <a:cxnSpLocks/>
          </p:cNvCxnSpPr>
          <p:nvPr/>
        </p:nvCxnSpPr>
        <p:spPr>
          <a:xfrm flipV="1">
            <a:off x="6244598" y="2213397"/>
            <a:ext cx="3050917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B9E16C91-8087-B2E7-FC4F-EAB3316AA35B}"/>
              </a:ext>
            </a:extLst>
          </p:cNvPr>
          <p:cNvCxnSpPr>
            <a:cxnSpLocks/>
          </p:cNvCxnSpPr>
          <p:nvPr/>
        </p:nvCxnSpPr>
        <p:spPr>
          <a:xfrm>
            <a:off x="6240564" y="1920213"/>
            <a:ext cx="3054951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ACF6D858-A613-265A-C011-3DC118D410A7}"/>
              </a:ext>
            </a:extLst>
          </p:cNvPr>
          <p:cNvCxnSpPr>
            <a:cxnSpLocks/>
          </p:cNvCxnSpPr>
          <p:nvPr/>
        </p:nvCxnSpPr>
        <p:spPr>
          <a:xfrm>
            <a:off x="6240564" y="2098259"/>
            <a:ext cx="3054951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7C665EB3-FDDE-ED2F-FC38-65DC3D7AB6D9}"/>
              </a:ext>
            </a:extLst>
          </p:cNvPr>
          <p:cNvCxnSpPr>
            <a:cxnSpLocks/>
          </p:cNvCxnSpPr>
          <p:nvPr/>
        </p:nvCxnSpPr>
        <p:spPr>
          <a:xfrm>
            <a:off x="6240564" y="2276305"/>
            <a:ext cx="3054951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9B406298-3EDA-62A5-98C3-DCB75AF6C0F3}"/>
              </a:ext>
            </a:extLst>
          </p:cNvPr>
          <p:cNvCxnSpPr>
            <a:cxnSpLocks/>
          </p:cNvCxnSpPr>
          <p:nvPr/>
        </p:nvCxnSpPr>
        <p:spPr>
          <a:xfrm>
            <a:off x="6240564" y="2454351"/>
            <a:ext cx="3054951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33D93F6A-CE9E-F79E-3B0E-151EA44025E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3C208E32-50D4-4884-9A78-CB5B44BA6C5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2E2337DF-9045-348D-AEA4-B16CB3D893F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1B3DA106-5FF6-81F5-0E0A-45DF89B2CC3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DA9F2A00-F5EB-29BF-8B63-D210B6F51D7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DF459654-EE07-2223-2F7A-F470C6FAD38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D59A17A7-E511-A824-1A00-51422A2C1FA3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BCD151A5-4A3F-642F-55B3-759FB08FD240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AE7BA204-09B9-6544-7321-055361E62E3A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86B28C1A-61C2-F21A-7318-B14ABE52E6E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33FFAD2A-AE92-3D28-719D-5A4618286837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2C18E522-5A8B-61A8-D210-47277913D77D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E8FF2667-5325-72DD-C0BF-FD0CBD134282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C66FBE67-D383-57F3-49C9-F4CF42409F14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74B04C6A-8195-624C-9F3D-08583034AB48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56C3EF99-9346-0E27-A34D-C8B017AD5C0F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5E963B4A-5F27-A6E9-2C88-E8B28DE4C456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Straight Connector 296">
            <a:extLst>
              <a:ext uri="{FF2B5EF4-FFF2-40B4-BE49-F238E27FC236}">
                <a16:creationId xmlns:a16="http://schemas.microsoft.com/office/drawing/2014/main" id="{F437F7BF-504D-259C-4D14-A38ACB376E19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578692B8-1439-B838-3628-057EAA7AF83C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91A085DD-6383-2102-13AE-B3A2CF3259DE}"/>
              </a:ext>
            </a:extLst>
          </p:cNvPr>
          <p:cNvCxnSpPr>
            <a:cxnSpLocks/>
          </p:cNvCxnSpPr>
          <p:nvPr/>
        </p:nvCxnSpPr>
        <p:spPr>
          <a:xfrm flipV="1">
            <a:off x="6240564" y="2614780"/>
            <a:ext cx="3054951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1909237A-26FA-B7E2-6A7D-22A72FBBCEA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5768431F-CFD7-4567-4624-E05FF1CADF45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137A0579-23F2-CBE9-28E3-DEFAFE23B7FE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4B383D99-BE35-23A7-17F5-DF9E9BA20AB4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B537976-2B84-CC6C-598E-0C273EE9E9FE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E6EF01A-94A1-C2B7-FD24-347DEEA0339E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EC4EB5A5-66AB-C47A-856C-1A4BB4D122C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D31051E-901E-E119-FC95-780AE1B30BC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F288C487-590B-D5A9-13E2-AE19390319E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F8D0319-2687-63E4-D618-98B918CA93FA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9AB0B6B-6C6F-2721-24B5-42F2095CF853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E025F22C-B4F9-7ED6-BE54-5FE7847F494D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9F23844A-6BDE-09C8-634B-0AD7E61F8005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70733D6-6179-3712-FC5E-8050E4A0DBA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8A836EC8-F610-4EBA-544C-7AE9CC07D16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>
            <a:extLst>
              <a:ext uri="{FF2B5EF4-FFF2-40B4-BE49-F238E27FC236}">
                <a16:creationId xmlns:a16="http://schemas.microsoft.com/office/drawing/2014/main" id="{04E8F9BC-6E53-B0F2-2AB5-5481593E0CAC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E9BD2A01-1FFD-564B-93C6-B8F21A6ED654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traight Connector 316">
            <a:extLst>
              <a:ext uri="{FF2B5EF4-FFF2-40B4-BE49-F238E27FC236}">
                <a16:creationId xmlns:a16="http://schemas.microsoft.com/office/drawing/2014/main" id="{459757C9-2A3D-BBBD-4928-7E0E7FFCF49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3E879332-E32B-B8F0-50CC-E773DC54EBB8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Straight Connector 318">
            <a:extLst>
              <a:ext uri="{FF2B5EF4-FFF2-40B4-BE49-F238E27FC236}">
                <a16:creationId xmlns:a16="http://schemas.microsoft.com/office/drawing/2014/main" id="{CE347198-EBA5-ABA7-D0FE-2717ED5F8E1E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A1952991-AAFA-3390-0D5E-68D23BB7F1D9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8EA86D2-E8CD-18BF-92B4-0B6ED4AA59F1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85ECAA93-5C57-8644-7D29-70FC3A02702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AC9B9B8F-BE5E-921D-5BE0-2FE987AF2E87}"/>
              </a:ext>
            </a:extLst>
          </p:cNvPr>
          <p:cNvCxnSpPr>
            <a:cxnSpLocks/>
          </p:cNvCxnSpPr>
          <p:nvPr/>
        </p:nvCxnSpPr>
        <p:spPr>
          <a:xfrm flipV="1">
            <a:off x="6240563" y="3016163"/>
            <a:ext cx="3054952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2E67974-64E9-F76E-9EAA-D9ECACABF42A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2437C095-A001-B4C7-A223-F3F9078C700C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5C1DEA56-5062-6443-E5D4-A4FF0367A058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6D80D58F-0BC2-0A87-DD23-603CDD2A3DC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1F53426-2EB7-981E-E06A-92E61BCBDFFA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5812F26D-BC53-A300-0AE3-5DFD3E456A1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70C800EF-83F6-D1F4-C5D7-D2E97A332BB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0096C549-A3D0-E093-676C-6314519574A5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43BCBDC-7FB4-150E-81C2-0CFF87627CF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53405B-C87A-4BD4-98EA-8F34EE2B800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9A44841D-7CB2-01CD-29A3-3D8FCEF718C3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Connector 334">
            <a:extLst>
              <a:ext uri="{FF2B5EF4-FFF2-40B4-BE49-F238E27FC236}">
                <a16:creationId xmlns:a16="http://schemas.microsoft.com/office/drawing/2014/main" id="{51264E7B-A3E4-CBE6-DB08-78696852B027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ACFB76E2-DFFD-FF9C-F59F-61DE727211E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Straight Connector 336">
            <a:extLst>
              <a:ext uri="{FF2B5EF4-FFF2-40B4-BE49-F238E27FC236}">
                <a16:creationId xmlns:a16="http://schemas.microsoft.com/office/drawing/2014/main" id="{949A8F1D-2F98-4574-F77D-2ABAE08F83E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traight Connector 337">
            <a:extLst>
              <a:ext uri="{FF2B5EF4-FFF2-40B4-BE49-F238E27FC236}">
                <a16:creationId xmlns:a16="http://schemas.microsoft.com/office/drawing/2014/main" id="{F12D165B-8931-E1AD-E09A-DE9CC5A120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7F7EC7B1-6176-4743-A317-AF27EF2F6C0F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ECA9D227-A375-C840-DEEE-041C84F58441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74C7945B-2CB3-7109-59EA-15DB289CB1F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D5567087-4029-5798-40D5-E57102E7397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Straight Connector 342">
            <a:extLst>
              <a:ext uri="{FF2B5EF4-FFF2-40B4-BE49-F238E27FC236}">
                <a16:creationId xmlns:a16="http://schemas.microsoft.com/office/drawing/2014/main" id="{F59DB96F-77D3-9309-F9B5-D07AA4E09B4E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A12F2C98-E5BF-8A85-3D29-225D763A24C9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168614DD-FFF8-412B-C02D-D9F0E3A4949C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764D7136-6028-9B94-6393-71004107E892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27403080-C5FD-3509-8810-62FE0FF0AADD}"/>
              </a:ext>
            </a:extLst>
          </p:cNvPr>
          <p:cNvCxnSpPr>
            <a:cxnSpLocks/>
          </p:cNvCxnSpPr>
          <p:nvPr/>
        </p:nvCxnSpPr>
        <p:spPr>
          <a:xfrm flipV="1">
            <a:off x="6240563" y="3417546"/>
            <a:ext cx="3054952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030E9F6-C308-4FA8-A46B-0780C34C3168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7BDB86B1-AEF4-28CA-C588-2321F7CEE62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194DB812-7822-D077-7B9B-E80D2148C12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BEE4D989-EE4C-3C95-7063-F33388E60D16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52FBA34C-7851-14D6-EA28-818A27DFB94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Straight Connector 352">
            <a:extLst>
              <a:ext uri="{FF2B5EF4-FFF2-40B4-BE49-F238E27FC236}">
                <a16:creationId xmlns:a16="http://schemas.microsoft.com/office/drawing/2014/main" id="{3CC9161C-C93B-C2BA-A812-FD02A0842146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3D70AFCF-622E-4D24-AAC8-7015AF9F9781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D55E6543-E1B0-5BAC-5FD8-27356149A2E6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3BDFECAC-F66A-B067-F1BB-95956B289F67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AC3FDD7-BE65-7374-DFBF-2EDFA0FB8D10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Straight Connector 357">
            <a:extLst>
              <a:ext uri="{FF2B5EF4-FFF2-40B4-BE49-F238E27FC236}">
                <a16:creationId xmlns:a16="http://schemas.microsoft.com/office/drawing/2014/main" id="{C390B4A7-F398-40B5-D76C-2B37FC320BA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Straight Connector 358">
            <a:extLst>
              <a:ext uri="{FF2B5EF4-FFF2-40B4-BE49-F238E27FC236}">
                <a16:creationId xmlns:a16="http://schemas.microsoft.com/office/drawing/2014/main" id="{52389A3B-B37D-F5BF-61E9-1BD69A65D02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Connector 359">
            <a:extLst>
              <a:ext uri="{FF2B5EF4-FFF2-40B4-BE49-F238E27FC236}">
                <a16:creationId xmlns:a16="http://schemas.microsoft.com/office/drawing/2014/main" id="{6754E97A-C3A8-B8B3-898A-8C2FBED575C9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Connector 360">
            <a:extLst>
              <a:ext uri="{FF2B5EF4-FFF2-40B4-BE49-F238E27FC236}">
                <a16:creationId xmlns:a16="http://schemas.microsoft.com/office/drawing/2014/main" id="{6EC25A9B-4BA5-21F3-E80D-317B847C350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0F09077D-4682-221D-92BA-F6D79DA429B4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traight Connector 362">
            <a:extLst>
              <a:ext uri="{FF2B5EF4-FFF2-40B4-BE49-F238E27FC236}">
                <a16:creationId xmlns:a16="http://schemas.microsoft.com/office/drawing/2014/main" id="{D35B43E7-CF63-BEE9-8C65-E5667E0D514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82903567-673E-05D1-01AD-4B5C522324E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AAF4D684-45EE-BE17-77F9-99C8E11E0D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D901F9F8-03F0-ABD3-EFAA-918982C43478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1192BFFF-A0AE-D4F0-B730-8DF2BF38DC15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>
            <a:extLst>
              <a:ext uri="{FF2B5EF4-FFF2-40B4-BE49-F238E27FC236}">
                <a16:creationId xmlns:a16="http://schemas.microsoft.com/office/drawing/2014/main" id="{BFA68F5F-C40A-E2DE-363D-1D93A552E76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E609CE9E-66A2-5E27-345B-C7F8F17FF2F6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>
            <a:extLst>
              <a:ext uri="{FF2B5EF4-FFF2-40B4-BE49-F238E27FC236}">
                <a16:creationId xmlns:a16="http://schemas.microsoft.com/office/drawing/2014/main" id="{4F153F20-2D00-4C17-9D5E-757A1A9B219C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6E76CC41-80F0-859A-53B7-EC066C48BC5B}"/>
              </a:ext>
            </a:extLst>
          </p:cNvPr>
          <p:cNvCxnSpPr>
            <a:cxnSpLocks/>
          </p:cNvCxnSpPr>
          <p:nvPr/>
        </p:nvCxnSpPr>
        <p:spPr>
          <a:xfrm flipV="1">
            <a:off x="6240563" y="3818929"/>
            <a:ext cx="3054952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Connector 371">
            <a:extLst>
              <a:ext uri="{FF2B5EF4-FFF2-40B4-BE49-F238E27FC236}">
                <a16:creationId xmlns:a16="http://schemas.microsoft.com/office/drawing/2014/main" id="{1090B9C9-927A-2BA1-26DE-321E0B238C54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2B993360-63E4-D390-7176-82B003BC888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947E8157-FC69-1D17-02E3-D55C1100FDCC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62801232-138F-E7F4-491F-4333AD85F25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4017E731-04B7-E276-C289-49F546556CAC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Connector 376">
            <a:extLst>
              <a:ext uri="{FF2B5EF4-FFF2-40B4-BE49-F238E27FC236}">
                <a16:creationId xmlns:a16="http://schemas.microsoft.com/office/drawing/2014/main" id="{516F3ED1-65B7-1667-6050-7825566CE59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traight Connector 377">
            <a:extLst>
              <a:ext uri="{FF2B5EF4-FFF2-40B4-BE49-F238E27FC236}">
                <a16:creationId xmlns:a16="http://schemas.microsoft.com/office/drawing/2014/main" id="{3E831801-541F-3359-82F4-AE3E58E76EF8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traight Connector 378">
            <a:extLst>
              <a:ext uri="{FF2B5EF4-FFF2-40B4-BE49-F238E27FC236}">
                <a16:creationId xmlns:a16="http://schemas.microsoft.com/office/drawing/2014/main" id="{2901B1C9-BBC7-3261-AC52-C22300E9010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627916C1-3D39-1C19-C75E-CDC2604F2682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Straight Connector 380">
            <a:extLst>
              <a:ext uri="{FF2B5EF4-FFF2-40B4-BE49-F238E27FC236}">
                <a16:creationId xmlns:a16="http://schemas.microsoft.com/office/drawing/2014/main" id="{7786BCB9-4555-7377-5944-37A7A9045D46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A782D1E4-74A6-16D2-98D6-19EA98952272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Straight Connector 382">
            <a:extLst>
              <a:ext uri="{FF2B5EF4-FFF2-40B4-BE49-F238E27FC236}">
                <a16:creationId xmlns:a16="http://schemas.microsoft.com/office/drawing/2014/main" id="{21EF53DE-47B7-AC5A-CCA6-9D2540E29045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F0E169B5-6998-D0DB-67A7-0509A3A5B8E8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AD99C0B6-CA08-E118-7C2C-0F027CEA9828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0C33895F-BBDD-97BF-3797-34DC90605552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072FDF96-AE17-C59D-C0B0-C1F00F66404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3829738B-2905-6A27-9CF1-D1F731556DAD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91EAEB55-F17E-31FD-0260-9A9D47992C5A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11C1DC1D-D19F-DA00-41C8-E2247E7286BF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CC4602B-0CFC-C475-A5E3-CD67DBCAC9D7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5B60AA0C-0323-661E-BF3D-E728C2863854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F48DBAB2-E1B4-9715-4CFB-89827620CE3B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AC4EC13F-E0CA-EEFD-B8AD-6451108FC265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09EAF297-1A5A-5F23-80A2-4F609506376C}"/>
              </a:ext>
            </a:extLst>
          </p:cNvPr>
          <p:cNvCxnSpPr>
            <a:cxnSpLocks/>
          </p:cNvCxnSpPr>
          <p:nvPr/>
        </p:nvCxnSpPr>
        <p:spPr>
          <a:xfrm flipV="1">
            <a:off x="6240563" y="4220312"/>
            <a:ext cx="3054952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B1E2B971-9D86-0EBE-1F58-D553EF37FC85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9C4993A5-F77D-0DE4-9587-BBDFC065AB52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57ABA93F-1DC6-714B-D7F7-978178271182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31A86B2B-BE51-F453-A73A-1A0570F5C5A0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6B897986-03A7-E2E9-B7B8-65BE98509DA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4CBC67F1-65BA-DADD-167C-57FDEF05FF60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672C66FD-6FE8-4C99-6C41-EF8E4DABA94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3281C68B-22B8-E8F0-0405-0F60BAD5639E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C205FCDD-6F7A-5E14-04B6-1041502E49EA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6905F566-187A-2C5A-A8A6-C31E233EA243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>
            <a:extLst>
              <a:ext uri="{FF2B5EF4-FFF2-40B4-BE49-F238E27FC236}">
                <a16:creationId xmlns:a16="http://schemas.microsoft.com/office/drawing/2014/main" id="{1B9FF5CF-BB82-CF08-4229-CFCEC9D94F16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C2C89442-EBBC-B5F0-89AB-F23E1006953D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Straight Connector 407">
            <a:extLst>
              <a:ext uri="{FF2B5EF4-FFF2-40B4-BE49-F238E27FC236}">
                <a16:creationId xmlns:a16="http://schemas.microsoft.com/office/drawing/2014/main" id="{CD037A03-11EA-3E27-AF0C-AB5DE89A30B4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2293E33B-75E0-7386-C160-A1E84BC188FA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52751F8E-64C8-BE7E-0EA3-760291F239F3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93F13058-590E-5DB9-12DB-3FA97DFA4CE1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8767CA9C-E2B8-0413-2627-102F7B2C0BDB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89B4E5C8-870F-8202-032D-CA982BF874E8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8D1D8A7-035C-CB26-1D55-4DC755ADD56F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E44942F6-4C39-2C90-1695-5E203B8E70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C0ADEE3F-5032-0EA2-37DC-447B6E2E5234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BB6993A2-189E-AF54-6562-7ED741FC411E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49F97743-7681-B562-EB3A-98862203A4E3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Straight Connector 418">
            <a:extLst>
              <a:ext uri="{FF2B5EF4-FFF2-40B4-BE49-F238E27FC236}">
                <a16:creationId xmlns:a16="http://schemas.microsoft.com/office/drawing/2014/main" id="{26794903-F5B9-BE51-DCCB-363CE321F4BA}"/>
              </a:ext>
            </a:extLst>
          </p:cNvPr>
          <p:cNvCxnSpPr>
            <a:cxnSpLocks/>
          </p:cNvCxnSpPr>
          <p:nvPr/>
        </p:nvCxnSpPr>
        <p:spPr>
          <a:xfrm flipV="1">
            <a:off x="6240563" y="4621695"/>
            <a:ext cx="3054952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1A594A63-80F6-A8D3-3C2E-181870734EBB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42B0C682-798D-68B2-4831-A318E9E8928F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traight Connector 421">
            <a:extLst>
              <a:ext uri="{FF2B5EF4-FFF2-40B4-BE49-F238E27FC236}">
                <a16:creationId xmlns:a16="http://schemas.microsoft.com/office/drawing/2014/main" id="{98F8F639-781F-2EFF-09AE-EF1F0B8FBD9B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957D6B4F-9DD5-F825-3C18-153C95F0DDD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Connector 423">
            <a:extLst>
              <a:ext uri="{FF2B5EF4-FFF2-40B4-BE49-F238E27FC236}">
                <a16:creationId xmlns:a16="http://schemas.microsoft.com/office/drawing/2014/main" id="{472D79DB-B71A-ABA7-8E1A-5123B0734400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Connector 424">
            <a:extLst>
              <a:ext uri="{FF2B5EF4-FFF2-40B4-BE49-F238E27FC236}">
                <a16:creationId xmlns:a16="http://schemas.microsoft.com/office/drawing/2014/main" id="{121628DF-5EEF-6722-0C5D-1B4DA9A48B4F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Straight Connector 425">
            <a:extLst>
              <a:ext uri="{FF2B5EF4-FFF2-40B4-BE49-F238E27FC236}">
                <a16:creationId xmlns:a16="http://schemas.microsoft.com/office/drawing/2014/main" id="{E9FF56BA-3955-1B72-B592-444A9F14D81C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06CC21EF-0453-DB97-05E0-FD6CC0B754F8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53F7D45-5621-54A1-4EE7-9F1A038CD21C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7CDF183B-B748-3256-F015-01F6D5851019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F1064B6D-3F67-4D2C-F59E-24B9A0DC3DD0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1BF34170-EBDF-F3BF-D133-7B1D97EFA803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Straight Connector 431">
            <a:extLst>
              <a:ext uri="{FF2B5EF4-FFF2-40B4-BE49-F238E27FC236}">
                <a16:creationId xmlns:a16="http://schemas.microsoft.com/office/drawing/2014/main" id="{E1E35736-B403-9D6F-045A-D90AF4FC6CFF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706C9A12-8967-D001-B103-D7D0FE316872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4AA574A8-5CBB-0CF2-3BE9-E291633059F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Straight Connector 434">
            <a:extLst>
              <a:ext uri="{FF2B5EF4-FFF2-40B4-BE49-F238E27FC236}">
                <a16:creationId xmlns:a16="http://schemas.microsoft.com/office/drawing/2014/main" id="{F310E940-C24A-FC20-0ADF-4C32A641E0E7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traight Connector 435">
            <a:extLst>
              <a:ext uri="{FF2B5EF4-FFF2-40B4-BE49-F238E27FC236}">
                <a16:creationId xmlns:a16="http://schemas.microsoft.com/office/drawing/2014/main" id="{1B0A1C38-86A5-1E36-0F2C-B95E576F11B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1FE01041-9F9B-2171-D461-3D3D37CAD4F9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Straight Connector 437">
            <a:extLst>
              <a:ext uri="{FF2B5EF4-FFF2-40B4-BE49-F238E27FC236}">
                <a16:creationId xmlns:a16="http://schemas.microsoft.com/office/drawing/2014/main" id="{36DDF627-1BAE-FD97-2C53-1084E071ED35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Straight Connector 438">
            <a:extLst>
              <a:ext uri="{FF2B5EF4-FFF2-40B4-BE49-F238E27FC236}">
                <a16:creationId xmlns:a16="http://schemas.microsoft.com/office/drawing/2014/main" id="{D357DCE5-EB9E-A5D9-9D60-ED53925C4D2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traight Connector 439">
            <a:extLst>
              <a:ext uri="{FF2B5EF4-FFF2-40B4-BE49-F238E27FC236}">
                <a16:creationId xmlns:a16="http://schemas.microsoft.com/office/drawing/2014/main" id="{5765F91F-0376-EA6B-FDC1-58DA833FBF48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18E0BB6F-E8A1-B953-7654-8B48F861D036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7122009F-69DC-2140-76DD-EA6613EE951E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F07D8DC0-A538-F254-834E-31E346D72200}"/>
              </a:ext>
            </a:extLst>
          </p:cNvPr>
          <p:cNvCxnSpPr>
            <a:cxnSpLocks/>
          </p:cNvCxnSpPr>
          <p:nvPr/>
        </p:nvCxnSpPr>
        <p:spPr>
          <a:xfrm flipV="1">
            <a:off x="6240563" y="5023078"/>
            <a:ext cx="3054952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>
            <a:extLst>
              <a:ext uri="{FF2B5EF4-FFF2-40B4-BE49-F238E27FC236}">
                <a16:creationId xmlns:a16="http://schemas.microsoft.com/office/drawing/2014/main" id="{E933B289-1BD2-00D4-5830-FF98730AF256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>
            <a:extLst>
              <a:ext uri="{FF2B5EF4-FFF2-40B4-BE49-F238E27FC236}">
                <a16:creationId xmlns:a16="http://schemas.microsoft.com/office/drawing/2014/main" id="{35B9FD62-7184-288E-2ED7-402AA1762471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>
            <a:extLst>
              <a:ext uri="{FF2B5EF4-FFF2-40B4-BE49-F238E27FC236}">
                <a16:creationId xmlns:a16="http://schemas.microsoft.com/office/drawing/2014/main" id="{608B86E1-B549-0128-0F4F-D334E6A91130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Straight Connector 446">
            <a:extLst>
              <a:ext uri="{FF2B5EF4-FFF2-40B4-BE49-F238E27FC236}">
                <a16:creationId xmlns:a16="http://schemas.microsoft.com/office/drawing/2014/main" id="{843C9A9F-0364-094E-A6B0-E16D893AD83F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Straight Connector 447">
            <a:extLst>
              <a:ext uri="{FF2B5EF4-FFF2-40B4-BE49-F238E27FC236}">
                <a16:creationId xmlns:a16="http://schemas.microsoft.com/office/drawing/2014/main" id="{1ACCA54F-4E7B-CC5D-2B6F-D0C060C30905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Straight Connector 448">
            <a:extLst>
              <a:ext uri="{FF2B5EF4-FFF2-40B4-BE49-F238E27FC236}">
                <a16:creationId xmlns:a16="http://schemas.microsoft.com/office/drawing/2014/main" id="{3F961DF9-EB81-E034-95C5-CAA4D81CD323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0F4EB050-A408-BB75-2110-9103620FF630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Straight Connector 450">
            <a:extLst>
              <a:ext uri="{FF2B5EF4-FFF2-40B4-BE49-F238E27FC236}">
                <a16:creationId xmlns:a16="http://schemas.microsoft.com/office/drawing/2014/main" id="{963DC317-C597-397E-F39A-ED47B8E0BD91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Straight Connector 451">
            <a:extLst>
              <a:ext uri="{FF2B5EF4-FFF2-40B4-BE49-F238E27FC236}">
                <a16:creationId xmlns:a16="http://schemas.microsoft.com/office/drawing/2014/main" id="{2AA159BB-79E8-461D-F0E0-50A8B58C3160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Straight Connector 452">
            <a:extLst>
              <a:ext uri="{FF2B5EF4-FFF2-40B4-BE49-F238E27FC236}">
                <a16:creationId xmlns:a16="http://schemas.microsoft.com/office/drawing/2014/main" id="{ABA32D90-7B05-9D91-82BB-B6BCD8797D6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traight Connector 453">
            <a:extLst>
              <a:ext uri="{FF2B5EF4-FFF2-40B4-BE49-F238E27FC236}">
                <a16:creationId xmlns:a16="http://schemas.microsoft.com/office/drawing/2014/main" id="{BC48B246-F422-6E09-A0B6-4C5B20780F19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Straight Connector 454">
            <a:extLst>
              <a:ext uri="{FF2B5EF4-FFF2-40B4-BE49-F238E27FC236}">
                <a16:creationId xmlns:a16="http://schemas.microsoft.com/office/drawing/2014/main" id="{056006F7-6575-99AB-FAED-8B236FFA1691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Connector 455">
            <a:extLst>
              <a:ext uri="{FF2B5EF4-FFF2-40B4-BE49-F238E27FC236}">
                <a16:creationId xmlns:a16="http://schemas.microsoft.com/office/drawing/2014/main" id="{FEA3FAD3-BB52-008D-5CD8-2C248D9B5507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traight Connector 456">
            <a:extLst>
              <a:ext uri="{FF2B5EF4-FFF2-40B4-BE49-F238E27FC236}">
                <a16:creationId xmlns:a16="http://schemas.microsoft.com/office/drawing/2014/main" id="{B69E20B3-BD3E-5B68-3978-6D0F1BDE2F9B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Straight Connector 457">
            <a:extLst>
              <a:ext uri="{FF2B5EF4-FFF2-40B4-BE49-F238E27FC236}">
                <a16:creationId xmlns:a16="http://schemas.microsoft.com/office/drawing/2014/main" id="{D8FD8BA0-161F-0DF2-774A-AA122955E17B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traight Connector 458">
            <a:extLst>
              <a:ext uri="{FF2B5EF4-FFF2-40B4-BE49-F238E27FC236}">
                <a16:creationId xmlns:a16="http://schemas.microsoft.com/office/drawing/2014/main" id="{5C0DC5D0-6BBD-70F0-B495-392904901945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traight Connector 459">
            <a:extLst>
              <a:ext uri="{FF2B5EF4-FFF2-40B4-BE49-F238E27FC236}">
                <a16:creationId xmlns:a16="http://schemas.microsoft.com/office/drawing/2014/main" id="{E84C0DEC-F893-BF11-76A5-27746F4A2DB0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Straight Connector 460">
            <a:extLst>
              <a:ext uri="{FF2B5EF4-FFF2-40B4-BE49-F238E27FC236}">
                <a16:creationId xmlns:a16="http://schemas.microsoft.com/office/drawing/2014/main" id="{4E2B3D4E-B037-33F4-E0D3-2A7967F6C076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Straight Connector 461">
            <a:extLst>
              <a:ext uri="{FF2B5EF4-FFF2-40B4-BE49-F238E27FC236}">
                <a16:creationId xmlns:a16="http://schemas.microsoft.com/office/drawing/2014/main" id="{D6FFA5D6-E2A5-E4DF-369C-1B70A24C8ACD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traight Connector 462">
            <a:extLst>
              <a:ext uri="{FF2B5EF4-FFF2-40B4-BE49-F238E27FC236}">
                <a16:creationId xmlns:a16="http://schemas.microsoft.com/office/drawing/2014/main" id="{3F487DE7-BD11-6199-1D8D-648C6560BB47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Straight Connector 463">
            <a:extLst>
              <a:ext uri="{FF2B5EF4-FFF2-40B4-BE49-F238E27FC236}">
                <a16:creationId xmlns:a16="http://schemas.microsoft.com/office/drawing/2014/main" id="{7A7122B2-8571-1354-52EC-4CB3FFA3B789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Straight Connector 464">
            <a:extLst>
              <a:ext uri="{FF2B5EF4-FFF2-40B4-BE49-F238E27FC236}">
                <a16:creationId xmlns:a16="http://schemas.microsoft.com/office/drawing/2014/main" id="{71F719D8-5B06-090C-763F-049A17C56A9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traight Connector 465">
            <a:extLst>
              <a:ext uri="{FF2B5EF4-FFF2-40B4-BE49-F238E27FC236}">
                <a16:creationId xmlns:a16="http://schemas.microsoft.com/office/drawing/2014/main" id="{AD37E864-1F54-45B0-9D5D-8580B83C069C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Straight Connector 466">
            <a:extLst>
              <a:ext uri="{FF2B5EF4-FFF2-40B4-BE49-F238E27FC236}">
                <a16:creationId xmlns:a16="http://schemas.microsoft.com/office/drawing/2014/main" id="{92FCE343-8B76-6861-3110-DD162058548B}"/>
              </a:ext>
            </a:extLst>
          </p:cNvPr>
          <p:cNvCxnSpPr>
            <a:cxnSpLocks/>
          </p:cNvCxnSpPr>
          <p:nvPr/>
        </p:nvCxnSpPr>
        <p:spPr>
          <a:xfrm flipV="1">
            <a:off x="6240563" y="5424461"/>
            <a:ext cx="3054952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Straight Connector 467">
            <a:extLst>
              <a:ext uri="{FF2B5EF4-FFF2-40B4-BE49-F238E27FC236}">
                <a16:creationId xmlns:a16="http://schemas.microsoft.com/office/drawing/2014/main" id="{16920574-B1B4-BE36-0FB2-AD827AF00193}"/>
              </a:ext>
            </a:extLst>
          </p:cNvPr>
          <p:cNvCxnSpPr>
            <a:cxnSpLocks/>
          </p:cNvCxnSpPr>
          <p:nvPr/>
        </p:nvCxnSpPr>
        <p:spPr>
          <a:xfrm>
            <a:off x="6240563" y="1922434"/>
            <a:ext cx="3054952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Straight Connector 468">
            <a:extLst>
              <a:ext uri="{FF2B5EF4-FFF2-40B4-BE49-F238E27FC236}">
                <a16:creationId xmlns:a16="http://schemas.microsoft.com/office/drawing/2014/main" id="{DDC9348A-A2BB-BDB4-34CE-DE025794AE1A}"/>
              </a:ext>
            </a:extLst>
          </p:cNvPr>
          <p:cNvCxnSpPr>
            <a:cxnSpLocks/>
          </p:cNvCxnSpPr>
          <p:nvPr/>
        </p:nvCxnSpPr>
        <p:spPr>
          <a:xfrm>
            <a:off x="6240563" y="2100480"/>
            <a:ext cx="3054952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traight Connector 469">
            <a:extLst>
              <a:ext uri="{FF2B5EF4-FFF2-40B4-BE49-F238E27FC236}">
                <a16:creationId xmlns:a16="http://schemas.microsoft.com/office/drawing/2014/main" id="{E5A1403F-56AE-F8F7-C01D-94B229022CA1}"/>
              </a:ext>
            </a:extLst>
          </p:cNvPr>
          <p:cNvCxnSpPr>
            <a:cxnSpLocks/>
          </p:cNvCxnSpPr>
          <p:nvPr/>
        </p:nvCxnSpPr>
        <p:spPr>
          <a:xfrm>
            <a:off x="6240563" y="2278526"/>
            <a:ext cx="3054952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traight Connector 470">
            <a:extLst>
              <a:ext uri="{FF2B5EF4-FFF2-40B4-BE49-F238E27FC236}">
                <a16:creationId xmlns:a16="http://schemas.microsoft.com/office/drawing/2014/main" id="{2D2AAE06-2DD0-B3F2-6B4E-157BBD190A28}"/>
              </a:ext>
            </a:extLst>
          </p:cNvPr>
          <p:cNvCxnSpPr>
            <a:cxnSpLocks/>
          </p:cNvCxnSpPr>
          <p:nvPr/>
        </p:nvCxnSpPr>
        <p:spPr>
          <a:xfrm>
            <a:off x="6240563" y="2456572"/>
            <a:ext cx="3054952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9E6E580E-C55E-D140-A71E-53F18775D2E6}"/>
              </a:ext>
            </a:extLst>
          </p:cNvPr>
          <p:cNvCxnSpPr>
            <a:cxnSpLocks/>
          </p:cNvCxnSpPr>
          <p:nvPr/>
        </p:nvCxnSpPr>
        <p:spPr>
          <a:xfrm>
            <a:off x="6240563" y="2634618"/>
            <a:ext cx="3054952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traight Connector 472">
            <a:extLst>
              <a:ext uri="{FF2B5EF4-FFF2-40B4-BE49-F238E27FC236}">
                <a16:creationId xmlns:a16="http://schemas.microsoft.com/office/drawing/2014/main" id="{E753F1F9-3018-F07F-183D-BF8760EBC7EA}"/>
              </a:ext>
            </a:extLst>
          </p:cNvPr>
          <p:cNvCxnSpPr>
            <a:cxnSpLocks/>
          </p:cNvCxnSpPr>
          <p:nvPr/>
        </p:nvCxnSpPr>
        <p:spPr>
          <a:xfrm>
            <a:off x="6240563" y="2812664"/>
            <a:ext cx="3054952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traight Connector 473">
            <a:extLst>
              <a:ext uri="{FF2B5EF4-FFF2-40B4-BE49-F238E27FC236}">
                <a16:creationId xmlns:a16="http://schemas.microsoft.com/office/drawing/2014/main" id="{266047A2-C32C-D841-5C0C-7B16EAE0EAEA}"/>
              </a:ext>
            </a:extLst>
          </p:cNvPr>
          <p:cNvCxnSpPr>
            <a:cxnSpLocks/>
          </p:cNvCxnSpPr>
          <p:nvPr/>
        </p:nvCxnSpPr>
        <p:spPr>
          <a:xfrm>
            <a:off x="6240563" y="2990710"/>
            <a:ext cx="3054952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Connector 474">
            <a:extLst>
              <a:ext uri="{FF2B5EF4-FFF2-40B4-BE49-F238E27FC236}">
                <a16:creationId xmlns:a16="http://schemas.microsoft.com/office/drawing/2014/main" id="{5602EC9A-C1A9-D81C-A399-DD9A9B81B3AF}"/>
              </a:ext>
            </a:extLst>
          </p:cNvPr>
          <p:cNvCxnSpPr>
            <a:cxnSpLocks/>
          </p:cNvCxnSpPr>
          <p:nvPr/>
        </p:nvCxnSpPr>
        <p:spPr>
          <a:xfrm>
            <a:off x="6240563" y="3168756"/>
            <a:ext cx="3054952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F4A915CD-C89F-96BC-1DBA-2C4445CF9E41}"/>
              </a:ext>
            </a:extLst>
          </p:cNvPr>
          <p:cNvCxnSpPr>
            <a:cxnSpLocks/>
          </p:cNvCxnSpPr>
          <p:nvPr/>
        </p:nvCxnSpPr>
        <p:spPr>
          <a:xfrm>
            <a:off x="6240563" y="3346802"/>
            <a:ext cx="3054952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D06FD389-0776-9F46-5C75-E4974E3ABECC}"/>
              </a:ext>
            </a:extLst>
          </p:cNvPr>
          <p:cNvCxnSpPr>
            <a:cxnSpLocks/>
          </p:cNvCxnSpPr>
          <p:nvPr/>
        </p:nvCxnSpPr>
        <p:spPr>
          <a:xfrm>
            <a:off x="6240563" y="3524848"/>
            <a:ext cx="3054952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DF02840C-8C0A-4350-364E-DFB4625C76B7}"/>
              </a:ext>
            </a:extLst>
          </p:cNvPr>
          <p:cNvCxnSpPr>
            <a:cxnSpLocks/>
          </p:cNvCxnSpPr>
          <p:nvPr/>
        </p:nvCxnSpPr>
        <p:spPr>
          <a:xfrm>
            <a:off x="6240563" y="3702894"/>
            <a:ext cx="3054952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traight Connector 478">
            <a:extLst>
              <a:ext uri="{FF2B5EF4-FFF2-40B4-BE49-F238E27FC236}">
                <a16:creationId xmlns:a16="http://schemas.microsoft.com/office/drawing/2014/main" id="{D90E6913-7DBD-6EDE-382A-D8822399390B}"/>
              </a:ext>
            </a:extLst>
          </p:cNvPr>
          <p:cNvCxnSpPr>
            <a:cxnSpLocks/>
          </p:cNvCxnSpPr>
          <p:nvPr/>
        </p:nvCxnSpPr>
        <p:spPr>
          <a:xfrm>
            <a:off x="6240563" y="3880942"/>
            <a:ext cx="3054952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85B4D821-DE3F-B41D-4ED0-958C5347461A}"/>
              </a:ext>
            </a:extLst>
          </p:cNvPr>
          <p:cNvCxnSpPr>
            <a:cxnSpLocks/>
          </p:cNvCxnSpPr>
          <p:nvPr/>
        </p:nvCxnSpPr>
        <p:spPr>
          <a:xfrm>
            <a:off x="6240563" y="4058988"/>
            <a:ext cx="3054952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Straight Connector 480">
            <a:extLst>
              <a:ext uri="{FF2B5EF4-FFF2-40B4-BE49-F238E27FC236}">
                <a16:creationId xmlns:a16="http://schemas.microsoft.com/office/drawing/2014/main" id="{326B1E16-9EE3-9017-3E10-69C0C04E99B0}"/>
              </a:ext>
            </a:extLst>
          </p:cNvPr>
          <p:cNvCxnSpPr>
            <a:cxnSpLocks/>
          </p:cNvCxnSpPr>
          <p:nvPr/>
        </p:nvCxnSpPr>
        <p:spPr>
          <a:xfrm>
            <a:off x="6240563" y="4237034"/>
            <a:ext cx="3054952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traight Connector 481">
            <a:extLst>
              <a:ext uri="{FF2B5EF4-FFF2-40B4-BE49-F238E27FC236}">
                <a16:creationId xmlns:a16="http://schemas.microsoft.com/office/drawing/2014/main" id="{588A5086-56A4-1FF0-7B61-C7D9812E85F4}"/>
              </a:ext>
            </a:extLst>
          </p:cNvPr>
          <p:cNvCxnSpPr>
            <a:cxnSpLocks/>
          </p:cNvCxnSpPr>
          <p:nvPr/>
        </p:nvCxnSpPr>
        <p:spPr>
          <a:xfrm>
            <a:off x="6240563" y="4415080"/>
            <a:ext cx="3054952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A37AEE43-67C8-A007-B495-A6548433A892}"/>
              </a:ext>
            </a:extLst>
          </p:cNvPr>
          <p:cNvCxnSpPr>
            <a:cxnSpLocks/>
          </p:cNvCxnSpPr>
          <p:nvPr/>
        </p:nvCxnSpPr>
        <p:spPr>
          <a:xfrm>
            <a:off x="6240563" y="4593126"/>
            <a:ext cx="3054952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4A64E314-FA52-94AC-91B6-86ED4769E1E8}"/>
              </a:ext>
            </a:extLst>
          </p:cNvPr>
          <p:cNvCxnSpPr>
            <a:cxnSpLocks/>
          </p:cNvCxnSpPr>
          <p:nvPr/>
        </p:nvCxnSpPr>
        <p:spPr>
          <a:xfrm>
            <a:off x="6240563" y="4771172"/>
            <a:ext cx="3054952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traight Connector 484">
            <a:extLst>
              <a:ext uri="{FF2B5EF4-FFF2-40B4-BE49-F238E27FC236}">
                <a16:creationId xmlns:a16="http://schemas.microsoft.com/office/drawing/2014/main" id="{408806F2-C5CE-B113-9AA7-4850CE76F351}"/>
              </a:ext>
            </a:extLst>
          </p:cNvPr>
          <p:cNvCxnSpPr>
            <a:cxnSpLocks/>
          </p:cNvCxnSpPr>
          <p:nvPr/>
        </p:nvCxnSpPr>
        <p:spPr>
          <a:xfrm>
            <a:off x="6240563" y="4949218"/>
            <a:ext cx="3054952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A1B14432-79DE-5C55-123A-AE193DC4570B}"/>
              </a:ext>
            </a:extLst>
          </p:cNvPr>
          <p:cNvCxnSpPr>
            <a:cxnSpLocks/>
          </p:cNvCxnSpPr>
          <p:nvPr/>
        </p:nvCxnSpPr>
        <p:spPr>
          <a:xfrm>
            <a:off x="6240563" y="5127264"/>
            <a:ext cx="3054952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F0F8828B-5033-2164-FD53-B3D095247F12}"/>
              </a:ext>
            </a:extLst>
          </p:cNvPr>
          <p:cNvCxnSpPr>
            <a:cxnSpLocks/>
          </p:cNvCxnSpPr>
          <p:nvPr/>
        </p:nvCxnSpPr>
        <p:spPr>
          <a:xfrm>
            <a:off x="6240563" y="5305310"/>
            <a:ext cx="3054952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traight Connector 487">
            <a:extLst>
              <a:ext uri="{FF2B5EF4-FFF2-40B4-BE49-F238E27FC236}">
                <a16:creationId xmlns:a16="http://schemas.microsoft.com/office/drawing/2014/main" id="{844814F1-F468-5B76-4ECB-F31ECF064834}"/>
              </a:ext>
            </a:extLst>
          </p:cNvPr>
          <p:cNvCxnSpPr>
            <a:cxnSpLocks/>
          </p:cNvCxnSpPr>
          <p:nvPr/>
        </p:nvCxnSpPr>
        <p:spPr>
          <a:xfrm>
            <a:off x="6240563" y="5483356"/>
            <a:ext cx="3054952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Straight Connector 488">
            <a:extLst>
              <a:ext uri="{FF2B5EF4-FFF2-40B4-BE49-F238E27FC236}">
                <a16:creationId xmlns:a16="http://schemas.microsoft.com/office/drawing/2014/main" id="{2E2E4E18-07FD-FAE5-9AF5-2E9C12CC464E}"/>
              </a:ext>
            </a:extLst>
          </p:cNvPr>
          <p:cNvCxnSpPr>
            <a:cxnSpLocks/>
          </p:cNvCxnSpPr>
          <p:nvPr/>
        </p:nvCxnSpPr>
        <p:spPr>
          <a:xfrm>
            <a:off x="6240563" y="5661402"/>
            <a:ext cx="3054952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69D0EC23-04FC-434F-4CF5-B1CAED94DDEF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36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3DFBC7F6-E7D8-6DDB-547E-033C7A96FC3C}"/>
              </a:ext>
            </a:extLst>
          </p:cNvPr>
          <p:cNvCxnSpPr>
            <a:cxnSpLocks/>
          </p:cNvCxnSpPr>
          <p:nvPr/>
        </p:nvCxnSpPr>
        <p:spPr>
          <a:xfrm flipV="1">
            <a:off x="6240563" y="5825841"/>
            <a:ext cx="3054952" cy="1916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Straight Connector 491">
            <a:extLst>
              <a:ext uri="{FF2B5EF4-FFF2-40B4-BE49-F238E27FC236}">
                <a16:creationId xmlns:a16="http://schemas.microsoft.com/office/drawing/2014/main" id="{58DD9D7A-F5DE-B9EB-311F-9E2A44A43061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7960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Straight Connector 492">
            <a:extLst>
              <a:ext uri="{FF2B5EF4-FFF2-40B4-BE49-F238E27FC236}">
                <a16:creationId xmlns:a16="http://schemas.microsoft.com/office/drawing/2014/main" id="{346B3144-E910-E014-5C35-D48756178D6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3952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traight Connector 493">
            <a:extLst>
              <a:ext uri="{FF2B5EF4-FFF2-40B4-BE49-F238E27FC236}">
                <a16:creationId xmlns:a16="http://schemas.microsoft.com/office/drawing/2014/main" id="{A4AA5D6D-1222-C708-E7FC-7267D57D738C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9945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traight Connector 494">
            <a:extLst>
              <a:ext uri="{FF2B5EF4-FFF2-40B4-BE49-F238E27FC236}">
                <a16:creationId xmlns:a16="http://schemas.microsoft.com/office/drawing/2014/main" id="{742B0B73-ED3D-BBCB-41F7-64F1CAA6DF9E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5937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Straight Connector 495">
            <a:extLst>
              <a:ext uri="{FF2B5EF4-FFF2-40B4-BE49-F238E27FC236}">
                <a16:creationId xmlns:a16="http://schemas.microsoft.com/office/drawing/2014/main" id="{1FE718CF-864F-5CD7-F432-CE7BED2CAD86}"/>
              </a:ext>
            </a:extLst>
          </p:cNvPr>
          <p:cNvCxnSpPr>
            <a:cxnSpLocks/>
          </p:cNvCxnSpPr>
          <p:nvPr/>
        </p:nvCxnSpPr>
        <p:spPr>
          <a:xfrm flipV="1">
            <a:off x="9569565" y="4010956"/>
            <a:ext cx="1088757" cy="1930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traight Connector 496">
            <a:extLst>
              <a:ext uri="{FF2B5EF4-FFF2-40B4-BE49-F238E27FC236}">
                <a16:creationId xmlns:a16="http://schemas.microsoft.com/office/drawing/2014/main" id="{63D80CA8-A086-B2EC-360E-28BB62748E1D}"/>
              </a:ext>
            </a:extLst>
          </p:cNvPr>
          <p:cNvCxnSpPr>
            <a:cxnSpLocks/>
          </p:cNvCxnSpPr>
          <p:nvPr/>
        </p:nvCxnSpPr>
        <p:spPr>
          <a:xfrm>
            <a:off x="9569565" y="3803232"/>
            <a:ext cx="1088757" cy="2077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Straight Connector 497">
            <a:extLst>
              <a:ext uri="{FF2B5EF4-FFF2-40B4-BE49-F238E27FC236}">
                <a16:creationId xmlns:a16="http://schemas.microsoft.com/office/drawing/2014/main" id="{20956F75-4658-9A87-5830-8984984E0F2D}"/>
              </a:ext>
            </a:extLst>
          </p:cNvPr>
          <p:cNvCxnSpPr>
            <a:cxnSpLocks/>
          </p:cNvCxnSpPr>
          <p:nvPr/>
        </p:nvCxnSpPr>
        <p:spPr>
          <a:xfrm>
            <a:off x="9569565" y="3402479"/>
            <a:ext cx="1088757" cy="608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Straight Connector 498">
            <a:extLst>
              <a:ext uri="{FF2B5EF4-FFF2-40B4-BE49-F238E27FC236}">
                <a16:creationId xmlns:a16="http://schemas.microsoft.com/office/drawing/2014/main" id="{B40F9710-7AB6-AC49-41AC-7A66B74B0921}"/>
              </a:ext>
            </a:extLst>
          </p:cNvPr>
          <p:cNvCxnSpPr>
            <a:cxnSpLocks/>
          </p:cNvCxnSpPr>
          <p:nvPr/>
        </p:nvCxnSpPr>
        <p:spPr>
          <a:xfrm>
            <a:off x="9569565" y="3001726"/>
            <a:ext cx="1088757" cy="1009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4CFEB5AE-D879-FABC-BBF0-C387F78C4F09}"/>
              </a:ext>
            </a:extLst>
          </p:cNvPr>
          <p:cNvCxnSpPr>
            <a:cxnSpLocks/>
          </p:cNvCxnSpPr>
          <p:nvPr/>
        </p:nvCxnSpPr>
        <p:spPr>
          <a:xfrm>
            <a:off x="9569565" y="2200220"/>
            <a:ext cx="1088757" cy="18107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Straight Connector 500">
            <a:extLst>
              <a:ext uri="{FF2B5EF4-FFF2-40B4-BE49-F238E27FC236}">
                <a16:creationId xmlns:a16="http://schemas.microsoft.com/office/drawing/2014/main" id="{84476206-CA3A-F600-6663-D66C43B4B30D}"/>
              </a:ext>
            </a:extLst>
          </p:cNvPr>
          <p:cNvCxnSpPr>
            <a:cxnSpLocks/>
          </p:cNvCxnSpPr>
          <p:nvPr/>
        </p:nvCxnSpPr>
        <p:spPr>
          <a:xfrm>
            <a:off x="9569565" y="2600973"/>
            <a:ext cx="1088757" cy="14099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FE64AED-BA84-8544-C4A5-605FEE24865A}"/>
              </a:ext>
            </a:extLst>
          </p:cNvPr>
          <p:cNvGrpSpPr/>
          <p:nvPr/>
        </p:nvGrpSpPr>
        <p:grpSpPr>
          <a:xfrm>
            <a:off x="5963010" y="1780847"/>
            <a:ext cx="279139" cy="4374187"/>
            <a:chOff x="5879658" y="1393184"/>
            <a:chExt cx="279139" cy="4374187"/>
          </a:xfrm>
        </p:grpSpPr>
        <p:sp>
          <p:nvSpPr>
            <p:cNvPr id="503" name="Oval 502">
              <a:extLst>
                <a:ext uri="{FF2B5EF4-FFF2-40B4-BE49-F238E27FC236}">
                  <a16:creationId xmlns:a16="http://schemas.microsoft.com/office/drawing/2014/main" id="{2A400249-010C-564C-3E50-5DF0DAE39807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4" name="Oval 503">
              <a:extLst>
                <a:ext uri="{FF2B5EF4-FFF2-40B4-BE49-F238E27FC236}">
                  <a16:creationId xmlns:a16="http://schemas.microsoft.com/office/drawing/2014/main" id="{332E5649-E0B2-50C6-6E4B-68014D18CA62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5" name="Oval 504">
              <a:extLst>
                <a:ext uri="{FF2B5EF4-FFF2-40B4-BE49-F238E27FC236}">
                  <a16:creationId xmlns:a16="http://schemas.microsoft.com/office/drawing/2014/main" id="{B0CA51CF-E186-8D24-AD65-EC2ABBC163B6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6" name="Oval 505">
              <a:extLst>
                <a:ext uri="{FF2B5EF4-FFF2-40B4-BE49-F238E27FC236}">
                  <a16:creationId xmlns:a16="http://schemas.microsoft.com/office/drawing/2014/main" id="{A9EEB686-69BE-BACF-04D9-7E0EBECAF188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EAE64AF-BB6B-DFC7-34B0-9B5189FEEDF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A4AAF7D0-4F6A-DE77-9435-E2A89A45191B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9" name="Oval 508">
              <a:extLst>
                <a:ext uri="{FF2B5EF4-FFF2-40B4-BE49-F238E27FC236}">
                  <a16:creationId xmlns:a16="http://schemas.microsoft.com/office/drawing/2014/main" id="{4DCB7612-9231-E059-A3E0-46A431E8D37B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1E72F023-D828-FE50-A5E0-17336692168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1" name="Oval 510">
              <a:extLst>
                <a:ext uri="{FF2B5EF4-FFF2-40B4-BE49-F238E27FC236}">
                  <a16:creationId xmlns:a16="http://schemas.microsoft.com/office/drawing/2014/main" id="{C74AC6EB-5FF6-7A40-A3CA-87090FAC532C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2" name="Oval 511">
              <a:extLst>
                <a:ext uri="{FF2B5EF4-FFF2-40B4-BE49-F238E27FC236}">
                  <a16:creationId xmlns:a16="http://schemas.microsoft.com/office/drawing/2014/main" id="{E7EDA90F-D94B-C08C-492D-26B672B090C4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" name="Oval 512">
              <a:extLst>
                <a:ext uri="{FF2B5EF4-FFF2-40B4-BE49-F238E27FC236}">
                  <a16:creationId xmlns:a16="http://schemas.microsoft.com/office/drawing/2014/main" id="{E572D591-5E93-0B97-431D-6C8DA98FC9CC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" name="Oval 513">
              <a:extLst>
                <a:ext uri="{FF2B5EF4-FFF2-40B4-BE49-F238E27FC236}">
                  <a16:creationId xmlns:a16="http://schemas.microsoft.com/office/drawing/2014/main" id="{5D8DA7E9-8DA4-B5C9-DB84-BFE6D553ABFA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5" name="Oval 514">
              <a:extLst>
                <a:ext uri="{FF2B5EF4-FFF2-40B4-BE49-F238E27FC236}">
                  <a16:creationId xmlns:a16="http://schemas.microsoft.com/office/drawing/2014/main" id="{7D0FCB91-58F5-0798-A891-392D0F91264B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6" name="Oval 515">
              <a:extLst>
                <a:ext uri="{FF2B5EF4-FFF2-40B4-BE49-F238E27FC236}">
                  <a16:creationId xmlns:a16="http://schemas.microsoft.com/office/drawing/2014/main" id="{0727CCCA-3601-76CA-F373-4A5EE29CF42F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7" name="Oval 516">
              <a:extLst>
                <a:ext uri="{FF2B5EF4-FFF2-40B4-BE49-F238E27FC236}">
                  <a16:creationId xmlns:a16="http://schemas.microsoft.com/office/drawing/2014/main" id="{8D95D7A2-1CD9-7C2D-D7C1-3EAAD2E4C6B3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8" name="Oval 517">
              <a:extLst>
                <a:ext uri="{FF2B5EF4-FFF2-40B4-BE49-F238E27FC236}">
                  <a16:creationId xmlns:a16="http://schemas.microsoft.com/office/drawing/2014/main" id="{37402275-0988-EF26-AABE-6F3E6607197C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390C066D-08EC-F6A9-9415-02C7B7F726D3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0" name="Oval 519">
              <a:extLst>
                <a:ext uri="{FF2B5EF4-FFF2-40B4-BE49-F238E27FC236}">
                  <a16:creationId xmlns:a16="http://schemas.microsoft.com/office/drawing/2014/main" id="{44CCA16A-BBA8-0310-EC0A-FE2DDC512C80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1" name="Oval 520">
              <a:extLst>
                <a:ext uri="{FF2B5EF4-FFF2-40B4-BE49-F238E27FC236}">
                  <a16:creationId xmlns:a16="http://schemas.microsoft.com/office/drawing/2014/main" id="{B41CA93C-DDD6-ADE6-F405-E21EB36B2045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2" name="Oval 521">
              <a:extLst>
                <a:ext uri="{FF2B5EF4-FFF2-40B4-BE49-F238E27FC236}">
                  <a16:creationId xmlns:a16="http://schemas.microsoft.com/office/drawing/2014/main" id="{FCD4B476-F292-1755-E221-1BF092B19421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3" name="Oval 522">
              <a:extLst>
                <a:ext uri="{FF2B5EF4-FFF2-40B4-BE49-F238E27FC236}">
                  <a16:creationId xmlns:a16="http://schemas.microsoft.com/office/drawing/2014/main" id="{02962704-898F-4534-3C84-ABD3D35E3EA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4" name="Oval 523">
              <a:extLst>
                <a:ext uri="{FF2B5EF4-FFF2-40B4-BE49-F238E27FC236}">
                  <a16:creationId xmlns:a16="http://schemas.microsoft.com/office/drawing/2014/main" id="{B7E33C04-68FA-221D-11DD-8081FB61A58A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5" name="Oval 524">
              <a:extLst>
                <a:ext uri="{FF2B5EF4-FFF2-40B4-BE49-F238E27FC236}">
                  <a16:creationId xmlns:a16="http://schemas.microsoft.com/office/drawing/2014/main" id="{7EBB71D9-EB25-CB4F-DE75-F0410D241157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6" name="Oval 525">
              <a:extLst>
                <a:ext uri="{FF2B5EF4-FFF2-40B4-BE49-F238E27FC236}">
                  <a16:creationId xmlns:a16="http://schemas.microsoft.com/office/drawing/2014/main" id="{25BCEEFD-1C43-0441-AF6E-64D590543E6D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54621B78-E876-E606-D580-D26D13A6083E}"/>
              </a:ext>
            </a:extLst>
          </p:cNvPr>
          <p:cNvGrpSpPr/>
          <p:nvPr/>
        </p:nvGrpSpPr>
        <p:grpSpPr>
          <a:xfrm>
            <a:off x="9293565" y="2083708"/>
            <a:ext cx="279139" cy="3885913"/>
            <a:chOff x="9293565" y="2083708"/>
            <a:chExt cx="279139" cy="3885913"/>
          </a:xfrm>
        </p:grpSpPr>
        <p:sp>
          <p:nvSpPr>
            <p:cNvPr id="528" name="Oval 527">
              <a:extLst>
                <a:ext uri="{FF2B5EF4-FFF2-40B4-BE49-F238E27FC236}">
                  <a16:creationId xmlns:a16="http://schemas.microsoft.com/office/drawing/2014/main" id="{4B60D9C4-E957-1B43-78BA-F20584570ABD}"/>
                </a:ext>
              </a:extLst>
            </p:cNvPr>
            <p:cNvSpPr/>
            <p:nvPr/>
          </p:nvSpPr>
          <p:spPr>
            <a:xfrm>
              <a:off x="9293565" y="208370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9" name="Oval 528">
              <a:extLst>
                <a:ext uri="{FF2B5EF4-FFF2-40B4-BE49-F238E27FC236}">
                  <a16:creationId xmlns:a16="http://schemas.microsoft.com/office/drawing/2014/main" id="{31A3C82D-2345-7F0B-5840-EE3998B64B74}"/>
                </a:ext>
              </a:extLst>
            </p:cNvPr>
            <p:cNvSpPr/>
            <p:nvPr/>
          </p:nvSpPr>
          <p:spPr>
            <a:xfrm>
              <a:off x="9293565" y="2484461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0" name="Oval 529">
              <a:extLst>
                <a:ext uri="{FF2B5EF4-FFF2-40B4-BE49-F238E27FC236}">
                  <a16:creationId xmlns:a16="http://schemas.microsoft.com/office/drawing/2014/main" id="{639D0A87-80C4-1B30-8F38-A599336FBB9C}"/>
                </a:ext>
              </a:extLst>
            </p:cNvPr>
            <p:cNvSpPr/>
            <p:nvPr/>
          </p:nvSpPr>
          <p:spPr>
            <a:xfrm>
              <a:off x="9293565" y="28852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1" name="Oval 530">
              <a:extLst>
                <a:ext uri="{FF2B5EF4-FFF2-40B4-BE49-F238E27FC236}">
                  <a16:creationId xmlns:a16="http://schemas.microsoft.com/office/drawing/2014/main" id="{F1CE6A32-4916-8ACC-B4BD-53A5E3511306}"/>
                </a:ext>
              </a:extLst>
            </p:cNvPr>
            <p:cNvSpPr/>
            <p:nvPr/>
          </p:nvSpPr>
          <p:spPr>
            <a:xfrm>
              <a:off x="9293565" y="328596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2" name="Oval 531">
              <a:extLst>
                <a:ext uri="{FF2B5EF4-FFF2-40B4-BE49-F238E27FC236}">
                  <a16:creationId xmlns:a16="http://schemas.microsoft.com/office/drawing/2014/main" id="{1FE8795B-8BEF-90AF-37B4-1364EA2399FF}"/>
                </a:ext>
              </a:extLst>
            </p:cNvPr>
            <p:cNvSpPr/>
            <p:nvPr/>
          </p:nvSpPr>
          <p:spPr>
            <a:xfrm>
              <a:off x="9293565" y="36867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3" name="Oval 532">
              <a:extLst>
                <a:ext uri="{FF2B5EF4-FFF2-40B4-BE49-F238E27FC236}">
                  <a16:creationId xmlns:a16="http://schemas.microsoft.com/office/drawing/2014/main" id="{26E2403B-9D68-F7CD-AF7F-A77FD0B8699C}"/>
                </a:ext>
              </a:extLst>
            </p:cNvPr>
            <p:cNvSpPr/>
            <p:nvPr/>
          </p:nvSpPr>
          <p:spPr>
            <a:xfrm>
              <a:off x="9293565" y="408747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4" name="Oval 533">
              <a:extLst>
                <a:ext uri="{FF2B5EF4-FFF2-40B4-BE49-F238E27FC236}">
                  <a16:creationId xmlns:a16="http://schemas.microsoft.com/office/drawing/2014/main" id="{9DAFCEAB-B1E3-C7C4-3A91-1457F07A5031}"/>
                </a:ext>
              </a:extLst>
            </p:cNvPr>
            <p:cNvSpPr/>
            <p:nvPr/>
          </p:nvSpPr>
          <p:spPr>
            <a:xfrm>
              <a:off x="9293565" y="448822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5" name="Oval 534">
              <a:extLst>
                <a:ext uri="{FF2B5EF4-FFF2-40B4-BE49-F238E27FC236}">
                  <a16:creationId xmlns:a16="http://schemas.microsoft.com/office/drawing/2014/main" id="{62A87185-60E7-9036-383A-AC8931005F8F}"/>
                </a:ext>
              </a:extLst>
            </p:cNvPr>
            <p:cNvSpPr/>
            <p:nvPr/>
          </p:nvSpPr>
          <p:spPr>
            <a:xfrm>
              <a:off x="9293565" y="488897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6" name="Oval 535">
              <a:extLst>
                <a:ext uri="{FF2B5EF4-FFF2-40B4-BE49-F238E27FC236}">
                  <a16:creationId xmlns:a16="http://schemas.microsoft.com/office/drawing/2014/main" id="{DF33DD02-AF16-F91F-02E7-2FF523E9DA21}"/>
                </a:ext>
              </a:extLst>
            </p:cNvPr>
            <p:cNvSpPr/>
            <p:nvPr/>
          </p:nvSpPr>
          <p:spPr>
            <a:xfrm>
              <a:off x="9293565" y="52897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7" name="Oval 536">
              <a:extLst>
                <a:ext uri="{FF2B5EF4-FFF2-40B4-BE49-F238E27FC236}">
                  <a16:creationId xmlns:a16="http://schemas.microsoft.com/office/drawing/2014/main" id="{BFB2D972-29A2-F043-B825-BDC17E1B319D}"/>
                </a:ext>
              </a:extLst>
            </p:cNvPr>
            <p:cNvSpPr/>
            <p:nvPr/>
          </p:nvSpPr>
          <p:spPr>
            <a:xfrm>
              <a:off x="9293565" y="56904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38" name="Group 537">
            <a:extLst>
              <a:ext uri="{FF2B5EF4-FFF2-40B4-BE49-F238E27FC236}">
                <a16:creationId xmlns:a16="http://schemas.microsoft.com/office/drawing/2014/main" id="{B7AAD943-4007-A6AC-E85E-4315E9428DA8}"/>
              </a:ext>
            </a:extLst>
          </p:cNvPr>
          <p:cNvGrpSpPr/>
          <p:nvPr/>
        </p:nvGrpSpPr>
        <p:grpSpPr>
          <a:xfrm>
            <a:off x="2622435" y="2093104"/>
            <a:ext cx="279139" cy="3885913"/>
            <a:chOff x="2622435" y="2093104"/>
            <a:chExt cx="279139" cy="3885913"/>
          </a:xfrm>
        </p:grpSpPr>
        <p:sp>
          <p:nvSpPr>
            <p:cNvPr id="539" name="Oval 538">
              <a:extLst>
                <a:ext uri="{FF2B5EF4-FFF2-40B4-BE49-F238E27FC236}">
                  <a16:creationId xmlns:a16="http://schemas.microsoft.com/office/drawing/2014/main" id="{34818D8B-D575-0232-7142-2814A615AC8D}"/>
                </a:ext>
              </a:extLst>
            </p:cNvPr>
            <p:cNvSpPr/>
            <p:nvPr/>
          </p:nvSpPr>
          <p:spPr>
            <a:xfrm flipH="1">
              <a:off x="2622435" y="2093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0" name="Oval 539">
              <a:extLst>
                <a:ext uri="{FF2B5EF4-FFF2-40B4-BE49-F238E27FC236}">
                  <a16:creationId xmlns:a16="http://schemas.microsoft.com/office/drawing/2014/main" id="{A87AC4CE-5079-0718-1495-F24A3A6F65CC}"/>
                </a:ext>
              </a:extLst>
            </p:cNvPr>
            <p:cNvSpPr/>
            <p:nvPr/>
          </p:nvSpPr>
          <p:spPr>
            <a:xfrm flipH="1">
              <a:off x="2622435" y="2493857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1" name="Oval 540">
              <a:extLst>
                <a:ext uri="{FF2B5EF4-FFF2-40B4-BE49-F238E27FC236}">
                  <a16:creationId xmlns:a16="http://schemas.microsoft.com/office/drawing/2014/main" id="{D3025CFF-725F-D5C9-ED49-8B10A9BF1458}"/>
                </a:ext>
              </a:extLst>
            </p:cNvPr>
            <p:cNvSpPr/>
            <p:nvPr/>
          </p:nvSpPr>
          <p:spPr>
            <a:xfrm flipH="1">
              <a:off x="2622435" y="289461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2" name="Oval 541">
              <a:extLst>
                <a:ext uri="{FF2B5EF4-FFF2-40B4-BE49-F238E27FC236}">
                  <a16:creationId xmlns:a16="http://schemas.microsoft.com/office/drawing/2014/main" id="{15B55F51-4DE2-E719-B8A7-E6238481E63F}"/>
                </a:ext>
              </a:extLst>
            </p:cNvPr>
            <p:cNvSpPr/>
            <p:nvPr/>
          </p:nvSpPr>
          <p:spPr>
            <a:xfrm flipH="1">
              <a:off x="2622435" y="3295363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3" name="Oval 542">
              <a:extLst>
                <a:ext uri="{FF2B5EF4-FFF2-40B4-BE49-F238E27FC236}">
                  <a16:creationId xmlns:a16="http://schemas.microsoft.com/office/drawing/2014/main" id="{D434B110-4766-A824-3748-C20DA1E3BC36}"/>
                </a:ext>
              </a:extLst>
            </p:cNvPr>
            <p:cNvSpPr/>
            <p:nvPr/>
          </p:nvSpPr>
          <p:spPr>
            <a:xfrm flipH="1">
              <a:off x="2622435" y="369611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4" name="Oval 543">
              <a:extLst>
                <a:ext uri="{FF2B5EF4-FFF2-40B4-BE49-F238E27FC236}">
                  <a16:creationId xmlns:a16="http://schemas.microsoft.com/office/drawing/2014/main" id="{2E553AAD-E9CA-66C9-D98A-F9772540B501}"/>
                </a:ext>
              </a:extLst>
            </p:cNvPr>
            <p:cNvSpPr/>
            <p:nvPr/>
          </p:nvSpPr>
          <p:spPr>
            <a:xfrm flipH="1">
              <a:off x="2622435" y="4096869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5" name="Oval 544">
              <a:extLst>
                <a:ext uri="{FF2B5EF4-FFF2-40B4-BE49-F238E27FC236}">
                  <a16:creationId xmlns:a16="http://schemas.microsoft.com/office/drawing/2014/main" id="{B7A225B8-F606-7829-21E8-111A3C8DAF0C}"/>
                </a:ext>
              </a:extLst>
            </p:cNvPr>
            <p:cNvSpPr/>
            <p:nvPr/>
          </p:nvSpPr>
          <p:spPr>
            <a:xfrm flipH="1">
              <a:off x="2622435" y="44976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6" name="Oval 545">
              <a:extLst>
                <a:ext uri="{FF2B5EF4-FFF2-40B4-BE49-F238E27FC236}">
                  <a16:creationId xmlns:a16="http://schemas.microsoft.com/office/drawing/2014/main" id="{1F2B5A6C-35C8-7BDF-9F20-2BA9BD8A5BE4}"/>
                </a:ext>
              </a:extLst>
            </p:cNvPr>
            <p:cNvSpPr/>
            <p:nvPr/>
          </p:nvSpPr>
          <p:spPr>
            <a:xfrm flipH="1">
              <a:off x="2622435" y="4898375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7" name="Oval 546">
              <a:extLst>
                <a:ext uri="{FF2B5EF4-FFF2-40B4-BE49-F238E27FC236}">
                  <a16:creationId xmlns:a16="http://schemas.microsoft.com/office/drawing/2014/main" id="{BA777530-D493-A14A-0250-D0C2E79D3FDA}"/>
                </a:ext>
              </a:extLst>
            </p:cNvPr>
            <p:cNvSpPr/>
            <p:nvPr/>
          </p:nvSpPr>
          <p:spPr>
            <a:xfrm flipH="1">
              <a:off x="2622435" y="52991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8" name="Oval 547">
              <a:extLst>
                <a:ext uri="{FF2B5EF4-FFF2-40B4-BE49-F238E27FC236}">
                  <a16:creationId xmlns:a16="http://schemas.microsoft.com/office/drawing/2014/main" id="{F7166F63-78B2-88A2-D3EB-BB1228D6F13F}"/>
                </a:ext>
              </a:extLst>
            </p:cNvPr>
            <p:cNvSpPr/>
            <p:nvPr/>
          </p:nvSpPr>
          <p:spPr>
            <a:xfrm flipH="1">
              <a:off x="2622435" y="569987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/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3FE1C124-CF09-A734-3CA0-32D8C798F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3678" y="385874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/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1432F3E5-029C-6E11-B0B5-1D607D2EB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58322" y="3826289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1" name="Title 550">
            <a:extLst>
              <a:ext uri="{FF2B5EF4-FFF2-40B4-BE49-F238E27FC236}">
                <a16:creationId xmlns:a16="http://schemas.microsoft.com/office/drawing/2014/main" id="{03573E98-6196-2767-244C-55B20A97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complexity: width &amp; depth</a:t>
            </a:r>
          </a:p>
        </p:txBody>
      </p:sp>
    </p:spTree>
    <p:extLst>
      <p:ext uri="{BB962C8B-B14F-4D97-AF65-F5344CB8AC3E}">
        <p14:creationId xmlns:p14="http://schemas.microsoft.com/office/powerpoint/2010/main" val="634348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5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5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6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5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75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5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5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5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5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2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5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35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5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165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5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8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5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95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5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1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25"/>
                            </p:stCondLst>
                            <p:childTnLst>
                              <p:par>
                                <p:cTn id="1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40"/>
                            </p:stCondLst>
                            <p:childTnLst>
                              <p:par>
                                <p:cTn id="1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255"/>
                            </p:stCondLst>
                            <p:childTnLst>
                              <p:par>
                                <p:cTn id="1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5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70"/>
                            </p:stCondLst>
                            <p:childTnLst>
                              <p:par>
                                <p:cTn id="1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15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85"/>
                            </p:stCondLst>
                            <p:childTnLst>
                              <p:par>
                                <p:cTn id="1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5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00"/>
                            </p:stCondLst>
                            <p:childTnLst>
                              <p:par>
                                <p:cTn id="1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15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315"/>
                            </p:stCondLst>
                            <p:childTnLst>
                              <p:par>
                                <p:cTn id="1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15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330"/>
                            </p:stCondLst>
                            <p:childTnLst>
                              <p:par>
                                <p:cTn id="1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15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345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360"/>
                            </p:stCondLst>
                            <p:childTnLst>
                              <p:par>
                                <p:cTn id="1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15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75"/>
                            </p:stCondLst>
                            <p:childTnLst>
                              <p:par>
                                <p:cTn id="1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15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90"/>
                            </p:stCondLst>
                            <p:childTnLst>
                              <p:par>
                                <p:cTn id="1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" dur="15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405"/>
                            </p:stCondLst>
                            <p:childTnLst>
                              <p:par>
                                <p:cTn id="1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15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42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15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435"/>
                            </p:stCondLst>
                            <p:childTnLst>
                              <p:par>
                                <p:cTn id="1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5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45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5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465"/>
                            </p:stCondLst>
                            <p:childTnLst>
                              <p:par>
                                <p:cTn id="1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480"/>
                            </p:stCondLst>
                            <p:childTnLst>
                              <p:par>
                                <p:cTn id="1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5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495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5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" fill="hold">
                            <p:stCondLst>
                              <p:cond delay="510"/>
                            </p:stCondLst>
                            <p:childTnLst>
                              <p:par>
                                <p:cTn id="1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15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525"/>
                            </p:stCondLst>
                            <p:childTnLst>
                              <p:par>
                                <p:cTn id="1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40"/>
                            </p:stCondLst>
                            <p:childTnLst>
                              <p:par>
                                <p:cTn id="1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" fill="hold">
                            <p:stCondLst>
                              <p:cond delay="555"/>
                            </p:stCondLst>
                            <p:childTnLst>
                              <p:par>
                                <p:cTn id="1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15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" fill="hold">
                            <p:stCondLst>
                              <p:cond delay="570"/>
                            </p:stCondLst>
                            <p:childTnLst>
                              <p:par>
                                <p:cTn id="1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15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585"/>
                            </p:stCondLst>
                            <p:childTnLst>
                              <p:par>
                                <p:cTn id="2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15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600"/>
                            </p:stCondLst>
                            <p:childTnLst>
                              <p:par>
                                <p:cTn id="2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615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630"/>
                            </p:stCondLst>
                            <p:childTnLst>
                              <p:par>
                                <p:cTn id="2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6" dur="15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7" fill="hold">
                            <p:stCondLst>
                              <p:cond delay="645"/>
                            </p:stCondLst>
                            <p:childTnLst>
                              <p:par>
                                <p:cTn id="2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5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660"/>
                            </p:stCondLst>
                            <p:childTnLst>
                              <p:par>
                                <p:cTn id="2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5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675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69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15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705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72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5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735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15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750"/>
                            </p:stCondLst>
                            <p:childTnLst>
                              <p:par>
                                <p:cTn id="2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765"/>
                            </p:stCondLst>
                            <p:childTnLst>
                              <p:par>
                                <p:cTn id="2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780"/>
                            </p:stCondLst>
                            <p:childTnLst>
                              <p:par>
                                <p:cTn id="2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6" dur="15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7" fill="hold">
                            <p:stCondLst>
                              <p:cond delay="795"/>
                            </p:stCondLst>
                            <p:childTnLst>
                              <p:par>
                                <p:cTn id="2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0" dur="15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810"/>
                            </p:stCondLst>
                            <p:childTnLst>
                              <p:par>
                                <p:cTn id="2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15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5" fill="hold">
                            <p:stCondLst>
                              <p:cond delay="825"/>
                            </p:stCondLst>
                            <p:childTnLst>
                              <p:par>
                                <p:cTn id="2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4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15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3" fill="hold">
                            <p:stCondLst>
                              <p:cond delay="855"/>
                            </p:stCondLst>
                            <p:childTnLst>
                              <p:par>
                                <p:cTn id="2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6" dur="15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870"/>
                            </p:stCondLst>
                            <p:childTnLst>
                              <p:par>
                                <p:cTn id="2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15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885"/>
                            </p:stCondLst>
                            <p:childTnLst>
                              <p:par>
                                <p:cTn id="2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15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5" fill="hold">
                            <p:stCondLst>
                              <p:cond delay="900"/>
                            </p:stCondLst>
                            <p:childTnLst>
                              <p:par>
                                <p:cTn id="2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8" dur="15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9" fill="hold">
                            <p:stCondLst>
                              <p:cond delay="915"/>
                            </p:stCondLst>
                            <p:childTnLst>
                              <p:par>
                                <p:cTn id="2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2" dur="15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3" fill="hold">
                            <p:stCondLst>
                              <p:cond delay="930"/>
                            </p:stCondLst>
                            <p:childTnLst>
                              <p:par>
                                <p:cTn id="2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6" dur="15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7" fill="hold">
                            <p:stCondLst>
                              <p:cond delay="945"/>
                            </p:stCondLst>
                            <p:childTnLst>
                              <p:par>
                                <p:cTn id="2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15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1" fill="hold">
                            <p:stCondLst>
                              <p:cond delay="960"/>
                            </p:stCondLst>
                            <p:childTnLst>
                              <p:par>
                                <p:cTn id="3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4" dur="15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5" fill="hold">
                            <p:stCondLst>
                              <p:cond delay="975"/>
                            </p:stCondLst>
                            <p:childTnLst>
                              <p:par>
                                <p:cTn id="3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8" dur="15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9" fill="hold">
                            <p:stCondLst>
                              <p:cond delay="990"/>
                            </p:stCondLst>
                            <p:childTnLst>
                              <p:par>
                                <p:cTn id="3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15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3" fill="hold">
                            <p:stCondLst>
                              <p:cond delay="1005"/>
                            </p:stCondLst>
                            <p:childTnLst>
                              <p:par>
                                <p:cTn id="3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6" dur="15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7" fill="hold">
                            <p:stCondLst>
                              <p:cond delay="1020"/>
                            </p:stCondLst>
                            <p:childTnLst>
                              <p:par>
                                <p:cTn id="3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0" dur="15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1" fill="hold">
                            <p:stCondLst>
                              <p:cond delay="1035"/>
                            </p:stCondLst>
                            <p:childTnLst>
                              <p:par>
                                <p:cTn id="3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15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5" fill="hold">
                            <p:stCondLst>
                              <p:cond delay="1050"/>
                            </p:stCondLst>
                            <p:childTnLst>
                              <p:par>
                                <p:cTn id="3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8" dur="15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1065"/>
                            </p:stCondLst>
                            <p:childTnLst>
                              <p:par>
                                <p:cTn id="3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15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3" fill="hold">
                            <p:stCondLst>
                              <p:cond delay="1080"/>
                            </p:stCondLst>
                            <p:childTnLst>
                              <p:par>
                                <p:cTn id="3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6" dur="15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7" fill="hold">
                            <p:stCondLst>
                              <p:cond delay="1095"/>
                            </p:stCondLst>
                            <p:childTnLst>
                              <p:par>
                                <p:cTn id="3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0" dur="15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1" fill="hold">
                            <p:stCondLst>
                              <p:cond delay="1110"/>
                            </p:stCondLst>
                            <p:childTnLst>
                              <p:par>
                                <p:cTn id="3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15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5" fill="hold">
                            <p:stCondLst>
                              <p:cond delay="1125"/>
                            </p:stCondLst>
                            <p:childTnLst>
                              <p:par>
                                <p:cTn id="3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8" dur="15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9" fill="hold">
                            <p:stCondLst>
                              <p:cond delay="1140"/>
                            </p:stCondLst>
                            <p:childTnLst>
                              <p:par>
                                <p:cTn id="3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2" dur="15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1155"/>
                            </p:stCondLst>
                            <p:childTnLst>
                              <p:par>
                                <p:cTn id="3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6" dur="15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7" fill="hold">
                            <p:stCondLst>
                              <p:cond delay="1170"/>
                            </p:stCondLst>
                            <p:childTnLst>
                              <p:par>
                                <p:cTn id="3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0" dur="15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1" fill="hold">
                            <p:stCondLst>
                              <p:cond delay="1185"/>
                            </p:stCondLst>
                            <p:childTnLst>
                              <p:par>
                                <p:cTn id="3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4" dur="15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1200"/>
                            </p:stCondLst>
                            <p:childTnLst>
                              <p:par>
                                <p:cTn id="3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8" dur="15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9" fill="hold">
                            <p:stCondLst>
                              <p:cond delay="1215"/>
                            </p:stCondLst>
                            <p:childTnLst>
                              <p:par>
                                <p:cTn id="3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2" dur="15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3" fill="hold">
                            <p:stCondLst>
                              <p:cond delay="1230"/>
                            </p:stCondLst>
                            <p:childTnLst>
                              <p:par>
                                <p:cTn id="3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6" dur="15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7" fill="hold">
                            <p:stCondLst>
                              <p:cond delay="1245"/>
                            </p:stCondLst>
                            <p:childTnLst>
                              <p:par>
                                <p:cTn id="3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0" dur="15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1" fill="hold">
                            <p:stCondLst>
                              <p:cond delay="1260"/>
                            </p:stCondLst>
                            <p:childTnLst>
                              <p:par>
                                <p:cTn id="3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4" dur="15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5" fill="hold">
                            <p:stCondLst>
                              <p:cond delay="1275"/>
                            </p:stCondLst>
                            <p:childTnLst>
                              <p:par>
                                <p:cTn id="3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8" dur="15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9" fill="hold">
                            <p:stCondLst>
                              <p:cond delay="1290"/>
                            </p:stCondLst>
                            <p:childTnLst>
                              <p:par>
                                <p:cTn id="3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2" dur="15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3" fill="hold">
                            <p:stCondLst>
                              <p:cond delay="1305"/>
                            </p:stCondLst>
                            <p:childTnLst>
                              <p:par>
                                <p:cTn id="3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6" dur="15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7" fill="hold">
                            <p:stCondLst>
                              <p:cond delay="1320"/>
                            </p:stCondLst>
                            <p:childTnLst>
                              <p:par>
                                <p:cTn id="3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0" dur="15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1" fill="hold">
                            <p:stCondLst>
                              <p:cond delay="1335"/>
                            </p:stCondLst>
                            <p:childTnLst>
                              <p:par>
                                <p:cTn id="4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4" dur="15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5" fill="hold">
                            <p:stCondLst>
                              <p:cond delay="1350"/>
                            </p:stCondLst>
                            <p:childTnLst>
                              <p:par>
                                <p:cTn id="4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8" dur="15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9" fill="hold">
                            <p:stCondLst>
                              <p:cond delay="1365"/>
                            </p:stCondLst>
                            <p:childTnLst>
                              <p:par>
                                <p:cTn id="4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2" dur="15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3" fill="hold">
                            <p:stCondLst>
                              <p:cond delay="1380"/>
                            </p:stCondLst>
                            <p:childTnLst>
                              <p:par>
                                <p:cTn id="4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15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1395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15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1" fill="hold">
                            <p:stCondLst>
                              <p:cond delay="1410"/>
                            </p:stCondLst>
                            <p:childTnLst>
                              <p:par>
                                <p:cTn id="4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4" dur="15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5" fill="hold">
                            <p:stCondLst>
                              <p:cond delay="1425"/>
                            </p:stCondLst>
                            <p:childTnLst>
                              <p:par>
                                <p:cTn id="4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8" dur="15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9" fill="hold">
                            <p:stCondLst>
                              <p:cond delay="1440"/>
                            </p:stCondLst>
                            <p:childTnLst>
                              <p:par>
                                <p:cTn id="4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2" dur="15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3" fill="hold">
                            <p:stCondLst>
                              <p:cond delay="1455"/>
                            </p:stCondLst>
                            <p:childTnLst>
                              <p:par>
                                <p:cTn id="4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6" dur="15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7" fill="hold">
                            <p:stCondLst>
                              <p:cond delay="1470"/>
                            </p:stCondLst>
                            <p:childTnLst>
                              <p:par>
                                <p:cTn id="4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0" dur="15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1" fill="hold">
                            <p:stCondLst>
                              <p:cond delay="1485"/>
                            </p:stCondLst>
                            <p:childTnLst>
                              <p:par>
                                <p:cTn id="4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4" dur="15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8" dur="15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9" fill="hold">
                            <p:stCondLst>
                              <p:cond delay="1515"/>
                            </p:stCondLst>
                            <p:childTnLst>
                              <p:par>
                                <p:cTn id="4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2" dur="15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3" fill="hold">
                            <p:stCondLst>
                              <p:cond delay="1530"/>
                            </p:stCondLst>
                            <p:childTnLst>
                              <p:par>
                                <p:cTn id="4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6" dur="15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7" fill="hold">
                            <p:stCondLst>
                              <p:cond delay="1545"/>
                            </p:stCondLst>
                            <p:childTnLst>
                              <p:par>
                                <p:cTn id="4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0" dur="15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1" fill="hold">
                            <p:stCondLst>
                              <p:cond delay="1560"/>
                            </p:stCondLst>
                            <p:childTnLst>
                              <p:par>
                                <p:cTn id="4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4" dur="15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5" fill="hold">
                            <p:stCondLst>
                              <p:cond delay="1575"/>
                            </p:stCondLst>
                            <p:childTnLst>
                              <p:par>
                                <p:cTn id="4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8" dur="15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9" fill="hold">
                            <p:stCondLst>
                              <p:cond delay="1590"/>
                            </p:stCondLst>
                            <p:childTnLst>
                              <p:par>
                                <p:cTn id="4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15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1605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15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7" fill="hold">
                            <p:stCondLst>
                              <p:cond delay="1620"/>
                            </p:stCondLst>
                            <p:childTnLst>
                              <p:par>
                                <p:cTn id="4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0" dur="15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1" fill="hold">
                            <p:stCondLst>
                              <p:cond delay="1635"/>
                            </p:stCondLst>
                            <p:childTnLst>
                              <p:par>
                                <p:cTn id="4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4" dur="15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5" fill="hold">
                            <p:stCondLst>
                              <p:cond delay="1650"/>
                            </p:stCondLst>
                            <p:childTnLst>
                              <p:par>
                                <p:cTn id="4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8" dur="15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9" fill="hold">
                            <p:stCondLst>
                              <p:cond delay="1665"/>
                            </p:stCondLst>
                            <p:childTnLst>
                              <p:par>
                                <p:cTn id="4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2" dur="15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3" fill="hold">
                            <p:stCondLst>
                              <p:cond delay="1680"/>
                            </p:stCondLst>
                            <p:childTnLst>
                              <p:par>
                                <p:cTn id="4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6" dur="15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7" fill="hold">
                            <p:stCondLst>
                              <p:cond delay="1695"/>
                            </p:stCondLst>
                            <p:childTnLst>
                              <p:par>
                                <p:cTn id="4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0" dur="15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1" fill="hold">
                            <p:stCondLst>
                              <p:cond delay="1710"/>
                            </p:stCondLst>
                            <p:childTnLst>
                              <p:par>
                                <p:cTn id="5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4" dur="15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5" fill="hold">
                            <p:stCondLst>
                              <p:cond delay="1725"/>
                            </p:stCondLst>
                            <p:childTnLst>
                              <p:par>
                                <p:cTn id="5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8" dur="15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9" fill="hold">
                            <p:stCondLst>
                              <p:cond delay="1740"/>
                            </p:stCondLst>
                            <p:childTnLst>
                              <p:par>
                                <p:cTn id="5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2" dur="15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3" fill="hold">
                            <p:stCondLst>
                              <p:cond delay="1755"/>
                            </p:stCondLst>
                            <p:childTnLst>
                              <p:par>
                                <p:cTn id="5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6" dur="15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7" fill="hold">
                            <p:stCondLst>
                              <p:cond delay="1770"/>
                            </p:stCondLst>
                            <p:childTnLst>
                              <p:par>
                                <p:cTn id="5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0" dur="15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1" fill="hold">
                            <p:stCondLst>
                              <p:cond delay="1785"/>
                            </p:stCondLst>
                            <p:childTnLst>
                              <p:par>
                                <p:cTn id="5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4" dur="15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5" fill="hold">
                            <p:stCondLst>
                              <p:cond delay="1800"/>
                            </p:stCondLst>
                            <p:childTnLst>
                              <p:par>
                                <p:cTn id="5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8" dur="15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9" fill="hold">
                            <p:stCondLst>
                              <p:cond delay="1815"/>
                            </p:stCondLst>
                            <p:childTnLst>
                              <p:par>
                                <p:cTn id="5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2" dur="15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3" fill="hold">
                            <p:stCondLst>
                              <p:cond delay="1830"/>
                            </p:stCondLst>
                            <p:childTnLst>
                              <p:par>
                                <p:cTn id="5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6" dur="15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7" fill="hold">
                            <p:stCondLst>
                              <p:cond delay="1845"/>
                            </p:stCondLst>
                            <p:childTnLst>
                              <p:par>
                                <p:cTn id="5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0" dur="15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1" fill="hold">
                            <p:stCondLst>
                              <p:cond delay="1860"/>
                            </p:stCondLst>
                            <p:childTnLst>
                              <p:par>
                                <p:cTn id="5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4" dur="15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5" fill="hold">
                            <p:stCondLst>
                              <p:cond delay="1875"/>
                            </p:stCondLst>
                            <p:childTnLst>
                              <p:par>
                                <p:cTn id="5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8" dur="15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9" fill="hold">
                            <p:stCondLst>
                              <p:cond delay="1890"/>
                            </p:stCondLst>
                            <p:childTnLst>
                              <p:par>
                                <p:cTn id="5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2" dur="15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3" fill="hold">
                            <p:stCondLst>
                              <p:cond delay="1905"/>
                            </p:stCondLst>
                            <p:childTnLst>
                              <p:par>
                                <p:cTn id="5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6" dur="15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7" fill="hold">
                            <p:stCondLst>
                              <p:cond delay="1920"/>
                            </p:stCondLst>
                            <p:childTnLst>
                              <p:par>
                                <p:cTn id="5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0" dur="15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1935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15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5" fill="hold">
                            <p:stCondLst>
                              <p:cond delay="1950"/>
                            </p:stCondLst>
                            <p:childTnLst>
                              <p:par>
                                <p:cTn id="5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8" dur="15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9" fill="hold">
                            <p:stCondLst>
                              <p:cond delay="1965"/>
                            </p:stCondLst>
                            <p:childTnLst>
                              <p:par>
                                <p:cTn id="5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2" dur="15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3" fill="hold">
                            <p:stCondLst>
                              <p:cond delay="1980"/>
                            </p:stCondLst>
                            <p:childTnLst>
                              <p:par>
                                <p:cTn id="5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6" dur="15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7" fill="hold">
                            <p:stCondLst>
                              <p:cond delay="1995"/>
                            </p:stCondLst>
                            <p:childTnLst>
                              <p:par>
                                <p:cTn id="5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15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1" fill="hold">
                            <p:stCondLst>
                              <p:cond delay="2010"/>
                            </p:stCondLst>
                            <p:childTnLst>
                              <p:par>
                                <p:cTn id="5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4" dur="15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5" fill="hold">
                            <p:stCondLst>
                              <p:cond delay="2025"/>
                            </p:stCondLst>
                            <p:childTnLst>
                              <p:par>
                                <p:cTn id="5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15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9" fill="hold">
                            <p:stCondLst>
                              <p:cond delay="2040"/>
                            </p:stCondLst>
                            <p:childTnLst>
                              <p:par>
                                <p:cTn id="5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2" dur="15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3" fill="hold">
                            <p:stCondLst>
                              <p:cond delay="2055"/>
                            </p:stCondLst>
                            <p:childTnLst>
                              <p:par>
                                <p:cTn id="5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15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7" fill="hold">
                            <p:stCondLst>
                              <p:cond delay="2070"/>
                            </p:stCondLst>
                            <p:childTnLst>
                              <p:par>
                                <p:cTn id="5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0" dur="15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2085"/>
                            </p:stCondLst>
                            <p:childTnLst>
                              <p:par>
                                <p:cTn id="6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4" dur="15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5" fill="hold">
                            <p:stCondLst>
                              <p:cond delay="2100"/>
                            </p:stCondLst>
                            <p:childTnLst>
                              <p:par>
                                <p:cTn id="6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8" dur="15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115"/>
                            </p:stCondLst>
                            <p:childTnLst>
                              <p:par>
                                <p:cTn id="6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2" dur="15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3" fill="hold">
                            <p:stCondLst>
                              <p:cond delay="2130"/>
                            </p:stCondLst>
                            <p:childTnLst>
                              <p:par>
                                <p:cTn id="6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6" dur="15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7" fill="hold">
                            <p:stCondLst>
                              <p:cond delay="2145"/>
                            </p:stCondLst>
                            <p:childTnLst>
                              <p:par>
                                <p:cTn id="6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0" dur="15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1" fill="hold">
                            <p:stCondLst>
                              <p:cond delay="2160"/>
                            </p:stCondLst>
                            <p:childTnLst>
                              <p:par>
                                <p:cTn id="6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4" dur="15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5" fill="hold">
                            <p:stCondLst>
                              <p:cond delay="2175"/>
                            </p:stCondLst>
                            <p:childTnLst>
                              <p:par>
                                <p:cTn id="6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8" dur="15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9" fill="hold">
                            <p:stCondLst>
                              <p:cond delay="2190"/>
                            </p:stCondLst>
                            <p:childTnLst>
                              <p:par>
                                <p:cTn id="6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2" dur="15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3" fill="hold">
                            <p:stCondLst>
                              <p:cond delay="2205"/>
                            </p:stCondLst>
                            <p:childTnLst>
                              <p:par>
                                <p:cTn id="6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6" dur="15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7" fill="hold">
                            <p:stCondLst>
                              <p:cond delay="2220"/>
                            </p:stCondLst>
                            <p:childTnLst>
                              <p:par>
                                <p:cTn id="6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0" dur="15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1" fill="hold">
                            <p:stCondLst>
                              <p:cond delay="2235"/>
                            </p:stCondLst>
                            <p:childTnLst>
                              <p:par>
                                <p:cTn id="6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4" dur="15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5" fill="hold">
                            <p:stCondLst>
                              <p:cond delay="2250"/>
                            </p:stCondLst>
                            <p:childTnLst>
                              <p:par>
                                <p:cTn id="6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8" dur="15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9" fill="hold">
                            <p:stCondLst>
                              <p:cond delay="2265"/>
                            </p:stCondLst>
                            <p:childTnLst>
                              <p:par>
                                <p:cTn id="6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2" dur="15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3" fill="hold">
                            <p:stCondLst>
                              <p:cond delay="2280"/>
                            </p:stCondLst>
                            <p:childTnLst>
                              <p:par>
                                <p:cTn id="6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6" dur="15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7" fill="hold">
                            <p:stCondLst>
                              <p:cond delay="2295"/>
                            </p:stCondLst>
                            <p:childTnLst>
                              <p:par>
                                <p:cTn id="6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0" dur="15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1" fill="hold">
                            <p:stCondLst>
                              <p:cond delay="2310"/>
                            </p:stCondLst>
                            <p:childTnLst>
                              <p:par>
                                <p:cTn id="6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4" dur="15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5" fill="hold">
                            <p:stCondLst>
                              <p:cond delay="2325"/>
                            </p:stCondLst>
                            <p:childTnLst>
                              <p:par>
                                <p:cTn id="6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8" dur="15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9" fill="hold">
                            <p:stCondLst>
                              <p:cond delay="2340"/>
                            </p:stCondLst>
                            <p:childTnLst>
                              <p:par>
                                <p:cTn id="6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2" dur="15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3" fill="hold">
                            <p:stCondLst>
                              <p:cond delay="2355"/>
                            </p:stCondLst>
                            <p:childTnLst>
                              <p:par>
                                <p:cTn id="6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6" dur="15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7" fill="hold">
                            <p:stCondLst>
                              <p:cond delay="2370"/>
                            </p:stCondLst>
                            <p:childTnLst>
                              <p:par>
                                <p:cTn id="6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0" dur="15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1" fill="hold">
                            <p:stCondLst>
                              <p:cond delay="2385"/>
                            </p:stCondLst>
                            <p:childTnLst>
                              <p:par>
                                <p:cTn id="6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4" dur="15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5" fill="hold">
                            <p:stCondLst>
                              <p:cond delay="2400"/>
                            </p:stCondLst>
                            <p:childTnLst>
                              <p:par>
                                <p:cTn id="6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8" dur="15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9" fill="hold">
                            <p:stCondLst>
                              <p:cond delay="2415"/>
                            </p:stCondLst>
                            <p:childTnLst>
                              <p:par>
                                <p:cTn id="6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2" dur="15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3" fill="hold">
                            <p:stCondLst>
                              <p:cond delay="2430"/>
                            </p:stCondLst>
                            <p:childTnLst>
                              <p:par>
                                <p:cTn id="6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6" dur="15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7" fill="hold">
                            <p:stCondLst>
                              <p:cond delay="2445"/>
                            </p:stCondLst>
                            <p:childTnLst>
                              <p:par>
                                <p:cTn id="6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0" dur="15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1" fill="hold">
                            <p:stCondLst>
                              <p:cond delay="2460"/>
                            </p:stCondLst>
                            <p:childTnLst>
                              <p:par>
                                <p:cTn id="7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4" dur="15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5" fill="hold">
                            <p:stCondLst>
                              <p:cond delay="2475"/>
                            </p:stCondLst>
                            <p:childTnLst>
                              <p:par>
                                <p:cTn id="7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8" dur="15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9" fill="hold">
                            <p:stCondLst>
                              <p:cond delay="2490"/>
                            </p:stCondLst>
                            <p:childTnLst>
                              <p:par>
                                <p:cTn id="7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2" dur="15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3" fill="hold">
                            <p:stCondLst>
                              <p:cond delay="2505"/>
                            </p:stCondLst>
                            <p:childTnLst>
                              <p:par>
                                <p:cTn id="7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6" dur="15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7" fill="hold">
                            <p:stCondLst>
                              <p:cond delay="2520"/>
                            </p:stCondLst>
                            <p:childTnLst>
                              <p:par>
                                <p:cTn id="7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0" dur="15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1" fill="hold">
                            <p:stCondLst>
                              <p:cond delay="2535"/>
                            </p:stCondLst>
                            <p:childTnLst>
                              <p:par>
                                <p:cTn id="7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4" dur="15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5" fill="hold">
                            <p:stCondLst>
                              <p:cond delay="2550"/>
                            </p:stCondLst>
                            <p:childTnLst>
                              <p:par>
                                <p:cTn id="7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8" dur="15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9" fill="hold">
                            <p:stCondLst>
                              <p:cond delay="2565"/>
                            </p:stCondLst>
                            <p:childTnLst>
                              <p:par>
                                <p:cTn id="7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2" dur="15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3" fill="hold">
                            <p:stCondLst>
                              <p:cond delay="2580"/>
                            </p:stCondLst>
                            <p:childTnLst>
                              <p:par>
                                <p:cTn id="7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6" dur="15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7" fill="hold">
                            <p:stCondLst>
                              <p:cond delay="2595"/>
                            </p:stCondLst>
                            <p:childTnLst>
                              <p:par>
                                <p:cTn id="7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0" dur="15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1" fill="hold">
                            <p:stCondLst>
                              <p:cond delay="2610"/>
                            </p:stCondLst>
                            <p:childTnLst>
                              <p:par>
                                <p:cTn id="7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4" dur="15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5" fill="hold">
                            <p:stCondLst>
                              <p:cond delay="2625"/>
                            </p:stCondLst>
                            <p:childTnLst>
                              <p:par>
                                <p:cTn id="7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8" dur="15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9" fill="hold">
                            <p:stCondLst>
                              <p:cond delay="2640"/>
                            </p:stCondLst>
                            <p:childTnLst>
                              <p:par>
                                <p:cTn id="7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2" dur="15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3" fill="hold">
                            <p:stCondLst>
                              <p:cond delay="2655"/>
                            </p:stCondLst>
                            <p:childTnLst>
                              <p:par>
                                <p:cTn id="7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6" dur="15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7" fill="hold">
                            <p:stCondLst>
                              <p:cond delay="2670"/>
                            </p:stCondLst>
                            <p:childTnLst>
                              <p:par>
                                <p:cTn id="7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0" dur="15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1" fill="hold">
                            <p:stCondLst>
                              <p:cond delay="2685"/>
                            </p:stCondLst>
                            <p:childTnLst>
                              <p:par>
                                <p:cTn id="7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4" dur="15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5" fill="hold">
                            <p:stCondLst>
                              <p:cond delay="2700"/>
                            </p:stCondLst>
                            <p:childTnLst>
                              <p:par>
                                <p:cTn id="7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8" dur="15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9" fill="hold">
                            <p:stCondLst>
                              <p:cond delay="2715"/>
                            </p:stCondLst>
                            <p:childTnLst>
                              <p:par>
                                <p:cTn id="7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2" dur="15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3" fill="hold">
                            <p:stCondLst>
                              <p:cond delay="2730"/>
                            </p:stCondLst>
                            <p:childTnLst>
                              <p:par>
                                <p:cTn id="7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6" dur="15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7" fill="hold">
                            <p:stCondLst>
                              <p:cond delay="2745"/>
                            </p:stCondLst>
                            <p:childTnLst>
                              <p:par>
                                <p:cTn id="7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0" dur="15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1" fill="hold">
                            <p:stCondLst>
                              <p:cond delay="2760"/>
                            </p:stCondLst>
                            <p:childTnLst>
                              <p:par>
                                <p:cTn id="7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4" dur="15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5" fill="hold">
                            <p:stCondLst>
                              <p:cond delay="2775"/>
                            </p:stCondLst>
                            <p:childTnLst>
                              <p:par>
                                <p:cTn id="7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8" dur="15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9" fill="hold">
                            <p:stCondLst>
                              <p:cond delay="2790"/>
                            </p:stCondLst>
                            <p:childTnLst>
                              <p:par>
                                <p:cTn id="7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2" dur="15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3" fill="hold">
                            <p:stCondLst>
                              <p:cond delay="2805"/>
                            </p:stCondLst>
                            <p:childTnLst>
                              <p:par>
                                <p:cTn id="7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6" dur="15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7" fill="hold">
                            <p:stCondLst>
                              <p:cond delay="2820"/>
                            </p:stCondLst>
                            <p:childTnLst>
                              <p:par>
                                <p:cTn id="7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0" dur="15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1" fill="hold">
                            <p:stCondLst>
                              <p:cond delay="2835"/>
                            </p:stCondLst>
                            <p:childTnLst>
                              <p:par>
                                <p:cTn id="8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4" dur="15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5" fill="hold">
                            <p:stCondLst>
                              <p:cond delay="2850"/>
                            </p:stCondLst>
                            <p:childTnLst>
                              <p:par>
                                <p:cTn id="8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8" dur="15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9" fill="hold">
                            <p:stCondLst>
                              <p:cond delay="2865"/>
                            </p:stCondLst>
                            <p:childTnLst>
                              <p:par>
                                <p:cTn id="8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2" dur="15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3" fill="hold">
                            <p:stCondLst>
                              <p:cond delay="2880"/>
                            </p:stCondLst>
                            <p:childTnLst>
                              <p:par>
                                <p:cTn id="8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6" dur="15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7" fill="hold">
                            <p:stCondLst>
                              <p:cond delay="2895"/>
                            </p:stCondLst>
                            <p:childTnLst>
                              <p:par>
                                <p:cTn id="8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0" dur="15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1" fill="hold">
                            <p:stCondLst>
                              <p:cond delay="2910"/>
                            </p:stCondLst>
                            <p:childTnLst>
                              <p:par>
                                <p:cTn id="8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4" dur="15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5" fill="hold">
                            <p:stCondLst>
                              <p:cond delay="2925"/>
                            </p:stCondLst>
                            <p:childTnLst>
                              <p:par>
                                <p:cTn id="8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8" dur="15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9" fill="hold">
                            <p:stCondLst>
                              <p:cond delay="2940"/>
                            </p:stCondLst>
                            <p:childTnLst>
                              <p:par>
                                <p:cTn id="8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2" dur="15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3" fill="hold">
                            <p:stCondLst>
                              <p:cond delay="2955"/>
                            </p:stCondLst>
                            <p:childTnLst>
                              <p:par>
                                <p:cTn id="8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6" dur="15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7" fill="hold">
                            <p:stCondLst>
                              <p:cond delay="2970"/>
                            </p:stCondLst>
                            <p:childTnLst>
                              <p:par>
                                <p:cTn id="8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0" dur="15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1" fill="hold">
                            <p:stCondLst>
                              <p:cond delay="2985"/>
                            </p:stCondLst>
                            <p:childTnLst>
                              <p:par>
                                <p:cTn id="8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4" dur="15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5" fill="hold">
                            <p:stCondLst>
                              <p:cond delay="3000"/>
                            </p:stCondLst>
                            <p:childTnLst>
                              <p:par>
                                <p:cTn id="8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8" dur="15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9" fill="hold">
                            <p:stCondLst>
                              <p:cond delay="3015"/>
                            </p:stCondLst>
                            <p:childTnLst>
                              <p:par>
                                <p:cTn id="8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2" dur="15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3" fill="hold">
                            <p:stCondLst>
                              <p:cond delay="3030"/>
                            </p:stCondLst>
                            <p:childTnLst>
                              <p:par>
                                <p:cTn id="8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6" dur="15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7" fill="hold">
                            <p:stCondLst>
                              <p:cond delay="3045"/>
                            </p:stCondLst>
                            <p:childTnLst>
                              <p:par>
                                <p:cTn id="8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0" dur="15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1" fill="hold">
                            <p:stCondLst>
                              <p:cond delay="3060"/>
                            </p:stCondLst>
                            <p:childTnLst>
                              <p:par>
                                <p:cTn id="8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4" dur="1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5" fill="hold">
                            <p:stCondLst>
                              <p:cond delay="3075"/>
                            </p:stCondLst>
                            <p:childTnLst>
                              <p:par>
                                <p:cTn id="8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8" dur="1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9" fill="hold">
                            <p:stCondLst>
                              <p:cond delay="3090"/>
                            </p:stCondLst>
                            <p:childTnLst>
                              <p:par>
                                <p:cTn id="8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2" dur="1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3" fill="hold">
                            <p:stCondLst>
                              <p:cond delay="3105"/>
                            </p:stCondLst>
                            <p:childTnLst>
                              <p:par>
                                <p:cTn id="8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6" dur="1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7" fill="hold">
                            <p:stCondLst>
                              <p:cond delay="3120"/>
                            </p:stCondLst>
                            <p:childTnLst>
                              <p:par>
                                <p:cTn id="8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0" dur="1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1" fill="hold">
                            <p:stCondLst>
                              <p:cond delay="3135"/>
                            </p:stCondLst>
                            <p:childTnLst>
                              <p:par>
                                <p:cTn id="8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4" dur="1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5" fill="hold">
                            <p:stCondLst>
                              <p:cond delay="3150"/>
                            </p:stCondLst>
                            <p:childTnLst>
                              <p:par>
                                <p:cTn id="8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8" dur="1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9" fill="hold">
                            <p:stCondLst>
                              <p:cond delay="3165"/>
                            </p:stCondLst>
                            <p:childTnLst>
                              <p:par>
                                <p:cTn id="8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2" dur="1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3" fill="hold">
                            <p:stCondLst>
                              <p:cond delay="3180"/>
                            </p:stCondLst>
                            <p:childTnLst>
                              <p:par>
                                <p:cTn id="8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6" dur="1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7" fill="hold">
                            <p:stCondLst>
                              <p:cond delay="3195"/>
                            </p:stCondLst>
                            <p:childTnLst>
                              <p:par>
                                <p:cTn id="8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0" dur="1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1" fill="hold">
                            <p:stCondLst>
                              <p:cond delay="3210"/>
                            </p:stCondLst>
                            <p:childTnLst>
                              <p:par>
                                <p:cTn id="9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4" dur="1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5" fill="hold">
                            <p:stCondLst>
                              <p:cond delay="3225"/>
                            </p:stCondLst>
                            <p:childTnLst>
                              <p:par>
                                <p:cTn id="90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8" dur="1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9" fill="hold">
                            <p:stCondLst>
                              <p:cond delay="3240"/>
                            </p:stCondLst>
                            <p:childTnLst>
                              <p:par>
                                <p:cTn id="9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2" dur="1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3" fill="hold">
                            <p:stCondLst>
                              <p:cond delay="3255"/>
                            </p:stCondLst>
                            <p:childTnLst>
                              <p:par>
                                <p:cTn id="9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6" dur="1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7" fill="hold">
                            <p:stCondLst>
                              <p:cond delay="3270"/>
                            </p:stCondLst>
                            <p:childTnLst>
                              <p:par>
                                <p:cTn id="9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0" dur="1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1" fill="hold">
                            <p:stCondLst>
                              <p:cond delay="3285"/>
                            </p:stCondLst>
                            <p:childTnLst>
                              <p:par>
                                <p:cTn id="9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4" dur="1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5" fill="hold">
                            <p:stCondLst>
                              <p:cond delay="3300"/>
                            </p:stCondLst>
                            <p:childTnLst>
                              <p:par>
                                <p:cTn id="9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8" dur="1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9" fill="hold">
                            <p:stCondLst>
                              <p:cond delay="3315"/>
                            </p:stCondLst>
                            <p:childTnLst>
                              <p:par>
                                <p:cTn id="9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2" dur="1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3" fill="hold">
                            <p:stCondLst>
                              <p:cond delay="3330"/>
                            </p:stCondLst>
                            <p:childTnLst>
                              <p:par>
                                <p:cTn id="9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6" dur="1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7" fill="hold">
                            <p:stCondLst>
                              <p:cond delay="3345"/>
                            </p:stCondLst>
                            <p:childTnLst>
                              <p:par>
                                <p:cTn id="9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0" dur="1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1" fill="hold">
                            <p:stCondLst>
                              <p:cond delay="3360"/>
                            </p:stCondLst>
                            <p:childTnLst>
                              <p:par>
                                <p:cTn id="9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4" dur="1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5" fill="hold">
                            <p:stCondLst>
                              <p:cond delay="3375"/>
                            </p:stCondLst>
                            <p:childTnLst>
                              <p:par>
                                <p:cTn id="9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8" dur="1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9" fill="hold">
                            <p:stCondLst>
                              <p:cond delay="3390"/>
                            </p:stCondLst>
                            <p:childTnLst>
                              <p:par>
                                <p:cTn id="9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2" dur="1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3" fill="hold">
                            <p:stCondLst>
                              <p:cond delay="3405"/>
                            </p:stCondLst>
                            <p:childTnLst>
                              <p:par>
                                <p:cTn id="9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6" dur="15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7" fill="hold">
                            <p:stCondLst>
                              <p:cond delay="3420"/>
                            </p:stCondLst>
                            <p:childTnLst>
                              <p:par>
                                <p:cTn id="9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0" dur="15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1" fill="hold">
                            <p:stCondLst>
                              <p:cond delay="3435"/>
                            </p:stCondLst>
                            <p:childTnLst>
                              <p:par>
                                <p:cTn id="9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4" dur="15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5" fill="hold">
                            <p:stCondLst>
                              <p:cond delay="3450"/>
                            </p:stCondLst>
                            <p:childTnLst>
                              <p:par>
                                <p:cTn id="9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8" dur="15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9" fill="hold">
                            <p:stCondLst>
                              <p:cond delay="3465"/>
                            </p:stCondLst>
                            <p:childTnLst>
                              <p:par>
                                <p:cTn id="9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2" dur="15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3" fill="hold">
                            <p:stCondLst>
                              <p:cond delay="3480"/>
                            </p:stCondLst>
                            <p:childTnLst>
                              <p:par>
                                <p:cTn id="9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6" dur="15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7" fill="hold">
                            <p:stCondLst>
                              <p:cond delay="3495"/>
                            </p:stCondLst>
                            <p:childTnLst>
                              <p:par>
                                <p:cTn id="9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0" dur="15"/>
                                        <p:tgtEl>
                                          <p:spTgt spid="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1" fill="hold">
                            <p:stCondLst>
                              <p:cond delay="3510"/>
                            </p:stCondLst>
                            <p:childTnLst>
                              <p:par>
                                <p:cTn id="9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4" dur="15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5" fill="hold">
                            <p:stCondLst>
                              <p:cond delay="3525"/>
                            </p:stCondLst>
                            <p:childTnLst>
                              <p:par>
                                <p:cTn id="9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8" dur="15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9" fill="hold">
                            <p:stCondLst>
                              <p:cond delay="3540"/>
                            </p:stCondLst>
                            <p:childTnLst>
                              <p:par>
                                <p:cTn id="9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2" dur="15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3" fill="hold">
                            <p:stCondLst>
                              <p:cond delay="3555"/>
                            </p:stCondLst>
                            <p:childTnLst>
                              <p:par>
                                <p:cTn id="9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6" dur="15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7" fill="hold">
                            <p:stCondLst>
                              <p:cond delay="3570"/>
                            </p:stCondLst>
                            <p:childTnLst>
                              <p:par>
                                <p:cTn id="9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0" dur="15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1" fill="hold">
                            <p:stCondLst>
                              <p:cond delay="3585"/>
                            </p:stCondLst>
                            <p:childTnLst>
                              <p:par>
                                <p:cTn id="10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4" dur="15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5" fill="hold">
                      <p:stCondLst>
                        <p:cond delay="indefinite"/>
                      </p:stCondLst>
                      <p:childTnLst>
                        <p:par>
                          <p:cTn id="1006" fill="hold">
                            <p:stCondLst>
                              <p:cond delay="0"/>
                            </p:stCondLst>
                            <p:childTnLst>
                              <p:par>
                                <p:cTn id="10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9" dur="15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0" fill="hold">
                            <p:stCondLst>
                              <p:cond delay="15"/>
                            </p:stCondLst>
                            <p:childTnLst>
                              <p:par>
                                <p:cTn id="10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3" dur="15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4" fill="hold">
                            <p:stCondLst>
                              <p:cond delay="30"/>
                            </p:stCondLst>
                            <p:childTnLst>
                              <p:par>
                                <p:cTn id="10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7" dur="15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8" fill="hold">
                            <p:stCondLst>
                              <p:cond delay="45"/>
                            </p:stCondLst>
                            <p:childTnLst>
                              <p:par>
                                <p:cTn id="10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1" dur="15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2" fill="hold">
                            <p:stCondLst>
                              <p:cond delay="60"/>
                            </p:stCondLst>
                            <p:childTnLst>
                              <p:par>
                                <p:cTn id="10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5" dur="15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6" fill="hold">
                            <p:stCondLst>
                              <p:cond delay="75"/>
                            </p:stCondLst>
                            <p:childTnLst>
                              <p:par>
                                <p:cTn id="10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9" dur="15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0" fill="hold">
                            <p:stCondLst>
                              <p:cond delay="90"/>
                            </p:stCondLst>
                            <p:childTnLst>
                              <p:par>
                                <p:cTn id="10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3" dur="15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4" fill="hold">
                            <p:stCondLst>
                              <p:cond delay="105"/>
                            </p:stCondLst>
                            <p:childTnLst>
                              <p:par>
                                <p:cTn id="10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7" dur="15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8" fill="hold">
                            <p:stCondLst>
                              <p:cond delay="120"/>
                            </p:stCondLst>
                            <p:childTnLst>
                              <p:par>
                                <p:cTn id="10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1" dur="15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2" fill="hold">
                            <p:stCondLst>
                              <p:cond delay="135"/>
                            </p:stCondLst>
                            <p:childTnLst>
                              <p:par>
                                <p:cTn id="10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5" dur="15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6" fill="hold">
                            <p:stCondLst>
                              <p:cond delay="150"/>
                            </p:stCondLst>
                            <p:childTnLst>
                              <p:par>
                                <p:cTn id="10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9" dur="15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0" fill="hold">
                            <p:stCondLst>
                              <p:cond delay="165"/>
                            </p:stCondLst>
                            <p:childTnLst>
                              <p:par>
                                <p:cTn id="10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3" dur="15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4" fill="hold">
                            <p:stCondLst>
                              <p:cond delay="180"/>
                            </p:stCondLst>
                            <p:childTnLst>
                              <p:par>
                                <p:cTn id="10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7" dur="15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8" fill="hold">
                            <p:stCondLst>
                              <p:cond delay="195"/>
                            </p:stCondLst>
                            <p:childTnLst>
                              <p:par>
                                <p:cTn id="10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1" dur="15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2" fill="hold">
                            <p:stCondLst>
                              <p:cond delay="210"/>
                            </p:stCondLst>
                            <p:childTnLst>
                              <p:par>
                                <p:cTn id="10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5" dur="15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6" fill="hold">
                            <p:stCondLst>
                              <p:cond delay="225"/>
                            </p:stCondLst>
                            <p:childTnLst>
                              <p:par>
                                <p:cTn id="10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9" dur="1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0" fill="hold">
                            <p:stCondLst>
                              <p:cond delay="240"/>
                            </p:stCondLst>
                            <p:childTnLst>
                              <p:par>
                                <p:cTn id="10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3" dur="1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4" fill="hold">
                            <p:stCondLst>
                              <p:cond delay="255"/>
                            </p:stCondLst>
                            <p:childTnLst>
                              <p:par>
                                <p:cTn id="10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7" dur="1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8" fill="hold">
                            <p:stCondLst>
                              <p:cond delay="270"/>
                            </p:stCondLst>
                            <p:childTnLst>
                              <p:par>
                                <p:cTn id="10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1" dur="1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2" fill="hold">
                            <p:stCondLst>
                              <p:cond delay="285"/>
                            </p:stCondLst>
                            <p:childTnLst>
                              <p:par>
                                <p:cTn id="10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5" dur="1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6" fill="hold">
                            <p:stCondLst>
                              <p:cond delay="300"/>
                            </p:stCondLst>
                            <p:childTnLst>
                              <p:par>
                                <p:cTn id="10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9" dur="1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0" fill="hold">
                            <p:stCondLst>
                              <p:cond delay="315"/>
                            </p:stCondLst>
                            <p:childTnLst>
                              <p:par>
                                <p:cTn id="10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3" dur="1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4" fill="hold">
                            <p:stCondLst>
                              <p:cond delay="330"/>
                            </p:stCondLst>
                            <p:childTnLst>
                              <p:par>
                                <p:cTn id="10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7" dur="1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8" fill="hold">
                            <p:stCondLst>
                              <p:cond delay="345"/>
                            </p:stCondLst>
                            <p:childTnLst>
                              <p:par>
                                <p:cTn id="10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1" dur="1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2" fill="hold">
                            <p:stCondLst>
                              <p:cond delay="360"/>
                            </p:stCondLst>
                            <p:childTnLst>
                              <p:par>
                                <p:cTn id="11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5" dur="1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6" fill="hold">
                            <p:stCondLst>
                              <p:cond delay="375"/>
                            </p:stCondLst>
                            <p:childTnLst>
                              <p:par>
                                <p:cTn id="11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9" dur="1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0" fill="hold">
                            <p:stCondLst>
                              <p:cond delay="390"/>
                            </p:stCondLst>
                            <p:childTnLst>
                              <p:par>
                                <p:cTn id="1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3" dur="1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4" fill="hold">
                            <p:stCondLst>
                              <p:cond delay="405"/>
                            </p:stCondLst>
                            <p:childTnLst>
                              <p:par>
                                <p:cTn id="1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7" dur="1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8" fill="hold">
                            <p:stCondLst>
                              <p:cond delay="420"/>
                            </p:stCondLst>
                            <p:childTnLst>
                              <p:par>
                                <p:cTn id="1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1" dur="1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2" fill="hold">
                            <p:stCondLst>
                              <p:cond delay="435"/>
                            </p:stCondLst>
                            <p:childTnLst>
                              <p:par>
                                <p:cTn id="1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5" dur="1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6" fill="hold">
                            <p:stCondLst>
                              <p:cond delay="450"/>
                            </p:stCondLst>
                            <p:childTnLst>
                              <p:par>
                                <p:cTn id="1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9" dur="1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0" fill="hold">
                            <p:stCondLst>
                              <p:cond delay="465"/>
                            </p:stCondLst>
                            <p:childTnLst>
                              <p:par>
                                <p:cTn id="1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3" dur="1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4" fill="hold">
                            <p:stCondLst>
                              <p:cond delay="480"/>
                            </p:stCondLst>
                            <p:childTnLst>
                              <p:par>
                                <p:cTn id="1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7" dur="1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8" fill="hold">
                            <p:stCondLst>
                              <p:cond delay="495"/>
                            </p:stCondLst>
                            <p:childTnLst>
                              <p:par>
                                <p:cTn id="1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1" dur="1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2" fill="hold">
                            <p:stCondLst>
                              <p:cond delay="510"/>
                            </p:stCondLst>
                            <p:childTnLst>
                              <p:par>
                                <p:cTn id="1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5" dur="1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6" fill="hold">
                            <p:stCondLst>
                              <p:cond delay="525"/>
                            </p:stCondLst>
                            <p:childTnLst>
                              <p:par>
                                <p:cTn id="1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9" dur="1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0" fill="hold">
                            <p:stCondLst>
                              <p:cond delay="540"/>
                            </p:stCondLst>
                            <p:childTnLst>
                              <p:par>
                                <p:cTn id="1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3" dur="1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4" fill="hold">
                            <p:stCondLst>
                              <p:cond delay="555"/>
                            </p:stCondLst>
                            <p:childTnLst>
                              <p:par>
                                <p:cTn id="1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7" dur="1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8" fill="hold">
                            <p:stCondLst>
                              <p:cond delay="570"/>
                            </p:stCondLst>
                            <p:childTnLst>
                              <p:par>
                                <p:cTn id="1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1" dur="1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2" fill="hold">
                            <p:stCondLst>
                              <p:cond delay="585"/>
                            </p:stCondLst>
                            <p:childTnLst>
                              <p:par>
                                <p:cTn id="1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5" dur="15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6" fill="hold">
                            <p:stCondLst>
                              <p:cond delay="600"/>
                            </p:stCondLst>
                            <p:childTnLst>
                              <p:par>
                                <p:cTn id="1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9" dur="15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0" fill="hold">
                            <p:stCondLst>
                              <p:cond delay="615"/>
                            </p:stCondLst>
                            <p:childTnLst>
                              <p:par>
                                <p:cTn id="1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3" dur="15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4" fill="hold">
                            <p:stCondLst>
                              <p:cond delay="630"/>
                            </p:stCondLst>
                            <p:childTnLst>
                              <p:par>
                                <p:cTn id="1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7" dur="15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8" fill="hold">
                            <p:stCondLst>
                              <p:cond delay="645"/>
                            </p:stCondLst>
                            <p:childTnLst>
                              <p:par>
                                <p:cTn id="1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1" dur="15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2" fill="hold">
                            <p:stCondLst>
                              <p:cond delay="660"/>
                            </p:stCondLst>
                            <p:childTnLst>
                              <p:par>
                                <p:cTn id="1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5" dur="15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6" fill="hold">
                            <p:stCondLst>
                              <p:cond delay="675"/>
                            </p:stCondLst>
                            <p:childTnLst>
                              <p:par>
                                <p:cTn id="1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9" dur="15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0" fill="hold">
                            <p:stCondLst>
                              <p:cond delay="690"/>
                            </p:stCondLst>
                            <p:childTnLst>
                              <p:par>
                                <p:cTn id="1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3" dur="15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4" fill="hold">
                            <p:stCondLst>
                              <p:cond delay="705"/>
                            </p:stCondLst>
                            <p:childTnLst>
                              <p:par>
                                <p:cTn id="1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7" dur="15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8" fill="hold">
                            <p:stCondLst>
                              <p:cond delay="720"/>
                            </p:stCondLst>
                            <p:childTnLst>
                              <p:par>
                                <p:cTn id="1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1" dur="15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2" fill="hold">
                            <p:stCondLst>
                              <p:cond delay="735"/>
                            </p:stCondLst>
                            <p:childTnLst>
                              <p:par>
                                <p:cTn id="12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5" dur="15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6" fill="hold">
                            <p:stCondLst>
                              <p:cond delay="750"/>
                            </p:stCondLst>
                            <p:childTnLst>
                              <p:par>
                                <p:cTn id="12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9" dur="15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0" fill="hold">
                            <p:stCondLst>
                              <p:cond delay="765"/>
                            </p:stCondLst>
                            <p:childTnLst>
                              <p:par>
                                <p:cTn id="12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3" dur="15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4" fill="hold">
                            <p:stCondLst>
                              <p:cond delay="780"/>
                            </p:stCondLst>
                            <p:childTnLst>
                              <p:par>
                                <p:cTn id="12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7" dur="15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8" fill="hold">
                            <p:stCondLst>
                              <p:cond delay="795"/>
                            </p:stCondLst>
                            <p:childTnLst>
                              <p:par>
                                <p:cTn id="12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1" dur="15"/>
                                        <p:tgtEl>
                                          <p:spTgt spid="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2" fill="hold">
                            <p:stCondLst>
                              <p:cond delay="810"/>
                            </p:stCondLst>
                            <p:childTnLst>
                              <p:par>
                                <p:cTn id="12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5" dur="15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6" fill="hold">
                            <p:stCondLst>
                              <p:cond delay="825"/>
                            </p:stCondLst>
                            <p:childTnLst>
                              <p:par>
                                <p:cTn id="12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9" dur="15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0" fill="hold">
                            <p:stCondLst>
                              <p:cond delay="840"/>
                            </p:stCondLst>
                            <p:childTnLst>
                              <p:par>
                                <p:cTn id="12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3" dur="15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4" fill="hold">
                            <p:stCondLst>
                              <p:cond delay="855"/>
                            </p:stCondLst>
                            <p:childTnLst>
                              <p:par>
                                <p:cTn id="12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7" dur="15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8" fill="hold">
                            <p:stCondLst>
                              <p:cond delay="870"/>
                            </p:stCondLst>
                            <p:childTnLst>
                              <p:par>
                                <p:cTn id="12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1" dur="15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2" fill="hold">
                            <p:stCondLst>
                              <p:cond delay="885"/>
                            </p:stCondLst>
                            <p:childTnLst>
                              <p:par>
                                <p:cTn id="12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5" dur="15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6" fill="hold">
                            <p:stCondLst>
                              <p:cond delay="900"/>
                            </p:stCondLst>
                            <p:childTnLst>
                              <p:par>
                                <p:cTn id="12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9" dur="15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0" fill="hold">
                            <p:stCondLst>
                              <p:cond delay="915"/>
                            </p:stCondLst>
                            <p:childTnLst>
                              <p:par>
                                <p:cTn id="12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3" dur="15"/>
                                        <p:tgtEl>
                                          <p:spTgt spid="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4" fill="hold">
                            <p:stCondLst>
                              <p:cond delay="930"/>
                            </p:stCondLst>
                            <p:childTnLst>
                              <p:par>
                                <p:cTn id="12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7" dur="15"/>
                                        <p:tgtEl>
                                          <p:spTgt spid="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8" fill="hold">
                            <p:stCondLst>
                              <p:cond delay="945"/>
                            </p:stCondLst>
                            <p:childTnLst>
                              <p:par>
                                <p:cTn id="12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1" dur="15"/>
                                        <p:tgtEl>
                                          <p:spTgt spid="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2" fill="hold">
                            <p:stCondLst>
                              <p:cond delay="960"/>
                            </p:stCondLst>
                            <p:childTnLst>
                              <p:par>
                                <p:cTn id="12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5" dur="15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6" fill="hold">
                            <p:stCondLst>
                              <p:cond delay="975"/>
                            </p:stCondLst>
                            <p:childTnLst>
                              <p:par>
                                <p:cTn id="12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9" dur="15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0" fill="hold">
                            <p:stCondLst>
                              <p:cond delay="990"/>
                            </p:stCondLst>
                            <p:childTnLst>
                              <p:par>
                                <p:cTn id="12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3" dur="15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4" fill="hold">
                            <p:stCondLst>
                              <p:cond delay="1005"/>
                            </p:stCondLst>
                            <p:childTnLst>
                              <p:par>
                                <p:cTn id="12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7" dur="15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8" fill="hold">
                            <p:stCondLst>
                              <p:cond delay="1020"/>
                            </p:stCondLst>
                            <p:childTnLst>
                              <p:par>
                                <p:cTn id="12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1" dur="15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2" fill="hold">
                            <p:stCondLst>
                              <p:cond delay="1035"/>
                            </p:stCondLst>
                            <p:childTnLst>
                              <p:par>
                                <p:cTn id="12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5" dur="15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6" fill="hold">
                            <p:stCondLst>
                              <p:cond delay="1050"/>
                            </p:stCondLst>
                            <p:childTnLst>
                              <p:par>
                                <p:cTn id="12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9" dur="15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0" fill="hold">
                            <p:stCondLst>
                              <p:cond delay="1065"/>
                            </p:stCondLst>
                            <p:childTnLst>
                              <p:par>
                                <p:cTn id="12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3" dur="15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4" fill="hold">
                            <p:stCondLst>
                              <p:cond delay="1080"/>
                            </p:stCondLst>
                            <p:childTnLst>
                              <p:par>
                                <p:cTn id="12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7" dur="15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8" fill="hold">
                            <p:stCondLst>
                              <p:cond delay="1095"/>
                            </p:stCondLst>
                            <p:childTnLst>
                              <p:par>
                                <p:cTn id="12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1" dur="15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2" fill="hold">
                            <p:stCondLst>
                              <p:cond delay="1110"/>
                            </p:stCondLst>
                            <p:childTnLst>
                              <p:par>
                                <p:cTn id="13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5" dur="15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6" fill="hold">
                            <p:stCondLst>
                              <p:cond delay="1125"/>
                            </p:stCondLst>
                            <p:childTnLst>
                              <p:par>
                                <p:cTn id="13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9" dur="15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0" fill="hold">
                            <p:stCondLst>
                              <p:cond delay="1140"/>
                            </p:stCondLst>
                            <p:childTnLst>
                              <p:par>
                                <p:cTn id="13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3" dur="15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4" fill="hold">
                            <p:stCondLst>
                              <p:cond delay="1155"/>
                            </p:stCondLst>
                            <p:childTnLst>
                              <p:par>
                                <p:cTn id="13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7" dur="15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8" fill="hold">
                            <p:stCondLst>
                              <p:cond delay="1170"/>
                            </p:stCondLst>
                            <p:childTnLst>
                              <p:par>
                                <p:cTn id="1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1" dur="15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2" fill="hold">
                            <p:stCondLst>
                              <p:cond delay="1185"/>
                            </p:stCondLst>
                            <p:childTnLst>
                              <p:par>
                                <p:cTn id="13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5" dur="15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6" fill="hold">
                            <p:stCondLst>
                              <p:cond delay="1200"/>
                            </p:stCondLst>
                            <p:childTnLst>
                              <p:par>
                                <p:cTn id="13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9" dur="15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0" fill="hold">
                            <p:stCondLst>
                              <p:cond delay="1215"/>
                            </p:stCondLst>
                            <p:childTnLst>
                              <p:par>
                                <p:cTn id="13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3" dur="15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4" fill="hold">
                            <p:stCondLst>
                              <p:cond delay="1230"/>
                            </p:stCondLst>
                            <p:childTnLst>
                              <p:par>
                                <p:cTn id="13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7" dur="15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8" fill="hold">
                            <p:stCondLst>
                              <p:cond delay="1245"/>
                            </p:stCondLst>
                            <p:childTnLst>
                              <p:par>
                                <p:cTn id="13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1" dur="15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2" fill="hold">
                            <p:stCondLst>
                              <p:cond delay="1260"/>
                            </p:stCondLst>
                            <p:childTnLst>
                              <p:par>
                                <p:cTn id="13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5" dur="15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6" fill="hold">
                            <p:stCondLst>
                              <p:cond delay="1275"/>
                            </p:stCondLst>
                            <p:childTnLst>
                              <p:par>
                                <p:cTn id="13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9" dur="15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0" fill="hold">
                            <p:stCondLst>
                              <p:cond delay="1290"/>
                            </p:stCondLst>
                            <p:childTnLst>
                              <p:par>
                                <p:cTn id="1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3" dur="15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4" fill="hold">
                            <p:stCondLst>
                              <p:cond delay="1305"/>
                            </p:stCondLst>
                            <p:childTnLst>
                              <p:par>
                                <p:cTn id="13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7" dur="15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8" fill="hold">
                            <p:stCondLst>
                              <p:cond delay="1320"/>
                            </p:stCondLst>
                            <p:childTnLst>
                              <p:par>
                                <p:cTn id="13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1" dur="15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2" fill="hold">
                            <p:stCondLst>
                              <p:cond delay="1335"/>
                            </p:stCondLst>
                            <p:childTnLst>
                              <p:par>
                                <p:cTn id="13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5" dur="15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6" fill="hold">
                            <p:stCondLst>
                              <p:cond delay="1350"/>
                            </p:stCondLst>
                            <p:childTnLst>
                              <p:par>
                                <p:cTn id="13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9" dur="15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0" fill="hold">
                            <p:stCondLst>
                              <p:cond delay="1365"/>
                            </p:stCondLst>
                            <p:childTnLst>
                              <p:par>
                                <p:cTn id="13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3" dur="15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4" fill="hold">
                            <p:stCondLst>
                              <p:cond delay="1380"/>
                            </p:stCondLst>
                            <p:childTnLst>
                              <p:par>
                                <p:cTn id="13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7" dur="15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8" fill="hold">
                            <p:stCondLst>
                              <p:cond delay="1395"/>
                            </p:stCondLst>
                            <p:childTnLst>
                              <p:par>
                                <p:cTn id="13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1" dur="15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2" fill="hold">
                            <p:stCondLst>
                              <p:cond delay="1410"/>
                            </p:stCondLst>
                            <p:childTnLst>
                              <p:par>
                                <p:cTn id="13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5" dur="15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6" fill="hold">
                            <p:stCondLst>
                              <p:cond delay="1425"/>
                            </p:stCondLst>
                            <p:childTnLst>
                              <p:par>
                                <p:cTn id="13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9" dur="15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0" fill="hold">
                            <p:stCondLst>
                              <p:cond delay="1440"/>
                            </p:stCondLst>
                            <p:childTnLst>
                              <p:par>
                                <p:cTn id="13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3" dur="15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4" fill="hold">
                            <p:stCondLst>
                              <p:cond delay="1455"/>
                            </p:stCondLst>
                            <p:childTnLst>
                              <p:par>
                                <p:cTn id="13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7" dur="15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8" fill="hold">
                            <p:stCondLst>
                              <p:cond delay="1470"/>
                            </p:stCondLst>
                            <p:childTnLst>
                              <p:par>
                                <p:cTn id="13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1" dur="15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2" fill="hold">
                            <p:stCondLst>
                              <p:cond delay="1485"/>
                            </p:stCondLst>
                            <p:childTnLst>
                              <p:par>
                                <p:cTn id="14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5" dur="15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6" fill="hold">
                            <p:stCondLst>
                              <p:cond delay="1500"/>
                            </p:stCondLst>
                            <p:childTnLst>
                              <p:par>
                                <p:cTn id="14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9" dur="15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0" fill="hold">
                            <p:stCondLst>
                              <p:cond delay="1515"/>
                            </p:stCondLst>
                            <p:childTnLst>
                              <p:par>
                                <p:cTn id="14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3" dur="15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4" fill="hold">
                            <p:stCondLst>
                              <p:cond delay="1530"/>
                            </p:stCondLst>
                            <p:childTnLst>
                              <p:par>
                                <p:cTn id="14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7" dur="15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8" fill="hold">
                            <p:stCondLst>
                              <p:cond delay="1545"/>
                            </p:stCondLst>
                            <p:childTnLst>
                              <p:par>
                                <p:cTn id="14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1" dur="15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2" fill="hold">
                            <p:stCondLst>
                              <p:cond delay="1560"/>
                            </p:stCondLst>
                            <p:childTnLst>
                              <p:par>
                                <p:cTn id="14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5" dur="15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6" fill="hold">
                            <p:stCondLst>
                              <p:cond delay="1575"/>
                            </p:stCondLst>
                            <p:childTnLst>
                              <p:par>
                                <p:cTn id="14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9" dur="15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0" fill="hold">
                            <p:stCondLst>
                              <p:cond delay="1590"/>
                            </p:stCondLst>
                            <p:childTnLst>
                              <p:par>
                                <p:cTn id="14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3" dur="15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4" fill="hold">
                            <p:stCondLst>
                              <p:cond delay="1605"/>
                            </p:stCondLst>
                            <p:childTnLst>
                              <p:par>
                                <p:cTn id="14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7" dur="15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8" fill="hold">
                            <p:stCondLst>
                              <p:cond delay="1620"/>
                            </p:stCondLst>
                            <p:childTnLst>
                              <p:par>
                                <p:cTn id="14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1" dur="15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2" fill="hold">
                            <p:stCondLst>
                              <p:cond delay="1635"/>
                            </p:stCondLst>
                            <p:childTnLst>
                              <p:par>
                                <p:cTn id="14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5" dur="15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6" fill="hold">
                            <p:stCondLst>
                              <p:cond delay="1650"/>
                            </p:stCondLst>
                            <p:childTnLst>
                              <p:par>
                                <p:cTn id="14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9" dur="15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0" fill="hold">
                            <p:stCondLst>
                              <p:cond delay="1665"/>
                            </p:stCondLst>
                            <p:childTnLst>
                              <p:par>
                                <p:cTn id="14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3" dur="15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4" fill="hold">
                            <p:stCondLst>
                              <p:cond delay="1680"/>
                            </p:stCondLst>
                            <p:childTnLst>
                              <p:par>
                                <p:cTn id="14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7" dur="15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8" fill="hold">
                            <p:stCondLst>
                              <p:cond delay="1695"/>
                            </p:stCondLst>
                            <p:childTnLst>
                              <p:par>
                                <p:cTn id="14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1" dur="15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2" fill="hold">
                            <p:stCondLst>
                              <p:cond delay="1710"/>
                            </p:stCondLst>
                            <p:childTnLst>
                              <p:par>
                                <p:cTn id="14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5" dur="15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6" fill="hold">
                            <p:stCondLst>
                              <p:cond delay="1725"/>
                            </p:stCondLst>
                            <p:childTnLst>
                              <p:par>
                                <p:cTn id="14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9" dur="15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0" fill="hold">
                            <p:stCondLst>
                              <p:cond delay="1740"/>
                            </p:stCondLst>
                            <p:childTnLst>
                              <p:par>
                                <p:cTn id="14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3" dur="15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4" fill="hold">
                            <p:stCondLst>
                              <p:cond delay="1755"/>
                            </p:stCondLst>
                            <p:childTnLst>
                              <p:par>
                                <p:cTn id="14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7" dur="15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8" fill="hold">
                            <p:stCondLst>
                              <p:cond delay="1770"/>
                            </p:stCondLst>
                            <p:childTnLst>
                              <p:par>
                                <p:cTn id="14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1" dur="15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2" fill="hold">
                            <p:stCondLst>
                              <p:cond delay="1785"/>
                            </p:stCondLst>
                            <p:childTnLst>
                              <p:par>
                                <p:cTn id="14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5" dur="15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6" fill="hold">
                            <p:stCondLst>
                              <p:cond delay="1800"/>
                            </p:stCondLst>
                            <p:childTnLst>
                              <p:par>
                                <p:cTn id="14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9" dur="15"/>
                                        <p:tgtEl>
                                          <p:spTgt spid="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0" fill="hold">
                            <p:stCondLst>
                              <p:cond delay="1815"/>
                            </p:stCondLst>
                            <p:childTnLst>
                              <p:par>
                                <p:cTn id="14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3" dur="15"/>
                                        <p:tgtEl>
                                          <p:spTgt spid="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4" fill="hold">
                            <p:stCondLst>
                              <p:cond delay="1830"/>
                            </p:stCondLst>
                            <p:childTnLst>
                              <p:par>
                                <p:cTn id="14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7" dur="15"/>
                                        <p:tgtEl>
                                          <p:spTgt spid="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8" fill="hold">
                            <p:stCondLst>
                              <p:cond delay="1845"/>
                            </p:stCondLst>
                            <p:childTnLst>
                              <p:par>
                                <p:cTn id="14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1" dur="15"/>
                                        <p:tgtEl>
                                          <p:spTgt spid="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2" fill="hold">
                            <p:stCondLst>
                              <p:cond delay="1860"/>
                            </p:stCondLst>
                            <p:childTnLst>
                              <p:par>
                                <p:cTn id="1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5" dur="15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6" fill="hold">
                            <p:stCondLst>
                              <p:cond delay="1875"/>
                            </p:stCondLst>
                            <p:childTnLst>
                              <p:par>
                                <p:cTn id="15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9" dur="15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0" fill="hold">
                            <p:stCondLst>
                              <p:cond delay="1890"/>
                            </p:stCondLst>
                            <p:childTnLst>
                              <p:par>
                                <p:cTn id="15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3" dur="15"/>
                                        <p:tgtEl>
                                          <p:spTgt spid="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4" fill="hold">
                            <p:stCondLst>
                              <p:cond delay="1905"/>
                            </p:stCondLst>
                            <p:childTnLst>
                              <p:par>
                                <p:cTn id="15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7" dur="15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8" fill="hold">
                            <p:stCondLst>
                              <p:cond delay="1920"/>
                            </p:stCondLst>
                            <p:childTnLst>
                              <p:par>
                                <p:cTn id="15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1" dur="15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2" fill="hold">
                            <p:stCondLst>
                              <p:cond delay="1935"/>
                            </p:stCondLst>
                            <p:childTnLst>
                              <p:par>
                                <p:cTn id="15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5" dur="15"/>
                                        <p:tgtEl>
                                          <p:spTgt spid="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6" fill="hold">
                            <p:stCondLst>
                              <p:cond delay="1950"/>
                            </p:stCondLst>
                            <p:childTnLst>
                              <p:par>
                                <p:cTn id="15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29" dur="15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0" fill="hold">
                            <p:stCondLst>
                              <p:cond delay="1965"/>
                            </p:stCondLst>
                            <p:childTnLst>
                              <p:par>
                                <p:cTn id="15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3" dur="15"/>
                                        <p:tgtEl>
                                          <p:spTgt spid="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4" fill="hold">
                            <p:stCondLst>
                              <p:cond delay="1980"/>
                            </p:stCondLst>
                            <p:childTnLst>
                              <p:par>
                                <p:cTn id="1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7" dur="15"/>
                                        <p:tgtEl>
                                          <p:spTgt spid="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8" fill="hold">
                            <p:stCondLst>
                              <p:cond delay="1995"/>
                            </p:stCondLst>
                            <p:childTnLst>
                              <p:par>
                                <p:cTn id="15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1" dur="15"/>
                                        <p:tgtEl>
                                          <p:spTgt spid="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2" fill="hold">
                            <p:stCondLst>
                              <p:cond delay="2010"/>
                            </p:stCondLst>
                            <p:childTnLst>
                              <p:par>
                                <p:cTn id="15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5" dur="15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6" fill="hold">
                            <p:stCondLst>
                              <p:cond delay="2025"/>
                            </p:stCondLst>
                            <p:childTnLst>
                              <p:par>
                                <p:cTn id="15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9" dur="15"/>
                                        <p:tgtEl>
                                          <p:spTgt spid="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0" fill="hold">
                            <p:stCondLst>
                              <p:cond delay="2040"/>
                            </p:stCondLst>
                            <p:childTnLst>
                              <p:par>
                                <p:cTn id="15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3" dur="15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4" fill="hold">
                            <p:stCondLst>
                              <p:cond delay="2055"/>
                            </p:stCondLst>
                            <p:childTnLst>
                              <p:par>
                                <p:cTn id="15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7" dur="15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8" fill="hold">
                            <p:stCondLst>
                              <p:cond delay="2070"/>
                            </p:stCondLst>
                            <p:childTnLst>
                              <p:par>
                                <p:cTn id="15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1" dur="15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2" fill="hold">
                            <p:stCondLst>
                              <p:cond delay="2085"/>
                            </p:stCondLst>
                            <p:childTnLst>
                              <p:par>
                                <p:cTn id="15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5" dur="15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6" fill="hold">
                            <p:stCondLst>
                              <p:cond delay="2100"/>
                            </p:stCondLst>
                            <p:childTnLst>
                              <p:par>
                                <p:cTn id="15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9" dur="15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0" fill="hold">
                            <p:stCondLst>
                              <p:cond delay="2115"/>
                            </p:stCondLst>
                            <p:childTnLst>
                              <p:par>
                                <p:cTn id="15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3" dur="15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4" fill="hold">
                            <p:stCondLst>
                              <p:cond delay="2130"/>
                            </p:stCondLst>
                            <p:childTnLst>
                              <p:par>
                                <p:cTn id="15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7" dur="15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8" fill="hold">
                            <p:stCondLst>
                              <p:cond delay="2145"/>
                            </p:stCondLst>
                            <p:childTnLst>
                              <p:par>
                                <p:cTn id="15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1" dur="15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2" fill="hold">
                            <p:stCondLst>
                              <p:cond delay="2160"/>
                            </p:stCondLst>
                            <p:childTnLst>
                              <p:par>
                                <p:cTn id="15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5" dur="15"/>
                                        <p:tgtEl>
                                          <p:spTgt spid="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6" fill="hold">
                            <p:stCondLst>
                              <p:cond delay="2175"/>
                            </p:stCondLst>
                            <p:childTnLst>
                              <p:par>
                                <p:cTn id="15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9" dur="15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0" fill="hold">
                            <p:stCondLst>
                              <p:cond delay="2190"/>
                            </p:stCondLst>
                            <p:childTnLst>
                              <p:par>
                                <p:cTn id="15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3" dur="15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4" fill="hold">
                            <p:stCondLst>
                              <p:cond delay="2205"/>
                            </p:stCondLst>
                            <p:childTnLst>
                              <p:par>
                                <p:cTn id="15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7" dur="15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8" fill="hold">
                            <p:stCondLst>
                              <p:cond delay="2220"/>
                            </p:stCondLst>
                            <p:childTnLst>
                              <p:par>
                                <p:cTn id="15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1" dur="15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2" fill="hold">
                            <p:stCondLst>
                              <p:cond delay="2235"/>
                            </p:stCondLst>
                            <p:childTnLst>
                              <p:par>
                                <p:cTn id="16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5" dur="15"/>
                                        <p:tgtEl>
                                          <p:spTgt spid="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6" fill="hold">
                            <p:stCondLst>
                              <p:cond delay="2250"/>
                            </p:stCondLst>
                            <p:childTnLst>
                              <p:par>
                                <p:cTn id="16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9" dur="15"/>
                                        <p:tgtEl>
                                          <p:spTgt spid="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0" fill="hold">
                            <p:stCondLst>
                              <p:cond delay="2265"/>
                            </p:stCondLst>
                            <p:childTnLst>
                              <p:par>
                                <p:cTn id="16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3" dur="15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4" fill="hold">
                            <p:stCondLst>
                              <p:cond delay="2280"/>
                            </p:stCondLst>
                            <p:childTnLst>
                              <p:par>
                                <p:cTn id="16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7" dur="15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8" fill="hold">
                            <p:stCondLst>
                              <p:cond delay="2295"/>
                            </p:stCondLst>
                            <p:childTnLst>
                              <p:par>
                                <p:cTn id="16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1" dur="15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2" fill="hold">
                            <p:stCondLst>
                              <p:cond delay="2310"/>
                            </p:stCondLst>
                            <p:childTnLst>
                              <p:par>
                                <p:cTn id="16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5" dur="15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6" fill="hold">
                            <p:stCondLst>
                              <p:cond delay="2325"/>
                            </p:stCondLst>
                            <p:childTnLst>
                              <p:par>
                                <p:cTn id="16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9" dur="15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0" fill="hold">
                            <p:stCondLst>
                              <p:cond delay="2340"/>
                            </p:stCondLst>
                            <p:childTnLst>
                              <p:par>
                                <p:cTn id="16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3" dur="15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4" fill="hold">
                            <p:stCondLst>
                              <p:cond delay="2355"/>
                            </p:stCondLst>
                            <p:childTnLst>
                              <p:par>
                                <p:cTn id="16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7" dur="15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8" fill="hold">
                            <p:stCondLst>
                              <p:cond delay="2370"/>
                            </p:stCondLst>
                            <p:childTnLst>
                              <p:par>
                                <p:cTn id="16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1" dur="15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2" fill="hold">
                            <p:stCondLst>
                              <p:cond delay="2385"/>
                            </p:stCondLst>
                            <p:childTnLst>
                              <p:par>
                                <p:cTn id="16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5" dur="15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6" fill="hold">
                            <p:stCondLst>
                              <p:cond delay="2400"/>
                            </p:stCondLst>
                            <p:childTnLst>
                              <p:par>
                                <p:cTn id="16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9" dur="15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0" fill="hold">
                            <p:stCondLst>
                              <p:cond delay="2415"/>
                            </p:stCondLst>
                            <p:childTnLst>
                              <p:par>
                                <p:cTn id="16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3" dur="15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4" fill="hold">
                            <p:stCondLst>
                              <p:cond delay="2430"/>
                            </p:stCondLst>
                            <p:childTnLst>
                              <p:par>
                                <p:cTn id="16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7" dur="15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8" fill="hold">
                            <p:stCondLst>
                              <p:cond delay="2445"/>
                            </p:stCondLst>
                            <p:childTnLst>
                              <p:par>
                                <p:cTn id="16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1" dur="15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2" fill="hold">
                            <p:stCondLst>
                              <p:cond delay="2460"/>
                            </p:stCondLst>
                            <p:childTnLst>
                              <p:par>
                                <p:cTn id="16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5" dur="15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6" fill="hold">
                            <p:stCondLst>
                              <p:cond delay="2475"/>
                            </p:stCondLst>
                            <p:childTnLst>
                              <p:par>
                                <p:cTn id="16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9" dur="15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0" fill="hold">
                            <p:stCondLst>
                              <p:cond delay="2490"/>
                            </p:stCondLst>
                            <p:childTnLst>
                              <p:par>
                                <p:cTn id="16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3" dur="15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4" fill="hold">
                            <p:stCondLst>
                              <p:cond delay="2505"/>
                            </p:stCondLst>
                            <p:childTnLst>
                              <p:par>
                                <p:cTn id="16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7" dur="15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8" fill="hold">
                            <p:stCondLst>
                              <p:cond delay="2520"/>
                            </p:stCondLst>
                            <p:childTnLst>
                              <p:par>
                                <p:cTn id="16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1" dur="15"/>
                                        <p:tgtEl>
                                          <p:spTgt spid="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2" fill="hold">
                            <p:stCondLst>
                              <p:cond delay="2535"/>
                            </p:stCondLst>
                            <p:childTnLst>
                              <p:par>
                                <p:cTn id="16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5" dur="15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6" fill="hold">
                            <p:stCondLst>
                              <p:cond delay="2550"/>
                            </p:stCondLst>
                            <p:childTnLst>
                              <p:par>
                                <p:cTn id="16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9" dur="15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0" fill="hold">
                            <p:stCondLst>
                              <p:cond delay="2565"/>
                            </p:stCondLst>
                            <p:childTnLst>
                              <p:par>
                                <p:cTn id="16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3" dur="15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4" fill="hold">
                            <p:stCondLst>
                              <p:cond delay="2580"/>
                            </p:stCondLst>
                            <p:childTnLst>
                              <p:par>
                                <p:cTn id="16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7" dur="15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8" fill="hold">
                            <p:stCondLst>
                              <p:cond delay="2595"/>
                            </p:stCondLst>
                            <p:childTnLst>
                              <p:par>
                                <p:cTn id="16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1" dur="15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2" fill="hold">
                            <p:stCondLst>
                              <p:cond delay="2610"/>
                            </p:stCondLst>
                            <p:childTnLst>
                              <p:par>
                                <p:cTn id="17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5" dur="15"/>
                                        <p:tgtEl>
                                          <p:spTgt spid="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6" fill="hold">
                            <p:stCondLst>
                              <p:cond delay="2625"/>
                            </p:stCondLst>
                            <p:childTnLst>
                              <p:par>
                                <p:cTn id="17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9" dur="15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0" fill="hold">
                            <p:stCondLst>
                              <p:cond delay="2640"/>
                            </p:stCondLst>
                            <p:childTnLst>
                              <p:par>
                                <p:cTn id="17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3" dur="15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4" fill="hold">
                            <p:stCondLst>
                              <p:cond delay="2655"/>
                            </p:stCondLst>
                            <p:childTnLst>
                              <p:par>
                                <p:cTn id="17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7" dur="15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8" fill="hold">
                            <p:stCondLst>
                              <p:cond delay="2670"/>
                            </p:stCondLst>
                            <p:childTnLst>
                              <p:par>
                                <p:cTn id="17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1" dur="15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2" fill="hold">
                            <p:stCondLst>
                              <p:cond delay="2685"/>
                            </p:stCondLst>
                            <p:childTnLst>
                              <p:par>
                                <p:cTn id="17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5" dur="15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6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9" dur="15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0" fill="hold">
                            <p:stCondLst>
                              <p:cond delay="2715"/>
                            </p:stCondLst>
                            <p:childTnLst>
                              <p:par>
                                <p:cTn id="17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3" dur="15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4" fill="hold">
                            <p:stCondLst>
                              <p:cond delay="2730"/>
                            </p:stCondLst>
                            <p:childTnLst>
                              <p:par>
                                <p:cTn id="17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7" dur="15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8" fill="hold">
                            <p:stCondLst>
                              <p:cond delay="2745"/>
                            </p:stCondLst>
                            <p:childTnLst>
                              <p:par>
                                <p:cTn id="17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1" dur="15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2" fill="hold">
                            <p:stCondLst>
                              <p:cond delay="2760"/>
                            </p:stCondLst>
                            <p:childTnLst>
                              <p:par>
                                <p:cTn id="17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5" dur="15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6" fill="hold">
                            <p:stCondLst>
                              <p:cond delay="2775"/>
                            </p:stCondLst>
                            <p:childTnLst>
                              <p:par>
                                <p:cTn id="17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9" dur="15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0" fill="hold">
                            <p:stCondLst>
                              <p:cond delay="2790"/>
                            </p:stCondLst>
                            <p:childTnLst>
                              <p:par>
                                <p:cTn id="17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3" dur="15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4" fill="hold">
                            <p:stCondLst>
                              <p:cond delay="2805"/>
                            </p:stCondLst>
                            <p:childTnLst>
                              <p:par>
                                <p:cTn id="17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7" dur="15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8" fill="hold">
                            <p:stCondLst>
                              <p:cond delay="2820"/>
                            </p:stCondLst>
                            <p:childTnLst>
                              <p:par>
                                <p:cTn id="17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1" dur="15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2" fill="hold">
                            <p:stCondLst>
                              <p:cond delay="2835"/>
                            </p:stCondLst>
                            <p:childTnLst>
                              <p:par>
                                <p:cTn id="17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5" dur="15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6" fill="hold">
                            <p:stCondLst>
                              <p:cond delay="2850"/>
                            </p:stCondLst>
                            <p:childTnLst>
                              <p:par>
                                <p:cTn id="17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9" dur="15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0" fill="hold">
                            <p:stCondLst>
                              <p:cond delay="2865"/>
                            </p:stCondLst>
                            <p:childTnLst>
                              <p:par>
                                <p:cTn id="17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3" dur="15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4" fill="hold">
                            <p:stCondLst>
                              <p:cond delay="2880"/>
                            </p:stCondLst>
                            <p:childTnLst>
                              <p:par>
                                <p:cTn id="17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7" dur="15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8" fill="hold">
                            <p:stCondLst>
                              <p:cond delay="2895"/>
                            </p:stCondLst>
                            <p:childTnLst>
                              <p:par>
                                <p:cTn id="17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1" dur="15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2" fill="hold">
                            <p:stCondLst>
                              <p:cond delay="2910"/>
                            </p:stCondLst>
                            <p:childTnLst>
                              <p:par>
                                <p:cTn id="17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5" dur="15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6" fill="hold">
                            <p:stCondLst>
                              <p:cond delay="2925"/>
                            </p:stCondLst>
                            <p:childTnLst>
                              <p:par>
                                <p:cTn id="17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9" dur="15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0" fill="hold">
                            <p:stCondLst>
                              <p:cond delay="2940"/>
                            </p:stCondLst>
                            <p:childTnLst>
                              <p:par>
                                <p:cTn id="17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3" dur="15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4" fill="hold">
                            <p:stCondLst>
                              <p:cond delay="2955"/>
                            </p:stCondLst>
                            <p:childTnLst>
                              <p:par>
                                <p:cTn id="17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7" dur="15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8" fill="hold">
                            <p:stCondLst>
                              <p:cond delay="2970"/>
                            </p:stCondLst>
                            <p:childTnLst>
                              <p:par>
                                <p:cTn id="17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1" dur="15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2" fill="hold">
                            <p:stCondLst>
                              <p:cond delay="2985"/>
                            </p:stCondLst>
                            <p:childTnLst>
                              <p:par>
                                <p:cTn id="18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5" dur="15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9" dur="15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0" fill="hold">
                            <p:stCondLst>
                              <p:cond delay="3015"/>
                            </p:stCondLst>
                            <p:childTnLst>
                              <p:par>
                                <p:cTn id="18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3" dur="15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4" fill="hold">
                            <p:stCondLst>
                              <p:cond delay="3030"/>
                            </p:stCondLst>
                            <p:childTnLst>
                              <p:par>
                                <p:cTn id="18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7" dur="15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18" fill="hold">
                            <p:stCondLst>
                              <p:cond delay="3045"/>
                            </p:stCondLst>
                            <p:childTnLst>
                              <p:par>
                                <p:cTn id="18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1" dur="15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2" fill="hold">
                            <p:stCondLst>
                              <p:cond delay="3060"/>
                            </p:stCondLst>
                            <p:childTnLst>
                              <p:par>
                                <p:cTn id="18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5" dur="15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6" fill="hold">
                            <p:stCondLst>
                              <p:cond delay="3075"/>
                            </p:stCondLst>
                            <p:childTnLst>
                              <p:par>
                                <p:cTn id="18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9" dur="15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0" fill="hold">
                            <p:stCondLst>
                              <p:cond delay="3090"/>
                            </p:stCondLst>
                            <p:childTnLst>
                              <p:par>
                                <p:cTn id="18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3" dur="15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4" fill="hold">
                            <p:stCondLst>
                              <p:cond delay="3105"/>
                            </p:stCondLst>
                            <p:childTnLst>
                              <p:par>
                                <p:cTn id="18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7" dur="15"/>
                                        <p:tgtEl>
                                          <p:spTgt spid="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8" fill="hold">
                            <p:stCondLst>
                              <p:cond delay="3120"/>
                            </p:stCondLst>
                            <p:childTnLst>
                              <p:par>
                                <p:cTn id="18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1" dur="15"/>
                                        <p:tgtEl>
                                          <p:spTgt spid="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2" fill="hold">
                            <p:stCondLst>
                              <p:cond delay="3135"/>
                            </p:stCondLst>
                            <p:childTnLst>
                              <p:par>
                                <p:cTn id="18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5" dur="15"/>
                                        <p:tgtEl>
                                          <p:spTgt spid="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6" fill="hold">
                            <p:stCondLst>
                              <p:cond delay="3150"/>
                            </p:stCondLst>
                            <p:childTnLst>
                              <p:par>
                                <p:cTn id="18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9" dur="15"/>
                                        <p:tgtEl>
                                          <p:spTgt spid="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0" fill="hold">
                            <p:stCondLst>
                              <p:cond delay="3165"/>
                            </p:stCondLst>
                            <p:childTnLst>
                              <p:par>
                                <p:cTn id="18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3" dur="15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4" fill="hold">
                            <p:stCondLst>
                              <p:cond delay="3180"/>
                            </p:stCondLst>
                            <p:childTnLst>
                              <p:par>
                                <p:cTn id="18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7" dur="15"/>
                                        <p:tgtEl>
                                          <p:spTgt spid="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8" fill="hold">
                            <p:stCondLst>
                              <p:cond delay="3195"/>
                            </p:stCondLst>
                            <p:childTnLst>
                              <p:par>
                                <p:cTn id="18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1" dur="15"/>
                                        <p:tgtEl>
                                          <p:spTgt spid="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2" fill="hold">
                            <p:stCondLst>
                              <p:cond delay="3210"/>
                            </p:stCondLst>
                            <p:childTnLst>
                              <p:par>
                                <p:cTn id="18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5" dur="15"/>
                                        <p:tgtEl>
                                          <p:spTgt spid="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6" fill="hold">
                            <p:stCondLst>
                              <p:cond delay="3225"/>
                            </p:stCondLst>
                            <p:childTnLst>
                              <p:par>
                                <p:cTn id="18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9" dur="15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0" fill="hold">
                            <p:stCondLst>
                              <p:cond delay="3240"/>
                            </p:stCondLst>
                            <p:childTnLst>
                              <p:par>
                                <p:cTn id="18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3" dur="15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4" fill="hold">
                            <p:stCondLst>
                              <p:cond delay="3255"/>
                            </p:stCondLst>
                            <p:childTnLst>
                              <p:par>
                                <p:cTn id="18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7" dur="15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8" fill="hold">
                            <p:stCondLst>
                              <p:cond delay="3270"/>
                            </p:stCondLst>
                            <p:childTnLst>
                              <p:par>
                                <p:cTn id="18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1" dur="15"/>
                                        <p:tgtEl>
                                          <p:spTgt spid="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2" fill="hold">
                            <p:stCondLst>
                              <p:cond delay="3285"/>
                            </p:stCondLst>
                            <p:childTnLst>
                              <p:par>
                                <p:cTn id="18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5" dur="15"/>
                                        <p:tgtEl>
                                          <p:spTgt spid="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6" fill="hold">
                            <p:stCondLst>
                              <p:cond delay="3300"/>
                            </p:stCondLst>
                            <p:childTnLst>
                              <p:par>
                                <p:cTn id="18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9" dur="15"/>
                                        <p:tgtEl>
                                          <p:spTgt spid="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0" fill="hold">
                            <p:stCondLst>
                              <p:cond delay="3315"/>
                            </p:stCondLst>
                            <p:childTnLst>
                              <p:par>
                                <p:cTn id="18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3" dur="15"/>
                                        <p:tgtEl>
                                          <p:spTgt spid="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4" fill="hold">
                            <p:stCondLst>
                              <p:cond delay="3330"/>
                            </p:stCondLst>
                            <p:childTnLst>
                              <p:par>
                                <p:cTn id="18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7" dur="15"/>
                                        <p:tgtEl>
                                          <p:spTgt spid="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8" fill="hold">
                            <p:stCondLst>
                              <p:cond delay="3345"/>
                            </p:stCondLst>
                            <p:childTnLst>
                              <p:par>
                                <p:cTn id="18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1" dur="15"/>
                                        <p:tgtEl>
                                          <p:spTgt spid="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2" fill="hold">
                            <p:stCondLst>
                              <p:cond delay="3360"/>
                            </p:stCondLst>
                            <p:childTnLst>
                              <p:par>
                                <p:cTn id="19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5" dur="15"/>
                                        <p:tgtEl>
                                          <p:spTgt spid="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6" fill="hold">
                            <p:stCondLst>
                              <p:cond delay="3375"/>
                            </p:stCondLst>
                            <p:childTnLst>
                              <p:par>
                                <p:cTn id="190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9" dur="15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0" fill="hold">
                            <p:stCondLst>
                              <p:cond delay="3390"/>
                            </p:stCondLst>
                            <p:childTnLst>
                              <p:par>
                                <p:cTn id="19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3" dur="15"/>
                                        <p:tgtEl>
                                          <p:spTgt spid="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4" fill="hold">
                            <p:stCondLst>
                              <p:cond delay="3405"/>
                            </p:stCondLst>
                            <p:childTnLst>
                              <p:par>
                                <p:cTn id="19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7" dur="15"/>
                                        <p:tgtEl>
                                          <p:spTgt spid="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8" fill="hold">
                            <p:stCondLst>
                              <p:cond delay="3420"/>
                            </p:stCondLst>
                            <p:childTnLst>
                              <p:par>
                                <p:cTn id="19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1" dur="15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2" fill="hold">
                            <p:stCondLst>
                              <p:cond delay="3435"/>
                            </p:stCondLst>
                            <p:childTnLst>
                              <p:par>
                                <p:cTn id="19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5" dur="15"/>
                                        <p:tgtEl>
                                          <p:spTgt spid="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6" fill="hold">
                            <p:stCondLst>
                              <p:cond delay="3450"/>
                            </p:stCondLst>
                            <p:childTnLst>
                              <p:par>
                                <p:cTn id="19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9" dur="15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0" fill="hold">
                            <p:stCondLst>
                              <p:cond delay="3465"/>
                            </p:stCondLst>
                            <p:childTnLst>
                              <p:par>
                                <p:cTn id="19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3" dur="15"/>
                                        <p:tgtEl>
                                          <p:spTgt spid="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4" fill="hold">
                            <p:stCondLst>
                              <p:cond delay="3480"/>
                            </p:stCondLst>
                            <p:childTnLst>
                              <p:par>
                                <p:cTn id="19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7" dur="15"/>
                                        <p:tgtEl>
                                          <p:spTgt spid="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38" fill="hold">
                            <p:stCondLst>
                              <p:cond delay="3495"/>
                            </p:stCondLst>
                            <p:childTnLst>
                              <p:par>
                                <p:cTn id="19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1" dur="15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2" fill="hold">
                            <p:stCondLst>
                              <p:cond delay="3510"/>
                            </p:stCondLst>
                            <p:childTnLst>
                              <p:par>
                                <p:cTn id="19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5" dur="15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6" fill="hold">
                            <p:stCondLst>
                              <p:cond delay="3525"/>
                            </p:stCondLst>
                            <p:childTnLst>
                              <p:par>
                                <p:cTn id="19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9" dur="15"/>
                                        <p:tgtEl>
                                          <p:spTgt spid="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0" fill="hold">
                            <p:stCondLst>
                              <p:cond delay="3540"/>
                            </p:stCondLst>
                            <p:childTnLst>
                              <p:par>
                                <p:cTn id="19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3" dur="15"/>
                                        <p:tgtEl>
                                          <p:spTgt spid="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4" fill="hold">
                            <p:stCondLst>
                              <p:cond delay="3555"/>
                            </p:stCondLst>
                            <p:childTnLst>
                              <p:par>
                                <p:cTn id="19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7" dur="15"/>
                                        <p:tgtEl>
                                          <p:spTgt spid="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8" fill="hold">
                            <p:stCondLst>
                              <p:cond delay="3570"/>
                            </p:stCondLst>
                            <p:childTnLst>
                              <p:par>
                                <p:cTn id="19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1" dur="15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2" fill="hold">
                            <p:stCondLst>
                              <p:cond delay="3585"/>
                            </p:stCondLst>
                            <p:childTnLst>
                              <p:par>
                                <p:cTn id="19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5" dur="15"/>
                                        <p:tgtEl>
                                          <p:spTgt spid="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6" fill="hold">
                      <p:stCondLst>
                        <p:cond delay="indefinite"/>
                      </p:stCondLst>
                      <p:childTnLst>
                        <p:par>
                          <p:cTn id="1967" fill="hold">
                            <p:stCondLst>
                              <p:cond delay="0"/>
                            </p:stCondLst>
                            <p:childTnLst>
                              <p:par>
                                <p:cTn id="19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0" dur="100"/>
                                        <p:tgtEl>
                                          <p:spTgt spid="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1" fill="hold">
                            <p:stCondLst>
                              <p:cond delay="100"/>
                            </p:stCondLst>
                            <p:childTnLst>
                              <p:par>
                                <p:cTn id="1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4" dur="1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5" fill="hold">
                            <p:stCondLst>
                              <p:cond delay="200"/>
                            </p:stCondLst>
                            <p:childTnLst>
                              <p:par>
                                <p:cTn id="1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8" dur="100"/>
                                        <p:tgtEl>
                                          <p:spTgt spid="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79" fill="hold">
                            <p:stCondLst>
                              <p:cond delay="300"/>
                            </p:stCondLst>
                            <p:childTnLst>
                              <p:par>
                                <p:cTn id="1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2" dur="100"/>
                                        <p:tgtEl>
                                          <p:spTgt spid="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3" fill="hold">
                            <p:stCondLst>
                              <p:cond delay="400"/>
                            </p:stCondLst>
                            <p:childTnLst>
                              <p:par>
                                <p:cTn id="1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6" dur="100"/>
                                        <p:tgtEl>
                                          <p:spTgt spid="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7" fill="hold">
                            <p:stCondLst>
                              <p:cond delay="500"/>
                            </p:stCondLst>
                            <p:childTnLst>
                              <p:par>
                                <p:cTn id="1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0" dur="100"/>
                                        <p:tgtEl>
                                          <p:spTgt spid="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1" fill="hold">
                            <p:stCondLst>
                              <p:cond delay="600"/>
                            </p:stCondLst>
                            <p:childTnLst>
                              <p:par>
                                <p:cTn id="1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4" dur="1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5" fill="hold">
                            <p:stCondLst>
                              <p:cond delay="700"/>
                            </p:stCondLst>
                            <p:childTnLst>
                              <p:par>
                                <p:cTn id="1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8" dur="100"/>
                                        <p:tgtEl>
                                          <p:spTgt spid="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9" fill="hold">
                            <p:stCondLst>
                              <p:cond delay="800"/>
                            </p:stCondLst>
                            <p:childTnLst>
                              <p:par>
                                <p:cTn id="2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2" dur="100"/>
                                        <p:tgtEl>
                                          <p:spTgt spid="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3" fill="hold">
                            <p:stCondLst>
                              <p:cond delay="900"/>
                            </p:stCondLst>
                            <p:childTnLst>
                              <p:par>
                                <p:cTn id="2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6" dur="100"/>
                                        <p:tgtEl>
                                          <p:spTgt spid="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 </a:t>
            </a:r>
            <a:r>
              <a:rPr lang="fr-FR" dirty="0" err="1"/>
              <a:t>task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10A489-9D90-3C98-6A79-C5E7754C822E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668D22A-A85B-8936-F188-4CA7BE15EB58}"/>
              </a:ext>
            </a:extLst>
          </p:cNvPr>
          <p:cNvCxnSpPr>
            <a:cxnSpLocks/>
          </p:cNvCxnSpPr>
          <p:nvPr/>
        </p:nvCxnSpPr>
        <p:spPr>
          <a:xfrm>
            <a:off x="3494715" y="3652941"/>
            <a:ext cx="4835950" cy="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D592BA-27F4-43F4-E873-E94C6479E853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3293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B8CA-E9CD-A0B8-EB02-BDED963BC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Last Layer: Neurons to Classes</a:t>
            </a:r>
            <a:endParaRPr lang="fr-FR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C6868F-C61C-F7A3-8149-9809B016F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4834" y="1992146"/>
            <a:ext cx="1219829" cy="3334198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7832A17-7FFA-1855-B760-172E5A87DB00}"/>
              </a:ext>
            </a:extLst>
          </p:cNvPr>
          <p:cNvCxnSpPr>
            <a:cxnSpLocks/>
            <a:stCxn id="3" idx="6"/>
            <a:endCxn id="15" idx="1"/>
          </p:cNvCxnSpPr>
          <p:nvPr/>
        </p:nvCxnSpPr>
        <p:spPr>
          <a:xfrm>
            <a:off x="6158797" y="1532754"/>
            <a:ext cx="3604136" cy="297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AD5F5A2-571A-6E62-F33F-B66FDD3CDDD3}"/>
              </a:ext>
            </a:extLst>
          </p:cNvPr>
          <p:cNvCxnSpPr>
            <a:stCxn id="25" idx="6"/>
            <a:endCxn id="15" idx="1"/>
          </p:cNvCxnSpPr>
          <p:nvPr/>
        </p:nvCxnSpPr>
        <p:spPr>
          <a:xfrm>
            <a:off x="6158797" y="1710800"/>
            <a:ext cx="3604136" cy="1198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8BA9C5B-9876-B25C-3526-81489D4FE016}"/>
              </a:ext>
            </a:extLst>
          </p:cNvPr>
          <p:cNvCxnSpPr>
            <a:cxnSpLocks/>
            <a:stCxn id="27" idx="6"/>
            <a:endCxn id="15" idx="1"/>
          </p:cNvCxnSpPr>
          <p:nvPr/>
        </p:nvCxnSpPr>
        <p:spPr>
          <a:xfrm flipV="1">
            <a:off x="6158797" y="1830692"/>
            <a:ext cx="3604136" cy="5815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97DA88A-A627-EDC8-6F9D-2B788DC71157}"/>
              </a:ext>
            </a:extLst>
          </p:cNvPr>
          <p:cNvCxnSpPr>
            <a:cxnSpLocks/>
            <a:stCxn id="28" idx="6"/>
            <a:endCxn id="15" idx="1"/>
          </p:cNvCxnSpPr>
          <p:nvPr/>
        </p:nvCxnSpPr>
        <p:spPr>
          <a:xfrm flipV="1">
            <a:off x="6158797" y="1830692"/>
            <a:ext cx="3604136" cy="23620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E9F360-D3DB-730B-E49F-FEDC828A50FC}"/>
              </a:ext>
            </a:extLst>
          </p:cNvPr>
          <p:cNvCxnSpPr>
            <a:cxnSpLocks/>
            <a:stCxn id="29" idx="6"/>
            <a:endCxn id="15" idx="1"/>
          </p:cNvCxnSpPr>
          <p:nvPr/>
        </p:nvCxnSpPr>
        <p:spPr>
          <a:xfrm flipV="1">
            <a:off x="6158797" y="1830692"/>
            <a:ext cx="3604136" cy="41424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A5BADD2-1F2A-9768-81CB-1C5CC43D9AA4}"/>
              </a:ext>
            </a:extLst>
          </p:cNvPr>
          <p:cNvCxnSpPr>
            <a:cxnSpLocks/>
            <a:stCxn id="30" idx="6"/>
            <a:endCxn id="15" idx="1"/>
          </p:cNvCxnSpPr>
          <p:nvPr/>
        </p:nvCxnSpPr>
        <p:spPr>
          <a:xfrm flipV="1">
            <a:off x="6158797" y="1830692"/>
            <a:ext cx="3604136" cy="59229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86A8472-2787-843A-FA6D-4E8B342E8719}"/>
              </a:ext>
            </a:extLst>
          </p:cNvPr>
          <p:cNvCxnSpPr>
            <a:cxnSpLocks/>
            <a:stCxn id="31" idx="6"/>
            <a:endCxn id="15" idx="1"/>
          </p:cNvCxnSpPr>
          <p:nvPr/>
        </p:nvCxnSpPr>
        <p:spPr>
          <a:xfrm flipV="1">
            <a:off x="6158797" y="1830692"/>
            <a:ext cx="3604136" cy="7703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918B624-701A-225E-00C9-5D067FC08230}"/>
              </a:ext>
            </a:extLst>
          </p:cNvPr>
          <p:cNvCxnSpPr>
            <a:cxnSpLocks/>
            <a:stCxn id="32" idx="6"/>
            <a:endCxn id="15" idx="1"/>
          </p:cNvCxnSpPr>
          <p:nvPr/>
        </p:nvCxnSpPr>
        <p:spPr>
          <a:xfrm flipV="1">
            <a:off x="6158797" y="1830692"/>
            <a:ext cx="3604136" cy="9483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B2BE844-2660-A5D7-F134-8FB87AA7FE03}"/>
              </a:ext>
            </a:extLst>
          </p:cNvPr>
          <p:cNvCxnSpPr>
            <a:cxnSpLocks/>
            <a:stCxn id="33" idx="6"/>
            <a:endCxn id="15" idx="1"/>
          </p:cNvCxnSpPr>
          <p:nvPr/>
        </p:nvCxnSpPr>
        <p:spPr>
          <a:xfrm flipV="1">
            <a:off x="6158797" y="1830692"/>
            <a:ext cx="3604136" cy="11264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BBF25F72-A6D1-426E-0288-0CC0A6BD292E}"/>
              </a:ext>
            </a:extLst>
          </p:cNvPr>
          <p:cNvCxnSpPr>
            <a:cxnSpLocks/>
            <a:stCxn id="34" idx="6"/>
            <a:endCxn id="15" idx="1"/>
          </p:cNvCxnSpPr>
          <p:nvPr/>
        </p:nvCxnSpPr>
        <p:spPr>
          <a:xfrm flipV="1">
            <a:off x="6158797" y="1830692"/>
            <a:ext cx="3604136" cy="13044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C7708FF-76CF-63F7-56B2-DE1E77F65755}"/>
              </a:ext>
            </a:extLst>
          </p:cNvPr>
          <p:cNvCxnSpPr>
            <a:cxnSpLocks/>
            <a:stCxn id="35" idx="6"/>
            <a:endCxn id="15" idx="1"/>
          </p:cNvCxnSpPr>
          <p:nvPr/>
        </p:nvCxnSpPr>
        <p:spPr>
          <a:xfrm flipV="1">
            <a:off x="6158797" y="1830692"/>
            <a:ext cx="3604136" cy="14825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B4A64096-063D-1EE9-19E8-8B807A9CFC96}"/>
              </a:ext>
            </a:extLst>
          </p:cNvPr>
          <p:cNvCxnSpPr>
            <a:cxnSpLocks/>
            <a:stCxn id="36" idx="6"/>
            <a:endCxn id="15" idx="1"/>
          </p:cNvCxnSpPr>
          <p:nvPr/>
        </p:nvCxnSpPr>
        <p:spPr>
          <a:xfrm flipV="1">
            <a:off x="6158797" y="1830692"/>
            <a:ext cx="3604136" cy="16605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D5A276D-4814-FBB2-CB98-45CA137C34DC}"/>
              </a:ext>
            </a:extLst>
          </p:cNvPr>
          <p:cNvCxnSpPr>
            <a:cxnSpLocks/>
            <a:stCxn id="37" idx="6"/>
            <a:endCxn id="15" idx="1"/>
          </p:cNvCxnSpPr>
          <p:nvPr/>
        </p:nvCxnSpPr>
        <p:spPr>
          <a:xfrm flipV="1">
            <a:off x="6158797" y="1830692"/>
            <a:ext cx="3604136" cy="18386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A5F538AB-6185-4210-6D5E-80D0666AC28E}"/>
              </a:ext>
            </a:extLst>
          </p:cNvPr>
          <p:cNvCxnSpPr>
            <a:cxnSpLocks/>
            <a:stCxn id="38" idx="6"/>
            <a:endCxn id="15" idx="1"/>
          </p:cNvCxnSpPr>
          <p:nvPr/>
        </p:nvCxnSpPr>
        <p:spPr>
          <a:xfrm flipV="1">
            <a:off x="6158797" y="1830692"/>
            <a:ext cx="3604136" cy="20166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D3C2E096-1667-44CE-90B7-728A4BDE6101}"/>
              </a:ext>
            </a:extLst>
          </p:cNvPr>
          <p:cNvCxnSpPr>
            <a:cxnSpLocks/>
            <a:stCxn id="39" idx="6"/>
            <a:endCxn id="15" idx="1"/>
          </p:cNvCxnSpPr>
          <p:nvPr/>
        </p:nvCxnSpPr>
        <p:spPr>
          <a:xfrm flipV="1">
            <a:off x="6158797" y="1830692"/>
            <a:ext cx="3604136" cy="21947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7C71481-FEA1-D8B6-B512-66BB3303961D}"/>
              </a:ext>
            </a:extLst>
          </p:cNvPr>
          <p:cNvCxnSpPr>
            <a:cxnSpLocks/>
            <a:stCxn id="40" idx="6"/>
            <a:endCxn id="15" idx="1"/>
          </p:cNvCxnSpPr>
          <p:nvPr/>
        </p:nvCxnSpPr>
        <p:spPr>
          <a:xfrm flipV="1">
            <a:off x="6158797" y="1830692"/>
            <a:ext cx="3604136" cy="23727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9C81F5FA-4B42-BBC2-7DA8-E3CE30F62AC3}"/>
              </a:ext>
            </a:extLst>
          </p:cNvPr>
          <p:cNvCxnSpPr>
            <a:cxnSpLocks/>
            <a:stCxn id="41" idx="6"/>
            <a:endCxn id="15" idx="1"/>
          </p:cNvCxnSpPr>
          <p:nvPr/>
        </p:nvCxnSpPr>
        <p:spPr>
          <a:xfrm flipV="1">
            <a:off x="6158797" y="1830692"/>
            <a:ext cx="3604136" cy="25507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E8A2A68D-551C-DEE9-CC74-5636EC2C6FC6}"/>
              </a:ext>
            </a:extLst>
          </p:cNvPr>
          <p:cNvCxnSpPr>
            <a:cxnSpLocks/>
            <a:stCxn id="42" idx="6"/>
            <a:endCxn id="15" idx="1"/>
          </p:cNvCxnSpPr>
          <p:nvPr/>
        </p:nvCxnSpPr>
        <p:spPr>
          <a:xfrm flipV="1">
            <a:off x="6158797" y="1830692"/>
            <a:ext cx="3604136" cy="27288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485BDE54-C25D-807F-5195-B5CC34F0FD6E}"/>
              </a:ext>
            </a:extLst>
          </p:cNvPr>
          <p:cNvCxnSpPr>
            <a:cxnSpLocks/>
            <a:stCxn id="43" idx="6"/>
            <a:endCxn id="15" idx="1"/>
          </p:cNvCxnSpPr>
          <p:nvPr/>
        </p:nvCxnSpPr>
        <p:spPr>
          <a:xfrm flipV="1">
            <a:off x="6158797" y="1830692"/>
            <a:ext cx="3604136" cy="29068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B92406B-A131-31CC-0CE6-4619555771AD}"/>
              </a:ext>
            </a:extLst>
          </p:cNvPr>
          <p:cNvCxnSpPr>
            <a:cxnSpLocks/>
            <a:stCxn id="44" idx="6"/>
            <a:endCxn id="15" idx="1"/>
          </p:cNvCxnSpPr>
          <p:nvPr/>
        </p:nvCxnSpPr>
        <p:spPr>
          <a:xfrm flipV="1">
            <a:off x="6158797" y="1830692"/>
            <a:ext cx="3604136" cy="30849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5A88CEC0-84B8-F4E6-ADFD-0B10C69A3F02}"/>
              </a:ext>
            </a:extLst>
          </p:cNvPr>
          <p:cNvCxnSpPr>
            <a:cxnSpLocks/>
            <a:stCxn id="45" idx="6"/>
            <a:endCxn id="15" idx="1"/>
          </p:cNvCxnSpPr>
          <p:nvPr/>
        </p:nvCxnSpPr>
        <p:spPr>
          <a:xfrm flipV="1">
            <a:off x="6158797" y="1830692"/>
            <a:ext cx="3604136" cy="32629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7AF7EAEC-2700-B05C-0ED6-37C461FD66CD}"/>
              </a:ext>
            </a:extLst>
          </p:cNvPr>
          <p:cNvCxnSpPr>
            <a:cxnSpLocks/>
            <a:stCxn id="46" idx="6"/>
            <a:endCxn id="15" idx="1"/>
          </p:cNvCxnSpPr>
          <p:nvPr/>
        </p:nvCxnSpPr>
        <p:spPr>
          <a:xfrm flipV="1">
            <a:off x="6158797" y="1830692"/>
            <a:ext cx="3604136" cy="34410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52257D23-CFBD-1BD2-7374-4B1436D8B7C1}"/>
              </a:ext>
            </a:extLst>
          </p:cNvPr>
          <p:cNvCxnSpPr>
            <a:cxnSpLocks/>
            <a:stCxn id="47" idx="6"/>
            <a:endCxn id="15" idx="1"/>
          </p:cNvCxnSpPr>
          <p:nvPr/>
        </p:nvCxnSpPr>
        <p:spPr>
          <a:xfrm flipV="1">
            <a:off x="6158797" y="1830692"/>
            <a:ext cx="3604136" cy="36190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94D47C81-6394-AFD5-FA73-7ADFA29B255A}"/>
              </a:ext>
            </a:extLst>
          </p:cNvPr>
          <p:cNvCxnSpPr>
            <a:cxnSpLocks/>
            <a:stCxn id="48" idx="6"/>
            <a:endCxn id="15" idx="1"/>
          </p:cNvCxnSpPr>
          <p:nvPr/>
        </p:nvCxnSpPr>
        <p:spPr>
          <a:xfrm flipV="1">
            <a:off x="6158797" y="1830692"/>
            <a:ext cx="3604136" cy="37971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1D746E4E-7753-AAB4-3A61-C4207997CF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9447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F2FDFB2D-9FD3-638F-DC56-0C60F0501DD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7667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18CDDD1-DFD1-FBE0-FFF9-1DDA9F451549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5886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8654FF58-434D-1DF2-F798-0CAB1A48024E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4106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884925C2-6BED-7EB9-B86A-93FD95370F5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2326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7489337A-AACB-0493-2727-C0213890B5AA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054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2C5B0D6B-ECDD-149D-1C49-B950DDEBB59D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8765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B2EAF4A-9E64-57DE-F45C-D0C7D7DF52E7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6984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3F204740-6A02-0D5D-217E-888CC4DA5BDF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5204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4C0D0239-1CFA-006D-F15C-DAD5BB4BE92B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3423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D9134B18-194B-8DC3-E23C-784B610E6EB5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2554663" y="3659245"/>
            <a:ext cx="3324995" cy="1643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1BCDCCDE-EDEA-D95C-2441-9CFB89A6E0ED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645524"/>
            <a:ext cx="3324995" cy="137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05175E0B-0F08-84D0-61F0-29DF3DE215A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467478"/>
            <a:ext cx="3324995" cy="1917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3F3E4D8B-B814-3928-7D2F-422E20209A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289432"/>
            <a:ext cx="3324995" cy="3698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9BCA6E8F-3469-A637-79E1-4CE762C649E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3111386"/>
            <a:ext cx="3324995" cy="5478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A7C65CF1-F716-3C3C-B5E9-263F83A09CBF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933340"/>
            <a:ext cx="3324995" cy="7259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86C4849-6845-B001-C5E5-DCEFD907A2A8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755294"/>
            <a:ext cx="3324995" cy="9039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403D200C-1145-CFB7-686A-67CF950C4820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577248"/>
            <a:ext cx="3324995" cy="10819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D87A6613-21E8-DB5D-9D37-C18FB17464E5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399202"/>
            <a:ext cx="3324995" cy="1260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74E3B9A4-BC1C-5DCB-826F-184CCD5D2657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221156"/>
            <a:ext cx="3324995" cy="14380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092B954C-A658-C404-7227-B9F08E332219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2043110"/>
            <a:ext cx="3324995" cy="16161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EFFCBD7B-7007-6534-1F24-9FD3AAF7024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865064"/>
            <a:ext cx="3324995" cy="17941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EE7C5F91-E0AC-FC2C-D9AD-9AD2D64EBEB4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687018"/>
            <a:ext cx="3324995" cy="19722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BD0D83E-BD34-F2BF-FE1B-71FD51113E66}"/>
              </a:ext>
            </a:extLst>
          </p:cNvPr>
          <p:cNvCxnSpPr>
            <a:cxnSpLocks/>
            <a:endCxn id="8" idx="3"/>
          </p:cNvCxnSpPr>
          <p:nvPr/>
        </p:nvCxnSpPr>
        <p:spPr>
          <a:xfrm flipH="1">
            <a:off x="2554663" y="1508982"/>
            <a:ext cx="3324995" cy="21502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BD5041D4-A408-08C5-2221-44022A6C39FC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537508"/>
            <a:ext cx="3608902" cy="694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4D5542-F898-745A-13C3-04D188EE29E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715554"/>
            <a:ext cx="3608902" cy="5165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7DA0A51F-F16D-9B94-AB58-2D48DBB67E37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1893600"/>
            <a:ext cx="3608902" cy="33847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0987E554-5790-CE6A-5CFA-FA8458DE5163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6154031" y="2071646"/>
            <a:ext cx="3608902" cy="1604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8D104E80-26CC-48D5-9CAA-2B87313D66F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6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6896DB67-A28D-E888-A3A8-E79DA1A37FC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56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9732B463-08D7-EB9A-474C-B6984E377E8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737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5128250A-C995-8132-0692-AAF9594443C9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5517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5B0E264F-3CF8-BF0C-0306-7B71228C9DF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729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C6EEF252-EEBB-CE1F-6E17-B8049D5AF51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907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24D09F01-B00A-69D2-8A3F-5BD21110750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085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C0AA6139-BB17-1357-C781-A999E8593F2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263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159A3E0D-DB41-E2A4-6AAC-64A13D2A7276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441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BEC4CB3-08DB-5DA6-23CD-CFEE48D300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620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FC905EAE-8844-1FFF-3FAF-1DA9E79D0FF5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798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9C5184DC-26B8-5D17-094C-5650B52A7F1D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1976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52F3BC0-9C64-8FCD-E553-C64C77FD4C0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154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62A06438-7B4F-16CB-3F48-79088E190850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332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E4027E17-585B-7A66-FA1C-B8BA90BD19B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510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11DA3F12-3E63-E260-743B-1AE45E429D21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6883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4E4C5B12-8C4C-CE27-863D-D91F914B82D8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28663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A4CB3982-55A1-07A6-0B2D-1533B3A36EC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0443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ACA34E5-4FA9-B348-2545-218B9CF981DC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2224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BF312CD0-F08D-2309-93A8-12121967CE3B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6154031" y="2232075"/>
            <a:ext cx="3608902" cy="34004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85E1E2C7-73AC-F00F-8FC1-6AC9E11ABF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539729"/>
            <a:ext cx="3608903" cy="109372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E65673A8-C4A7-EF72-B8B5-9EB08E022212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717775"/>
            <a:ext cx="3608903" cy="91568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9F460457-D5B4-AA77-C2F9-444506DAC325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1895821"/>
            <a:ext cx="3608903" cy="73763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traight Connector 269">
            <a:extLst>
              <a:ext uri="{FF2B5EF4-FFF2-40B4-BE49-F238E27FC236}">
                <a16:creationId xmlns:a16="http://schemas.microsoft.com/office/drawing/2014/main" id="{7D088E20-B8F0-AA34-AFC3-3E6B5CD29944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073867"/>
            <a:ext cx="3608903" cy="55959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67C36B93-DFC9-61B3-2B62-71BC3718AF0A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251913"/>
            <a:ext cx="3608903" cy="38154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traight Connector 271">
            <a:extLst>
              <a:ext uri="{FF2B5EF4-FFF2-40B4-BE49-F238E27FC236}">
                <a16:creationId xmlns:a16="http://schemas.microsoft.com/office/drawing/2014/main" id="{A3A27CF0-43E4-CD39-7B51-BBF0C3B64BA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429959"/>
            <a:ext cx="3608903" cy="2034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8BCC01E2-DEC1-9C9E-180A-8416AF5B3F68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154030" y="2608005"/>
            <a:ext cx="3608903" cy="254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CE9297F0-0ACB-C9B6-4043-CAA9C2A6DFB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25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>
            <a:extLst>
              <a:ext uri="{FF2B5EF4-FFF2-40B4-BE49-F238E27FC236}">
                <a16:creationId xmlns:a16="http://schemas.microsoft.com/office/drawing/2014/main" id="{5B5309F8-CD14-9005-DBAD-137EF676ACB4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306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Straight Connector 275">
            <a:extLst>
              <a:ext uri="{FF2B5EF4-FFF2-40B4-BE49-F238E27FC236}">
                <a16:creationId xmlns:a16="http://schemas.microsoft.com/office/drawing/2014/main" id="{48C30B3B-C920-9EB5-9617-68AA06CC658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5086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traight Connector 276">
            <a:extLst>
              <a:ext uri="{FF2B5EF4-FFF2-40B4-BE49-F238E27FC236}">
                <a16:creationId xmlns:a16="http://schemas.microsoft.com/office/drawing/2014/main" id="{5204D6C7-8C68-2216-85C9-C6273CC76890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6867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traight Connector 277">
            <a:extLst>
              <a:ext uri="{FF2B5EF4-FFF2-40B4-BE49-F238E27FC236}">
                <a16:creationId xmlns:a16="http://schemas.microsoft.com/office/drawing/2014/main" id="{D7BBA607-C1FE-01F6-8C33-28EAB4DE8AAD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86477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traight Connector 278">
            <a:extLst>
              <a:ext uri="{FF2B5EF4-FFF2-40B4-BE49-F238E27FC236}">
                <a16:creationId xmlns:a16="http://schemas.microsoft.com/office/drawing/2014/main" id="{222CAC21-97ED-D9A0-31AB-9CE82C6DB82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04282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C09D9E10-9D22-7239-B58E-037A209155D1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22087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traight Connector 280">
            <a:extLst>
              <a:ext uri="{FF2B5EF4-FFF2-40B4-BE49-F238E27FC236}">
                <a16:creationId xmlns:a16="http://schemas.microsoft.com/office/drawing/2014/main" id="{406CE897-BC83-4B00-91DE-791569CE8AA6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3989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0940B464-7F7F-D0F5-D835-C097481D98B7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57696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B2BB7A1B-A43B-443C-B387-7740C734B82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75500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traight Connector 283">
            <a:extLst>
              <a:ext uri="{FF2B5EF4-FFF2-40B4-BE49-F238E27FC236}">
                <a16:creationId xmlns:a16="http://schemas.microsoft.com/office/drawing/2014/main" id="{C36DE628-B089-B73E-A68A-CEE06CDC714A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19330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22F65196-8966-99AC-E0A1-EDBD2563634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1111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C8284A6D-D527-CE5C-407D-D91F3591E18F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2891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traight Connector 286">
            <a:extLst>
              <a:ext uri="{FF2B5EF4-FFF2-40B4-BE49-F238E27FC236}">
                <a16:creationId xmlns:a16="http://schemas.microsoft.com/office/drawing/2014/main" id="{2DFF4C1E-3CB1-EF24-3E2C-F186B5A8E70C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4671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EDEBD452-0170-2FA1-D414-72AABC4D4AA8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6452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>
            <a:extLst>
              <a:ext uri="{FF2B5EF4-FFF2-40B4-BE49-F238E27FC236}">
                <a16:creationId xmlns:a16="http://schemas.microsoft.com/office/drawing/2014/main" id="{C85E7DF1-009B-3415-8B39-F8958E1D3F9B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28232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27084DC3-BE0D-5F57-2F0F-CE645F880E22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6154030" y="2633458"/>
            <a:ext cx="3608903" cy="300132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9A21D974-D2FA-93F5-B867-F0FFC42B37EE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539729"/>
            <a:ext cx="3608903" cy="149511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BAADFD5F-0085-9DA0-696B-E31F44DE94D5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717775"/>
            <a:ext cx="3608903" cy="131706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Straight Connector 677">
            <a:extLst>
              <a:ext uri="{FF2B5EF4-FFF2-40B4-BE49-F238E27FC236}">
                <a16:creationId xmlns:a16="http://schemas.microsoft.com/office/drawing/2014/main" id="{64630411-E5C1-A9C8-6113-810079B58D68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1895821"/>
            <a:ext cx="3608903" cy="113902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C5C3BC82-D8FD-D3F9-08DF-D70A2FCBEA9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073867"/>
            <a:ext cx="3608903" cy="96097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25E15AB1-0A4C-5036-9AC5-1E37F4CF2D7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251913"/>
            <a:ext cx="3608903" cy="78292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7B7C8C56-61A8-EE13-3B1C-12F72127B7A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429959"/>
            <a:ext cx="3608903" cy="60488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1CCA899C-FA7C-EAA6-11D8-00AB69F514E2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608005"/>
            <a:ext cx="3608903" cy="4268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Straight Connector 682">
            <a:extLst>
              <a:ext uri="{FF2B5EF4-FFF2-40B4-BE49-F238E27FC236}">
                <a16:creationId xmlns:a16="http://schemas.microsoft.com/office/drawing/2014/main" id="{90322287-C2AB-59F1-8E76-82B5471D537A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786051"/>
            <a:ext cx="3608903" cy="2487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Straight Connector 683">
            <a:extLst>
              <a:ext uri="{FF2B5EF4-FFF2-40B4-BE49-F238E27FC236}">
                <a16:creationId xmlns:a16="http://schemas.microsoft.com/office/drawing/2014/main" id="{E3B3FAA2-C2EF-CC7C-570F-5102D2E96C67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6154030" y="2964097"/>
            <a:ext cx="3608903" cy="707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Straight Connector 684">
            <a:extLst>
              <a:ext uri="{FF2B5EF4-FFF2-40B4-BE49-F238E27FC236}">
                <a16:creationId xmlns:a16="http://schemas.microsoft.com/office/drawing/2014/main" id="{F5F2413D-006A-9B7F-72D1-989D50644F0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073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Straight Connector 685">
            <a:extLst>
              <a:ext uri="{FF2B5EF4-FFF2-40B4-BE49-F238E27FC236}">
                <a16:creationId xmlns:a16="http://schemas.microsoft.com/office/drawing/2014/main" id="{B02A141D-2BC1-DA99-ED46-872CA95E3A8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853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Straight Connector 686">
            <a:extLst>
              <a:ext uri="{FF2B5EF4-FFF2-40B4-BE49-F238E27FC236}">
                <a16:creationId xmlns:a16="http://schemas.microsoft.com/office/drawing/2014/main" id="{E9261807-F365-D83B-D964-38812580DD5C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4633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Straight Connector 687">
            <a:extLst>
              <a:ext uri="{FF2B5EF4-FFF2-40B4-BE49-F238E27FC236}">
                <a16:creationId xmlns:a16="http://schemas.microsoft.com/office/drawing/2014/main" id="{3715B5C0-5CFC-CDB7-EA38-572D7437A11F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64144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Straight Connector 688">
            <a:extLst>
              <a:ext uri="{FF2B5EF4-FFF2-40B4-BE49-F238E27FC236}">
                <a16:creationId xmlns:a16="http://schemas.microsoft.com/office/drawing/2014/main" id="{EDBE9215-5BF1-6E1C-DA73-9D8594D5BDF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8194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Straight Connector 689">
            <a:extLst>
              <a:ext uri="{FF2B5EF4-FFF2-40B4-BE49-F238E27FC236}">
                <a16:creationId xmlns:a16="http://schemas.microsoft.com/office/drawing/2014/main" id="{3195DC30-3AB7-4D8D-9915-2357D4AFC75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99753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Straight Connector 690">
            <a:extLst>
              <a:ext uri="{FF2B5EF4-FFF2-40B4-BE49-F238E27FC236}">
                <a16:creationId xmlns:a16="http://schemas.microsoft.com/office/drawing/2014/main" id="{68B52F48-ACBB-8AA9-F692-4B36E91A4BF2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17558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Straight Connector 691">
            <a:extLst>
              <a:ext uri="{FF2B5EF4-FFF2-40B4-BE49-F238E27FC236}">
                <a16:creationId xmlns:a16="http://schemas.microsoft.com/office/drawing/2014/main" id="{773F2D6E-7915-3BCA-320D-5934B79B9891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35362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DC423307-9191-30F8-93D2-BB4A9B14F6CB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5316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Straight Connector 693">
            <a:extLst>
              <a:ext uri="{FF2B5EF4-FFF2-40B4-BE49-F238E27FC236}">
                <a16:creationId xmlns:a16="http://schemas.microsoft.com/office/drawing/2014/main" id="{6B70ECB0-6B57-F0FC-60A0-C019CD454AC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7097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Straight Connector 694">
            <a:extLst>
              <a:ext uri="{FF2B5EF4-FFF2-40B4-BE49-F238E27FC236}">
                <a16:creationId xmlns:a16="http://schemas.microsoft.com/office/drawing/2014/main" id="{DD79BB30-5BB6-A2F3-1E82-7EA0C4B8E07A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18877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6" name="Straight Connector 695">
            <a:extLst>
              <a:ext uri="{FF2B5EF4-FFF2-40B4-BE49-F238E27FC236}">
                <a16:creationId xmlns:a16="http://schemas.microsoft.com/office/drawing/2014/main" id="{6C4320D6-6275-C0E9-B841-619DE4502DFE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0658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E63E9671-F03D-5BED-A7E0-74EBFE8A517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2438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traight Connector 697">
            <a:extLst>
              <a:ext uri="{FF2B5EF4-FFF2-40B4-BE49-F238E27FC236}">
                <a16:creationId xmlns:a16="http://schemas.microsoft.com/office/drawing/2014/main" id="{019F2A82-CB40-C64D-3AA4-B6A6C54573C8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4219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traight Connector 698">
            <a:extLst>
              <a:ext uri="{FF2B5EF4-FFF2-40B4-BE49-F238E27FC236}">
                <a16:creationId xmlns:a16="http://schemas.microsoft.com/office/drawing/2014/main" id="{5A8A4E7B-5151-DCDD-B593-7FB78FE70EE3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154030" y="3034841"/>
            <a:ext cx="3608903" cy="259993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Straight Connector 723">
            <a:extLst>
              <a:ext uri="{FF2B5EF4-FFF2-40B4-BE49-F238E27FC236}">
                <a16:creationId xmlns:a16="http://schemas.microsoft.com/office/drawing/2014/main" id="{22A1E9BB-0C1A-51F6-B3CE-FE95DC796D8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539729"/>
            <a:ext cx="3608903" cy="18964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Straight Connector 724">
            <a:extLst>
              <a:ext uri="{FF2B5EF4-FFF2-40B4-BE49-F238E27FC236}">
                <a16:creationId xmlns:a16="http://schemas.microsoft.com/office/drawing/2014/main" id="{8614435A-F872-6247-3ACA-3065D7AE146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717775"/>
            <a:ext cx="3608903" cy="171844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Straight Connector 725">
            <a:extLst>
              <a:ext uri="{FF2B5EF4-FFF2-40B4-BE49-F238E27FC236}">
                <a16:creationId xmlns:a16="http://schemas.microsoft.com/office/drawing/2014/main" id="{9D4DE8C3-F2CA-BA63-99E0-6CB33504E27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1895821"/>
            <a:ext cx="3608903" cy="154040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Straight Connector 726">
            <a:extLst>
              <a:ext uri="{FF2B5EF4-FFF2-40B4-BE49-F238E27FC236}">
                <a16:creationId xmlns:a16="http://schemas.microsoft.com/office/drawing/2014/main" id="{72EB767B-D687-43B0-3628-9F1D466A0F0B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073867"/>
            <a:ext cx="3608903" cy="136235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traight Connector 727">
            <a:extLst>
              <a:ext uri="{FF2B5EF4-FFF2-40B4-BE49-F238E27FC236}">
                <a16:creationId xmlns:a16="http://schemas.microsoft.com/office/drawing/2014/main" id="{1AD6D8A8-6914-D60D-6A88-7E174836E58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251913"/>
            <a:ext cx="3608903" cy="118431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traight Connector 728">
            <a:extLst>
              <a:ext uri="{FF2B5EF4-FFF2-40B4-BE49-F238E27FC236}">
                <a16:creationId xmlns:a16="http://schemas.microsoft.com/office/drawing/2014/main" id="{74181745-A5A0-DAC3-97D0-AB5CCAFFC717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429959"/>
            <a:ext cx="3608903" cy="100626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Straight Connector 729">
            <a:extLst>
              <a:ext uri="{FF2B5EF4-FFF2-40B4-BE49-F238E27FC236}">
                <a16:creationId xmlns:a16="http://schemas.microsoft.com/office/drawing/2014/main" id="{5A6604BF-28DF-494C-E89D-EC9ECC30B285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608005"/>
            <a:ext cx="3608903" cy="8282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Straight Connector 730">
            <a:extLst>
              <a:ext uri="{FF2B5EF4-FFF2-40B4-BE49-F238E27FC236}">
                <a16:creationId xmlns:a16="http://schemas.microsoft.com/office/drawing/2014/main" id="{DAE16F95-B21C-3667-ABA0-AF772019CF52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786051"/>
            <a:ext cx="3608903" cy="6501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Straight Connector 731">
            <a:extLst>
              <a:ext uri="{FF2B5EF4-FFF2-40B4-BE49-F238E27FC236}">
                <a16:creationId xmlns:a16="http://schemas.microsoft.com/office/drawing/2014/main" id="{751705FC-2BAE-433E-64CC-8784D44396A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2964097"/>
            <a:ext cx="3608903" cy="4721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Straight Connector 732">
            <a:extLst>
              <a:ext uri="{FF2B5EF4-FFF2-40B4-BE49-F238E27FC236}">
                <a16:creationId xmlns:a16="http://schemas.microsoft.com/office/drawing/2014/main" id="{FE3D1AA7-533C-4AEF-598E-BFCC58BB36C8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142143"/>
            <a:ext cx="3608903" cy="2940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Straight Connector 733">
            <a:extLst>
              <a:ext uri="{FF2B5EF4-FFF2-40B4-BE49-F238E27FC236}">
                <a16:creationId xmlns:a16="http://schemas.microsoft.com/office/drawing/2014/main" id="{FC14AF0E-6D9C-A3BF-6B97-E3C1B15DBFE6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6154030" y="3320189"/>
            <a:ext cx="3608903" cy="1160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Straight Connector 734">
            <a:extLst>
              <a:ext uri="{FF2B5EF4-FFF2-40B4-BE49-F238E27FC236}">
                <a16:creationId xmlns:a16="http://schemas.microsoft.com/office/drawing/2014/main" id="{EB80B9AC-C60C-B79D-0CE8-03D4209A7C8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620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traight Connector 735">
            <a:extLst>
              <a:ext uri="{FF2B5EF4-FFF2-40B4-BE49-F238E27FC236}">
                <a16:creationId xmlns:a16="http://schemas.microsoft.com/office/drawing/2014/main" id="{A9CF1AA0-182A-A051-3880-CA02D7BA5C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400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Straight Connector 736">
            <a:extLst>
              <a:ext uri="{FF2B5EF4-FFF2-40B4-BE49-F238E27FC236}">
                <a16:creationId xmlns:a16="http://schemas.microsoft.com/office/drawing/2014/main" id="{056DC2EF-2D69-1ED9-7AA4-E5720EAFF6DB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4181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traight Connector 737">
            <a:extLst>
              <a:ext uri="{FF2B5EF4-FFF2-40B4-BE49-F238E27FC236}">
                <a16:creationId xmlns:a16="http://schemas.microsoft.com/office/drawing/2014/main" id="{6B339852-8E31-330D-D8E8-F0B40A3BF9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596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traight Connector 738">
            <a:extLst>
              <a:ext uri="{FF2B5EF4-FFF2-40B4-BE49-F238E27FC236}">
                <a16:creationId xmlns:a16="http://schemas.microsoft.com/office/drawing/2014/main" id="{2A4C7058-C3A2-F09B-897A-CF49626B451C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774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Straight Connector 739">
            <a:extLst>
              <a:ext uri="{FF2B5EF4-FFF2-40B4-BE49-F238E27FC236}">
                <a16:creationId xmlns:a16="http://schemas.microsoft.com/office/drawing/2014/main" id="{A96B3C26-CD1C-506C-6CE6-84DFAE4C121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952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Straight Connector 740">
            <a:extLst>
              <a:ext uri="{FF2B5EF4-FFF2-40B4-BE49-F238E27FC236}">
                <a16:creationId xmlns:a16="http://schemas.microsoft.com/office/drawing/2014/main" id="{675E3EDD-5456-81F3-6591-E8C11DC4D4AD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130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Straight Connector 741">
            <a:extLst>
              <a:ext uri="{FF2B5EF4-FFF2-40B4-BE49-F238E27FC236}">
                <a16:creationId xmlns:a16="http://schemas.microsoft.com/office/drawing/2014/main" id="{29E4C7D5-3D25-D76E-D787-E1D81ADEE06A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308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Straight Connector 742">
            <a:extLst>
              <a:ext uri="{FF2B5EF4-FFF2-40B4-BE49-F238E27FC236}">
                <a16:creationId xmlns:a16="http://schemas.microsoft.com/office/drawing/2014/main" id="{77C78636-DB2D-6CCF-DD2E-63A8B7BDBC8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486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traight Connector 743">
            <a:extLst>
              <a:ext uri="{FF2B5EF4-FFF2-40B4-BE49-F238E27FC236}">
                <a16:creationId xmlns:a16="http://schemas.microsoft.com/office/drawing/2014/main" id="{CF213C13-88D9-E7E2-2A21-FABD0C7CBC82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664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Straight Connector 744">
            <a:extLst>
              <a:ext uri="{FF2B5EF4-FFF2-40B4-BE49-F238E27FC236}">
                <a16:creationId xmlns:a16="http://schemas.microsoft.com/office/drawing/2014/main" id="{723E2609-3917-52EF-4441-AE9EBDE68DA1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1842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Straight Connector 745">
            <a:extLst>
              <a:ext uri="{FF2B5EF4-FFF2-40B4-BE49-F238E27FC236}">
                <a16:creationId xmlns:a16="http://schemas.microsoft.com/office/drawing/2014/main" id="{70849DCA-578C-0F72-77AC-948F353C35A6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020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Straight Connector 746">
            <a:extLst>
              <a:ext uri="{FF2B5EF4-FFF2-40B4-BE49-F238E27FC236}">
                <a16:creationId xmlns:a16="http://schemas.microsoft.com/office/drawing/2014/main" id="{5859080F-D050-B065-4092-A67777629E78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6154030" y="3436224"/>
            <a:ext cx="3608903" cy="219855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Straight Connector 771">
            <a:extLst>
              <a:ext uri="{FF2B5EF4-FFF2-40B4-BE49-F238E27FC236}">
                <a16:creationId xmlns:a16="http://schemas.microsoft.com/office/drawing/2014/main" id="{3AA13E0C-9A59-CDCD-17F4-014E8933714C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539729"/>
            <a:ext cx="3608903" cy="22978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B24A9CD3-5DAD-800A-9036-76583B766BE4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717775"/>
            <a:ext cx="3608903" cy="21198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Straight Connector 773">
            <a:extLst>
              <a:ext uri="{FF2B5EF4-FFF2-40B4-BE49-F238E27FC236}">
                <a16:creationId xmlns:a16="http://schemas.microsoft.com/office/drawing/2014/main" id="{AA08AA2A-4310-FEF6-5F5C-07A76C30EE66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1895821"/>
            <a:ext cx="3608903" cy="19417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Straight Connector 774">
            <a:extLst>
              <a:ext uri="{FF2B5EF4-FFF2-40B4-BE49-F238E27FC236}">
                <a16:creationId xmlns:a16="http://schemas.microsoft.com/office/drawing/2014/main" id="{973320F7-7FBC-0AED-E5C2-C0F7DB5156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073867"/>
            <a:ext cx="3608903" cy="176374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Straight Connector 775">
            <a:extLst>
              <a:ext uri="{FF2B5EF4-FFF2-40B4-BE49-F238E27FC236}">
                <a16:creationId xmlns:a16="http://schemas.microsoft.com/office/drawing/2014/main" id="{F5436BDF-DA72-AC5C-C16E-09684B9EAF83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251913"/>
            <a:ext cx="3608903" cy="158569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Straight Connector 776">
            <a:extLst>
              <a:ext uri="{FF2B5EF4-FFF2-40B4-BE49-F238E27FC236}">
                <a16:creationId xmlns:a16="http://schemas.microsoft.com/office/drawing/2014/main" id="{8ADCC6D3-4720-B3C1-4509-0E37D6407E0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429959"/>
            <a:ext cx="3608903" cy="14076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Straight Connector 777">
            <a:extLst>
              <a:ext uri="{FF2B5EF4-FFF2-40B4-BE49-F238E27FC236}">
                <a16:creationId xmlns:a16="http://schemas.microsoft.com/office/drawing/2014/main" id="{46F97C38-0AC4-4D44-4807-C0BD80DA188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608005"/>
            <a:ext cx="3608903" cy="122960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Straight Connector 778">
            <a:extLst>
              <a:ext uri="{FF2B5EF4-FFF2-40B4-BE49-F238E27FC236}">
                <a16:creationId xmlns:a16="http://schemas.microsoft.com/office/drawing/2014/main" id="{2E957B64-1D45-75AC-A569-C91A66E3D53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786051"/>
            <a:ext cx="3608903" cy="10515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Straight Connector 779">
            <a:extLst>
              <a:ext uri="{FF2B5EF4-FFF2-40B4-BE49-F238E27FC236}">
                <a16:creationId xmlns:a16="http://schemas.microsoft.com/office/drawing/2014/main" id="{3C0CC74E-CEB5-D295-DA85-C197273EA9E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2964097"/>
            <a:ext cx="3608903" cy="87351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Straight Connector 780">
            <a:extLst>
              <a:ext uri="{FF2B5EF4-FFF2-40B4-BE49-F238E27FC236}">
                <a16:creationId xmlns:a16="http://schemas.microsoft.com/office/drawing/2014/main" id="{E80139D5-4FD9-8192-6264-BAFB186D214A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142143"/>
            <a:ext cx="3608903" cy="69546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Straight Connector 781">
            <a:extLst>
              <a:ext uri="{FF2B5EF4-FFF2-40B4-BE49-F238E27FC236}">
                <a16:creationId xmlns:a16="http://schemas.microsoft.com/office/drawing/2014/main" id="{75049E18-1625-BE17-CA4C-E7B49A5CCF99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320189"/>
            <a:ext cx="3608903" cy="51741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3" name="Straight Connector 782">
            <a:extLst>
              <a:ext uri="{FF2B5EF4-FFF2-40B4-BE49-F238E27FC236}">
                <a16:creationId xmlns:a16="http://schemas.microsoft.com/office/drawing/2014/main" id="{4445731D-112B-27FE-39A1-BB59AEFBD768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498237"/>
            <a:ext cx="3608903" cy="339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Straight Connector 783">
            <a:extLst>
              <a:ext uri="{FF2B5EF4-FFF2-40B4-BE49-F238E27FC236}">
                <a16:creationId xmlns:a16="http://schemas.microsoft.com/office/drawing/2014/main" id="{0DC2F19F-6503-EFE6-48A6-E5D100E8C127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6154030" y="3676283"/>
            <a:ext cx="3608903" cy="161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5" name="Straight Connector 784">
            <a:extLst>
              <a:ext uri="{FF2B5EF4-FFF2-40B4-BE49-F238E27FC236}">
                <a16:creationId xmlns:a16="http://schemas.microsoft.com/office/drawing/2014/main" id="{97EF1FFD-70F0-0B5B-6092-D65EF0C52A3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7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Straight Connector 785">
            <a:extLst>
              <a:ext uri="{FF2B5EF4-FFF2-40B4-BE49-F238E27FC236}">
                <a16:creationId xmlns:a16="http://schemas.microsoft.com/office/drawing/2014/main" id="{0A64EC2D-256F-F0FA-5E9B-566BD1300B00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947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Straight Connector 786">
            <a:extLst>
              <a:ext uri="{FF2B5EF4-FFF2-40B4-BE49-F238E27FC236}">
                <a16:creationId xmlns:a16="http://schemas.microsoft.com/office/drawing/2014/main" id="{3B3E465C-9910-C41F-004D-085CB4DD3F39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3728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Straight Connector 787">
            <a:extLst>
              <a:ext uri="{FF2B5EF4-FFF2-40B4-BE49-F238E27FC236}">
                <a16:creationId xmlns:a16="http://schemas.microsoft.com/office/drawing/2014/main" id="{D27BA9AA-0E90-B966-C67E-F38593ACD54D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550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9" name="Straight Connector 788">
            <a:extLst>
              <a:ext uri="{FF2B5EF4-FFF2-40B4-BE49-F238E27FC236}">
                <a16:creationId xmlns:a16="http://schemas.microsoft.com/office/drawing/2014/main" id="{263F70C0-9E8A-7963-D8BD-BF84A993D122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728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0" name="Straight Connector 789">
            <a:extLst>
              <a:ext uri="{FF2B5EF4-FFF2-40B4-BE49-F238E27FC236}">
                <a16:creationId xmlns:a16="http://schemas.microsoft.com/office/drawing/2014/main" id="{04958BF8-832C-5D7B-2D87-6A21EA8B6384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906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1" name="Straight Connector 790">
            <a:extLst>
              <a:ext uri="{FF2B5EF4-FFF2-40B4-BE49-F238E27FC236}">
                <a16:creationId xmlns:a16="http://schemas.microsoft.com/office/drawing/2014/main" id="{996CCC9D-1EA4-6909-2730-2E016A2DBCA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084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2" name="Straight Connector 791">
            <a:extLst>
              <a:ext uri="{FF2B5EF4-FFF2-40B4-BE49-F238E27FC236}">
                <a16:creationId xmlns:a16="http://schemas.microsoft.com/office/drawing/2014/main" id="{9E2D73EC-2720-EE31-A403-B7DFCC42A70C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263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3" name="Straight Connector 792">
            <a:extLst>
              <a:ext uri="{FF2B5EF4-FFF2-40B4-BE49-F238E27FC236}">
                <a16:creationId xmlns:a16="http://schemas.microsoft.com/office/drawing/2014/main" id="{117E4B21-1452-6E92-50DC-92F082798251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441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4" name="Straight Connector 793">
            <a:extLst>
              <a:ext uri="{FF2B5EF4-FFF2-40B4-BE49-F238E27FC236}">
                <a16:creationId xmlns:a16="http://schemas.microsoft.com/office/drawing/2014/main" id="{A5998150-5C7A-29AB-C421-072FFF0AF433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619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Straight Connector 794">
            <a:extLst>
              <a:ext uri="{FF2B5EF4-FFF2-40B4-BE49-F238E27FC236}">
                <a16:creationId xmlns:a16="http://schemas.microsoft.com/office/drawing/2014/main" id="{37728A5C-7318-C304-47BB-442925A0888B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6154030" y="3837607"/>
            <a:ext cx="3608903" cy="179717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0" name="Straight Connector 819">
            <a:extLst>
              <a:ext uri="{FF2B5EF4-FFF2-40B4-BE49-F238E27FC236}">
                <a16:creationId xmlns:a16="http://schemas.microsoft.com/office/drawing/2014/main" id="{71424AD3-A175-43FF-272E-F18610EBB73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539729"/>
            <a:ext cx="3608903" cy="26992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Straight Connector 820">
            <a:extLst>
              <a:ext uri="{FF2B5EF4-FFF2-40B4-BE49-F238E27FC236}">
                <a16:creationId xmlns:a16="http://schemas.microsoft.com/office/drawing/2014/main" id="{204CB07B-1AB4-9566-71F7-BD37F9D93FC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717775"/>
            <a:ext cx="3608903" cy="25212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" name="Straight Connector 821">
            <a:extLst>
              <a:ext uri="{FF2B5EF4-FFF2-40B4-BE49-F238E27FC236}">
                <a16:creationId xmlns:a16="http://schemas.microsoft.com/office/drawing/2014/main" id="{3B2AF34C-D90C-D083-C5E8-0EC093E8063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1895821"/>
            <a:ext cx="3608903" cy="23431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Straight Connector 822">
            <a:extLst>
              <a:ext uri="{FF2B5EF4-FFF2-40B4-BE49-F238E27FC236}">
                <a16:creationId xmlns:a16="http://schemas.microsoft.com/office/drawing/2014/main" id="{9BE0B624-C730-61A2-5C28-07C6BAC75C5E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073867"/>
            <a:ext cx="3608903" cy="21651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Straight Connector 823">
            <a:extLst>
              <a:ext uri="{FF2B5EF4-FFF2-40B4-BE49-F238E27FC236}">
                <a16:creationId xmlns:a16="http://schemas.microsoft.com/office/drawing/2014/main" id="{89B6807D-EAB5-1184-FBF7-48B2AB8F488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251913"/>
            <a:ext cx="3608903" cy="19870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" name="Straight Connector 824">
            <a:extLst>
              <a:ext uri="{FF2B5EF4-FFF2-40B4-BE49-F238E27FC236}">
                <a16:creationId xmlns:a16="http://schemas.microsoft.com/office/drawing/2014/main" id="{6680BA64-B551-6464-CBDD-E01E752E03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429959"/>
            <a:ext cx="3608903" cy="18090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6" name="Straight Connector 825">
            <a:extLst>
              <a:ext uri="{FF2B5EF4-FFF2-40B4-BE49-F238E27FC236}">
                <a16:creationId xmlns:a16="http://schemas.microsoft.com/office/drawing/2014/main" id="{59E7A6C4-799A-048D-A370-CAB873313FF3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608005"/>
            <a:ext cx="3608903" cy="16309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Straight Connector 826">
            <a:extLst>
              <a:ext uri="{FF2B5EF4-FFF2-40B4-BE49-F238E27FC236}">
                <a16:creationId xmlns:a16="http://schemas.microsoft.com/office/drawing/2014/main" id="{71902583-6044-DD66-2982-E2E6F71BB38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786051"/>
            <a:ext cx="3608903" cy="14529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Straight Connector 827">
            <a:extLst>
              <a:ext uri="{FF2B5EF4-FFF2-40B4-BE49-F238E27FC236}">
                <a16:creationId xmlns:a16="http://schemas.microsoft.com/office/drawing/2014/main" id="{60D3F7EF-BE1A-139A-F76A-1EDAE1D41EB0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2964097"/>
            <a:ext cx="3608903" cy="12748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9" name="Straight Connector 828">
            <a:extLst>
              <a:ext uri="{FF2B5EF4-FFF2-40B4-BE49-F238E27FC236}">
                <a16:creationId xmlns:a16="http://schemas.microsoft.com/office/drawing/2014/main" id="{69024D9B-D8B9-CBE9-970E-B1BF10899BE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142143"/>
            <a:ext cx="3608903" cy="10968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Straight Connector 829">
            <a:extLst>
              <a:ext uri="{FF2B5EF4-FFF2-40B4-BE49-F238E27FC236}">
                <a16:creationId xmlns:a16="http://schemas.microsoft.com/office/drawing/2014/main" id="{0619B618-0B72-0368-711E-AFF361BC0185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320189"/>
            <a:ext cx="3608903" cy="9188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Straight Connector 830">
            <a:extLst>
              <a:ext uri="{FF2B5EF4-FFF2-40B4-BE49-F238E27FC236}">
                <a16:creationId xmlns:a16="http://schemas.microsoft.com/office/drawing/2014/main" id="{B0EC244C-D37E-BAF1-37B8-D5670846390B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498237"/>
            <a:ext cx="3608903" cy="740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Straight Connector 831">
            <a:extLst>
              <a:ext uri="{FF2B5EF4-FFF2-40B4-BE49-F238E27FC236}">
                <a16:creationId xmlns:a16="http://schemas.microsoft.com/office/drawing/2014/main" id="{9EAA591A-4E22-6B5F-6C51-2164787FA6E1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676283"/>
            <a:ext cx="3608903" cy="562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Straight Connector 832">
            <a:extLst>
              <a:ext uri="{FF2B5EF4-FFF2-40B4-BE49-F238E27FC236}">
                <a16:creationId xmlns:a16="http://schemas.microsoft.com/office/drawing/2014/main" id="{918E4E6A-D517-AFB4-0BED-9A4148D0E74F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3854329"/>
            <a:ext cx="3608903" cy="384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Straight Connector 833">
            <a:extLst>
              <a:ext uri="{FF2B5EF4-FFF2-40B4-BE49-F238E27FC236}">
                <a16:creationId xmlns:a16="http://schemas.microsoft.com/office/drawing/2014/main" id="{F8A37E9B-4144-384D-A029-EA8B503B3D72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032375"/>
            <a:ext cx="3608903" cy="206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Straight Connector 834">
            <a:extLst>
              <a:ext uri="{FF2B5EF4-FFF2-40B4-BE49-F238E27FC236}">
                <a16:creationId xmlns:a16="http://schemas.microsoft.com/office/drawing/2014/main" id="{3270A2CC-1542-42AE-4746-E77380A5B69A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6154030" y="4210421"/>
            <a:ext cx="3608903" cy="28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Straight Connector 835">
            <a:extLst>
              <a:ext uri="{FF2B5EF4-FFF2-40B4-BE49-F238E27FC236}">
                <a16:creationId xmlns:a16="http://schemas.microsoft.com/office/drawing/2014/main" id="{939A8EA3-9767-F235-CC6B-4ABC57A430C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494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Straight Connector 836">
            <a:extLst>
              <a:ext uri="{FF2B5EF4-FFF2-40B4-BE49-F238E27FC236}">
                <a16:creationId xmlns:a16="http://schemas.microsoft.com/office/drawing/2014/main" id="{2CCE9E29-9D5B-0990-A2B4-6EFC95CD2550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3275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Straight Connector 837">
            <a:extLst>
              <a:ext uri="{FF2B5EF4-FFF2-40B4-BE49-F238E27FC236}">
                <a16:creationId xmlns:a16="http://schemas.microsoft.com/office/drawing/2014/main" id="{51CED6E2-413D-A775-FF09-32B9D4E304AF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5055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Straight Connector 838">
            <a:extLst>
              <a:ext uri="{FF2B5EF4-FFF2-40B4-BE49-F238E27FC236}">
                <a16:creationId xmlns:a16="http://schemas.microsoft.com/office/drawing/2014/main" id="{9FDF0EB2-26CD-7200-50D0-57F50D7AE099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6836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Straight Connector 839">
            <a:extLst>
              <a:ext uri="{FF2B5EF4-FFF2-40B4-BE49-F238E27FC236}">
                <a16:creationId xmlns:a16="http://schemas.microsoft.com/office/drawing/2014/main" id="{A1E31F9B-5C83-4962-BED1-B7181A8507D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8616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Straight Connector 840">
            <a:extLst>
              <a:ext uri="{FF2B5EF4-FFF2-40B4-BE49-F238E27FC236}">
                <a16:creationId xmlns:a16="http://schemas.microsoft.com/office/drawing/2014/main" id="{E29647B0-BDF6-967B-32A7-798D48B1C37D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0397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Straight Connector 841">
            <a:extLst>
              <a:ext uri="{FF2B5EF4-FFF2-40B4-BE49-F238E27FC236}">
                <a16:creationId xmlns:a16="http://schemas.microsoft.com/office/drawing/2014/main" id="{E807F78E-4DB2-2383-19F7-C7D81EC10F27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2177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Straight Connector 842">
            <a:extLst>
              <a:ext uri="{FF2B5EF4-FFF2-40B4-BE49-F238E27FC236}">
                <a16:creationId xmlns:a16="http://schemas.microsoft.com/office/drawing/2014/main" id="{185B828A-2560-174A-801C-3B668712CEB4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6154030" y="4238990"/>
            <a:ext cx="3608903" cy="13957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8" name="Straight Connector 867">
            <a:extLst>
              <a:ext uri="{FF2B5EF4-FFF2-40B4-BE49-F238E27FC236}">
                <a16:creationId xmlns:a16="http://schemas.microsoft.com/office/drawing/2014/main" id="{451E3599-FE92-D049-CE77-BE3E94437BD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539729"/>
            <a:ext cx="3608903" cy="31006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Straight Connector 868">
            <a:extLst>
              <a:ext uri="{FF2B5EF4-FFF2-40B4-BE49-F238E27FC236}">
                <a16:creationId xmlns:a16="http://schemas.microsoft.com/office/drawing/2014/main" id="{AB4A8612-F0FC-14F6-78B9-481BD27837CA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717775"/>
            <a:ext cx="3608903" cy="29225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Straight Connector 869">
            <a:extLst>
              <a:ext uri="{FF2B5EF4-FFF2-40B4-BE49-F238E27FC236}">
                <a16:creationId xmlns:a16="http://schemas.microsoft.com/office/drawing/2014/main" id="{4AA5E23A-A520-8299-6A55-4118C26D91F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1895821"/>
            <a:ext cx="3608903" cy="27445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Straight Connector 870">
            <a:extLst>
              <a:ext uri="{FF2B5EF4-FFF2-40B4-BE49-F238E27FC236}">
                <a16:creationId xmlns:a16="http://schemas.microsoft.com/office/drawing/2014/main" id="{8142EEF4-F3FC-B651-29C3-7A20B0D8C06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073867"/>
            <a:ext cx="3608903" cy="2566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Straight Connector 871">
            <a:extLst>
              <a:ext uri="{FF2B5EF4-FFF2-40B4-BE49-F238E27FC236}">
                <a16:creationId xmlns:a16="http://schemas.microsoft.com/office/drawing/2014/main" id="{90221569-3378-51E9-C5F5-2578B1B271F8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251913"/>
            <a:ext cx="3608903" cy="23884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Straight Connector 872">
            <a:extLst>
              <a:ext uri="{FF2B5EF4-FFF2-40B4-BE49-F238E27FC236}">
                <a16:creationId xmlns:a16="http://schemas.microsoft.com/office/drawing/2014/main" id="{2B494848-D1F9-DD0E-5225-F776FC6C433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429959"/>
            <a:ext cx="3608903" cy="221041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Straight Connector 873">
            <a:extLst>
              <a:ext uri="{FF2B5EF4-FFF2-40B4-BE49-F238E27FC236}">
                <a16:creationId xmlns:a16="http://schemas.microsoft.com/office/drawing/2014/main" id="{BDE26137-D211-8C6F-0C6D-6539EEC7E48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608005"/>
            <a:ext cx="3608903" cy="203236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Straight Connector 874">
            <a:extLst>
              <a:ext uri="{FF2B5EF4-FFF2-40B4-BE49-F238E27FC236}">
                <a16:creationId xmlns:a16="http://schemas.microsoft.com/office/drawing/2014/main" id="{A5C264A9-69A1-4AE6-7363-0FDE34CC2102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786051"/>
            <a:ext cx="3608903" cy="185432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Straight Connector 875">
            <a:extLst>
              <a:ext uri="{FF2B5EF4-FFF2-40B4-BE49-F238E27FC236}">
                <a16:creationId xmlns:a16="http://schemas.microsoft.com/office/drawing/2014/main" id="{551F659F-6C09-8A1E-6749-044A7602109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2964097"/>
            <a:ext cx="3608903" cy="167627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Straight Connector 876">
            <a:extLst>
              <a:ext uri="{FF2B5EF4-FFF2-40B4-BE49-F238E27FC236}">
                <a16:creationId xmlns:a16="http://schemas.microsoft.com/office/drawing/2014/main" id="{B65DC2F0-D929-1D8B-8D2C-05C8EFC0BD6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142143"/>
            <a:ext cx="3608903" cy="14982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Straight Connector 877">
            <a:extLst>
              <a:ext uri="{FF2B5EF4-FFF2-40B4-BE49-F238E27FC236}">
                <a16:creationId xmlns:a16="http://schemas.microsoft.com/office/drawing/2014/main" id="{FDC4C478-02DC-AFFB-6239-F9E31695A166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320189"/>
            <a:ext cx="3608903" cy="132018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Straight Connector 878">
            <a:extLst>
              <a:ext uri="{FF2B5EF4-FFF2-40B4-BE49-F238E27FC236}">
                <a16:creationId xmlns:a16="http://schemas.microsoft.com/office/drawing/2014/main" id="{FCA45602-3010-7E5A-B663-DF86740FB81B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498237"/>
            <a:ext cx="3608903" cy="114213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Straight Connector 879">
            <a:extLst>
              <a:ext uri="{FF2B5EF4-FFF2-40B4-BE49-F238E27FC236}">
                <a16:creationId xmlns:a16="http://schemas.microsoft.com/office/drawing/2014/main" id="{BD260381-DDBB-5479-1A76-9FB896993AA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676283"/>
            <a:ext cx="3608903" cy="96409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Straight Connector 880">
            <a:extLst>
              <a:ext uri="{FF2B5EF4-FFF2-40B4-BE49-F238E27FC236}">
                <a16:creationId xmlns:a16="http://schemas.microsoft.com/office/drawing/2014/main" id="{61609398-EEB2-72FE-41CC-D1A88961441C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3854329"/>
            <a:ext cx="3608903" cy="78604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Straight Connector 881">
            <a:extLst>
              <a:ext uri="{FF2B5EF4-FFF2-40B4-BE49-F238E27FC236}">
                <a16:creationId xmlns:a16="http://schemas.microsoft.com/office/drawing/2014/main" id="{779F2A3C-ED49-65A0-0035-77464C0964A4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032375"/>
            <a:ext cx="3608903" cy="60799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Straight Connector 882">
            <a:extLst>
              <a:ext uri="{FF2B5EF4-FFF2-40B4-BE49-F238E27FC236}">
                <a16:creationId xmlns:a16="http://schemas.microsoft.com/office/drawing/2014/main" id="{F1F07434-FED5-AC19-39CD-0013A4BF6F7D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210421"/>
            <a:ext cx="3608903" cy="42995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4" name="Straight Connector 883">
            <a:extLst>
              <a:ext uri="{FF2B5EF4-FFF2-40B4-BE49-F238E27FC236}">
                <a16:creationId xmlns:a16="http://schemas.microsoft.com/office/drawing/2014/main" id="{C24D3171-594A-38AF-BA72-DC959F1310CF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388467"/>
            <a:ext cx="3608903" cy="2519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5" name="Straight Connector 884">
            <a:extLst>
              <a:ext uri="{FF2B5EF4-FFF2-40B4-BE49-F238E27FC236}">
                <a16:creationId xmlns:a16="http://schemas.microsoft.com/office/drawing/2014/main" id="{B44B0163-5A2B-97E3-D717-90AA28B74990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6154030" y="4566513"/>
            <a:ext cx="3608903" cy="7386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Straight Connector 885">
            <a:extLst>
              <a:ext uri="{FF2B5EF4-FFF2-40B4-BE49-F238E27FC236}">
                <a16:creationId xmlns:a16="http://schemas.microsoft.com/office/drawing/2014/main" id="{9DDF3A70-12AF-3B40-07C4-0F28D38AECB9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10418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7" name="Straight Connector 886">
            <a:extLst>
              <a:ext uri="{FF2B5EF4-FFF2-40B4-BE49-F238E27FC236}">
                <a16:creationId xmlns:a16="http://schemas.microsoft.com/office/drawing/2014/main" id="{4D80003A-FE46-CB60-4C32-F969AE4F2B7D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282232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8" name="Straight Connector 887">
            <a:extLst>
              <a:ext uri="{FF2B5EF4-FFF2-40B4-BE49-F238E27FC236}">
                <a16:creationId xmlns:a16="http://schemas.microsoft.com/office/drawing/2014/main" id="{08626BF9-4B74-7A04-A31A-A1844E4EB8D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46027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Straight Connector 888">
            <a:extLst>
              <a:ext uri="{FF2B5EF4-FFF2-40B4-BE49-F238E27FC236}">
                <a16:creationId xmlns:a16="http://schemas.microsoft.com/office/drawing/2014/main" id="{71D82F35-9D0F-8C4B-7964-13105B979306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638324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Straight Connector 889">
            <a:extLst>
              <a:ext uri="{FF2B5EF4-FFF2-40B4-BE49-F238E27FC236}">
                <a16:creationId xmlns:a16="http://schemas.microsoft.com/office/drawing/2014/main" id="{978256B3-1661-9F86-1A12-817D60A74904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81637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1" name="Straight Connector 890">
            <a:extLst>
              <a:ext uri="{FF2B5EF4-FFF2-40B4-BE49-F238E27FC236}">
                <a16:creationId xmlns:a16="http://schemas.microsoft.com/office/drawing/2014/main" id="{571D4DAB-FEC6-27FD-AD85-5DFB7F12620A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6154030" y="4640373"/>
            <a:ext cx="3608903" cy="9944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Straight Connector 915">
            <a:extLst>
              <a:ext uri="{FF2B5EF4-FFF2-40B4-BE49-F238E27FC236}">
                <a16:creationId xmlns:a16="http://schemas.microsoft.com/office/drawing/2014/main" id="{A2CBF185-05FA-34E4-A57E-F73E1A8BC05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539729"/>
            <a:ext cx="3608903" cy="35020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Straight Connector 916">
            <a:extLst>
              <a:ext uri="{FF2B5EF4-FFF2-40B4-BE49-F238E27FC236}">
                <a16:creationId xmlns:a16="http://schemas.microsoft.com/office/drawing/2014/main" id="{DEA164A1-1EDA-D184-8EDB-5D953ABD2C1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717775"/>
            <a:ext cx="3608903" cy="33239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Straight Connector 917">
            <a:extLst>
              <a:ext uri="{FF2B5EF4-FFF2-40B4-BE49-F238E27FC236}">
                <a16:creationId xmlns:a16="http://schemas.microsoft.com/office/drawing/2014/main" id="{9CF58FDA-B9C5-C2DE-11F7-35045E583F9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1895821"/>
            <a:ext cx="3608903" cy="31459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Straight Connector 918">
            <a:extLst>
              <a:ext uri="{FF2B5EF4-FFF2-40B4-BE49-F238E27FC236}">
                <a16:creationId xmlns:a16="http://schemas.microsoft.com/office/drawing/2014/main" id="{7CB1F282-3A92-2AD1-48DF-5F9ADAC3C1FB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073867"/>
            <a:ext cx="3608903" cy="29678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Straight Connector 919">
            <a:extLst>
              <a:ext uri="{FF2B5EF4-FFF2-40B4-BE49-F238E27FC236}">
                <a16:creationId xmlns:a16="http://schemas.microsoft.com/office/drawing/2014/main" id="{5194C6AC-1CB4-8F01-75FD-19CAAD5FF66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251913"/>
            <a:ext cx="3608903" cy="27898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Straight Connector 920">
            <a:extLst>
              <a:ext uri="{FF2B5EF4-FFF2-40B4-BE49-F238E27FC236}">
                <a16:creationId xmlns:a16="http://schemas.microsoft.com/office/drawing/2014/main" id="{6C5FC559-8D9C-1C04-2BBA-26F4786B738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429959"/>
            <a:ext cx="3608903" cy="26117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Straight Connector 921">
            <a:extLst>
              <a:ext uri="{FF2B5EF4-FFF2-40B4-BE49-F238E27FC236}">
                <a16:creationId xmlns:a16="http://schemas.microsoft.com/office/drawing/2014/main" id="{B3C079E4-E13B-56E1-F2F3-FBD34C046748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608005"/>
            <a:ext cx="3608903" cy="24337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Straight Connector 922">
            <a:extLst>
              <a:ext uri="{FF2B5EF4-FFF2-40B4-BE49-F238E27FC236}">
                <a16:creationId xmlns:a16="http://schemas.microsoft.com/office/drawing/2014/main" id="{4072814C-919A-5425-B3DA-D52ECD848567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786051"/>
            <a:ext cx="3608903" cy="225570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Straight Connector 923">
            <a:extLst>
              <a:ext uri="{FF2B5EF4-FFF2-40B4-BE49-F238E27FC236}">
                <a16:creationId xmlns:a16="http://schemas.microsoft.com/office/drawing/2014/main" id="{D134E721-E7C4-215C-57E2-A05CB7748129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2964097"/>
            <a:ext cx="3608903" cy="207765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Straight Connector 924">
            <a:extLst>
              <a:ext uri="{FF2B5EF4-FFF2-40B4-BE49-F238E27FC236}">
                <a16:creationId xmlns:a16="http://schemas.microsoft.com/office/drawing/2014/main" id="{03520080-4255-89D6-C29F-B52C30B07CA3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142143"/>
            <a:ext cx="3608903" cy="189961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Straight Connector 925">
            <a:extLst>
              <a:ext uri="{FF2B5EF4-FFF2-40B4-BE49-F238E27FC236}">
                <a16:creationId xmlns:a16="http://schemas.microsoft.com/office/drawing/2014/main" id="{FC69D46E-30A4-CD6D-1679-A9C92169212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320189"/>
            <a:ext cx="3608903" cy="172156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Straight Connector 926">
            <a:extLst>
              <a:ext uri="{FF2B5EF4-FFF2-40B4-BE49-F238E27FC236}">
                <a16:creationId xmlns:a16="http://schemas.microsoft.com/office/drawing/2014/main" id="{57BAE21E-2331-880A-7AEA-EF097EF8E91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498237"/>
            <a:ext cx="3608903" cy="154351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Straight Connector 927">
            <a:extLst>
              <a:ext uri="{FF2B5EF4-FFF2-40B4-BE49-F238E27FC236}">
                <a16:creationId xmlns:a16="http://schemas.microsoft.com/office/drawing/2014/main" id="{739C2258-46B4-A7E7-6539-62474125D1E4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676283"/>
            <a:ext cx="3608903" cy="136547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Straight Connector 928">
            <a:extLst>
              <a:ext uri="{FF2B5EF4-FFF2-40B4-BE49-F238E27FC236}">
                <a16:creationId xmlns:a16="http://schemas.microsoft.com/office/drawing/2014/main" id="{639E5AF2-253E-2D8B-FA56-BFD1989AA5F1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3854329"/>
            <a:ext cx="3608903" cy="118742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Straight Connector 929">
            <a:extLst>
              <a:ext uri="{FF2B5EF4-FFF2-40B4-BE49-F238E27FC236}">
                <a16:creationId xmlns:a16="http://schemas.microsoft.com/office/drawing/2014/main" id="{95706826-AC43-C330-816A-5762E95895C6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032375"/>
            <a:ext cx="3608903" cy="10093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Straight Connector 930">
            <a:extLst>
              <a:ext uri="{FF2B5EF4-FFF2-40B4-BE49-F238E27FC236}">
                <a16:creationId xmlns:a16="http://schemas.microsoft.com/office/drawing/2014/main" id="{69B78E82-44B0-AE88-8E2F-EF1019343402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210421"/>
            <a:ext cx="3608903" cy="83133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Straight Connector 931">
            <a:extLst>
              <a:ext uri="{FF2B5EF4-FFF2-40B4-BE49-F238E27FC236}">
                <a16:creationId xmlns:a16="http://schemas.microsoft.com/office/drawing/2014/main" id="{DB05BD61-842E-5852-ED80-74C0F27DCDCD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388467"/>
            <a:ext cx="3608903" cy="65328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Straight Connector 932">
            <a:extLst>
              <a:ext uri="{FF2B5EF4-FFF2-40B4-BE49-F238E27FC236}">
                <a16:creationId xmlns:a16="http://schemas.microsoft.com/office/drawing/2014/main" id="{79D20EAD-84DF-EFED-30A0-46DBCF8C674E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566513"/>
            <a:ext cx="3608903" cy="4752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Straight Connector 933">
            <a:extLst>
              <a:ext uri="{FF2B5EF4-FFF2-40B4-BE49-F238E27FC236}">
                <a16:creationId xmlns:a16="http://schemas.microsoft.com/office/drawing/2014/main" id="{3E3395B5-991C-24D7-6194-9FABCBFA0AFC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744559"/>
            <a:ext cx="3608903" cy="29719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Straight Connector 934">
            <a:extLst>
              <a:ext uri="{FF2B5EF4-FFF2-40B4-BE49-F238E27FC236}">
                <a16:creationId xmlns:a16="http://schemas.microsoft.com/office/drawing/2014/main" id="{09FA210D-DDA3-02E4-CBC9-AE0E30A777D0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6154030" y="4922605"/>
            <a:ext cx="3608903" cy="11915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Straight Connector 935">
            <a:extLst>
              <a:ext uri="{FF2B5EF4-FFF2-40B4-BE49-F238E27FC236}">
                <a16:creationId xmlns:a16="http://schemas.microsoft.com/office/drawing/2014/main" id="{015DF666-B91D-6144-1925-A7C257787AA9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889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Straight Connector 936">
            <a:extLst>
              <a:ext uri="{FF2B5EF4-FFF2-40B4-BE49-F238E27FC236}">
                <a16:creationId xmlns:a16="http://schemas.microsoft.com/office/drawing/2014/main" id="{6D1EE42C-5634-3E5B-09E1-6D290CE7E7B8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23694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Straight Connector 937">
            <a:extLst>
              <a:ext uri="{FF2B5EF4-FFF2-40B4-BE49-F238E27FC236}">
                <a16:creationId xmlns:a16="http://schemas.microsoft.com/office/drawing/2014/main" id="{5A4BF0B0-EA4E-E2BC-8E97-5DBB1C171E2E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41498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Straight Connector 938">
            <a:extLst>
              <a:ext uri="{FF2B5EF4-FFF2-40B4-BE49-F238E27FC236}">
                <a16:creationId xmlns:a16="http://schemas.microsoft.com/office/drawing/2014/main" id="{F237A61F-87D6-DC94-61F0-0E2278611BE4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6154030" y="5041756"/>
            <a:ext cx="3608903" cy="5930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Straight Connector 963">
            <a:extLst>
              <a:ext uri="{FF2B5EF4-FFF2-40B4-BE49-F238E27FC236}">
                <a16:creationId xmlns:a16="http://schemas.microsoft.com/office/drawing/2014/main" id="{ED4FE4F6-F05E-4CC4-1FCD-7186CD19BC80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539729"/>
            <a:ext cx="3608903" cy="39034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Straight Connector 964">
            <a:extLst>
              <a:ext uri="{FF2B5EF4-FFF2-40B4-BE49-F238E27FC236}">
                <a16:creationId xmlns:a16="http://schemas.microsoft.com/office/drawing/2014/main" id="{939EE9B5-498C-8F63-7295-2DE901BD6ED2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717775"/>
            <a:ext cx="3608903" cy="37253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Straight Connector 965">
            <a:extLst>
              <a:ext uri="{FF2B5EF4-FFF2-40B4-BE49-F238E27FC236}">
                <a16:creationId xmlns:a16="http://schemas.microsoft.com/office/drawing/2014/main" id="{748892A8-298D-AFB4-2C75-C7E24AFCCE1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1895821"/>
            <a:ext cx="3608903" cy="35473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7" name="Straight Connector 966">
            <a:extLst>
              <a:ext uri="{FF2B5EF4-FFF2-40B4-BE49-F238E27FC236}">
                <a16:creationId xmlns:a16="http://schemas.microsoft.com/office/drawing/2014/main" id="{A20AA075-CB6A-A9C3-2B4D-D17816AF4E6E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073867"/>
            <a:ext cx="3608903" cy="33692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8" name="Straight Connector 967">
            <a:extLst>
              <a:ext uri="{FF2B5EF4-FFF2-40B4-BE49-F238E27FC236}">
                <a16:creationId xmlns:a16="http://schemas.microsoft.com/office/drawing/2014/main" id="{B2F79CF6-5139-25DF-1D0D-F7DF586E7FD8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251913"/>
            <a:ext cx="3608903" cy="31912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9" name="Straight Connector 968">
            <a:extLst>
              <a:ext uri="{FF2B5EF4-FFF2-40B4-BE49-F238E27FC236}">
                <a16:creationId xmlns:a16="http://schemas.microsoft.com/office/drawing/2014/main" id="{F045893C-FC71-EA54-11FD-57263DFB6C0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429959"/>
            <a:ext cx="3608903" cy="30131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0" name="Straight Connector 969">
            <a:extLst>
              <a:ext uri="{FF2B5EF4-FFF2-40B4-BE49-F238E27FC236}">
                <a16:creationId xmlns:a16="http://schemas.microsoft.com/office/drawing/2014/main" id="{F5422B47-FD1A-5277-F179-6F29269F721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608005"/>
            <a:ext cx="3608903" cy="28351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Straight Connector 970">
            <a:extLst>
              <a:ext uri="{FF2B5EF4-FFF2-40B4-BE49-F238E27FC236}">
                <a16:creationId xmlns:a16="http://schemas.microsoft.com/office/drawing/2014/main" id="{342B36C3-495E-9C18-FB25-0F054480CC15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786051"/>
            <a:ext cx="3608903" cy="26570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Straight Connector 971">
            <a:extLst>
              <a:ext uri="{FF2B5EF4-FFF2-40B4-BE49-F238E27FC236}">
                <a16:creationId xmlns:a16="http://schemas.microsoft.com/office/drawing/2014/main" id="{27E5A9E3-F16C-8E56-8F79-F6544D882FF6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2964097"/>
            <a:ext cx="3608903" cy="24790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Straight Connector 972">
            <a:extLst>
              <a:ext uri="{FF2B5EF4-FFF2-40B4-BE49-F238E27FC236}">
                <a16:creationId xmlns:a16="http://schemas.microsoft.com/office/drawing/2014/main" id="{CB680FA3-128A-FA14-69E7-2D7D5EC6E82A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142143"/>
            <a:ext cx="3608903" cy="230099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Straight Connector 973">
            <a:extLst>
              <a:ext uri="{FF2B5EF4-FFF2-40B4-BE49-F238E27FC236}">
                <a16:creationId xmlns:a16="http://schemas.microsoft.com/office/drawing/2014/main" id="{DDDAA303-D1F4-6254-7C37-8BB3A1DD645B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320189"/>
            <a:ext cx="3608903" cy="212294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Straight Connector 974">
            <a:extLst>
              <a:ext uri="{FF2B5EF4-FFF2-40B4-BE49-F238E27FC236}">
                <a16:creationId xmlns:a16="http://schemas.microsoft.com/office/drawing/2014/main" id="{214791B4-5DD5-B4D6-5CE5-38107B382B9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498237"/>
            <a:ext cx="3608903" cy="194489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Straight Connector 975">
            <a:extLst>
              <a:ext uri="{FF2B5EF4-FFF2-40B4-BE49-F238E27FC236}">
                <a16:creationId xmlns:a16="http://schemas.microsoft.com/office/drawing/2014/main" id="{A909E9F0-0A53-C9B8-CEF6-75216C84F81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676283"/>
            <a:ext cx="3608903" cy="17668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Straight Connector 976">
            <a:extLst>
              <a:ext uri="{FF2B5EF4-FFF2-40B4-BE49-F238E27FC236}">
                <a16:creationId xmlns:a16="http://schemas.microsoft.com/office/drawing/2014/main" id="{C678348D-FE3F-626F-9EDF-5BE7AAC52C7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3854329"/>
            <a:ext cx="3608903" cy="158880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Straight Connector 977">
            <a:extLst>
              <a:ext uri="{FF2B5EF4-FFF2-40B4-BE49-F238E27FC236}">
                <a16:creationId xmlns:a16="http://schemas.microsoft.com/office/drawing/2014/main" id="{2DF73D17-DFA8-D24C-151D-0AAD575328E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032375"/>
            <a:ext cx="3608903" cy="141076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Straight Connector 978">
            <a:extLst>
              <a:ext uri="{FF2B5EF4-FFF2-40B4-BE49-F238E27FC236}">
                <a16:creationId xmlns:a16="http://schemas.microsoft.com/office/drawing/2014/main" id="{46D3BD2A-1F3A-4739-51EE-4F26E3300029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210421"/>
            <a:ext cx="3608903" cy="123271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Straight Connector 979">
            <a:extLst>
              <a:ext uri="{FF2B5EF4-FFF2-40B4-BE49-F238E27FC236}">
                <a16:creationId xmlns:a16="http://schemas.microsoft.com/office/drawing/2014/main" id="{551866C7-EB06-ADA7-02CA-0CCB075ACBB4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388467"/>
            <a:ext cx="3608903" cy="105466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Straight Connector 980">
            <a:extLst>
              <a:ext uri="{FF2B5EF4-FFF2-40B4-BE49-F238E27FC236}">
                <a16:creationId xmlns:a16="http://schemas.microsoft.com/office/drawing/2014/main" id="{FFC7AEE5-4F48-BCEB-BC4E-0061EE5EDFC1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566513"/>
            <a:ext cx="3608903" cy="87662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Straight Connector 981">
            <a:extLst>
              <a:ext uri="{FF2B5EF4-FFF2-40B4-BE49-F238E27FC236}">
                <a16:creationId xmlns:a16="http://schemas.microsoft.com/office/drawing/2014/main" id="{799D2CB5-C67B-F23F-9EA4-FA6D9133A5E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744559"/>
            <a:ext cx="3608903" cy="6985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Straight Connector 982">
            <a:extLst>
              <a:ext uri="{FF2B5EF4-FFF2-40B4-BE49-F238E27FC236}">
                <a16:creationId xmlns:a16="http://schemas.microsoft.com/office/drawing/2014/main" id="{D1AF1B9D-5368-E11E-9EA0-567CFD3C72C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4922605"/>
            <a:ext cx="3608903" cy="52053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Connector 983">
            <a:extLst>
              <a:ext uri="{FF2B5EF4-FFF2-40B4-BE49-F238E27FC236}">
                <a16:creationId xmlns:a16="http://schemas.microsoft.com/office/drawing/2014/main" id="{7F41A134-8F77-C580-CCDF-9C06CAAAED0C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100651"/>
            <a:ext cx="3608903" cy="342485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Straight Connector 984">
            <a:extLst>
              <a:ext uri="{FF2B5EF4-FFF2-40B4-BE49-F238E27FC236}">
                <a16:creationId xmlns:a16="http://schemas.microsoft.com/office/drawing/2014/main" id="{A7565B90-15EC-FE33-A745-CF6E3D4E080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6154030" y="5278697"/>
            <a:ext cx="3608903" cy="164439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6" name="Group 265">
            <a:extLst>
              <a:ext uri="{FF2B5EF4-FFF2-40B4-BE49-F238E27FC236}">
                <a16:creationId xmlns:a16="http://schemas.microsoft.com/office/drawing/2014/main" id="{69C08CFE-7DCF-B79E-0166-F3A798B7FFF3}"/>
              </a:ext>
            </a:extLst>
          </p:cNvPr>
          <p:cNvGrpSpPr/>
          <p:nvPr/>
        </p:nvGrpSpPr>
        <p:grpSpPr>
          <a:xfrm>
            <a:off x="5879658" y="1393184"/>
            <a:ext cx="279139" cy="4374187"/>
            <a:chOff x="5879658" y="1393184"/>
            <a:chExt cx="279139" cy="4374187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7304DF63-50A4-0D15-E842-80453AE44776}"/>
                </a:ext>
              </a:extLst>
            </p:cNvPr>
            <p:cNvSpPr/>
            <p:nvPr/>
          </p:nvSpPr>
          <p:spPr>
            <a:xfrm>
              <a:off x="5879658" y="139318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687FA88-8E6B-692E-203B-648940A5B06E}"/>
                </a:ext>
              </a:extLst>
            </p:cNvPr>
            <p:cNvSpPr/>
            <p:nvPr/>
          </p:nvSpPr>
          <p:spPr>
            <a:xfrm>
              <a:off x="5879658" y="157123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322EF36-542F-7FE4-DB50-C2A6E6120A68}"/>
                </a:ext>
              </a:extLst>
            </p:cNvPr>
            <p:cNvSpPr/>
            <p:nvPr/>
          </p:nvSpPr>
          <p:spPr>
            <a:xfrm>
              <a:off x="5879658" y="174927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80070ED-9307-B0E2-39B5-5A702E82CED7}"/>
                </a:ext>
              </a:extLst>
            </p:cNvPr>
            <p:cNvSpPr/>
            <p:nvPr/>
          </p:nvSpPr>
          <p:spPr>
            <a:xfrm>
              <a:off x="5879658" y="192732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F2EAFAF-685B-D51D-4A3F-960218D18C60}"/>
                </a:ext>
              </a:extLst>
            </p:cNvPr>
            <p:cNvSpPr/>
            <p:nvPr/>
          </p:nvSpPr>
          <p:spPr>
            <a:xfrm>
              <a:off x="5879658" y="210536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6D1C071-4323-E7E5-2B88-EA9BE62180AF}"/>
                </a:ext>
              </a:extLst>
            </p:cNvPr>
            <p:cNvSpPr/>
            <p:nvPr/>
          </p:nvSpPr>
          <p:spPr>
            <a:xfrm>
              <a:off x="5879658" y="228341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F36FED3-9729-FEB3-0012-6281186EB42E}"/>
                </a:ext>
              </a:extLst>
            </p:cNvPr>
            <p:cNvSpPr/>
            <p:nvPr/>
          </p:nvSpPr>
          <p:spPr>
            <a:xfrm>
              <a:off x="5879658" y="246146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0703E908-DA72-C31C-B99E-E48B677E321F}"/>
                </a:ext>
              </a:extLst>
            </p:cNvPr>
            <p:cNvSpPr/>
            <p:nvPr/>
          </p:nvSpPr>
          <p:spPr>
            <a:xfrm>
              <a:off x="5879658" y="263950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A866F01-3B07-FBD7-863D-607BC59B998B}"/>
                </a:ext>
              </a:extLst>
            </p:cNvPr>
            <p:cNvSpPr/>
            <p:nvPr/>
          </p:nvSpPr>
          <p:spPr>
            <a:xfrm>
              <a:off x="5879658" y="281755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E02747B8-1576-2982-8859-2C09C207AE45}"/>
                </a:ext>
              </a:extLst>
            </p:cNvPr>
            <p:cNvSpPr/>
            <p:nvPr/>
          </p:nvSpPr>
          <p:spPr>
            <a:xfrm>
              <a:off x="5879658" y="299559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F76BC3C-F5F0-16C7-BF90-13FBE88F2F4E}"/>
                </a:ext>
              </a:extLst>
            </p:cNvPr>
            <p:cNvSpPr/>
            <p:nvPr/>
          </p:nvSpPr>
          <p:spPr>
            <a:xfrm>
              <a:off x="5879658" y="317364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AFBA559A-6FC8-FFAF-6659-1FA9A6C4B3C6}"/>
                </a:ext>
              </a:extLst>
            </p:cNvPr>
            <p:cNvSpPr/>
            <p:nvPr/>
          </p:nvSpPr>
          <p:spPr>
            <a:xfrm>
              <a:off x="5879658" y="335169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4B267F65-BDA8-B236-A8A0-7C16BEDF1A12}"/>
                </a:ext>
              </a:extLst>
            </p:cNvPr>
            <p:cNvSpPr/>
            <p:nvPr/>
          </p:nvSpPr>
          <p:spPr>
            <a:xfrm>
              <a:off x="5879658" y="352973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0881C14-5B9B-D360-9415-ED63F320EEB0}"/>
                </a:ext>
              </a:extLst>
            </p:cNvPr>
            <p:cNvSpPr/>
            <p:nvPr/>
          </p:nvSpPr>
          <p:spPr>
            <a:xfrm>
              <a:off x="5879658" y="370778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8D493A50-6818-E4E5-A5A9-073A01ED2001}"/>
                </a:ext>
              </a:extLst>
            </p:cNvPr>
            <p:cNvSpPr/>
            <p:nvPr/>
          </p:nvSpPr>
          <p:spPr>
            <a:xfrm>
              <a:off x="5879658" y="388582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45915CA-CB14-75CF-2DDE-56F35C8488B0}"/>
                </a:ext>
              </a:extLst>
            </p:cNvPr>
            <p:cNvSpPr/>
            <p:nvPr/>
          </p:nvSpPr>
          <p:spPr>
            <a:xfrm>
              <a:off x="5879658" y="406387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82397F9-3087-17F7-5E08-F70C94B44765}"/>
                </a:ext>
              </a:extLst>
            </p:cNvPr>
            <p:cNvSpPr/>
            <p:nvPr/>
          </p:nvSpPr>
          <p:spPr>
            <a:xfrm>
              <a:off x="5879658" y="424192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067C400-9542-4C9F-2442-D175AE73F3BE}"/>
                </a:ext>
              </a:extLst>
            </p:cNvPr>
            <p:cNvSpPr/>
            <p:nvPr/>
          </p:nvSpPr>
          <p:spPr>
            <a:xfrm>
              <a:off x="5879658" y="441996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16FB8F80-FA50-9BA7-FE74-CAB279122C53}"/>
                </a:ext>
              </a:extLst>
            </p:cNvPr>
            <p:cNvSpPr/>
            <p:nvPr/>
          </p:nvSpPr>
          <p:spPr>
            <a:xfrm>
              <a:off x="5879658" y="459801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D39DC4D8-8A07-48D8-0E6F-4626161A53C2}"/>
                </a:ext>
              </a:extLst>
            </p:cNvPr>
            <p:cNvSpPr/>
            <p:nvPr/>
          </p:nvSpPr>
          <p:spPr>
            <a:xfrm>
              <a:off x="5879658" y="4776058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730AEC4E-69DD-B54F-7B98-8B7947CA7D78}"/>
                </a:ext>
              </a:extLst>
            </p:cNvPr>
            <p:cNvSpPr/>
            <p:nvPr/>
          </p:nvSpPr>
          <p:spPr>
            <a:xfrm>
              <a:off x="5879658" y="4954104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61AA44A-5761-F107-737C-649B9B6BF834}"/>
                </a:ext>
              </a:extLst>
            </p:cNvPr>
            <p:cNvSpPr/>
            <p:nvPr/>
          </p:nvSpPr>
          <p:spPr>
            <a:xfrm>
              <a:off x="5879658" y="5132150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4C331B7-222B-EB1F-590F-52018BEBC009}"/>
                </a:ext>
              </a:extLst>
            </p:cNvPr>
            <p:cNvSpPr/>
            <p:nvPr/>
          </p:nvSpPr>
          <p:spPr>
            <a:xfrm>
              <a:off x="5879658" y="5310196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6C4A6F1-DA6F-B854-A323-2B503F22D78F}"/>
                </a:ext>
              </a:extLst>
            </p:cNvPr>
            <p:cNvSpPr/>
            <p:nvPr/>
          </p:nvSpPr>
          <p:spPr>
            <a:xfrm>
              <a:off x="5879658" y="5488232"/>
              <a:ext cx="279139" cy="279139"/>
            </a:xfrm>
            <a:prstGeom prst="ellipse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53CECC-7D19-8F8E-B303-20BBB466FAB1}"/>
              </a:ext>
            </a:extLst>
          </p:cNvPr>
          <p:cNvGrpSpPr/>
          <p:nvPr/>
        </p:nvGrpSpPr>
        <p:grpSpPr>
          <a:xfrm>
            <a:off x="9762933" y="1646026"/>
            <a:ext cx="301685" cy="3981776"/>
            <a:chOff x="9828920" y="1529234"/>
            <a:chExt cx="301685" cy="39817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611484C-121B-435A-FBAD-9C75F0578DEC}"/>
                </a:ext>
              </a:extLst>
            </p:cNvPr>
            <p:cNvSpPr txBox="1"/>
            <p:nvPr/>
          </p:nvSpPr>
          <p:spPr>
            <a:xfrm>
              <a:off x="9828920" y="1529234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869B5CE-3E45-DE33-0FD8-C17F68C36A11}"/>
                </a:ext>
              </a:extLst>
            </p:cNvPr>
            <p:cNvSpPr txBox="1"/>
            <p:nvPr/>
          </p:nvSpPr>
          <p:spPr>
            <a:xfrm>
              <a:off x="9828920" y="1930617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388E727-D2A1-714B-664C-5F43532D8835}"/>
                </a:ext>
              </a:extLst>
            </p:cNvPr>
            <p:cNvSpPr txBox="1"/>
            <p:nvPr/>
          </p:nvSpPr>
          <p:spPr>
            <a:xfrm>
              <a:off x="9828920" y="2332000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EF7572F-201B-E518-DE67-D1728985A10F}"/>
                </a:ext>
              </a:extLst>
            </p:cNvPr>
            <p:cNvSpPr txBox="1"/>
            <p:nvPr/>
          </p:nvSpPr>
          <p:spPr>
            <a:xfrm>
              <a:off x="9828920" y="2733383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A8D211-4230-0C2A-459F-2F82596D2AE6}"/>
                </a:ext>
              </a:extLst>
            </p:cNvPr>
            <p:cNvSpPr txBox="1"/>
            <p:nvPr/>
          </p:nvSpPr>
          <p:spPr>
            <a:xfrm>
              <a:off x="9828920" y="3134766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BCAA8C0-B907-8E6A-9DC9-C68C4F541AC3}"/>
                </a:ext>
              </a:extLst>
            </p:cNvPr>
            <p:cNvSpPr txBox="1"/>
            <p:nvPr/>
          </p:nvSpPr>
          <p:spPr>
            <a:xfrm>
              <a:off x="9828920" y="3536149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D829DAA-2C0A-CA75-3D8B-0C0DF2AAF0CB}"/>
                </a:ext>
              </a:extLst>
            </p:cNvPr>
            <p:cNvSpPr txBox="1"/>
            <p:nvPr/>
          </p:nvSpPr>
          <p:spPr>
            <a:xfrm>
              <a:off x="9828920" y="3937532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6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224F3C9-ABB5-60C6-8C5F-BAA0C5B18223}"/>
                </a:ext>
              </a:extLst>
            </p:cNvPr>
            <p:cNvSpPr txBox="1"/>
            <p:nvPr/>
          </p:nvSpPr>
          <p:spPr>
            <a:xfrm>
              <a:off x="9828920" y="4338915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7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B09CD1-5CD8-B44B-1195-74CDAA352472}"/>
                </a:ext>
              </a:extLst>
            </p:cNvPr>
            <p:cNvSpPr txBox="1"/>
            <p:nvPr/>
          </p:nvSpPr>
          <p:spPr>
            <a:xfrm>
              <a:off x="9828920" y="474029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8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0DB62E5-389F-70CA-81AD-65CD9568121E}"/>
                </a:ext>
              </a:extLst>
            </p:cNvPr>
            <p:cNvSpPr txBox="1"/>
            <p:nvPr/>
          </p:nvSpPr>
          <p:spPr>
            <a:xfrm>
              <a:off x="9828920" y="5141678"/>
              <a:ext cx="301685" cy="369332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9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30E37DA-894E-EBD6-676C-A2FE90388266}"/>
              </a:ext>
            </a:extLst>
          </p:cNvPr>
          <p:cNvSpPr txBox="1"/>
          <p:nvPr/>
        </p:nvSpPr>
        <p:spPr>
          <a:xfrm>
            <a:off x="523750" y="5627802"/>
            <a:ext cx="284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Inputs: pictures of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E9374-70DF-9AF5-4F88-453098BE333B}"/>
              </a:ext>
            </a:extLst>
          </p:cNvPr>
          <p:cNvSpPr txBox="1"/>
          <p:nvPr/>
        </p:nvSpPr>
        <p:spPr>
          <a:xfrm>
            <a:off x="8353155" y="5813247"/>
            <a:ext cx="3121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 corresponding number</a:t>
            </a:r>
          </a:p>
        </p:txBody>
      </p:sp>
    </p:spTree>
    <p:extLst>
      <p:ext uri="{BB962C8B-B14F-4D97-AF65-F5344CB8AC3E}">
        <p14:creationId xmlns:p14="http://schemas.microsoft.com/office/powerpoint/2010/main" val="13878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6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700"/>
                            </p:stCondLst>
                            <p:childTnLst>
                              <p:par>
                                <p:cTn id="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1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2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3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400"/>
                            </p:stCondLst>
                            <p:childTnLst>
                              <p:par>
                                <p:cTn id="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600"/>
                            </p:stCondLst>
                            <p:childTnLst>
                              <p:par>
                                <p:cTn id="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700"/>
                            </p:stCondLst>
                            <p:childTnLst>
                              <p:par>
                                <p:cTn id="7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900"/>
                            </p:stCondLst>
                            <p:childTnLst>
                              <p:par>
                                <p:cTn id="8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20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2100"/>
                            </p:stCondLst>
                            <p:childTnLst>
                              <p:par>
                                <p:cTn id="9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200"/>
                            </p:stCondLst>
                            <p:childTnLst>
                              <p:par>
                                <p:cTn id="9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300"/>
                            </p:stCondLst>
                            <p:childTnLst>
                              <p:par>
                                <p:cTn id="10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00"/>
                            </p:stCondLst>
                            <p:childTnLst>
                              <p:par>
                                <p:cTn id="1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700"/>
                            </p:stCondLst>
                            <p:childTnLst>
                              <p:par>
                                <p:cTn id="1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8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1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900"/>
                            </p:stCondLst>
                            <p:childTnLst>
                              <p:par>
                                <p:cTn id="12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100"/>
                            </p:stCondLst>
                            <p:childTnLst>
                              <p:par>
                                <p:cTn id="1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1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200"/>
                            </p:stCondLst>
                            <p:childTnLst>
                              <p:par>
                                <p:cTn id="1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1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300"/>
                            </p:stCondLst>
                            <p:childTnLst>
                              <p:par>
                                <p:cTn id="1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1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14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1500"/>
                            </p:stCondLst>
                            <p:childTnLst>
                              <p:par>
                                <p:cTn id="1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1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600"/>
                            </p:stCondLst>
                            <p:childTnLst>
                              <p:par>
                                <p:cTn id="1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1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1700"/>
                            </p:stCondLst>
                            <p:childTnLst>
                              <p:par>
                                <p:cTn id="15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1800"/>
                            </p:stCondLst>
                            <p:childTnLst>
                              <p:par>
                                <p:cTn id="1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1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1900"/>
                            </p:stCondLst>
                            <p:childTnLst>
                              <p:par>
                                <p:cTn id="1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2000"/>
                            </p:stCondLst>
                            <p:childTnLst>
                              <p:par>
                                <p:cTn id="1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100"/>
                            </p:stCondLst>
                            <p:childTnLst>
                              <p:par>
                                <p:cTn id="17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1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2200"/>
                            </p:stCondLst>
                            <p:childTnLst>
                              <p:par>
                                <p:cTn id="17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1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23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2400"/>
                            </p:stCondLst>
                            <p:childTnLst>
                              <p:par>
                                <p:cTn id="18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2500"/>
                            </p:stCondLst>
                            <p:childTnLst>
                              <p:par>
                                <p:cTn id="19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2600"/>
                            </p:stCondLst>
                            <p:childTnLst>
                              <p:par>
                                <p:cTn id="19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27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50"/>
                            </p:stCondLst>
                            <p:childTnLst>
                              <p:par>
                                <p:cTn id="2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25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75"/>
                            </p:stCondLst>
                            <p:childTnLst>
                              <p:par>
                                <p:cTn id="2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25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1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25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125"/>
                            </p:stCondLst>
                            <p:childTnLst>
                              <p:par>
                                <p:cTn id="2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2" dur="25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3" fill="hold">
                            <p:stCondLst>
                              <p:cond delay="150"/>
                            </p:stCondLst>
                            <p:childTnLst>
                              <p:par>
                                <p:cTn id="2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25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175"/>
                            </p:stCondLst>
                            <p:childTnLst>
                              <p:par>
                                <p:cTn id="2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200"/>
                            </p:stCondLst>
                            <p:childTnLst>
                              <p:par>
                                <p:cTn id="2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25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5" fill="hold">
                            <p:stCondLst>
                              <p:cond delay="225"/>
                            </p:stCondLst>
                            <p:childTnLst>
                              <p:par>
                                <p:cTn id="2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25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9" fill="hold">
                            <p:stCondLst>
                              <p:cond delay="250"/>
                            </p:stCondLst>
                            <p:childTnLst>
                              <p:par>
                                <p:cTn id="2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25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275"/>
                            </p:stCondLst>
                            <p:childTnLst>
                              <p:par>
                                <p:cTn id="2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25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300"/>
                            </p:stCondLst>
                            <p:childTnLst>
                              <p:par>
                                <p:cTn id="2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25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1" fill="hold">
                            <p:stCondLst>
                              <p:cond delay="325"/>
                            </p:stCondLst>
                            <p:childTnLst>
                              <p:par>
                                <p:cTn id="2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4" dur="25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35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25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9" fill="hold">
                            <p:stCondLst>
                              <p:cond delay="375"/>
                            </p:stCondLst>
                            <p:childTnLst>
                              <p:par>
                                <p:cTn id="2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4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25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425"/>
                            </p:stCondLst>
                            <p:childTnLst>
                              <p:par>
                                <p:cTn id="2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25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1" fill="hold">
                            <p:stCondLst>
                              <p:cond delay="450"/>
                            </p:stCondLst>
                            <p:childTnLst>
                              <p:par>
                                <p:cTn id="2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25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475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25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3" fill="hold">
                            <p:stCondLst>
                              <p:cond delay="525"/>
                            </p:stCondLst>
                            <p:childTnLst>
                              <p:par>
                                <p:cTn id="2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6" dur="25"/>
                                        <p:tgtEl>
                                          <p:spTgt spid="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550"/>
                            </p:stCondLst>
                            <p:childTnLst>
                              <p:par>
                                <p:cTn id="2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25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1" fill="hold">
                            <p:stCondLst>
                              <p:cond delay="575"/>
                            </p:stCondLst>
                            <p:childTnLst>
                              <p:par>
                                <p:cTn id="2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4" dur="25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5" fill="hold">
                            <p:stCondLst>
                              <p:cond delay="600"/>
                            </p:stCondLst>
                            <p:childTnLst>
                              <p:par>
                                <p:cTn id="2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8" dur="25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625"/>
                            </p:stCondLst>
                            <p:childTnLst>
                              <p:par>
                                <p:cTn id="3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5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3" fill="hold">
                            <p:stCondLst>
                              <p:cond delay="650"/>
                            </p:stCondLst>
                            <p:childTnLst>
                              <p:par>
                                <p:cTn id="3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6" dur="25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675"/>
                            </p:stCondLst>
                            <p:childTnLst>
                              <p:par>
                                <p:cTn id="3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1" fill="hold">
                            <p:stCondLst>
                              <p:cond delay="700"/>
                            </p:stCondLst>
                            <p:childTnLst>
                              <p:par>
                                <p:cTn id="3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25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5" fill="hold">
                            <p:stCondLst>
                              <p:cond delay="725"/>
                            </p:stCondLst>
                            <p:childTnLst>
                              <p:par>
                                <p:cTn id="3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8" dur="25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9" fill="hold">
                            <p:stCondLst>
                              <p:cond delay="750"/>
                            </p:stCondLst>
                            <p:childTnLst>
                              <p:par>
                                <p:cTn id="3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2" dur="25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3" fill="hold">
                            <p:stCondLst>
                              <p:cond delay="775"/>
                            </p:stCondLst>
                            <p:childTnLst>
                              <p:par>
                                <p:cTn id="3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6" dur="25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7" fill="hold">
                            <p:stCondLst>
                              <p:cond delay="800"/>
                            </p:stCondLst>
                            <p:childTnLst>
                              <p:par>
                                <p:cTn id="3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0" dur="25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1" fill="hold">
                            <p:stCondLst>
                              <p:cond delay="825"/>
                            </p:stCondLst>
                            <p:childTnLst>
                              <p:par>
                                <p:cTn id="3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4" dur="25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850"/>
                            </p:stCondLst>
                            <p:childTnLst>
                              <p:par>
                                <p:cTn id="3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25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9" fill="hold">
                            <p:stCondLst>
                              <p:cond delay="875"/>
                            </p:stCondLst>
                            <p:childTnLst>
                              <p:par>
                                <p:cTn id="3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2" dur="25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3" fill="hold">
                            <p:stCondLst>
                              <p:cond delay="900"/>
                            </p:stCondLst>
                            <p:childTnLst>
                              <p:par>
                                <p:cTn id="3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6" dur="25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925"/>
                            </p:stCondLst>
                            <p:childTnLst>
                              <p:par>
                                <p:cTn id="3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0" dur="25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1" fill="hold">
                            <p:stCondLst>
                              <p:cond delay="950"/>
                            </p:stCondLst>
                            <p:childTnLst>
                              <p:par>
                                <p:cTn id="3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4" dur="25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975"/>
                            </p:stCondLst>
                            <p:childTnLst>
                              <p:par>
                                <p:cTn id="3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25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25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1025"/>
                            </p:stCondLst>
                            <p:childTnLst>
                              <p:par>
                                <p:cTn id="3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25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7" fill="hold">
                            <p:stCondLst>
                              <p:cond delay="1050"/>
                            </p:stCondLst>
                            <p:childTnLst>
                              <p:par>
                                <p:cTn id="3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0" dur="25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1" fill="hold">
                            <p:stCondLst>
                              <p:cond delay="1075"/>
                            </p:stCondLst>
                            <p:childTnLst>
                              <p:par>
                                <p:cTn id="3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4" dur="25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1100"/>
                            </p:stCondLst>
                            <p:childTnLst>
                              <p:par>
                                <p:cTn id="3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25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1125"/>
                            </p:stCondLst>
                            <p:childTnLst>
                              <p:par>
                                <p:cTn id="3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25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3" fill="hold">
                            <p:stCondLst>
                              <p:cond delay="1150"/>
                            </p:stCondLst>
                            <p:childTnLst>
                              <p:par>
                                <p:cTn id="3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6" dur="25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7" fill="hold">
                            <p:stCondLst>
                              <p:cond delay="1175"/>
                            </p:stCondLst>
                            <p:childTnLst>
                              <p:par>
                                <p:cTn id="3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0" dur="25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1" fill="hold">
                            <p:stCondLst>
                              <p:cond delay="1200"/>
                            </p:stCondLst>
                            <p:childTnLst>
                              <p:par>
                                <p:cTn id="3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4" dur="25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5" fill="hold">
                            <p:stCondLst>
                              <p:cond delay="1225"/>
                            </p:stCondLst>
                            <p:childTnLst>
                              <p:par>
                                <p:cTn id="3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8" dur="25"/>
                                        <p:tgtEl>
                                          <p:spTgt spid="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2" dur="25"/>
                                        <p:tgtEl>
                                          <p:spTgt spid="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3" fill="hold">
                            <p:stCondLst>
                              <p:cond delay="1275"/>
                            </p:stCondLst>
                            <p:childTnLst>
                              <p:par>
                                <p:cTn id="4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6" dur="25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7" fill="hold">
                            <p:stCondLst>
                              <p:cond delay="1300"/>
                            </p:stCondLst>
                            <p:childTnLst>
                              <p:par>
                                <p:cTn id="4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"/>
                                        <p:tgtEl>
                                          <p:spTgt spid="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1" fill="hold">
                            <p:stCondLst>
                              <p:cond delay="1325"/>
                            </p:stCondLst>
                            <p:childTnLst>
                              <p:par>
                                <p:cTn id="4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4" dur="25"/>
                                        <p:tgtEl>
                                          <p:spTgt spid="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5" fill="hold">
                            <p:stCondLst>
                              <p:cond delay="1350"/>
                            </p:stCondLst>
                            <p:childTnLst>
                              <p:par>
                                <p:cTn id="4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8" dur="25"/>
                                        <p:tgtEl>
                                          <p:spTgt spid="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9" fill="hold">
                            <p:stCondLst>
                              <p:cond delay="1375"/>
                            </p:stCondLst>
                            <p:childTnLst>
                              <p:par>
                                <p:cTn id="4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"/>
                                        <p:tgtEl>
                                          <p:spTgt spid="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400"/>
                            </p:stCondLst>
                            <p:childTnLst>
                              <p:par>
                                <p:cTn id="4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6" dur="25"/>
                                        <p:tgtEl>
                                          <p:spTgt spid="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7" fill="hold">
                            <p:stCondLst>
                              <p:cond delay="1425"/>
                            </p:stCondLst>
                            <p:childTnLst>
                              <p:par>
                                <p:cTn id="4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0" dur="25"/>
                                        <p:tgtEl>
                                          <p:spTgt spid="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1" fill="hold">
                            <p:stCondLst>
                              <p:cond delay="1450"/>
                            </p:stCondLst>
                            <p:childTnLst>
                              <p:par>
                                <p:cTn id="4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4" dur="25"/>
                                        <p:tgtEl>
                                          <p:spTgt spid="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5" fill="hold">
                            <p:stCondLst>
                              <p:cond delay="1475"/>
                            </p:stCondLst>
                            <p:childTnLst>
                              <p:par>
                                <p:cTn id="4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8" dur="25"/>
                                        <p:tgtEl>
                                          <p:spTgt spid="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2" dur="25"/>
                                        <p:tgtEl>
                                          <p:spTgt spid="6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3" fill="hold">
                            <p:stCondLst>
                              <p:cond delay="1525"/>
                            </p:stCondLst>
                            <p:childTnLst>
                              <p:par>
                                <p:cTn id="4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6" dur="25"/>
                                        <p:tgtEl>
                                          <p:spTgt spid="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7" fill="hold">
                            <p:stCondLst>
                              <p:cond delay="1550"/>
                            </p:stCondLst>
                            <p:childTnLst>
                              <p:par>
                                <p:cTn id="4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0" dur="25"/>
                                        <p:tgtEl>
                                          <p:spTgt spid="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1" fill="hold">
                            <p:stCondLst>
                              <p:cond delay="1575"/>
                            </p:stCondLst>
                            <p:childTnLst>
                              <p:par>
                                <p:cTn id="4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4" dur="25"/>
                                        <p:tgtEl>
                                          <p:spTgt spid="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5" fill="hold">
                            <p:stCondLst>
                              <p:cond delay="1600"/>
                            </p:stCondLst>
                            <p:childTnLst>
                              <p:par>
                                <p:cTn id="4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8" dur="25"/>
                                        <p:tgtEl>
                                          <p:spTgt spid="6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9" fill="hold">
                            <p:stCondLst>
                              <p:cond delay="1625"/>
                            </p:stCondLst>
                            <p:childTnLst>
                              <p:par>
                                <p:cTn id="4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2" dur="25"/>
                                        <p:tgtEl>
                                          <p:spTgt spid="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3" fill="hold">
                            <p:stCondLst>
                              <p:cond delay="1650"/>
                            </p:stCondLst>
                            <p:childTnLst>
                              <p:par>
                                <p:cTn id="4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6" dur="25"/>
                                        <p:tgtEl>
                                          <p:spTgt spid="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7" fill="hold">
                            <p:stCondLst>
                              <p:cond delay="1675"/>
                            </p:stCondLst>
                            <p:childTnLst>
                              <p:par>
                                <p:cTn id="4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0" dur="25"/>
                                        <p:tgtEl>
                                          <p:spTgt spid="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1" fill="hold">
                            <p:stCondLst>
                              <p:cond delay="1700"/>
                            </p:stCondLst>
                            <p:childTnLst>
                              <p:par>
                                <p:cTn id="4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4" dur="25"/>
                                        <p:tgtEl>
                                          <p:spTgt spid="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5" fill="hold">
                            <p:stCondLst>
                              <p:cond delay="1725"/>
                            </p:stCondLst>
                            <p:childTnLst>
                              <p:par>
                                <p:cTn id="4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8" dur="25"/>
                                        <p:tgtEl>
                                          <p:spTgt spid="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9" fill="hold">
                            <p:stCondLst>
                              <p:cond delay="1750"/>
                            </p:stCondLst>
                            <p:childTnLst>
                              <p:par>
                                <p:cTn id="4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2" dur="25"/>
                                        <p:tgtEl>
                                          <p:spTgt spid="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3" fill="hold">
                            <p:stCondLst>
                              <p:cond delay="1775"/>
                            </p:stCondLst>
                            <p:childTnLst>
                              <p:par>
                                <p:cTn id="4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6" dur="25"/>
                                        <p:tgtEl>
                                          <p:spTgt spid="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7" fill="hold">
                            <p:stCondLst>
                              <p:cond delay="1800"/>
                            </p:stCondLst>
                            <p:childTnLst>
                              <p:par>
                                <p:cTn id="4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0" dur="25"/>
                                        <p:tgtEl>
                                          <p:spTgt spid="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1" fill="hold">
                            <p:stCondLst>
                              <p:cond delay="1825"/>
                            </p:stCondLst>
                            <p:childTnLst>
                              <p:par>
                                <p:cTn id="4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4" dur="25"/>
                                        <p:tgtEl>
                                          <p:spTgt spid="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5" fill="hold">
                            <p:stCondLst>
                              <p:cond delay="1850"/>
                            </p:stCondLst>
                            <p:childTnLst>
                              <p:par>
                                <p:cTn id="4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8" dur="25"/>
                                        <p:tgtEl>
                                          <p:spTgt spid="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9" fill="hold">
                            <p:stCondLst>
                              <p:cond delay="1875"/>
                            </p:stCondLst>
                            <p:childTnLst>
                              <p:par>
                                <p:cTn id="5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2" dur="25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3" fill="hold">
                            <p:stCondLst>
                              <p:cond delay="1900"/>
                            </p:stCondLst>
                            <p:childTnLst>
                              <p:par>
                                <p:cTn id="5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6" dur="25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7" fill="hold">
                            <p:stCondLst>
                              <p:cond delay="1925"/>
                            </p:stCondLst>
                            <p:childTnLst>
                              <p:par>
                                <p:cTn id="5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25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195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25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5" fill="hold">
                            <p:stCondLst>
                              <p:cond delay="1975"/>
                            </p:stCondLst>
                            <p:childTnLst>
                              <p:par>
                                <p:cTn id="5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8" dur="25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9" fill="hold">
                            <p:stCondLst>
                              <p:cond delay="2000"/>
                            </p:stCondLst>
                            <p:childTnLst>
                              <p:par>
                                <p:cTn id="5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2" dur="25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3" fill="hold">
                            <p:stCondLst>
                              <p:cond delay="2025"/>
                            </p:stCondLst>
                            <p:childTnLst>
                              <p:par>
                                <p:cTn id="5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6" dur="25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7" fill="hold">
                            <p:stCondLst>
                              <p:cond delay="2050"/>
                            </p:stCondLst>
                            <p:childTnLst>
                              <p:par>
                                <p:cTn id="5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0" dur="25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1" fill="hold">
                            <p:stCondLst>
                              <p:cond delay="2075"/>
                            </p:stCondLst>
                            <p:childTnLst>
                              <p:par>
                                <p:cTn id="5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4" dur="25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5" fill="hold">
                            <p:stCondLst>
                              <p:cond delay="2100"/>
                            </p:stCondLst>
                            <p:childTnLst>
                              <p:par>
                                <p:cTn id="5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8" dur="25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9" fill="hold">
                            <p:stCondLst>
                              <p:cond delay="2125"/>
                            </p:stCondLst>
                            <p:childTnLst>
                              <p:par>
                                <p:cTn id="5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25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215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25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7" fill="hold">
                            <p:stCondLst>
                              <p:cond delay="2175"/>
                            </p:stCondLst>
                            <p:childTnLst>
                              <p:par>
                                <p:cTn id="5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0" dur="25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1" fill="hold">
                            <p:stCondLst>
                              <p:cond delay="2200"/>
                            </p:stCondLst>
                            <p:childTnLst>
                              <p:par>
                                <p:cTn id="5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4" dur="25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5" fill="hold">
                            <p:stCondLst>
                              <p:cond delay="2225"/>
                            </p:stCondLst>
                            <p:childTnLst>
                              <p:par>
                                <p:cTn id="5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8" dur="25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9" fill="hold">
                            <p:stCondLst>
                              <p:cond delay="2250"/>
                            </p:stCondLst>
                            <p:childTnLst>
                              <p:par>
                                <p:cTn id="5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2" dur="25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3" fill="hold">
                            <p:stCondLst>
                              <p:cond delay="2275"/>
                            </p:stCondLst>
                            <p:childTnLst>
                              <p:par>
                                <p:cTn id="5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6" dur="25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7" fill="hold">
                            <p:stCondLst>
                              <p:cond delay="2300"/>
                            </p:stCondLst>
                            <p:childTnLst>
                              <p:par>
                                <p:cTn id="5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0" dur="25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1" fill="hold">
                            <p:stCondLst>
                              <p:cond delay="2325"/>
                            </p:stCondLst>
                            <p:childTnLst>
                              <p:par>
                                <p:cTn id="5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4" dur="25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5" fill="hold">
                            <p:stCondLst>
                              <p:cond delay="2350"/>
                            </p:stCondLst>
                            <p:childTnLst>
                              <p:par>
                                <p:cTn id="5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8" dur="25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9" fill="hold">
                            <p:stCondLst>
                              <p:cond delay="2375"/>
                            </p:stCondLst>
                            <p:childTnLst>
                              <p:par>
                                <p:cTn id="5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2" dur="25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3" fill="hold">
                            <p:stCondLst>
                              <p:cond delay="2400"/>
                            </p:stCondLst>
                            <p:childTnLst>
                              <p:par>
                                <p:cTn id="5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6" dur="25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7" fill="hold">
                            <p:stCondLst>
                              <p:cond delay="2425"/>
                            </p:stCondLst>
                            <p:childTnLst>
                              <p:par>
                                <p:cTn id="5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0" dur="25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1" fill="hold">
                            <p:stCondLst>
                              <p:cond delay="2450"/>
                            </p:stCondLst>
                            <p:childTnLst>
                              <p:par>
                                <p:cTn id="5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4" dur="25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5" fill="hold">
                            <p:stCondLst>
                              <p:cond delay="2475"/>
                            </p:stCondLst>
                            <p:childTnLst>
                              <p:par>
                                <p:cTn id="5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8" dur="25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2" dur="25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3" fill="hold">
                            <p:stCondLst>
                              <p:cond delay="2525"/>
                            </p:stCondLst>
                            <p:childTnLst>
                              <p:par>
                                <p:cTn id="6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6" dur="25"/>
                                        <p:tgtEl>
                                          <p:spTgt spid="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7" fill="hold">
                            <p:stCondLst>
                              <p:cond delay="2550"/>
                            </p:stCondLst>
                            <p:childTnLst>
                              <p:par>
                                <p:cTn id="6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0" dur="25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1" fill="hold">
                            <p:stCondLst>
                              <p:cond delay="2575"/>
                            </p:stCondLst>
                            <p:childTnLst>
                              <p:par>
                                <p:cTn id="6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4" dur="25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5" fill="hold">
                            <p:stCondLst>
                              <p:cond delay="2600"/>
                            </p:stCondLst>
                            <p:childTnLst>
                              <p:par>
                                <p:cTn id="6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8" dur="25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9" fill="hold">
                            <p:stCondLst>
                              <p:cond delay="2625"/>
                            </p:stCondLst>
                            <p:childTnLst>
                              <p:par>
                                <p:cTn id="6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2" dur="25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3" fill="hold">
                            <p:stCondLst>
                              <p:cond delay="2650"/>
                            </p:stCondLst>
                            <p:childTnLst>
                              <p:par>
                                <p:cTn id="6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6" dur="25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7" fill="hold">
                            <p:stCondLst>
                              <p:cond delay="2675"/>
                            </p:stCondLst>
                            <p:childTnLst>
                              <p:par>
                                <p:cTn id="6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0" dur="25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1" fill="hold">
                            <p:stCondLst>
                              <p:cond delay="2700"/>
                            </p:stCondLst>
                            <p:childTnLst>
                              <p:par>
                                <p:cTn id="6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4" dur="25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5" fill="hold">
                            <p:stCondLst>
                              <p:cond delay="2725"/>
                            </p:stCondLst>
                            <p:childTnLst>
                              <p:par>
                                <p:cTn id="6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8" dur="25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9" fill="hold">
                            <p:stCondLst>
                              <p:cond delay="2750"/>
                            </p:stCondLst>
                            <p:childTnLst>
                              <p:par>
                                <p:cTn id="6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2" dur="25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3" fill="hold">
                            <p:stCondLst>
                              <p:cond delay="2775"/>
                            </p:stCondLst>
                            <p:childTnLst>
                              <p:par>
                                <p:cTn id="6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6" dur="25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7" fill="hold">
                            <p:stCondLst>
                              <p:cond delay="2800"/>
                            </p:stCondLst>
                            <p:childTnLst>
                              <p:par>
                                <p:cTn id="6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0" dur="25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1" fill="hold">
                            <p:stCondLst>
                              <p:cond delay="2825"/>
                            </p:stCondLst>
                            <p:childTnLst>
                              <p:par>
                                <p:cTn id="6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4" dur="25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5" fill="hold">
                            <p:stCondLst>
                              <p:cond delay="2850"/>
                            </p:stCondLst>
                            <p:childTnLst>
                              <p:par>
                                <p:cTn id="6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8" dur="25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9" fill="hold">
                            <p:stCondLst>
                              <p:cond delay="2875"/>
                            </p:stCondLst>
                            <p:childTnLst>
                              <p:par>
                                <p:cTn id="6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2" dur="25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3" fill="hold">
                            <p:stCondLst>
                              <p:cond delay="2900"/>
                            </p:stCondLst>
                            <p:childTnLst>
                              <p:par>
                                <p:cTn id="6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6" dur="25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7" fill="hold">
                            <p:stCondLst>
                              <p:cond delay="2925"/>
                            </p:stCondLst>
                            <p:childTnLst>
                              <p:par>
                                <p:cTn id="6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0" dur="25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1" fill="hold">
                            <p:stCondLst>
                              <p:cond delay="2950"/>
                            </p:stCondLst>
                            <p:childTnLst>
                              <p:par>
                                <p:cTn id="6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4" dur="25"/>
                                        <p:tgtEl>
                                          <p:spTgt spid="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5" fill="hold">
                            <p:stCondLst>
                              <p:cond delay="2975"/>
                            </p:stCondLst>
                            <p:childTnLst>
                              <p:par>
                                <p:cTn id="6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8" dur="25"/>
                                        <p:tgtEl>
                                          <p:spTgt spid="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9" fill="hold">
                            <p:stCondLst>
                              <p:cond delay="3000"/>
                            </p:stCondLst>
                            <p:childTnLst>
                              <p:par>
                                <p:cTn id="6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2" dur="25"/>
                                        <p:tgtEl>
                                          <p:spTgt spid="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3" fill="hold">
                            <p:stCondLst>
                              <p:cond delay="3025"/>
                            </p:stCondLst>
                            <p:childTnLst>
                              <p:par>
                                <p:cTn id="6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6" dur="25"/>
                                        <p:tgtEl>
                                          <p:spTgt spid="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7" fill="hold">
                            <p:stCondLst>
                              <p:cond delay="3050"/>
                            </p:stCondLst>
                            <p:childTnLst>
                              <p:par>
                                <p:cTn id="6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0" dur="25"/>
                                        <p:tgtEl>
                                          <p:spTgt spid="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1" fill="hold">
                            <p:stCondLst>
                              <p:cond delay="3075"/>
                            </p:stCondLst>
                            <p:childTnLst>
                              <p:par>
                                <p:cTn id="6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4" dur="25"/>
                                        <p:tgtEl>
                                          <p:spTgt spid="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5" fill="hold">
                            <p:stCondLst>
                              <p:cond delay="3100"/>
                            </p:stCondLst>
                            <p:childTnLst>
                              <p:par>
                                <p:cTn id="6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8" dur="25"/>
                                        <p:tgtEl>
                                          <p:spTgt spid="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9" fill="hold">
                            <p:stCondLst>
                              <p:cond delay="3125"/>
                            </p:stCondLst>
                            <p:childTnLst>
                              <p:par>
                                <p:cTn id="7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2" dur="25"/>
                                        <p:tgtEl>
                                          <p:spTgt spid="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3" fill="hold">
                            <p:stCondLst>
                              <p:cond delay="3150"/>
                            </p:stCondLst>
                            <p:childTnLst>
                              <p:par>
                                <p:cTn id="7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6" dur="25"/>
                                        <p:tgtEl>
                                          <p:spTgt spid="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7" fill="hold">
                            <p:stCondLst>
                              <p:cond delay="3175"/>
                            </p:stCondLst>
                            <p:childTnLst>
                              <p:par>
                                <p:cTn id="7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0" dur="25"/>
                                        <p:tgtEl>
                                          <p:spTgt spid="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1" fill="hold">
                            <p:stCondLst>
                              <p:cond delay="3200"/>
                            </p:stCondLst>
                            <p:childTnLst>
                              <p:par>
                                <p:cTn id="7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4" dur="25"/>
                                        <p:tgtEl>
                                          <p:spTgt spid="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5" fill="hold">
                            <p:stCondLst>
                              <p:cond delay="3225"/>
                            </p:stCondLst>
                            <p:childTnLst>
                              <p:par>
                                <p:cTn id="7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8" dur="25"/>
                                        <p:tgtEl>
                                          <p:spTgt spid="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9" fill="hold">
                            <p:stCondLst>
                              <p:cond delay="3250"/>
                            </p:stCondLst>
                            <p:childTnLst>
                              <p:par>
                                <p:cTn id="7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2" dur="25"/>
                                        <p:tgtEl>
                                          <p:spTgt spid="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3" fill="hold">
                            <p:stCondLst>
                              <p:cond delay="3275"/>
                            </p:stCondLst>
                            <p:childTnLst>
                              <p:par>
                                <p:cTn id="7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6" dur="25"/>
                                        <p:tgtEl>
                                          <p:spTgt spid="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7" fill="hold">
                            <p:stCondLst>
                              <p:cond delay="3300"/>
                            </p:stCondLst>
                            <p:childTnLst>
                              <p:par>
                                <p:cTn id="7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0" dur="25"/>
                                        <p:tgtEl>
                                          <p:spTgt spid="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1" fill="hold">
                            <p:stCondLst>
                              <p:cond delay="3325"/>
                            </p:stCondLst>
                            <p:childTnLst>
                              <p:par>
                                <p:cTn id="7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4" dur="25"/>
                                        <p:tgtEl>
                                          <p:spTgt spid="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5" fill="hold">
                            <p:stCondLst>
                              <p:cond delay="3350"/>
                            </p:stCondLst>
                            <p:childTnLst>
                              <p:par>
                                <p:cTn id="7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8" dur="25"/>
                                        <p:tgtEl>
                                          <p:spTgt spid="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9" fill="hold">
                            <p:stCondLst>
                              <p:cond delay="3375"/>
                            </p:stCondLst>
                            <p:childTnLst>
                              <p:par>
                                <p:cTn id="7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2" dur="25"/>
                                        <p:tgtEl>
                                          <p:spTgt spid="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3" fill="hold">
                            <p:stCondLst>
                              <p:cond delay="3400"/>
                            </p:stCondLst>
                            <p:childTnLst>
                              <p:par>
                                <p:cTn id="7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6" dur="25"/>
                                        <p:tgtEl>
                                          <p:spTgt spid="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7" fill="hold">
                            <p:stCondLst>
                              <p:cond delay="3425"/>
                            </p:stCondLst>
                            <p:childTnLst>
                              <p:par>
                                <p:cTn id="7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0" dur="25"/>
                                        <p:tgtEl>
                                          <p:spTgt spid="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1" fill="hold">
                            <p:stCondLst>
                              <p:cond delay="3450"/>
                            </p:stCondLst>
                            <p:childTnLst>
                              <p:par>
                                <p:cTn id="7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4" dur="25"/>
                                        <p:tgtEl>
                                          <p:spTgt spid="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5" fill="hold">
                            <p:stCondLst>
                              <p:cond delay="3475"/>
                            </p:stCondLst>
                            <p:childTnLst>
                              <p:par>
                                <p:cTn id="7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8" dur="25"/>
                                        <p:tgtEl>
                                          <p:spTgt spid="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9" fill="hold">
                            <p:stCondLst>
                              <p:cond delay="3500"/>
                            </p:stCondLst>
                            <p:childTnLst>
                              <p:par>
                                <p:cTn id="7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2" dur="25"/>
                                        <p:tgtEl>
                                          <p:spTgt spid="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3" fill="hold">
                            <p:stCondLst>
                              <p:cond delay="3525"/>
                            </p:stCondLst>
                            <p:childTnLst>
                              <p:par>
                                <p:cTn id="7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6" dur="25"/>
                                        <p:tgtEl>
                                          <p:spTgt spid="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7" fill="hold">
                            <p:stCondLst>
                              <p:cond delay="3550"/>
                            </p:stCondLst>
                            <p:childTnLst>
                              <p:par>
                                <p:cTn id="7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0" dur="25"/>
                                        <p:tgtEl>
                                          <p:spTgt spid="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1" fill="hold">
                            <p:stCondLst>
                              <p:cond delay="3575"/>
                            </p:stCondLst>
                            <p:childTnLst>
                              <p:par>
                                <p:cTn id="7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4" dur="25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5" fill="hold">
                            <p:stCondLst>
                              <p:cond delay="3600"/>
                            </p:stCondLst>
                            <p:childTnLst>
                              <p:par>
                                <p:cTn id="7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8" dur="25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9" fill="hold">
                            <p:stCondLst>
                              <p:cond delay="3625"/>
                            </p:stCondLst>
                            <p:childTnLst>
                              <p:par>
                                <p:cTn id="7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2" dur="25"/>
                                        <p:tgtEl>
                                          <p:spTgt spid="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3" fill="hold">
                            <p:stCondLst>
                              <p:cond delay="3650"/>
                            </p:stCondLst>
                            <p:childTnLst>
                              <p:par>
                                <p:cTn id="7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6" dur="25"/>
                                        <p:tgtEl>
                                          <p:spTgt spid="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7" fill="hold">
                            <p:stCondLst>
                              <p:cond delay="3675"/>
                            </p:stCondLst>
                            <p:childTnLst>
                              <p:par>
                                <p:cTn id="7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0" dur="25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1" fill="hold">
                            <p:stCondLst>
                              <p:cond delay="3700"/>
                            </p:stCondLst>
                            <p:childTnLst>
                              <p:par>
                                <p:cTn id="7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4" dur="25"/>
                                        <p:tgtEl>
                                          <p:spTgt spid="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5" fill="hold">
                            <p:stCondLst>
                              <p:cond delay="3725"/>
                            </p:stCondLst>
                            <p:childTnLst>
                              <p:par>
                                <p:cTn id="7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8" dur="25"/>
                                        <p:tgtEl>
                                          <p:spTgt spid="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9" fill="hold">
                            <p:stCondLst>
                              <p:cond delay="3750"/>
                            </p:stCondLst>
                            <p:childTnLst>
                              <p:par>
                                <p:cTn id="8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2" dur="25"/>
                                        <p:tgtEl>
                                          <p:spTgt spid="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3" fill="hold">
                            <p:stCondLst>
                              <p:cond delay="3775"/>
                            </p:stCondLst>
                            <p:childTnLst>
                              <p:par>
                                <p:cTn id="8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6" dur="25"/>
                                        <p:tgtEl>
                                          <p:spTgt spid="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7" fill="hold">
                            <p:stCondLst>
                              <p:cond delay="3800"/>
                            </p:stCondLst>
                            <p:childTnLst>
                              <p:par>
                                <p:cTn id="8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0" dur="25"/>
                                        <p:tgtEl>
                                          <p:spTgt spid="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1" fill="hold">
                            <p:stCondLst>
                              <p:cond delay="3825"/>
                            </p:stCondLst>
                            <p:childTnLst>
                              <p:par>
                                <p:cTn id="8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4" dur="25"/>
                                        <p:tgtEl>
                                          <p:spTgt spid="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5" fill="hold">
                            <p:stCondLst>
                              <p:cond delay="3850"/>
                            </p:stCondLst>
                            <p:childTnLst>
                              <p:par>
                                <p:cTn id="8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8" dur="25"/>
                                        <p:tgtEl>
                                          <p:spTgt spid="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9" fill="hold">
                            <p:stCondLst>
                              <p:cond delay="3875"/>
                            </p:stCondLst>
                            <p:childTnLst>
                              <p:par>
                                <p:cTn id="8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2" dur="25"/>
                                        <p:tgtEl>
                                          <p:spTgt spid="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3" fill="hold">
                            <p:stCondLst>
                              <p:cond delay="3900"/>
                            </p:stCondLst>
                            <p:childTnLst>
                              <p:par>
                                <p:cTn id="8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6" dur="25"/>
                                        <p:tgtEl>
                                          <p:spTgt spid="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7" fill="hold">
                            <p:stCondLst>
                              <p:cond delay="3925"/>
                            </p:stCondLst>
                            <p:childTnLst>
                              <p:par>
                                <p:cTn id="8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0" dur="25"/>
                                        <p:tgtEl>
                                          <p:spTgt spid="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1" fill="hold">
                            <p:stCondLst>
                              <p:cond delay="3950"/>
                            </p:stCondLst>
                            <p:childTnLst>
                              <p:par>
                                <p:cTn id="8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4" dur="25"/>
                                        <p:tgtEl>
                                          <p:spTgt spid="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5" fill="hold">
                            <p:stCondLst>
                              <p:cond delay="3975"/>
                            </p:stCondLst>
                            <p:childTnLst>
                              <p:par>
                                <p:cTn id="8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8" dur="25"/>
                                        <p:tgtEl>
                                          <p:spTgt spid="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9" fill="hold">
                            <p:stCondLst>
                              <p:cond delay="4000"/>
                            </p:stCondLst>
                            <p:childTnLst>
                              <p:par>
                                <p:cTn id="8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2" dur="25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3" fill="hold">
                            <p:stCondLst>
                              <p:cond delay="4025"/>
                            </p:stCondLst>
                            <p:childTnLst>
                              <p:par>
                                <p:cTn id="8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6" dur="25"/>
                                        <p:tgtEl>
                                          <p:spTgt spid="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7" fill="hold">
                            <p:stCondLst>
                              <p:cond delay="4050"/>
                            </p:stCondLst>
                            <p:childTnLst>
                              <p:par>
                                <p:cTn id="8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0" dur="25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1" fill="hold">
                            <p:stCondLst>
                              <p:cond delay="4075"/>
                            </p:stCondLst>
                            <p:childTnLst>
                              <p:par>
                                <p:cTn id="8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4" dur="25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5" fill="hold">
                            <p:stCondLst>
                              <p:cond delay="4100"/>
                            </p:stCondLst>
                            <p:childTnLst>
                              <p:par>
                                <p:cTn id="8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8" dur="25"/>
                                        <p:tgtEl>
                                          <p:spTgt spid="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9" fill="hold">
                            <p:stCondLst>
                              <p:cond delay="4125"/>
                            </p:stCondLst>
                            <p:childTnLst>
                              <p:par>
                                <p:cTn id="8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2" dur="25"/>
                                        <p:tgtEl>
                                          <p:spTgt spid="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3" fill="hold">
                            <p:stCondLst>
                              <p:cond delay="4150"/>
                            </p:stCondLst>
                            <p:childTnLst>
                              <p:par>
                                <p:cTn id="8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6" dur="25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7" fill="hold">
                            <p:stCondLst>
                              <p:cond delay="4175"/>
                            </p:stCondLst>
                            <p:childTnLst>
                              <p:par>
                                <p:cTn id="8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0" dur="25"/>
                                        <p:tgtEl>
                                          <p:spTgt spid="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1" fill="hold">
                            <p:stCondLst>
                              <p:cond delay="4200"/>
                            </p:stCondLst>
                            <p:childTnLst>
                              <p:par>
                                <p:cTn id="8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4" dur="25"/>
                                        <p:tgtEl>
                                          <p:spTgt spid="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5" fill="hold">
                            <p:stCondLst>
                              <p:cond delay="4225"/>
                            </p:stCondLst>
                            <p:childTnLst>
                              <p:par>
                                <p:cTn id="8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8" dur="25"/>
                                        <p:tgtEl>
                                          <p:spTgt spid="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9" fill="hold">
                            <p:stCondLst>
                              <p:cond delay="4250"/>
                            </p:stCondLst>
                            <p:childTnLst>
                              <p:par>
                                <p:cTn id="8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2" dur="25"/>
                                        <p:tgtEl>
                                          <p:spTgt spid="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3" fill="hold">
                            <p:stCondLst>
                              <p:cond delay="4275"/>
                            </p:stCondLst>
                            <p:childTnLst>
                              <p:par>
                                <p:cTn id="8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6" dur="25"/>
                                        <p:tgtEl>
                                          <p:spTgt spid="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7" fill="hold">
                            <p:stCondLst>
                              <p:cond delay="4300"/>
                            </p:stCondLst>
                            <p:childTnLst>
                              <p:par>
                                <p:cTn id="8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0" dur="25"/>
                                        <p:tgtEl>
                                          <p:spTgt spid="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1" fill="hold">
                            <p:stCondLst>
                              <p:cond delay="4325"/>
                            </p:stCondLst>
                            <p:childTnLst>
                              <p:par>
                                <p:cTn id="8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4" dur="25"/>
                                        <p:tgtEl>
                                          <p:spTgt spid="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5" fill="hold">
                            <p:stCondLst>
                              <p:cond delay="4350"/>
                            </p:stCondLst>
                            <p:childTnLst>
                              <p:par>
                                <p:cTn id="8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8" dur="25"/>
                                        <p:tgtEl>
                                          <p:spTgt spid="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9" fill="hold">
                            <p:stCondLst>
                              <p:cond delay="4375"/>
                            </p:stCondLst>
                            <p:childTnLst>
                              <p:par>
                                <p:cTn id="9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2" dur="25"/>
                                        <p:tgtEl>
                                          <p:spTgt spid="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3" fill="hold">
                            <p:stCondLst>
                              <p:cond delay="4400"/>
                            </p:stCondLst>
                            <p:childTnLst>
                              <p:par>
                                <p:cTn id="9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6" dur="25"/>
                                        <p:tgtEl>
                                          <p:spTgt spid="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7" fill="hold">
                            <p:stCondLst>
                              <p:cond delay="4425"/>
                            </p:stCondLst>
                            <p:childTnLst>
                              <p:par>
                                <p:cTn id="9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0" dur="25"/>
                                        <p:tgtEl>
                                          <p:spTgt spid="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1" fill="hold">
                            <p:stCondLst>
                              <p:cond delay="4450"/>
                            </p:stCondLst>
                            <p:childTnLst>
                              <p:par>
                                <p:cTn id="9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4" dur="25"/>
                                        <p:tgtEl>
                                          <p:spTgt spid="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5" fill="hold">
                            <p:stCondLst>
                              <p:cond delay="4475"/>
                            </p:stCondLst>
                            <p:childTnLst>
                              <p:par>
                                <p:cTn id="9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8" dur="25"/>
                                        <p:tgtEl>
                                          <p:spTgt spid="9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9" fill="hold">
                            <p:stCondLst>
                              <p:cond delay="4500"/>
                            </p:stCondLst>
                            <p:childTnLst>
                              <p:par>
                                <p:cTn id="9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2" dur="25"/>
                                        <p:tgtEl>
                                          <p:spTgt spid="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3" fill="hold">
                            <p:stCondLst>
                              <p:cond delay="4525"/>
                            </p:stCondLst>
                            <p:childTnLst>
                              <p:par>
                                <p:cTn id="9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6" dur="25"/>
                                        <p:tgtEl>
                                          <p:spTgt spid="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7" fill="hold">
                            <p:stCondLst>
                              <p:cond delay="4550"/>
                            </p:stCondLst>
                            <p:childTnLst>
                              <p:par>
                                <p:cTn id="9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0" dur="25"/>
                                        <p:tgtEl>
                                          <p:spTgt spid="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1" fill="hold">
                            <p:stCondLst>
                              <p:cond delay="4575"/>
                            </p:stCondLst>
                            <p:childTnLst>
                              <p:par>
                                <p:cTn id="9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4" dur="25"/>
                                        <p:tgtEl>
                                          <p:spTgt spid="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5" fill="hold">
                            <p:stCondLst>
                              <p:cond delay="4600"/>
                            </p:stCondLst>
                            <p:childTnLst>
                              <p:par>
                                <p:cTn id="9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8" dur="25"/>
                                        <p:tgtEl>
                                          <p:spTgt spid="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9" fill="hold">
                            <p:stCondLst>
                              <p:cond delay="4625"/>
                            </p:stCondLst>
                            <p:childTnLst>
                              <p:par>
                                <p:cTn id="9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2" dur="25"/>
                                        <p:tgtEl>
                                          <p:spTgt spid="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3" fill="hold">
                            <p:stCondLst>
                              <p:cond delay="4650"/>
                            </p:stCondLst>
                            <p:childTnLst>
                              <p:par>
                                <p:cTn id="9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6" dur="25"/>
                                        <p:tgtEl>
                                          <p:spTgt spid="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7" fill="hold">
                            <p:stCondLst>
                              <p:cond delay="4675"/>
                            </p:stCondLst>
                            <p:childTnLst>
                              <p:par>
                                <p:cTn id="9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0" dur="25"/>
                                        <p:tgtEl>
                                          <p:spTgt spid="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1" fill="hold">
                            <p:stCondLst>
                              <p:cond delay="4700"/>
                            </p:stCondLst>
                            <p:childTnLst>
                              <p:par>
                                <p:cTn id="9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4" dur="25"/>
                                        <p:tgtEl>
                                          <p:spTgt spid="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5" fill="hold">
                            <p:stCondLst>
                              <p:cond delay="4725"/>
                            </p:stCondLst>
                            <p:childTnLst>
                              <p:par>
                                <p:cTn id="9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8" dur="25"/>
                                        <p:tgtEl>
                                          <p:spTgt spid="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9" fill="hold">
                            <p:stCondLst>
                              <p:cond delay="4750"/>
                            </p:stCondLst>
                            <p:childTnLst>
                              <p:par>
                                <p:cTn id="9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2" dur="25"/>
                                        <p:tgtEl>
                                          <p:spTgt spid="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3" fill="hold">
                            <p:stCondLst>
                              <p:cond delay="4775"/>
                            </p:stCondLst>
                            <p:childTnLst>
                              <p:par>
                                <p:cTn id="9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6" dur="25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7" fill="hold">
                            <p:stCondLst>
                              <p:cond delay="4800"/>
                            </p:stCondLst>
                            <p:childTnLst>
                              <p:par>
                                <p:cTn id="9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0" dur="25"/>
                                        <p:tgtEl>
                                          <p:spTgt spid="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1" fill="hold">
                            <p:stCondLst>
                              <p:cond delay="4825"/>
                            </p:stCondLst>
                            <p:childTnLst>
                              <p:par>
                                <p:cTn id="9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4" dur="25"/>
                                        <p:tgtEl>
                                          <p:spTgt spid="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5" fill="hold">
                            <p:stCondLst>
                              <p:cond delay="4850"/>
                            </p:stCondLst>
                            <p:childTnLst>
                              <p:par>
                                <p:cTn id="9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8" dur="25"/>
                                        <p:tgtEl>
                                          <p:spTgt spid="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9" fill="hold">
                            <p:stCondLst>
                              <p:cond delay="4875"/>
                            </p:stCondLst>
                            <p:childTnLst>
                              <p:par>
                                <p:cTn id="9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2" dur="25"/>
                                        <p:tgtEl>
                                          <p:spTgt spid="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3" fill="hold">
                            <p:stCondLst>
                              <p:cond delay="4900"/>
                            </p:stCondLst>
                            <p:childTnLst>
                              <p:par>
                                <p:cTn id="9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6" dur="25"/>
                                        <p:tgtEl>
                                          <p:spTgt spid="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7" fill="hold">
                            <p:stCondLst>
                              <p:cond delay="4925"/>
                            </p:stCondLst>
                            <p:childTnLst>
                              <p:par>
                                <p:cTn id="98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0" dur="25"/>
                                        <p:tgtEl>
                                          <p:spTgt spid="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1" fill="hold">
                            <p:stCondLst>
                              <p:cond delay="4950"/>
                            </p:stCondLst>
                            <p:childTnLst>
                              <p:par>
                                <p:cTn id="99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4" dur="25"/>
                                        <p:tgtEl>
                                          <p:spTgt spid="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5" fill="hold">
                            <p:stCondLst>
                              <p:cond delay="4975"/>
                            </p:stCondLst>
                            <p:childTnLst>
                              <p:par>
                                <p:cTn id="99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8" dur="25"/>
                                        <p:tgtEl>
                                          <p:spTgt spid="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2" dur="25"/>
                                        <p:tgtEl>
                                          <p:spTgt spid="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3" fill="hold">
                            <p:stCondLst>
                              <p:cond delay="5025"/>
                            </p:stCondLst>
                            <p:childTnLst>
                              <p:par>
                                <p:cTn id="100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6" dur="25"/>
                                        <p:tgtEl>
                                          <p:spTgt spid="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7" fill="hold">
                            <p:stCondLst>
                              <p:cond delay="5050"/>
                            </p:stCondLst>
                            <p:childTnLst>
                              <p:par>
                                <p:cTn id="100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0" dur="25"/>
                                        <p:tgtEl>
                                          <p:spTgt spid="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1" fill="hold">
                            <p:stCondLst>
                              <p:cond delay="5075"/>
                            </p:stCondLst>
                            <p:childTnLst>
                              <p:par>
                                <p:cTn id="10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4" dur="25"/>
                                        <p:tgtEl>
                                          <p:spTgt spid="9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5" fill="hold">
                            <p:stCondLst>
                              <p:cond delay="5100"/>
                            </p:stCondLst>
                            <p:childTnLst>
                              <p:par>
                                <p:cTn id="10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8" dur="25"/>
                                        <p:tgtEl>
                                          <p:spTgt spid="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9" fill="hold">
                            <p:stCondLst>
                              <p:cond delay="5125"/>
                            </p:stCondLst>
                            <p:childTnLst>
                              <p:par>
                                <p:cTn id="10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2" dur="25"/>
                                        <p:tgtEl>
                                          <p:spTgt spid="9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3" fill="hold">
                            <p:stCondLst>
                              <p:cond delay="5150"/>
                            </p:stCondLst>
                            <p:childTnLst>
                              <p:par>
                                <p:cTn id="10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6" dur="25"/>
                                        <p:tgtEl>
                                          <p:spTgt spid="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7" fill="hold">
                            <p:stCondLst>
                              <p:cond delay="5175"/>
                            </p:stCondLst>
                            <p:childTnLst>
                              <p:par>
                                <p:cTn id="10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0" dur="25"/>
                                        <p:tgtEl>
                                          <p:spTgt spid="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1" fill="hold">
                            <p:stCondLst>
                              <p:cond delay="5200"/>
                            </p:stCondLst>
                            <p:childTnLst>
                              <p:par>
                                <p:cTn id="10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4" dur="25"/>
                                        <p:tgtEl>
                                          <p:spTgt spid="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5" fill="hold">
                            <p:stCondLst>
                              <p:cond delay="5225"/>
                            </p:stCondLst>
                            <p:childTnLst>
                              <p:par>
                                <p:cTn id="10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8" dur="25"/>
                                        <p:tgtEl>
                                          <p:spTgt spid="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9" fill="hold">
                            <p:stCondLst>
                              <p:cond delay="5250"/>
                            </p:stCondLst>
                            <p:childTnLst>
                              <p:par>
                                <p:cTn id="10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2" dur="25"/>
                                        <p:tgtEl>
                                          <p:spTgt spid="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3" fill="hold">
                            <p:stCondLst>
                              <p:cond delay="5275"/>
                            </p:stCondLst>
                            <p:childTnLst>
                              <p:par>
                                <p:cTn id="10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6" dur="25"/>
                                        <p:tgtEl>
                                          <p:spTgt spid="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7" fill="hold">
                            <p:stCondLst>
                              <p:cond delay="5300"/>
                            </p:stCondLst>
                            <p:childTnLst>
                              <p:par>
                                <p:cTn id="10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0" dur="25"/>
                                        <p:tgtEl>
                                          <p:spTgt spid="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1" fill="hold">
                            <p:stCondLst>
                              <p:cond delay="5325"/>
                            </p:stCondLst>
                            <p:childTnLst>
                              <p:par>
                                <p:cTn id="105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4" dur="25"/>
                                        <p:tgtEl>
                                          <p:spTgt spid="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5" fill="hold">
                            <p:stCondLst>
                              <p:cond delay="5350"/>
                            </p:stCondLst>
                            <p:childTnLst>
                              <p:par>
                                <p:cTn id="10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8" dur="25"/>
                                        <p:tgtEl>
                                          <p:spTgt spid="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  <a:endParaRPr lang="fr-FR" dirty="0"/>
          </a:p>
        </p:txBody>
      </p:sp>
      <p:pic>
        <p:nvPicPr>
          <p:cNvPr id="6" name="Picture 5" descr="A spider on a web&#10;&#10;Description automatically generated with medium confidence">
            <a:extLst>
              <a:ext uri="{FF2B5EF4-FFF2-40B4-BE49-F238E27FC236}">
                <a16:creationId xmlns:a16="http://schemas.microsoft.com/office/drawing/2014/main" id="{0DD8B82A-6E22-8B1B-3ED3-2575068382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723" y="1690688"/>
            <a:ext cx="7234554" cy="452159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7456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B189F-1AC9-8B3A-FE03-2A3421584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Biological Neuron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CBDCE9-D17B-1DB4-FAB3-507A25877B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868041" y="2117925"/>
            <a:ext cx="8455918" cy="3421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0BE17B-C6A5-E32B-B99A-D2BDD239B32C}"/>
              </a:ext>
            </a:extLst>
          </p:cNvPr>
          <p:cNvCxnSpPr>
            <a:cxnSpLocks/>
          </p:cNvCxnSpPr>
          <p:nvPr/>
        </p:nvCxnSpPr>
        <p:spPr>
          <a:xfrm>
            <a:off x="4572000" y="2881423"/>
            <a:ext cx="407474" cy="786809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9E2B5A0-DD30-269C-7F9A-BC1067D71B25}"/>
              </a:ext>
            </a:extLst>
          </p:cNvPr>
          <p:cNvSpPr txBox="1"/>
          <p:nvPr/>
        </p:nvSpPr>
        <p:spPr>
          <a:xfrm>
            <a:off x="456742" y="2034925"/>
            <a:ext cx="11826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synapse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FDEAFD-2988-C134-D680-8D61E2A04EE3}"/>
              </a:ext>
            </a:extLst>
          </p:cNvPr>
          <p:cNvSpPr txBox="1"/>
          <p:nvPr/>
        </p:nvSpPr>
        <p:spPr>
          <a:xfrm>
            <a:off x="5184794" y="5281654"/>
            <a:ext cx="1255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dendrite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F346BA-51D6-073F-8735-2EA1FBC9F311}"/>
              </a:ext>
            </a:extLst>
          </p:cNvPr>
          <p:cNvCxnSpPr>
            <a:cxnSpLocks/>
          </p:cNvCxnSpPr>
          <p:nvPr/>
        </p:nvCxnSpPr>
        <p:spPr>
          <a:xfrm flipV="1">
            <a:off x="6379535" y="5135528"/>
            <a:ext cx="733645" cy="357861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976A291-03F7-0C71-BF75-1C87F45F2079}"/>
              </a:ext>
            </a:extLst>
          </p:cNvPr>
          <p:cNvCxnSpPr>
            <a:cxnSpLocks/>
          </p:cNvCxnSpPr>
          <p:nvPr/>
        </p:nvCxnSpPr>
        <p:spPr>
          <a:xfrm>
            <a:off x="1563368" y="2427469"/>
            <a:ext cx="609345" cy="478465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F9DBEC-7780-BB29-A87E-1B792E19B2D2}"/>
              </a:ext>
            </a:extLst>
          </p:cNvPr>
          <p:cNvCxnSpPr>
            <a:cxnSpLocks/>
          </p:cNvCxnSpPr>
          <p:nvPr/>
        </p:nvCxnSpPr>
        <p:spPr>
          <a:xfrm flipH="1">
            <a:off x="8463516" y="1842056"/>
            <a:ext cx="1212112" cy="1826176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57BC3B4-5082-E8B0-D584-8A02CF2C127A}"/>
              </a:ext>
            </a:extLst>
          </p:cNvPr>
          <p:cNvCxnSpPr>
            <a:cxnSpLocks/>
          </p:cNvCxnSpPr>
          <p:nvPr/>
        </p:nvCxnSpPr>
        <p:spPr>
          <a:xfrm flipH="1" flipV="1">
            <a:off x="8623005" y="4157330"/>
            <a:ext cx="1342870" cy="105812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A59464B-C4F0-8FA3-0538-264A571BE37E}"/>
              </a:ext>
            </a:extLst>
          </p:cNvPr>
          <p:cNvSpPr txBox="1"/>
          <p:nvPr/>
        </p:nvSpPr>
        <p:spPr>
          <a:xfrm>
            <a:off x="3853109" y="2454187"/>
            <a:ext cx="777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axon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DBF3913-79FD-E029-CDCB-3A6C7A65DB4C}"/>
              </a:ext>
            </a:extLst>
          </p:cNvPr>
          <p:cNvSpPr txBox="1"/>
          <p:nvPr/>
        </p:nvSpPr>
        <p:spPr>
          <a:xfrm>
            <a:off x="9667975" y="1411710"/>
            <a:ext cx="961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kernel</a:t>
            </a:r>
            <a:endParaRPr lang="fr-FR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7A60886-EE0A-C4C7-458F-4A3A610CA3E0}"/>
              </a:ext>
            </a:extLst>
          </p:cNvPr>
          <p:cNvSpPr txBox="1"/>
          <p:nvPr/>
        </p:nvSpPr>
        <p:spPr>
          <a:xfrm>
            <a:off x="9891851" y="5077891"/>
            <a:ext cx="609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921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27" grpId="0"/>
      <p:bldP spid="28" grpId="0"/>
      <p:bldP spid="2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8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9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A17D6B5-85E8-3BD8-E86E-40E6670F1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9C191BF-87D4-F951-3A29-C2CA3848A2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D6FE56D-F4CB-3426-086C-D1DA1CF9B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7269C53-6EF7-A3AD-94A9-766BD9D0A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565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-2.22222E-6 C 0.00091 -2.22222E-6 0.00208 0.0007 0.00325 0.00139 C 0.0039 0.00162 0.00481 0.00185 0.0056 0.00232 C 0.00599 0.00232 0.00638 0.00278 0.0069 0.00324 C 0.00755 0.00347 0.00911 0.00371 0.00976 0.00417 C 0.0108 0.0044 0.01172 0.00509 0.01289 0.00556 C 0.01328 0.00556 0.01367 0.00579 0.01419 0.00602 C 0.0151 0.00625 0.01536 0.00648 0.01653 0.00695 C 0.01718 0.00695 0.0181 0.00718 0.01888 0.00741 C 0.02135 0.00834 0.02369 0.00949 0.02643 0.01019 C 0.02721 0.01019 0.02799 0.01042 0.02877 0.01065 C 0.02929 0.01065 0.02968 0.01088 0.03034 0.01111 C 0.03086 0.01111 0.03151 0.01134 0.03216 0.01181 C 0.03268 0.01181 0.0332 0.01204 0.03372 0.01227 C 0.03398 0.01227 0.03437 0.0125 0.03476 0.01273 C 0.03541 0.01273 0.03632 0.01297 0.03711 0.0132 C 0.03867 0.01343 0.03802 0.01343 0.03945 0.01412 C 0.04192 0.01459 0.03997 0.01412 0.04284 0.01482 C 0.0431 0.01482 0.04349 0.01505 0.04388 0.01528 C 0.0444 0.01528 0.04505 0.01551 0.0457 0.01574 C 0.04726 0.01667 0.04557 0.01574 0.04856 0.01667 C 0.04882 0.01667 0.04922 0.0169 0.04961 0.01713 C 0.05039 0.01736 0.0513 0.01759 0.05221 0.01806 L 0.05403 0.01898 C 0.05429 0.01898 0.05455 0.01922 0.05481 0.01945 C 0.05534 0.01968 0.05586 0.02014 0.05638 0.02084 C 0.05664 0.02107 0.05677 0.02153 0.05716 0.02176 C 0.05768 0.02199 0.05833 0.02222 0.05898 0.02269 C 0.05937 0.02315 0.05976 0.02384 0.06028 0.02431 C 0.06185 0.0257 0.06106 0.02454 0.06237 0.02616 C 0.06653 0.03148 0.06146 0.025 0.06445 0.0294 C 0.06458 0.02963 0.06497 0.02963 0.06523 0.03009 C 0.06614 0.03125 0.06627 0.03172 0.06757 0.03287 C 0.06771 0.03287 0.0681 0.0331 0.06836 0.03334 C 0.06862 0.03357 0.06875 0.03403 0.06914 0.03426 C 0.06979 0.03472 0.07148 0.03588 0.07148 0.03611 C 0.07213 0.03658 0.07343 0.03843 0.07409 0.03912 C 0.07435 0.03935 0.07474 0.03912 0.07513 0.03959 C 0.07591 0.04005 0.07682 0.04121 0.07773 0.0419 C 0.07929 0.04306 0.08125 0.04375 0.08294 0.04445 C 0.08528 0.0456 0.08476 0.0456 0.08711 0.04676 C 0.08776 0.04699 0.08867 0.04746 0.08945 0.04792 C 0.09023 0.04815 0.09114 0.04884 0.09205 0.04931 C 0.09271 0.04954 0.09336 0.04977 0.09414 0.05023 C 0.09453 0.05047 0.09492 0.0507 0.09544 0.05116 C 0.09583 0.05116 0.09622 0.05139 0.09674 0.05162 C 0.09713 0.05185 0.09752 0.05232 0.09804 0.05255 C 0.09882 0.05278 0.09974 0.05301 0.10065 0.05347 C 0.10651 0.05602 0.10351 0.05486 0.10794 0.05718 C 0.10859 0.05741 0.10924 0.05764 0.11002 0.0581 C 0.11106 0.05857 0.1125 0.05996 0.11341 0.06088 C 0.11445 0.06181 0.11523 0.0625 0.11653 0.0632 C 0.12018 0.06459 0.122 0.06412 0.12643 0.06459 C 0.12682 0.06459 0.12929 0.06459 0.13034 0.06551 C 0.1306 0.06551 0.13073 0.06621 0.13112 0.06644 C 0.13151 0.06667 0.13216 0.0669 0.13268 0.06736 C 0.1332 0.06806 0.13424 0.06945 0.13502 0.07014 C 0.13567 0.07037 0.13632 0.0706 0.13711 0.0713 C 0.13906 0.07222 0.13828 0.07222 0.14049 0.07315 C 0.14231 0.07384 0.14453 0.07384 0.14648 0.07408 C 0.14752 0.07408 0.14869 0.07431 0.14987 0.07454 C 0.15286 0.07523 0.14935 0.07408 0.15247 0.07616 C 0.15299 0.07639 0.15364 0.07662 0.15429 0.07709 C 0.15703 0.08056 0.15534 0.07871 0.1595 0.08172 L 0.1595 0.08195 C 0.16132 0.0838 0.16028 0.0831 0.16263 0.0838 C 0.16458 0.08519 0.16315 0.08426 0.16523 0.08519 C 0.16744 0.08611 0.16692 0.08588 0.16914 0.08704 C 0.1694 0.08704 0.16979 0.08727 0.17018 0.0875 C 0.1707 0.08773 0.172 0.08912 0.17252 0.08959 C 0.17278 0.08982 0.17304 0.09005 0.1733 0.09051 C 0.17356 0.09074 0.17369 0.09144 0.17409 0.0919 C 0.17435 0.09236 0.17617 0.09422 0.17669 0.09537 C 0.17799 0.09769 0.17604 0.09584 0.17825 0.09861 C 0.1832 0.10463 0.17877 0.09908 0.18242 0.10232 C 0.1858 0.10509 0.18151 0.10162 0.18424 0.10371 C 0.1845 0.10394 0.18489 0.10417 0.18528 0.10463 C 0.18541 0.10463 0.1858 0.10463 0.18606 0.10486 C 0.18698 0.10556 0.18698 0.10625 0.18789 0.10787 C 0.18802 0.1081 0.18841 0.10834 0.18867 0.1088 C 0.1888 0.10926 0.18893 0.10972 0.18919 0.11019 C 0.18932 0.11065 0.18971 0.11088 0.18997 0.11158 C 0.19023 0.11227 0.19049 0.11482 0.19075 0.11621 C 0.19049 0.12963 0.19062 0.12755 0.19023 0.13704 C 0.18997 0.1419 0.19023 0.14005 0.18971 0.14306 C 0.18984 0.14977 0.18971 0.15047 0.19023 0.15602 C 0.19023 0.15672 0.19036 0.15741 0.19049 0.15834 C 0.19062 0.15949 0.19101 0.16204 0.19101 0.16227 C 0.19088 0.16551 0.19101 0.16968 0.19075 0.17361 C 0.19062 0.17431 0.1901 0.17477 0.18997 0.17547 C 0.18971 0.1757 0.18958 0.17616 0.18945 0.17685 C 0.18802 0.18102 0.18997 0.17616 0.18789 0.18056 C 0.18763 0.18079 0.1875 0.18125 0.18737 0.18195 C 0.18632 0.18449 0.18659 0.18357 0.18606 0.18658 C 0.18593 0.18797 0.1858 0.18935 0.1858 0.19097 C 0.18554 0.19306 0.18528 0.19722 0.18528 0.19746 C 0.18489 0.20926 0.18489 0.20533 0.18528 0.21968 C 0.18528 0.2213 0.18541 0.22593 0.1858 0.22847 C 0.18619 0.23125 0.18659 0.23449 0.18737 0.2375 C 0.18776 0.23935 0.18828 0.24028 0.18867 0.24236 C 0.18867 0.24306 0.1888 0.24375 0.18893 0.24468 C 0.18906 0.24537 0.18919 0.24607 0.18945 0.24699 C 0.18971 0.24861 0.18958 0.24861 0.18997 0.25047 C 0.19062 0.25347 0.19049 0.25139 0.19101 0.25533 C 0.19101 0.25625 0.19114 0.25741 0.19127 0.25857 C 0.19127 0.25903 0.1914 0.25972 0.19153 0.26042 C 0.19153 0.26134 0.19166 0.26204 0.19179 0.26297 C 0.19192 0.26366 0.19205 0.26435 0.19231 0.26528 C 0.19231 0.26597 0.19231 0.26667 0.19257 0.26759 C 0.19257 0.26806 0.19284 0.26875 0.1931 0.26945 C 0.1931 0.26968 0.19323 0.27037 0.19336 0.27107 C 0.19349 0.27246 0.19388 0.27384 0.19414 0.27547 C 0.19414 0.27593 0.19414 0.27662 0.1944 0.27732 C 0.19453 0.27778 0.19492 0.27801 0.19518 0.27871 C 0.19687 0.28218 0.19531 0.2794 0.19622 0.28102 L 0.1983 0.28496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09" y="1423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012282" y="2141015"/>
            <a:ext cx="466454" cy="46645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545CA42-E072-E6F6-05CB-91E6FF7F2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6CF8716-8D15-C511-C226-51DD239C0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CEACD57-2109-6B3C-46A5-002C34293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73165E8-992C-2B70-8E99-CC395DB32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36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4.16667E-6 -4.44444E-6 C 0.00091 -4.44444E-6 0.00208 0.00047 0.00325 0.00116 C 0.0039 0.00139 0.00481 0.00162 0.00559 0.00209 C 0.00599 0.00209 0.00638 0.00255 0.0069 0.00301 C 0.00755 0.00325 0.00911 0.00348 0.00976 0.00394 C 0.0108 0.00417 0.01171 0.00487 0.01289 0.00533 C 0.01328 0.00533 0.01367 0.00556 0.01419 0.00579 C 0.0151 0.00602 0.01536 0.00625 0.01653 0.00672 C 0.01718 0.00672 0.01809 0.00695 0.01888 0.00718 C 0.02135 0.00811 0.02369 0.00926 0.0263 0.00996 C 0.02708 0.00996 0.02786 0.01019 0.02864 0.01042 C 0.02916 0.01042 0.02955 0.01065 0.0302 0.01112 C 0.03073 0.01112 0.03138 0.01135 0.03203 0.01158 C 0.03255 0.01158 0.03307 0.01181 0.03359 0.01204 C 0.03385 0.01204 0.03424 0.01227 0.03463 0.0125 C 0.03528 0.0125 0.03619 0.01274 0.03698 0.01297 C 0.03854 0.0132 0.03789 0.0132 0.03932 0.01389 C 0.04179 0.01459 0.03984 0.01389 0.0427 0.01482 C 0.04296 0.01482 0.04336 0.01505 0.04375 0.01528 C 0.04427 0.01528 0.04492 0.01551 0.04557 0.01575 C 0.04713 0.01644 0.04544 0.01575 0.04843 0.01644 C 0.04869 0.01644 0.04908 0.01644 0.04948 0.01667 C 0.05026 0.0169 0.05117 0.01713 0.05208 0.01783 L 0.0539 0.01852 C 0.05416 0.01852 0.05442 0.01875 0.05468 0.01899 C 0.0552 0.01922 0.05573 0.01968 0.05625 0.02037 C 0.05651 0.02061 0.05664 0.02107 0.05703 0.0213 C 0.05755 0.02153 0.0582 0.02176 0.05885 0.02246 C 0.05924 0.02292 0.05963 0.02338 0.06015 0.02385 C 0.06171 0.02524 0.06093 0.02408 0.06224 0.0257 C 0.0664 0.03125 0.06132 0.02454 0.06432 0.02894 C 0.06445 0.02917 0.06484 0.0294 0.0651 0.02987 C 0.06601 0.03102 0.06614 0.03149 0.06744 0.03264 C 0.06757 0.03264 0.06796 0.03287 0.06823 0.03287 C 0.06849 0.03311 0.06862 0.03357 0.06901 0.0338 C 0.06966 0.03426 0.07135 0.03542 0.07135 0.03565 C 0.072 0.03612 0.0733 0.03774 0.07395 0.03843 C 0.07421 0.03866 0.07448 0.03843 0.07487 0.03889 C 0.07565 0.03936 0.07656 0.04051 0.07747 0.04121 C 0.07903 0.04237 0.08099 0.04306 0.08268 0.04399 C 0.08502 0.04537 0.0845 0.04537 0.08684 0.04653 C 0.0875 0.04676 0.08841 0.047 0.08919 0.04746 C 0.08997 0.04769 0.09088 0.04838 0.09179 0.04885 C 0.09244 0.04908 0.09309 0.04931 0.09388 0.04954 C 0.09427 0.04977 0.09466 0.04977 0.09518 0.05024 C 0.09557 0.05024 0.09596 0.05047 0.09648 0.0507 C 0.09687 0.05093 0.09726 0.05139 0.09778 0.05162 C 0.09856 0.05186 0.09948 0.05209 0.10039 0.05278 C 0.10625 0.05533 0.10325 0.05417 0.10768 0.05649 C 0.10833 0.05672 0.10898 0.05695 0.10976 0.05741 C 0.1108 0.05787 0.11224 0.05926 0.11315 0.06019 C 0.11419 0.06112 0.11497 0.06181 0.11627 0.0625 C 0.11992 0.06389 0.12174 0.06343 0.12604 0.06389 C 0.12643 0.06389 0.1289 0.06389 0.12994 0.06482 C 0.1302 0.06482 0.13033 0.06551 0.13073 0.06575 C 0.13112 0.06598 0.13177 0.06621 0.13229 0.06644 C 0.13281 0.0669 0.13385 0.06852 0.13463 0.06922 C 0.13528 0.06945 0.13593 0.06968 0.13671 0.07014 C 0.13867 0.0713 0.13789 0.0713 0.1401 0.07223 C 0.14192 0.07292 0.14414 0.07292 0.14609 0.07315 C 0.14713 0.07315 0.14843 0.07338 0.14948 0.07362 C 0.15247 0.07454 0.14895 0.07315 0.15208 0.07524 C 0.1526 0.07547 0.15325 0.0757 0.1539 0.07616 C 0.15664 0.07987 0.15494 0.07778 0.15911 0.08102 L 0.15911 0.08125 C 0.16093 0.08287 0.15989 0.08218 0.16224 0.08287 C 0.16419 0.0838 0.16276 0.08287 0.16484 0.0838 C 0.16705 0.08473 0.16653 0.0845 0.16875 0.08565 C 0.16901 0.08565 0.1694 0.08588 0.16979 0.08612 C 0.17031 0.08635 0.17161 0.08774 0.17213 0.08866 C 0.17239 0.08889 0.17265 0.08912 0.17291 0.08959 C 0.17317 0.08982 0.17317 0.09075 0.17356 0.09121 C 0.17382 0.09167 0.17565 0.09352 0.17617 0.09422 C 0.17747 0.09653 0.17552 0.09468 0.17773 0.09746 C 0.18268 0.10348 0.17825 0.09792 0.1819 0.1007 C 0.18528 0.10394 0.18099 0.1 0.18372 0.10232 C 0.18398 0.10255 0.18437 0.10278 0.18476 0.10325 C 0.18489 0.10325 0.18528 0.10348 0.18554 0.10371 C 0.18645 0.1044 0.18645 0.1051 0.18737 0.10672 C 0.1875 0.10695 0.18789 0.10718 0.18815 0.10764 C 0.18828 0.10811 0.18841 0.10857 0.18867 0.10903 C 0.1888 0.1095 0.18919 0.10973 0.18945 0.11042 C 0.18971 0.11112 0.18997 0.11366 0.19023 0.11505 C 0.18997 0.12848 0.1901 0.12639 0.18971 0.13542 C 0.18945 0.14028 0.18971 0.13843 0.18919 0.14167 C 0.18932 0.14885 0.18919 0.14931 0.18971 0.15417 C 0.18971 0.15487 0.18984 0.15556 0.18997 0.15649 C 0.1901 0.15787 0.19049 0.16065 0.19049 0.16088 C 0.19036 0.16436 0.19049 0.16783 0.19023 0.17176 C 0.1901 0.17246 0.18958 0.17292 0.18945 0.17362 C 0.18919 0.17385 0.18906 0.17431 0.18893 0.175 C 0.1875 0.1794 0.18945 0.17431 0.18737 0.17894 C 0.18711 0.17917 0.18698 0.17963 0.18684 0.18033 C 0.1858 0.18264 0.18606 0.18218 0.18554 0.18473 C 0.18541 0.18612 0.18528 0.1875 0.18528 0.18866 C 0.18502 0.19075 0.18476 0.19561 0.18476 0.19584 C 0.18437 0.20695 0.18437 0.20325 0.18476 0.21737 C 0.18476 0.21899 0.18489 0.22362 0.18528 0.22616 C 0.18567 0.22894 0.18606 0.23241 0.18684 0.23473 C 0.18724 0.23681 0.18776 0.23797 0.18815 0.24005 C 0.18815 0.24075 0.18828 0.24144 0.18841 0.24237 C 0.18854 0.24306 0.18867 0.24375 0.18893 0.24445 C 0.18919 0.24607 0.18906 0.24607 0.18945 0.24792 C 0.1901 0.2507 0.18997 0.24908 0.19049 0.25278 C 0.19049 0.25371 0.19062 0.25487 0.19075 0.25602 C 0.19075 0.25649 0.19088 0.25718 0.19101 0.25787 C 0.19101 0.25857 0.19114 0.2595 0.19127 0.26042 C 0.1914 0.26112 0.19153 0.26181 0.19179 0.26274 C 0.19179 0.2632 0.19179 0.26389 0.19205 0.26505 C 0.19205 0.26551 0.19231 0.26575 0.19257 0.26644 C 0.19257 0.2669 0.1927 0.2676 0.19283 0.26829 C 0.19296 0.26968 0.19336 0.27107 0.19362 0.27269 C 0.19362 0.27315 0.19362 0.27385 0.19388 0.27454 C 0.19401 0.275 0.1944 0.27524 0.19466 0.27593 C 0.19635 0.2794 0.19479 0.27662 0.1957 0.27825 L 0.19804 0.28241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96" y="141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882 0.28889 L 0.19882 0.28889 C 0.20143 0.28912 0.20416 0.28935 0.20677 0.28935 C 0.21484 0.28912 0.21432 0.28889 0.21953 0.28819 C 0.22044 0.28819 0.22148 0.28796 0.22239 0.28796 C 0.22669 0.28726 0.22474 0.2875 0.22825 0.28657 C 0.22929 0.28611 0.2302 0.28611 0.23125 0.28588 C 0.23281 0.28426 0.23164 0.28518 0.23476 0.28449 C 0.23776 0.28356 0.23398 0.28426 0.24023 0.28379 C 0.2427 0.2831 0.24257 0.2831 0.24622 0.2831 C 0.25039 0.2831 0.25455 0.28333 0.25872 0.28333 C 0.25924 0.28356 0.25976 0.28356 0.26028 0.28379 C 0.26132 0.28379 0.26224 0.28379 0.26328 0.28402 C 0.26354 0.28402 0.26393 0.28426 0.26419 0.28449 C 0.26601 0.28495 0.26692 0.28495 0.26849 0.28541 C 0.26888 0.28564 0.26914 0.28588 0.26953 0.28611 C 0.27083 0.2868 0.27018 0.28588 0.27187 0.28726 C 0.27252 0.28773 0.27304 0.28842 0.27382 0.28889 C 0.27487 0.28958 0.27656 0.29074 0.27773 0.29097 C 0.27838 0.2912 0.27903 0.2912 0.27968 0.29143 C 0.28385 0.29213 0.27786 0.29143 0.28684 0.29213 L 0.29114 0.29236 C 0.29257 0.29259 0.2944 0.29305 0.2957 0.29305 C 0.29778 0.29328 0.29987 0.29328 0.30195 0.29351 C 0.30599 0.29328 0.31002 0.29328 0.31406 0.29305 C 0.32044 0.29259 0.31588 0.29259 0.3207 0.29166 C 0.32187 0.29143 0.32317 0.29143 0.32434 0.29143 L 0.32786 0.29074 C 0.32942 0.29027 0.33177 0.28981 0.33333 0.28958 L 0.35013 0.28889 C 0.35065 0.28889 0.35117 0.28865 0.35169 0.28865 C 0.36276 0.28865 0.36093 0.28842 0.36718 0.28935 C 0.3694 0.28981 0.36731 0.28912 0.36953 0.29027 C 0.37005 0.29051 0.37057 0.29074 0.37109 0.29097 C 0.37122 0.2912 0.37148 0.2912 0.37161 0.29143 C 0.372 0.29166 0.37226 0.29213 0.37265 0.29236 C 0.37304 0.29259 0.37343 0.29259 0.37382 0.29282 C 0.37682 0.29375 0.37252 0.29236 0.37591 0.29351 C 0.3763 0.29375 0.37656 0.29398 0.37695 0.29421 C 0.37838 0.2949 0.37851 0.2949 0.37981 0.29514 C 0.3802 0.29537 0.38059 0.29537 0.38099 0.2956 C 0.38268 0.29606 0.38437 0.29629 0.38593 0.29652 C 0.38684 0.29676 0.38789 0.29676 0.3888 0.29699 C 0.39088 0.29861 0.38841 0.29676 0.39062 0.29791 C 0.39088 0.29814 0.39114 0.29861 0.3914 0.29861 C 0.39218 0.29907 0.39296 0.29907 0.39375 0.2993 C 0.39557 0.3 0.39453 0.29976 0.397 0.3 C 0.39739 0.30023 0.39765 0.30046 0.39804 0.30046 C 0.39948 0.30069 0.40234 0.30092 0.40234 0.30092 L 0.40377 0.30092 " pathEditMode="relative" ptsTypes="AAAAAAAAAAAAAAAAAAAAAAAAAAAAAAAAAAAAAAAAAAAAAAAAAA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" presetClass="exit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1" grpId="2" animBg="1"/>
      <p:bldP spid="11" grpId="3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C935F-66C6-5769-3D38-E3AEA8C99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Synaptic integration</a:t>
            </a:r>
            <a:endParaRPr lang="fr-FR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29BE3A8-A7EB-595A-24DD-CB08D616B730}"/>
              </a:ext>
            </a:extLst>
          </p:cNvPr>
          <p:cNvGrpSpPr/>
          <p:nvPr/>
        </p:nvGrpSpPr>
        <p:grpSpPr>
          <a:xfrm rot="10800000">
            <a:off x="1304910" y="1879493"/>
            <a:ext cx="7229489" cy="4365732"/>
            <a:chOff x="923911" y="1365996"/>
            <a:chExt cx="6623698" cy="399990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95F52F9-FBFA-F0AB-6E83-B43478E01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3911" y="2471039"/>
              <a:ext cx="3366149" cy="136148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DD48A01-C7C1-FC28-91C1-44C67E3E5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41488">
              <a:off x="3162287" y="4004418"/>
              <a:ext cx="3366146" cy="1361486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DBBA70A-97C6-BBDA-E7F3-C01F4DF28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445380" flipV="1">
              <a:off x="3664568" y="1365996"/>
              <a:ext cx="3366147" cy="1361486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B8BFE8A0-5540-E6BE-9B9E-6F63CA93EA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21083102">
              <a:off x="4181462" y="2748256"/>
              <a:ext cx="3366147" cy="1361486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FF424C1F-1247-45CF-A9FD-4D104B9D6A22}"/>
              </a:ext>
            </a:extLst>
          </p:cNvPr>
          <p:cNvSpPr/>
          <p:nvPr/>
        </p:nvSpPr>
        <p:spPr>
          <a:xfrm>
            <a:off x="3155950" y="2285775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1599F7B-E8F6-F83D-BBB5-5BEA53FF2439}"/>
              </a:ext>
            </a:extLst>
          </p:cNvPr>
          <p:cNvSpPr/>
          <p:nvPr/>
        </p:nvSpPr>
        <p:spPr>
          <a:xfrm>
            <a:off x="2030571" y="4093854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5AF5BE-68A2-BA82-F451-9814770B3050}"/>
              </a:ext>
            </a:extLst>
          </p:cNvPr>
          <p:cNvSpPr/>
          <p:nvPr/>
        </p:nvSpPr>
        <p:spPr>
          <a:xfrm>
            <a:off x="2576830" y="5406859"/>
            <a:ext cx="190725" cy="19072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/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E9E3075-40D5-5758-0788-459FD96CB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793" y="3754222"/>
                <a:ext cx="494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/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52CE794-6A98-8781-0C40-BE47DDFC8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1655" y="2107168"/>
                <a:ext cx="4887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/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D3DFFB7-A7F7-E503-EA3B-28A5F3F0DD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013" y="5946155"/>
                <a:ext cx="49404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/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b="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55FBB3-A9C8-E52F-3C76-76BA17682E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455" y="3433041"/>
                <a:ext cx="49404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9492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2.22222E-6 L 3.33333E-6 0.00023 C 0.00091 0.00023 0.00208 0.00093 0.00325 0.00162 C 0.0039 0.00185 0.00481 0.00209 0.0056 0.00255 C 0.00599 0.00255 0.00638 0.00301 0.0069 0.00347 C 0.00755 0.00371 0.00911 0.00394 0.00976 0.0044 C 0.0108 0.00463 0.01172 0.00533 0.01289 0.00579 C 0.01328 0.00579 0.01367 0.00602 0.01419 0.00625 C 0.0151 0.00648 0.01536 0.00672 0.01653 0.00718 C 0.01718 0.00718 0.0181 0.00741 0.01888 0.00764 C 0.02135 0.00857 0.02369 0.00972 0.02643 0.01042 C 0.02721 0.01042 0.02799 0.01065 0.02877 0.01088 C 0.02929 0.01088 0.02968 0.01111 0.03034 0.01134 C 0.03086 0.01134 0.03151 0.01158 0.03216 0.01204 C 0.03268 0.01204 0.0332 0.01227 0.03372 0.0125 C 0.03398 0.0125 0.03437 0.01273 0.03476 0.01297 C 0.03541 0.01297 0.03632 0.0132 0.03711 0.01343 C 0.03867 0.01366 0.03802 0.01366 0.03945 0.01435 C 0.04192 0.01482 0.03997 0.01435 0.04284 0.01505 C 0.0431 0.01505 0.04349 0.01528 0.04388 0.01551 C 0.0444 0.01551 0.04505 0.01574 0.0457 0.01597 C 0.04726 0.0169 0.04557 0.01597 0.04856 0.0169 C 0.04882 0.0169 0.04922 0.01713 0.04948 0.01736 C 0.05026 0.01759 0.05117 0.01783 0.05208 0.01829 L 0.0539 0.01922 C 0.05416 0.01922 0.05442 0.01945 0.05468 0.01968 C 0.05521 0.01991 0.05573 0.02037 0.05625 0.02107 C 0.05651 0.0213 0.05664 0.02176 0.05703 0.02199 C 0.05755 0.02222 0.0582 0.02246 0.05885 0.02292 C 0.05924 0.02338 0.05963 0.02408 0.06015 0.02454 C 0.06172 0.02593 0.06093 0.02477 0.06224 0.02639 C 0.0664 0.03172 0.06132 0.02523 0.06432 0.02963 C 0.06445 0.02986 0.06484 0.02986 0.0651 0.03033 C 0.06601 0.03148 0.06614 0.03195 0.06744 0.0331 C 0.06757 0.0331 0.06797 0.03334 0.06823 0.03357 C 0.06849 0.0338 0.06862 0.03426 0.06901 0.03449 C 0.06966 0.03496 0.07135 0.03611 0.07135 0.03634 C 0.072 0.03681 0.0733 0.03866 0.07396 0.03935 C 0.07422 0.03959 0.07461 0.03935 0.075 0.03982 C 0.07578 0.04028 0.07669 0.04144 0.0776 0.04213 C 0.07916 0.04329 0.08112 0.04398 0.08281 0.04468 C 0.08515 0.04584 0.08463 0.04584 0.08698 0.04699 C 0.08763 0.04722 0.08854 0.04769 0.08932 0.04815 C 0.0901 0.04838 0.09101 0.04908 0.09192 0.04954 C 0.09257 0.04977 0.09323 0.05 0.09401 0.05047 C 0.0944 0.0507 0.09479 0.05093 0.09531 0.05139 C 0.0957 0.05139 0.09609 0.05162 0.09661 0.05185 C 0.097 0.05209 0.09739 0.05255 0.09791 0.05278 C 0.09869 0.05301 0.09948 0.05324 0.10039 0.05371 C 0.10625 0.05625 0.10325 0.05509 0.10768 0.05741 C 0.10833 0.05764 0.10898 0.05787 0.10976 0.05834 C 0.1108 0.0588 0.11224 0.06019 0.11315 0.06111 C 0.11419 0.06204 0.11497 0.06273 0.11627 0.06343 C 0.11992 0.06482 0.12174 0.06435 0.12617 0.06482 C 0.12656 0.06482 0.12903 0.06482 0.13007 0.06574 C 0.13034 0.06574 0.13047 0.06644 0.13086 0.06667 C 0.13125 0.0669 0.1319 0.06713 0.13242 0.06759 C 0.13294 0.06829 0.13398 0.06968 0.13476 0.07037 C 0.13541 0.0706 0.13606 0.07084 0.13685 0.07153 C 0.1388 0.07246 0.13802 0.07246 0.14023 0.07338 C 0.14205 0.07408 0.14427 0.07408 0.14622 0.07431 C 0.14726 0.07431 0.1483 0.07454 0.14948 0.07477 C 0.15247 0.07547 0.14896 0.07431 0.15208 0.07639 C 0.1526 0.07662 0.15325 0.07685 0.1539 0.07732 C 0.15664 0.08079 0.15494 0.07894 0.15911 0.08195 L 0.15911 0.08218 C 0.16093 0.08403 0.15989 0.08334 0.16224 0.08403 C 0.16419 0.08542 0.16276 0.08449 0.16484 0.08542 C 0.16705 0.08634 0.16653 0.08611 0.16875 0.08727 C 0.16901 0.08727 0.1694 0.0875 0.16979 0.08773 C 0.17031 0.08797 0.17161 0.08935 0.17213 0.08982 C 0.17239 0.09005 0.17265 0.09028 0.17291 0.09074 C 0.17317 0.09097 0.1733 0.09167 0.17369 0.09213 C 0.17396 0.09259 0.17578 0.09445 0.1763 0.0956 C 0.1776 0.09792 0.17565 0.09607 0.17786 0.09884 C 0.18281 0.10486 0.17838 0.09931 0.18203 0.10255 C 0.18541 0.10533 0.18112 0.10185 0.18385 0.10394 C 0.18411 0.10417 0.1845 0.1044 0.18489 0.10486 C 0.18502 0.10486 0.18541 0.10486 0.18567 0.10509 C 0.18659 0.10579 0.18659 0.10648 0.1875 0.1081 C 0.18763 0.10834 0.18802 0.10857 0.18828 0.10903 C 0.18841 0.10949 0.18854 0.10996 0.1888 0.11042 C 0.18893 0.11088 0.18932 0.11111 0.18958 0.11181 C 0.18984 0.1125 0.1901 0.11505 0.19036 0.11644 C 0.1901 0.12986 0.19023 0.12778 0.18984 0.13727 C 0.18958 0.14213 0.18984 0.14028 0.18932 0.14352 C 0.18945 0.15023 0.18932 0.15093 0.18984 0.15648 C 0.18984 0.15718 0.18997 0.15787 0.1901 0.1588 C 0.19023 0.15996 0.19062 0.1625 0.19062 0.16273 C 0.19049 0.16597 0.19062 0.17014 0.19036 0.17408 C 0.19023 0.17477 0.18971 0.17523 0.18958 0.17593 C 0.18932 0.17616 0.18919 0.17662 0.18906 0.17732 C 0.18763 0.18148 0.18958 0.17662 0.1875 0.18102 C 0.18724 0.18125 0.18711 0.18172 0.18698 0.18241 C 0.18593 0.18496 0.18619 0.18403 0.18567 0.18704 C 0.18554 0.18843 0.18541 0.18982 0.18541 0.19144 C 0.18515 0.19352 0.18489 0.19769 0.18489 0.19792 C 0.1845 0.20972 0.1845 0.20579 0.18489 0.22014 C 0.18489 0.22176 0.18502 0.22639 0.18541 0.22894 C 0.1858 0.23172 0.18619 0.23496 0.18698 0.23797 C 0.18737 0.23982 0.18789 0.24074 0.18828 0.24283 C 0.18828 0.24352 0.18841 0.24422 0.18854 0.24514 C 0.18867 0.24584 0.1888 0.24653 0.18906 0.24746 C 0.18932 0.24908 0.18919 0.24908 0.18958 0.25093 C 0.19023 0.25394 0.1901 0.25185 0.19062 0.25579 C 0.19062 0.25672 0.19075 0.25787 0.19088 0.25903 C 0.19088 0.25949 0.19101 0.26019 0.19114 0.26088 C 0.19114 0.26181 0.19127 0.2625 0.1914 0.26343 C 0.19153 0.26412 0.19166 0.26482 0.19192 0.26574 C 0.19192 0.26644 0.19192 0.26713 0.19218 0.26806 C 0.19218 0.26852 0.19244 0.26922 0.19271 0.26991 C 0.19271 0.27014 0.19284 0.27084 0.19297 0.27153 C 0.1931 0.27292 0.19349 0.27431 0.19375 0.27593 C 0.19375 0.27639 0.19375 0.27709 0.19401 0.27778 C 0.19414 0.27824 0.19453 0.27847 0.19479 0.27917 C 0.19648 0.28264 0.19492 0.27986 0.19583 0.28148 L 0.19778 0.28542 " pathEditMode="relative" rAng="0" ptsTypes="AAAAAAAAAAAAAAAAAAAAAAAAAAAAAAAAAAAAAAAAAAAAAAAAAAAAAAAAAAAAAAAAAAAAAAAAAAAAAAAAAAAAAAAAAAAAAAAAAAAAAAAAAAAAAAAAAAAAA">
                                      <p:cBhvr>
                                        <p:cTn id="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83" y="1425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04 0.00232 L -0.00104 0.00255 C 0.00052 0.00116 0.00195 -1.48148E-6 0.00365 -0.00116 C 0.00937 -0.00417 0.01523 -0.00301 0.02161 -0.00347 C 0.02227 -0.0037 0.02292 -0.00393 0.0237 -0.0044 C 0.02448 -0.00463 0.02539 -0.00463 0.0263 -0.00509 C 0.03229 -0.00833 0.02318 -0.00555 0.03216 -0.00787 C 0.03268 -0.0081 0.03307 -0.0081 0.03372 -0.00856 C 0.03437 -0.00879 0.03503 -0.00903 0.03581 -0.00949 C 0.04206 -0.0125 0.03477 -0.00972 0.04115 -0.0118 C 0.0418 -0.01204 0.04245 -0.01227 0.04323 -0.01273 C 0.04375 -0.01296 0.04414 -0.01342 0.04492 -0.01366 C 0.05091 -0.01458 0.0651 -0.01504 0.06862 -0.01528 C 0.08346 -0.01458 0.09544 -0.01366 0.11042 -0.01528 C 0.11094 -0.01528 0.11133 -0.01667 0.11198 -0.01713 C 0.11263 -0.01736 0.11328 -0.01736 0.11406 -0.01782 C 0.11458 -0.01875 0.11484 -0.01967 0.11575 -0.02037 C 0.11654 -0.02083 0.11745 -0.0206 0.11836 -0.02106 C 0.11888 -0.02129 0.1194 -0.02153 0.11992 -0.02199 C 0.12083 -0.02245 0.12292 -0.02384 0.12422 -0.02454 C 0.1276 -0.02592 0.12943 -0.02569 0.13359 -0.02639 C 0.13424 -0.02662 0.13503 -0.02685 0.13581 -0.02708 C 0.13802 -0.02754 0.14453 -0.02824 0.14648 -0.0287 C 0.14753 -0.02917 0.14844 -0.02986 0.14961 -0.03032 L 0.15508 -0.03217 C 0.15586 -0.03241 0.15677 -0.03264 0.15768 -0.03287 C 0.15898 -0.03333 0.16042 -0.03379 0.16185 -0.03472 C 0.16406 -0.03565 0.16276 -0.03518 0.16549 -0.03565 C 0.16823 -0.03565 0.17083 -0.03565 0.17344 -0.03565 C 0.17435 -0.03542 0.17526 -0.03472 0.17617 -0.03472 C 0.1776 -0.03426 0.1793 -0.03403 0.18086 -0.03379 C 0.18724 -0.03403 0.19362 -0.03403 0.2 -0.03472 C 0.20065 -0.03472 0.2013 -0.03542 0.20208 -0.03565 C 0.20338 -0.03565 0.20482 -0.03565 0.20625 -0.03565 C 0.20703 -0.03565 0.20807 -0.03565 0.20885 -0.03565 C 0.20924 -0.03495 0.20898 -0.03356 0.20937 -0.03287 C 0.21029 -0.03055 0.21146 -0.02963 0.21315 -0.0287 C 0.21367 -0.02824 0.21432 -0.02801 0.21484 -0.02778 C 0.21719 -0.02199 0.21562 -0.02338 0.21849 -0.02199 C 0.21875 -0.0206 0.21888 -0.01944 0.21953 -0.01875 C 0.21979 -0.01805 0.22057 -0.01805 0.22109 -0.01782 C 0.22161 -0.01736 0.22213 -0.01667 0.22266 -0.0162 C 0.22422 -0.01088 0.22318 -0.01366 0.22578 -0.00787 C 0.22604 -0.00694 0.22617 -0.00555 0.22682 -0.00509 C 0.2276 -0.0044 0.22838 -0.00324 0.22956 -0.00254 C 0.23021 -0.00208 0.23086 -0.00208 0.23164 -0.00185 C 0.23281 -0.00069 0.23359 0.00116 0.2349 0.00139 C 0.23555 0.00185 0.2362 0.00208 0.23698 0.00232 C 0.2375 0.00278 0.23789 0.00301 0.23854 0.00324 C 0.23984 0.00394 0.24141 0.00417 0.24271 0.00486 C 0.24622 0.00764 0.24323 0.00579 0.247 0.00741 C 0.24805 0.00787 0.24896 0.00857 0.25013 0.00903 C 0.25078 0.00949 0.25156 0.00972 0.25234 0.00996 C 0.25286 0.01042 0.25325 0.01065 0.25391 0.01065 C 0.26328 0.01389 0.25338 0.01019 0.25977 0.0125 C 0.26029 0.0132 0.26068 0.01366 0.26133 0.01412 C 0.26224 0.01482 0.26445 0.01574 0.26445 0.01597 C 0.2651 0.01667 0.26575 0.01759 0.26654 0.01829 C 0.26706 0.01898 0.26784 0.01898 0.26862 0.01921 C 0.27266 0.0206 0.27018 0.01968 0.27565 0.02083 C 0.27643 0.02107 0.27734 0.02176 0.27825 0.02176 C 0.28385 0.02292 0.28424 0.02269 0.2901 0.02269 L 0.2901 0.02292 " pathEditMode="relative" rAng="0" ptsTypes="AAAAAAAAAAAAAAAAAAAAAAAAAAAAAAAAAAAAAAAAAAAAAAAAAAAAAAAAAAAAAAA">
                                      <p:cBhvr>
                                        <p:cTn id="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557" y="-88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0.00115 L -6.25E-7 0.00162 L 0.0375 0.00069 C 0.03815 0.00046 0.0388 0.00023 0.03958 0.00023 C 0.0418 -0.00023 0.04427 -0.00023 0.04662 -0.00023 C 0.04792 -0.0007 0.05091 -0.00162 0.0526 -0.00162 C 0.05404 -0.00185 0.05573 -0.00209 0.05729 -0.00209 C 0.05742 -0.00232 0.06029 -0.00301 0.06068 -0.00301 C 0.06094 -0.00324 0.06133 -0.00394 0.06172 -0.00394 C 0.0625 -0.0044 0.06341 -0.0044 0.06432 -0.0044 C 0.06458 -0.00463 0.06497 -0.00486 0.06537 -0.00486 C 0.06589 -0.00533 0.06628 -0.00579 0.06693 -0.00579 C 0.06745 -0.00625 0.0681 -0.00625 0.06875 -0.00625 C 0.06901 -0.00648 0.0694 -0.00672 0.06979 -0.00672 C 0.07018 -0.00695 0.07057 -0.00718 0.07109 -0.00718 C 0.07422 -0.00903 0.07031 -0.00764 0.07396 -0.00857 C 0.07578 -0.01042 0.07461 -0.00949 0.0776 -0.01042 C 0.08073 -0.01158 0.07669 -0.01019 0.08047 -0.01135 C 0.08086 -0.01158 0.08125 -0.01158 0.08203 -0.01158 C 0.08229 -0.01181 0.08268 -0.01204 0.08307 -0.01204 C 0.08464 -0.0125 0.08633 -0.0125 0.08802 -0.0125 C 0.09037 -0.01366 0.08737 -0.01227 0.09089 -0.01389 C 0.09115 -0.01435 0.09154 -0.01459 0.09193 -0.01459 C 0.09232 -0.01505 0.09271 -0.01528 0.09323 -0.01551 C 0.09375 -0.01597 0.09544 -0.0169 0.09583 -0.0169 C 0.09662 -0.01736 0.10065 -0.01783 0.1013 -0.01783 C 0.10156 -0.01806 0.10195 -0.01829 0.10234 -0.01829 C 0.10625 -0.01829 0.11029 -0.01806 0.11432 -0.01783 L 0.13229 -0.01736 C 0.14258 -0.01435 0.13581 -0.01621 0.1612 -0.01736 C 0.16172 -0.0176 0.16211 -0.01829 0.16276 -0.01829 C 0.16628 -0.01968 0.16185 -0.01806 0.16563 -0.01968 C 0.16602 -0.01991 0.16641 -0.02014 0.16693 -0.02014 C 0.16719 -0.02037 0.16758 -0.0206 0.16797 -0.0206 C 0.16836 -0.02084 0.16875 -0.02107 0.16927 -0.02107 C 0.17162 -0.02176 0.17109 -0.0213 0.17318 -0.02199 C 0.17578 -0.02315 0.17227 -0.02199 0.17552 -0.02338 C 0.17591 -0.02385 0.17656 -0.02385 0.17708 -0.02385 C 0.1776 -0.02431 0.178 -0.02454 0.17865 -0.02477 C 0.1793 -0.025 0.17995 -0.02523 0.18073 -0.02547 C 0.18151 -0.02593 0.18242 -0.02593 0.18333 -0.02639 C 0.18607 -0.02847 0.1832 -0.02662 0.18568 -0.02778 C 0.18646 -0.02824 0.18711 -0.02917 0.18802 -0.02917 L 0.19063 -0.02986 C 0.19284 -0.03102 0.19089 -0.03033 0.19531 -0.03079 C 0.19609 -0.03102 0.19688 -0.03125 0.19766 -0.03125 C 0.19792 -0.03148 0.19805 -0.03172 0.19844 -0.03172 C 0.19961 -0.03218 0.20208 -0.03264 0.20208 -0.03241 C 0.20417 -0.03472 0.20195 -0.03287 0.20521 -0.03403 C 0.20573 -0.03426 0.20612 -0.03472 0.20677 -0.03496 C 0.20716 -0.03519 0.20755 -0.03542 0.20807 -0.03542 C 0.21172 -0.03866 0.20768 -0.03519 0.21094 -0.03797 C 0.21211 -0.03935 0.21185 -0.03866 0.21302 -0.04028 C 0.21419 -0.04236 0.2138 -0.04167 0.21458 -0.04352 C 0.2151 -0.04491 0.21537 -0.04584 0.21589 -0.04699 C 0.21615 -0.04815 0.21654 -0.04931 0.21693 -0.05023 C 0.21693 -0.05093 0.21706 -0.05209 0.21719 -0.05278 C 0.21758 -0.05718 0.21719 -0.05255 0.21771 -0.05602 C 0.21771 -0.05695 0.21784 -0.05764 0.21797 -0.05834 C 0.2181 -0.05926 0.21823 -0.05996 0.21849 -0.06088 C 0.21849 -0.06135 0.21862 -0.06204 0.21875 -0.06227 C 0.21888 -0.06297 0.21901 -0.06366 0.21927 -0.06389 C 0.21966 -0.06551 0.22018 -0.0669 0.22083 -0.06806 C 0.22096 -0.06875 0.22135 -0.06898 0.22162 -0.06945 C 0.22214 -0.07292 0.22135 -0.06898 0.22266 -0.07222 C 0.22279 -0.07269 0.22279 -0.07338 0.22292 -0.07361 C 0.22305 -0.07431 0.22318 -0.07454 0.22344 -0.075 C 0.22357 -0.07593 0.2237 -0.07685 0.22396 -0.07732 C 0.22409 -0.07824 0.22448 -0.07894 0.22474 -0.07963 C 0.22487 -0.08056 0.225 -0.08148 0.22526 -0.08241 C 0.22539 -0.08403 0.22578 -0.08704 0.22578 -0.08681 C 0.22578 -0.08889 0.22578 -0.09028 0.22604 -0.09213 C 0.22617 -0.09375 0.22656 -0.09491 0.22682 -0.0963 L 0.22708 -0.09769 C 0.22708 -0.09815 0.22721 -0.09885 0.22734 -0.09908 C 0.22774 -0.10116 0.22826 -0.10324 0.22865 -0.10486 C 0.22865 -0.10579 0.22865 -0.10718 0.22891 -0.10787 C 0.22917 -0.10996 0.22956 -0.11158 0.22995 -0.11343 C 0.23008 -0.11482 0.23021 -0.11528 0.23047 -0.11644 C 0.23047 -0.11736 0.2306 -0.11852 0.23073 -0.11922 C 0.23073 -0.12014 0.23086 -0.12084 0.23099 -0.12153 C 0.23099 -0.12292 0.23099 -0.12408 0.23125 -0.125 C 0.23125 -0.1257 0.23151 -0.12639 0.23177 -0.12685 C 0.23177 -0.12732 0.2319 -0.12801 0.23203 -0.12824 C 0.23216 -0.12917 0.23229 -0.12963 0.23255 -0.13033 C 0.23255 -0.13102 0.23268 -0.13172 0.23281 -0.13218 C 0.23346 -0.13565 0.23307 -0.13287 0.23385 -0.13542 C 0.23385 -0.13588 0.23385 -0.13658 0.23412 -0.13681 C 0.23438 -0.1382 0.23477 -0.13889 0.23516 -0.13982 L 0.23568 -0.14167 C 0.23568 -0.14236 0.23568 -0.14306 0.23594 -0.14375 C 0.2362 -0.14514 0.23659 -0.1463 0.23698 -0.14746 C 0.23711 -0.14815 0.23737 -0.14885 0.2375 -0.14931 C 0.23802 -0.15232 0.23737 -0.14931 0.23828 -0.15255 C 0.23841 -0.15371 0.23854 -0.1544 0.2388 -0.1551 C 0.23893 -0.15556 0.23906 -0.15625 0.23932 -0.15672 C 0.23932 -0.15718 0.23932 -0.15787 0.23958 -0.1581 C 0.23971 -0.1588 0.2401 -0.15903 0.24037 -0.15949 C 0.24154 -0.16227 0.2405 -0.16065 0.24193 -0.16227 C 0.2431 -0.16574 0.24154 -0.16158 0.24323 -0.16505 C 0.24388 -0.16667 0.24336 -0.16644 0.24401 -0.16644 L 0.24531 -0.16852 " pathEditMode="relative" rAng="0" ptsTypes="AAAAAAAAAAAAAAAAAAAAAAAAAAAAAAAAAAAAAAAAAAAAAAAAAAAAAAAAAAAAAAAAAAAAAAAAAAAAAAAAAAAAAAAAAAAAAAAAAAAAAA">
                                      <p:cBhvr>
                                        <p:cTn id="1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66" y="-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4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200000" y="200000"/>
                                    </p:animScale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6" presetClass="emph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01 0.02407 L 0.2901 0.02407 C 0.29349 0.02454 0.29284 0.02454 0.29766 0.02407 C 0.29857 0.02384 0.29935 0.02361 0.30026 0.02338 C 0.30052 0.02315 0.30091 0.02292 0.30117 0.02268 C 0.30117 0.02268 0.3026 0.0213 0.30286 0.0213 C 0.30521 0.02106 0.30755 0.02106 0.30976 0.02083 C 0.31484 0.02014 0.30898 0.02106 0.31953 0.02014 C 0.32187 0.02014 0.32539 0.01991 0.32812 0.01921 C 0.3306 0.01852 0.32786 0.01898 0.33086 0.01852 L 0.33489 0.01782 L 0.33724 0.01759 C 0.34297 0.01759 0.34883 0.01759 0.35443 0.01782 C 0.35495 0.01782 0.35573 0.01921 0.35599 0.01944 C 0.3569 0.02037 0.35716 0.02083 0.35807 0.0213 C 0.35872 0.02176 0.3595 0.02245 0.36042 0.02268 L 0.36641 0.02361 C 0.36706 0.02384 0.36758 0.02384 0.36823 0.02407 L 0.37266 0.02477 L 0.375 0.025 C 0.37604 0.02546 0.37721 0.02593 0.37838 0.02616 C 0.38151 0.02662 0.3862 0.02685 0.38945 0.02708 C 0.39831 0.02847 0.39167 0.02755 0.41146 0.02708 L 0.42135 0.02685 C 0.42279 0.02639 0.42487 0.02593 0.42617 0.02569 C 0.43463 0.025 0.42904 0.02546 0.44323 0.025 C 0.45013 0.02361 0.44661 0.02407 0.45833 0.02477 C 0.45911 0.02477 0.46016 0.02569 0.46068 0.02569 C 0.46133 0.02593 0.46198 0.02593 0.46276 0.02616 C 0.46289 0.02616 0.46302 0.02639 0.46328 0.02639 C 0.46497 0.02708 0.46419 0.02662 0.46562 0.02708 C 0.46614 0.02731 0.46654 0.02755 0.46693 0.02778 C 0.46758 0.02801 0.46927 0.0287 0.46953 0.02893 C 0.47005 0.02893 0.4707 0.02917 0.47135 0.02917 C 0.47292 0.03032 0.47161 0.02963 0.47344 0.03032 C 0.47409 0.03056 0.47461 0.03079 0.47526 0.03102 C 0.47552 0.03102 0.47565 0.03125 0.47604 0.03125 C 0.47669 0.03148 0.4776 0.03148 0.47838 0.03171 C 0.47891 0.03194 0.4793 0.03218 0.47995 0.03241 C 0.48164 0.03287 0.48346 0.0331 0.48516 0.03333 C 0.48724 0.03403 0.48529 0.03356 0.48906 0.03403 C 0.48971 0.03403 0.49023 0.03426 0.49088 0.03449 C 0.49154 0.03449 0.49245 0.03472 0.49323 0.03472 L 0.49427 0.03518 L 0.49557 0.03518 " pathEditMode="relative" ptsTypes="AAAAAAAAAAAAAAAAAAAAAAAAAAAAAAAAAAAAAAAAAAAAA">
                                      <p:cBhvr>
                                        <p:cTn id="2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" presetClass="exit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2" grpId="0" animBg="1"/>
      <p:bldP spid="12" grpId="1" animBg="1"/>
      <p:bldP spid="12" grpId="2" animBg="1"/>
      <p:bldP spid="12" grpId="3" animBg="1"/>
      <p:bldP spid="12" grpId="4" animBg="1"/>
      <p:bldP spid="13" grpId="0" animBg="1"/>
      <p:bldP spid="13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53F0-7D9F-B466-812A-9247418D7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of a neuron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E59DB4-9EAB-BBE3-E7F7-0FFF1CF7FD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216" y="1934016"/>
            <a:ext cx="4794929" cy="39676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AA6CD6-68AC-7D72-8E72-BD42E98E04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6178" y="1934013"/>
            <a:ext cx="2928606" cy="396761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1DD3288-C37B-3251-6783-EB0678747528}"/>
              </a:ext>
            </a:extLst>
          </p:cNvPr>
          <p:cNvSpPr txBox="1"/>
          <p:nvPr/>
        </p:nvSpPr>
        <p:spPr>
          <a:xfrm>
            <a:off x="2404294" y="5901628"/>
            <a:ext cx="1807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Biological neuron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EC6DEB-D796-E1A0-5906-1699A8A33DA9}"/>
              </a:ext>
            </a:extLst>
          </p:cNvPr>
          <p:cNvSpPr txBox="1"/>
          <p:nvPr/>
        </p:nvSpPr>
        <p:spPr>
          <a:xfrm>
            <a:off x="8540176" y="5960287"/>
            <a:ext cx="18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Computer neuron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55C19-16D5-74F1-FDB9-DD6CCA68AFB5}"/>
              </a:ext>
            </a:extLst>
          </p:cNvPr>
          <p:cNvCxnSpPr>
            <a:cxnSpLocks/>
          </p:cNvCxnSpPr>
          <p:nvPr/>
        </p:nvCxnSpPr>
        <p:spPr>
          <a:xfrm flipV="1">
            <a:off x="2636585" y="3569110"/>
            <a:ext cx="908095" cy="81607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5D07D96-942A-241C-B12F-F4EF75EB0CA6}"/>
              </a:ext>
            </a:extLst>
          </p:cNvPr>
          <p:cNvCxnSpPr>
            <a:cxnSpLocks/>
          </p:cNvCxnSpPr>
          <p:nvPr/>
        </p:nvCxnSpPr>
        <p:spPr>
          <a:xfrm flipV="1">
            <a:off x="2685128" y="3667432"/>
            <a:ext cx="1031466" cy="75534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53CF1AC-2F1E-E9DB-4121-AC4F69D58587}"/>
              </a:ext>
            </a:extLst>
          </p:cNvPr>
          <p:cNvCxnSpPr>
            <a:cxnSpLocks/>
          </p:cNvCxnSpPr>
          <p:nvPr/>
        </p:nvCxnSpPr>
        <p:spPr>
          <a:xfrm flipV="1">
            <a:off x="2753032" y="3861930"/>
            <a:ext cx="914401" cy="6215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59D183-CA98-AB35-FED0-E89475D08F83}"/>
              </a:ext>
            </a:extLst>
          </p:cNvPr>
          <p:cNvCxnSpPr>
            <a:cxnSpLocks/>
          </p:cNvCxnSpPr>
          <p:nvPr/>
        </p:nvCxnSpPr>
        <p:spPr>
          <a:xfrm flipV="1">
            <a:off x="2566220" y="3355279"/>
            <a:ext cx="811160" cy="102990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DA97667-60DF-71DC-4282-B477815DEC01}"/>
              </a:ext>
            </a:extLst>
          </p:cNvPr>
          <p:cNvCxnSpPr>
            <a:cxnSpLocks/>
          </p:cNvCxnSpPr>
          <p:nvPr/>
        </p:nvCxnSpPr>
        <p:spPr>
          <a:xfrm flipV="1">
            <a:off x="2487561" y="3667432"/>
            <a:ext cx="530942" cy="7177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BFB6EE6-42EE-6B49-73FA-DB106FA1C837}"/>
              </a:ext>
            </a:extLst>
          </p:cNvPr>
          <p:cNvSpPr txBox="1"/>
          <p:nvPr/>
        </p:nvSpPr>
        <p:spPr>
          <a:xfrm>
            <a:off x="1693637" y="4357506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synapses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EC0EC78-B258-0CE9-7486-C00CCABD7D29}"/>
              </a:ext>
            </a:extLst>
          </p:cNvPr>
          <p:cNvCxnSpPr>
            <a:cxnSpLocks/>
          </p:cNvCxnSpPr>
          <p:nvPr/>
        </p:nvCxnSpPr>
        <p:spPr>
          <a:xfrm flipV="1">
            <a:off x="8518292" y="2895600"/>
            <a:ext cx="920676" cy="9242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EB674AE-21AA-0073-AA90-635004B8223B}"/>
              </a:ext>
            </a:extLst>
          </p:cNvPr>
          <p:cNvCxnSpPr>
            <a:cxnSpLocks/>
          </p:cNvCxnSpPr>
          <p:nvPr/>
        </p:nvCxnSpPr>
        <p:spPr>
          <a:xfrm flipV="1">
            <a:off x="8598441" y="2962275"/>
            <a:ext cx="1174209" cy="8996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E487D33-1CE2-76E6-BD58-A997A74C8B8E}"/>
              </a:ext>
            </a:extLst>
          </p:cNvPr>
          <p:cNvCxnSpPr>
            <a:cxnSpLocks/>
          </p:cNvCxnSpPr>
          <p:nvPr/>
        </p:nvCxnSpPr>
        <p:spPr>
          <a:xfrm flipV="1">
            <a:off x="8655943" y="3279775"/>
            <a:ext cx="1532632" cy="6383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C92BFDF-AD62-6604-3DA3-23F30336E365}"/>
              </a:ext>
            </a:extLst>
          </p:cNvPr>
          <p:cNvCxnSpPr>
            <a:cxnSpLocks/>
          </p:cNvCxnSpPr>
          <p:nvPr/>
        </p:nvCxnSpPr>
        <p:spPr>
          <a:xfrm flipV="1">
            <a:off x="8469131" y="3006725"/>
            <a:ext cx="658994" cy="8131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5096295-873C-4299-7F05-D47886E447BA}"/>
              </a:ext>
            </a:extLst>
          </p:cNvPr>
          <p:cNvCxnSpPr>
            <a:cxnSpLocks/>
          </p:cNvCxnSpPr>
          <p:nvPr/>
        </p:nvCxnSpPr>
        <p:spPr>
          <a:xfrm flipV="1">
            <a:off x="8390472" y="3171825"/>
            <a:ext cx="356653" cy="648007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CBE7A1F-DD79-E697-8793-5F6A768D16D8}"/>
              </a:ext>
            </a:extLst>
          </p:cNvPr>
          <p:cNvSpPr txBox="1"/>
          <p:nvPr/>
        </p:nvSpPr>
        <p:spPr>
          <a:xfrm>
            <a:off x="7662083" y="3800266"/>
            <a:ext cx="1300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weights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2FFC374-5521-7778-B7CE-F6A07A55C65E}"/>
              </a:ext>
            </a:extLst>
          </p:cNvPr>
          <p:cNvCxnSpPr>
            <a:cxnSpLocks/>
          </p:cNvCxnSpPr>
          <p:nvPr/>
        </p:nvCxnSpPr>
        <p:spPr>
          <a:xfrm flipH="1" flipV="1">
            <a:off x="3374151" y="3773637"/>
            <a:ext cx="657075" cy="39596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7DBA391-55FA-4184-AF09-1AC72F2F6307}"/>
              </a:ext>
            </a:extLst>
          </p:cNvPr>
          <p:cNvSpPr txBox="1"/>
          <p:nvPr/>
        </p:nvSpPr>
        <p:spPr>
          <a:xfrm>
            <a:off x="4031226" y="4043594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cell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C8F0E1-A967-7A7D-5CF6-DD7C6007DC55}"/>
              </a:ext>
            </a:extLst>
          </p:cNvPr>
          <p:cNvCxnSpPr>
            <a:cxnSpLocks/>
          </p:cNvCxnSpPr>
          <p:nvPr/>
        </p:nvCxnSpPr>
        <p:spPr>
          <a:xfrm flipV="1">
            <a:off x="8378688" y="4240527"/>
            <a:ext cx="776749" cy="4712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AA90C42-89B9-30E4-67D6-261C0E3965A4}"/>
              </a:ext>
            </a:extLst>
          </p:cNvPr>
          <p:cNvSpPr txBox="1"/>
          <p:nvPr/>
        </p:nvSpPr>
        <p:spPr>
          <a:xfrm>
            <a:off x="7086599" y="4447248"/>
            <a:ext cx="1468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aggregation function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763354-7708-CD22-1A4C-8C3A5844ADF0}"/>
              </a:ext>
            </a:extLst>
          </p:cNvPr>
          <p:cNvCxnSpPr>
            <a:cxnSpLocks/>
          </p:cNvCxnSpPr>
          <p:nvPr/>
        </p:nvCxnSpPr>
        <p:spPr>
          <a:xfrm flipH="1" flipV="1">
            <a:off x="3629790" y="5136337"/>
            <a:ext cx="657075" cy="39596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788622FF-EF92-B844-6153-7915E2684100}"/>
              </a:ext>
            </a:extLst>
          </p:cNvPr>
          <p:cNvSpPr txBox="1"/>
          <p:nvPr/>
        </p:nvSpPr>
        <p:spPr>
          <a:xfrm>
            <a:off x="4254965" y="5341197"/>
            <a:ext cx="643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axon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7540C07-FD18-576B-7BD6-F6BD64A95994}"/>
              </a:ext>
            </a:extLst>
          </p:cNvPr>
          <p:cNvCxnSpPr>
            <a:cxnSpLocks/>
          </p:cNvCxnSpPr>
          <p:nvPr/>
        </p:nvCxnSpPr>
        <p:spPr>
          <a:xfrm flipV="1">
            <a:off x="8311579" y="5532298"/>
            <a:ext cx="1056681" cy="16304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C2D2F31-60BB-BD94-E05B-966D0BEDDF53}"/>
              </a:ext>
            </a:extLst>
          </p:cNvPr>
          <p:cNvSpPr txBox="1"/>
          <p:nvPr/>
        </p:nvSpPr>
        <p:spPr>
          <a:xfrm>
            <a:off x="7441905" y="5512784"/>
            <a:ext cx="102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1293831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/>
      <p:bldP spid="22" grpId="0"/>
      <p:bldP spid="24" grpId="0"/>
      <p:bldP spid="27" grpId="0"/>
      <p:bldP spid="2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6A89-C831-4D70-7DCF-E3F313BEC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Neurons to build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A15CFF-E118-88AE-EBEE-3EBCCE9B4651}"/>
              </a:ext>
            </a:extLst>
          </p:cNvPr>
          <p:cNvSpPr txBox="1"/>
          <p:nvPr/>
        </p:nvSpPr>
        <p:spPr>
          <a:xfrm>
            <a:off x="1814326" y="3676977"/>
            <a:ext cx="1103187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Inputs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37DEE5-E92E-BC0B-8AC9-A9FD6CCB2135}"/>
              </a:ext>
            </a:extLst>
          </p:cNvPr>
          <p:cNvSpPr txBox="1"/>
          <p:nvPr/>
        </p:nvSpPr>
        <p:spPr>
          <a:xfrm>
            <a:off x="9153525" y="3676977"/>
            <a:ext cx="1370888" cy="52322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800" dirty="0"/>
              <a:t>Outputs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09BAAE2-A6FC-8C27-2212-E33507BD5D29}"/>
              </a:ext>
            </a:extLst>
          </p:cNvPr>
          <p:cNvGrpSpPr/>
          <p:nvPr/>
        </p:nvGrpSpPr>
        <p:grpSpPr>
          <a:xfrm>
            <a:off x="3781425" y="2152650"/>
            <a:ext cx="4629150" cy="3571875"/>
            <a:chOff x="3781425" y="2152650"/>
            <a:chExt cx="4629150" cy="3571875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E9192074-782D-531A-6690-D55CCF10E2D4}"/>
                </a:ext>
              </a:extLst>
            </p:cNvPr>
            <p:cNvSpPr/>
            <p:nvPr/>
          </p:nvSpPr>
          <p:spPr>
            <a:xfrm>
              <a:off x="3781425" y="2152650"/>
              <a:ext cx="4629150" cy="3571875"/>
            </a:xfrm>
            <a:prstGeom prst="rightArrow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434C1FF4-ECC3-9285-4A1D-1961128A8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76850" y="3124200"/>
              <a:ext cx="1638300" cy="16383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F253A94-40E1-8373-92CC-B08882199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0399" y="3429000"/>
              <a:ext cx="1176451" cy="1038855"/>
            </a:xfrm>
            <a:prstGeom prst="rect">
              <a:avLst/>
            </a:prstGeom>
          </p:spPr>
        </p:pic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170BA194-FF2A-FC4D-4CD7-5196809374C2}"/>
              </a:ext>
            </a:extLst>
          </p:cNvPr>
          <p:cNvSpPr/>
          <p:nvPr/>
        </p:nvSpPr>
        <p:spPr>
          <a:xfrm>
            <a:off x="5379720" y="3232147"/>
            <a:ext cx="1432560" cy="143256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Neurons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3364A7-7896-9A67-9122-8317C195C468}"/>
              </a:ext>
            </a:extLst>
          </p:cNvPr>
          <p:cNvCxnSpPr>
            <a:cxnSpLocks/>
            <a:stCxn id="4" idx="3"/>
            <a:endCxn id="10" idx="2"/>
          </p:cNvCxnSpPr>
          <p:nvPr/>
        </p:nvCxnSpPr>
        <p:spPr>
          <a:xfrm>
            <a:off x="2917513" y="3938587"/>
            <a:ext cx="2462207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4BB34B0-0660-42D1-889E-1EE1BD8C4DBB}"/>
              </a:ext>
            </a:extLst>
          </p:cNvPr>
          <p:cNvCxnSpPr>
            <a:cxnSpLocks/>
            <a:stCxn id="10" idx="6"/>
            <a:endCxn id="5" idx="1"/>
          </p:cNvCxnSpPr>
          <p:nvPr/>
        </p:nvCxnSpPr>
        <p:spPr>
          <a:xfrm flipV="1">
            <a:off x="6812280" y="3938587"/>
            <a:ext cx="2341245" cy="9840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411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D12CE-65A3-E7E1-C335-07AA54E6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neurons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/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CCCC47-E349-62EC-0752-178FDD028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3484" y="3360214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159E4A6-7D13-BCD2-5697-BE3FF1D98525}"/>
              </a:ext>
            </a:extLst>
          </p:cNvPr>
          <p:cNvCxnSpPr>
            <a:cxnSpLocks/>
            <a:stCxn id="282" idx="2"/>
            <a:endCxn id="4" idx="3"/>
          </p:cNvCxnSpPr>
          <p:nvPr/>
        </p:nvCxnSpPr>
        <p:spPr>
          <a:xfrm flipH="1" flipV="1">
            <a:off x="2601470" y="3544880"/>
            <a:ext cx="3299208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175E792-C76E-B071-3DB8-8A66BB00D743}"/>
              </a:ext>
            </a:extLst>
          </p:cNvPr>
          <p:cNvCxnSpPr>
            <a:cxnSpLocks/>
            <a:stCxn id="282" idx="6"/>
            <a:endCxn id="306" idx="1"/>
          </p:cNvCxnSpPr>
          <p:nvPr/>
        </p:nvCxnSpPr>
        <p:spPr>
          <a:xfrm flipV="1">
            <a:off x="6179817" y="3544880"/>
            <a:ext cx="3583116" cy="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Oval 281">
            <a:extLst>
              <a:ext uri="{FF2B5EF4-FFF2-40B4-BE49-F238E27FC236}">
                <a16:creationId xmlns:a16="http://schemas.microsoft.com/office/drawing/2014/main" id="{B72DFBA1-C488-4838-3451-70C7903920DD}"/>
              </a:ext>
            </a:extLst>
          </p:cNvPr>
          <p:cNvSpPr/>
          <p:nvPr/>
        </p:nvSpPr>
        <p:spPr>
          <a:xfrm>
            <a:off x="5900678" y="3405311"/>
            <a:ext cx="279139" cy="279139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/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A047740E-8908-F523-7B3D-9AF21CB174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2933" y="3360214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381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145</Words>
  <Application>Microsoft Office PowerPoint</Application>
  <PresentationFormat>Widescreen</PresentationFormat>
  <Paragraphs>86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Office Theme</vt:lpstr>
      <vt:lpstr>From biological neurons…</vt:lpstr>
      <vt:lpstr>Biological Neuron</vt:lpstr>
      <vt:lpstr>Biological Neuron</vt:lpstr>
      <vt:lpstr>Synaptic integration</vt:lpstr>
      <vt:lpstr>Synaptic integration</vt:lpstr>
      <vt:lpstr>Synaptic integration</vt:lpstr>
      <vt:lpstr>Simulation of a neuron</vt:lpstr>
      <vt:lpstr>Neurons to build a function</vt:lpstr>
      <vt:lpstr>Using neurons</vt:lpstr>
      <vt:lpstr>Adding complexity: width</vt:lpstr>
      <vt:lpstr>Adding complexity: depth</vt:lpstr>
      <vt:lpstr>Adding complexity: width &amp; depth</vt:lpstr>
      <vt:lpstr>Adding complexity: width &amp; depth</vt:lpstr>
      <vt:lpstr>Classification task</vt:lpstr>
      <vt:lpstr>Last Layer: Neurons to Classes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biological neurons…</dc:title>
  <dc:creator>Paul Dubois</dc:creator>
  <cp:lastModifiedBy>Paul Dubois</cp:lastModifiedBy>
  <cp:revision>19</cp:revision>
  <dcterms:created xsi:type="dcterms:W3CDTF">2023-08-15T22:14:03Z</dcterms:created>
  <dcterms:modified xsi:type="dcterms:W3CDTF">2023-08-16T00:39:44Z</dcterms:modified>
</cp:coreProperties>
</file>