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331" r:id="rId4"/>
    <p:sldId id="332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28" y="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107116-63CC-42F6-AD79-635724C361BB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BE3D16-EEEC-4061-8E35-8889E81A88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78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Wiki def: Intelligence is the set of processes found in systems, more or less complex, living or not, which make it possible to learn, understand or adapt to new situations.</a:t>
            </a:r>
            <a:endParaRPr lang="fr-FR" dirty="0"/>
          </a:p>
          <a:p>
            <a:r>
              <a:rPr lang="fr-FR" dirty="0"/>
              <a:t>=&gt; Learning, </a:t>
            </a:r>
            <a:r>
              <a:rPr lang="fr-FR" dirty="0" err="1"/>
              <a:t>understanding</a:t>
            </a:r>
            <a:r>
              <a:rPr lang="fr-FR" dirty="0"/>
              <a:t>, and adaptation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B1CB0-8521-448A-8AF4-782A4204CD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692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B1CB0-8521-448A-8AF4-782A4204CD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187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B1CB0-8521-448A-8AF4-782A4204CD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15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When playing video games, if there are multiple levels, the AI is purposefully made "stupid" (to some extend)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Today, we will be more interested in the "smart" ones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B1CB0-8521-448A-8AF4-782A4204CD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21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FB1CB0-8521-448A-8AF4-782A4204CD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305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70786-157F-A5C9-D937-7F79C0791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061ABF-001F-D36E-DAF9-1836D0995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8D24C-3670-9DE7-E28B-9643238ED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2C48E-7289-97B0-F894-FCFE7D6AC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8D958-3E6F-3343-8751-961C3D3DA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229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C0BF6-8F68-9064-2521-317C89A35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E1AC16-E767-EB53-9E16-E4C99263A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A407D-210B-9BB7-FF23-FE54B27F6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86378-84C7-820B-639D-76373F083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8B347-3052-7F02-A7F9-D92F7A82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3F98EC-7066-9FF7-36DE-C8E15366C3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BD7FC7-A5B6-2B59-AC16-7369F285E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0396E-2184-2005-90AB-E2783C961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F1EF9-D381-88B7-728C-7A01D06A0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FC495-63A3-BBE6-B153-3608F1D85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163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28391-1C78-CEE9-3826-1513A4B01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18AD7-8453-AE80-654E-2132FC471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9DFA3-FA24-86F1-CB87-8C52DDD42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B926B-BC9F-C030-4FC6-2D2C625D1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DB2CD-5B44-5EAA-781E-5FC35BB7F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01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C6B75-DCEA-910A-A06E-5CC1C56E1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959CC-62AA-FBF6-96B5-0510F1F67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46C1E-17E7-45DA-8EF0-60C4B41F5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54A07-D8DF-3C10-CD6F-7B6936F99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1DB46-044A-35E7-F952-B9DBC39F8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056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64851-2679-FFB9-0A14-366E9284E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42738-EBCA-D4FC-F28B-4919FC96D8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52BEBB-E012-02AF-BF19-9CE35B071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E6C6-9EF6-E449-504C-AF232CEB0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12E059-F540-EEAB-8C07-CCB86D044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306C5C-71B6-BD38-1AEB-F39B8EF77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3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9DEF6-BA10-E95C-2C9A-CACA314DF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25C83-3A00-37D9-E6AE-2AD374CB0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E2346-E48E-FD45-D11D-7008B2EAC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720412-AFC2-8686-0E7E-722CD10309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090D75-C767-F6EC-5573-7FA1BDAA88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2A5BAA-59C3-4FD8-C286-F9D633EC6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C60ABC-EE5D-90BF-E15A-A990FE4FA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120057-FA39-8E06-FEEE-0F1F0DED6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20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4EA0B-D0EA-56BC-93CD-E75F32847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18477E-4AB0-C66A-B987-898B35751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63AB5D-5574-95B7-3CB4-860CE59A8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9DCBB5-9FEE-BDFF-22E7-10D9F3B5C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00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074A57-E005-D64C-6073-F61B7376D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19D92-DA35-D240-012D-4D5624F00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D82A18-6516-C7C9-2562-A57B00B88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26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4B411-9485-ABC7-396C-9973C5A92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EB76B-6107-7410-8173-B6C416A05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A0AE14-8BF2-FCC6-F069-1E355CFBC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DB6A77-0A88-FDBA-9403-B89A2C9E4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5DF5C-F100-878C-DB07-AC2CC1228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0AF9B-B29A-5667-EC1A-F67295FD7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25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813BC-DF7E-3360-173C-AADEDB7D9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D65D9A-9D05-1354-0A97-BCCF6159C7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D1E91F-4849-5DB7-023F-E4CFCF0E2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6D4CA-A78A-AB36-C08D-4C647CC13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086F8-5DAB-BFAE-CBD2-419DE974C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411A87-A735-9B2C-96CC-A4A33B97B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82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5603CA-EA18-E6A6-57B8-A9197B04E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805E6-757D-72A4-67A7-FAC473BE9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F32B5-20D0-10FF-86CE-4AB25A9DEE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8F97B-F211-466C-88F8-4478DC9C1479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2C6D6-0920-FF17-A41C-BBDB33E4DB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EBF3D-F630-2AE1-8175-5CBAD310E4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9A49D-3ADB-40D1-B43D-A018DF39D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93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90EEA-8140-84ED-B3DF-3F3FEA2EA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527" y="743447"/>
            <a:ext cx="397338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5200" dirty="0"/>
              <a:t>Artificial</a:t>
            </a:r>
            <a:br>
              <a:rPr lang="en-US" sz="5200" dirty="0"/>
            </a:br>
            <a:r>
              <a:rPr lang="en-US" sz="5200" dirty="0"/>
              <a:t>Intelligence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F1D2F2-562F-F7C1-7F66-F0D31BE88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528" y="4629234"/>
            <a:ext cx="3973386" cy="1485319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3600" b="1" dirty="0"/>
              <a:t>What is it?</a:t>
            </a:r>
          </a:p>
        </p:txBody>
      </p:sp>
      <p:pic>
        <p:nvPicPr>
          <p:cNvPr id="5" name="Picture 4" descr="A picture containing sketch, statue, human face, automaton&#10;&#10;Description automatically generated">
            <a:extLst>
              <a:ext uri="{FF2B5EF4-FFF2-40B4-BE49-F238E27FC236}">
                <a16:creationId xmlns:a16="http://schemas.microsoft.com/office/drawing/2014/main" id="{09FA3A5B-39E0-8393-F200-E8E83854EA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74"/>
          <a:stretch/>
        </p:blipFill>
        <p:spPr>
          <a:xfrm>
            <a:off x="5196070" y="10"/>
            <a:ext cx="699288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506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54A7B-7BCB-E36F-885D-DE34C75A7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What is intelligence?</a:t>
            </a:r>
          </a:p>
        </p:txBody>
      </p:sp>
      <p:pic>
        <p:nvPicPr>
          <p:cNvPr id="4" name="Picture 3" descr="A statue of a person thinking&#10;&#10;Description automatically generated with low confidence">
            <a:extLst>
              <a:ext uri="{FF2B5EF4-FFF2-40B4-BE49-F238E27FC236}">
                <a16:creationId xmlns:a16="http://schemas.microsoft.com/office/drawing/2014/main" id="{EA0377BE-99BD-FD52-D67F-5D0826AAAE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4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2597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544C3-40DE-D57E-F48C-CD99D1779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685" y="3641651"/>
            <a:ext cx="4055418" cy="2146374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Formal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definition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A5634-660A-01F9-611C-A465E065A17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096000" y="896469"/>
            <a:ext cx="5046196" cy="532335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“the set of processes found in systems, more or less complex, living or not, which allow learning, understanding or adaptation to new situations.”</a:t>
            </a:r>
            <a:endParaRPr lang="fr-FR" sz="3200" b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741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art, light&#10;&#10;Description automatically generated">
            <a:extLst>
              <a:ext uri="{FF2B5EF4-FFF2-40B4-BE49-F238E27FC236}">
                <a16:creationId xmlns:a16="http://schemas.microsoft.com/office/drawing/2014/main" id="{8D022C9D-0D1E-6529-90E0-54991AE22A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3"/>
          <a:stretch/>
        </p:blipFill>
        <p:spPr>
          <a:xfrm flipH="1">
            <a:off x="0" y="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2F25C3-FA7D-4C30-78C0-82AED9615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What is </a:t>
            </a:r>
            <a:br>
              <a:rPr lang="en-US" dirty="0"/>
            </a:br>
            <a:r>
              <a:rPr lang="en-US" dirty="0"/>
              <a:t>"artificial" intelligence?</a:t>
            </a:r>
          </a:p>
        </p:txBody>
      </p:sp>
    </p:spTree>
    <p:extLst>
      <p:ext uri="{BB962C8B-B14F-4D97-AF65-F5344CB8AC3E}">
        <p14:creationId xmlns:p14="http://schemas.microsoft.com/office/powerpoint/2010/main" val="3179988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544C3-40DE-D57E-F48C-CD99D1779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8" y="3643200"/>
            <a:ext cx="3820630" cy="2145600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Formal</a:t>
            </a:r>
            <a:b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definition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A5634-660A-01F9-611C-A465E065A17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552708" y="896469"/>
            <a:ext cx="5945025" cy="531943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"the set of theories and techniques implemented in order to achieve machines capable of </a:t>
            </a:r>
            <a:r>
              <a:rPr lang="en-GB" sz="4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simulating human intelligence</a:t>
            </a:r>
            <a:r>
              <a:rPr lang="en-GB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"</a:t>
            </a:r>
            <a:endParaRPr lang="fr-FR" sz="4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456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7B080-C152-9F68-4D72-154640251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73" y="393380"/>
            <a:ext cx="10313960" cy="7398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sz="3600" dirty="0"/>
              <a:t>Not all AIs are "intelligent"</a:t>
            </a:r>
            <a:endParaRPr lang="fr-FR" sz="36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6DE1274-16E4-4C2F-413E-9F886E7D9C7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78943" y="2337520"/>
            <a:ext cx="3373624" cy="3365190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9DD07EE-5527-08CA-427C-569C3130F6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59099" y="2337520"/>
            <a:ext cx="3373624" cy="33651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210E243-A46F-EA2E-D4F7-A0FCD72E7C30}"/>
              </a:ext>
            </a:extLst>
          </p:cNvPr>
          <p:cNvSpPr txBox="1"/>
          <p:nvPr/>
        </p:nvSpPr>
        <p:spPr>
          <a:xfrm>
            <a:off x="497973" y="1218973"/>
            <a:ext cx="1077136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b="1" i="1" dirty="0"/>
              <a:t>AI: </a:t>
            </a:r>
            <a:r>
              <a:rPr lang="en-GB" sz="2800" b="1" dirty="0"/>
              <a:t>"the set of theories and techniques implemented in order to achieve machines capable of simulating human intelligence"</a:t>
            </a: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3416611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922F3-6628-8A56-FBAF-C05D1D6FE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Example of "simple" AI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7ED6BFD-DEB8-FB42-5AA2-713604BE5A4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284714" y="2252133"/>
          <a:ext cx="3240000" cy="32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39034577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876244952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9993162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0" b="1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0" b="1" dirty="0">
                          <a:solidFill>
                            <a:srgbClr val="00B050"/>
                          </a:solidFill>
                        </a:rPr>
                        <a:t>O</a:t>
                      </a:r>
                      <a:endParaRPr lang="fr-FR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6000" b="1" dirty="0">
                          <a:solidFill>
                            <a:srgbClr val="00B050"/>
                          </a:solidFill>
                        </a:rPr>
                        <a:t>O</a:t>
                      </a:r>
                      <a:endParaRPr lang="fr-FR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9129957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0" b="1" dirty="0">
                          <a:solidFill>
                            <a:srgbClr val="C00000"/>
                          </a:solidFill>
                        </a:rPr>
                        <a:t>X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9473886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6000" b="1" dirty="0">
                          <a:solidFill>
                            <a:srgbClr val="00B050"/>
                          </a:solidFill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460360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1168219-1B48-7BA8-1784-D8084640F534}"/>
              </a:ext>
            </a:extLst>
          </p:cNvPr>
          <p:cNvSpPr txBox="1"/>
          <p:nvPr/>
        </p:nvSpPr>
        <p:spPr>
          <a:xfrm>
            <a:off x="6870914" y="2645833"/>
            <a:ext cx="6078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60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11" name="Free-form: Shape 10">
            <a:extLst>
              <a:ext uri="{FF2B5EF4-FFF2-40B4-BE49-F238E27FC236}">
                <a16:creationId xmlns:a16="http://schemas.microsoft.com/office/drawing/2014/main" id="{67071EFB-78E5-40D3-6349-05AEDD1661B7}"/>
              </a:ext>
            </a:extLst>
          </p:cNvPr>
          <p:cNvSpPr/>
          <p:nvPr/>
        </p:nvSpPr>
        <p:spPr>
          <a:xfrm>
            <a:off x="5118100" y="3191934"/>
            <a:ext cx="1625600" cy="575227"/>
          </a:xfrm>
          <a:custGeom>
            <a:avLst/>
            <a:gdLst>
              <a:gd name="connsiteX0" fmla="*/ 2506133 w 2506133"/>
              <a:gd name="connsiteY0" fmla="*/ 0 h 982134"/>
              <a:gd name="connsiteX1" fmla="*/ 948267 w 2506133"/>
              <a:gd name="connsiteY1" fmla="*/ 317500 h 982134"/>
              <a:gd name="connsiteX2" fmla="*/ 0 w 2506133"/>
              <a:gd name="connsiteY2" fmla="*/ 982134 h 982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06133" h="982134">
                <a:moveTo>
                  <a:pt x="2506133" y="0"/>
                </a:moveTo>
                <a:cubicBezTo>
                  <a:pt x="1936044" y="76905"/>
                  <a:pt x="1365956" y="153811"/>
                  <a:pt x="948267" y="317500"/>
                </a:cubicBezTo>
                <a:cubicBezTo>
                  <a:pt x="530578" y="481189"/>
                  <a:pt x="265289" y="731661"/>
                  <a:pt x="0" y="982134"/>
                </a:cubicBezTo>
              </a:path>
            </a:pathLst>
          </a:custGeom>
          <a:noFill/>
          <a:ln w="57150">
            <a:solidFill>
              <a:schemeClr val="bg1">
                <a:lumMod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2BD4E9-2C4A-5ABA-8EFF-A646CF4F6F32}"/>
              </a:ext>
            </a:extLst>
          </p:cNvPr>
          <p:cNvSpPr txBox="1"/>
          <p:nvPr/>
        </p:nvSpPr>
        <p:spPr>
          <a:xfrm>
            <a:off x="3593136" y="5725054"/>
            <a:ext cx="5005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i="1" dirty="0"/>
              <a:t>“If two symbols line up, block the line.”</a:t>
            </a:r>
            <a:endParaRPr lang="fr-FR" sz="2400" i="1" dirty="0"/>
          </a:p>
        </p:txBody>
      </p:sp>
    </p:spTree>
    <p:extLst>
      <p:ext uri="{BB962C8B-B14F-4D97-AF65-F5344CB8AC3E}">
        <p14:creationId xmlns:p14="http://schemas.microsoft.com/office/powerpoint/2010/main" val="1949032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209</Words>
  <Application>Microsoft Office PowerPoint</Application>
  <PresentationFormat>Widescreen</PresentationFormat>
  <Paragraphs>28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Office Theme</vt:lpstr>
      <vt:lpstr>Artificial Intelligence</vt:lpstr>
      <vt:lpstr>What is intelligence?</vt:lpstr>
      <vt:lpstr>Formal definition</vt:lpstr>
      <vt:lpstr>What is  "artificial" intelligence?</vt:lpstr>
      <vt:lpstr>Formal definition</vt:lpstr>
      <vt:lpstr>Not all AIs are "intelligent"</vt:lpstr>
      <vt:lpstr>Example of "simple" AI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Dubois</dc:creator>
  <cp:lastModifiedBy>Paul Dubois</cp:lastModifiedBy>
  <cp:revision>10</cp:revision>
  <dcterms:created xsi:type="dcterms:W3CDTF">2023-08-15T23:46:18Z</dcterms:created>
  <dcterms:modified xsi:type="dcterms:W3CDTF">2023-08-15T23:52:58Z</dcterms:modified>
</cp:coreProperties>
</file>