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13" r:id="rId3"/>
    <p:sldId id="312" r:id="rId4"/>
    <p:sldId id="264" r:id="rId5"/>
    <p:sldId id="265" r:id="rId6"/>
    <p:sldId id="266" r:id="rId7"/>
    <p:sldId id="270" r:id="rId8"/>
    <p:sldId id="314" r:id="rId9"/>
    <p:sldId id="315" r:id="rId10"/>
    <p:sldId id="316" r:id="rId11"/>
    <p:sldId id="317" r:id="rId12"/>
    <p:sldId id="318" r:id="rId13"/>
    <p:sldId id="319" r:id="rId14"/>
    <p:sldId id="271" r:id="rId15"/>
    <p:sldId id="272" r:id="rId16"/>
    <p:sldId id="32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FDDB0A0-A1EF-4424-AED6-0555A28F97A7}">
          <p14:sldIdLst>
            <p14:sldId id="256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Functions" id="{6EBF9CF6-5694-4974-AF5F-20DE885244D6}">
          <p14:sldIdLst>
            <p14:sldId id="314"/>
          </p14:sldIdLst>
        </p14:section>
        <p14:section name="Preceptron" id="{511A5E72-58FA-4DD3-A899-47C4E11D36DA}">
          <p14:sldIdLst>
            <p14:sldId id="315"/>
            <p14:sldId id="316"/>
            <p14:sldId id="317"/>
            <p14:sldId id="318"/>
            <p14:sldId id="319"/>
          </p14:sldIdLst>
        </p14:section>
        <p14:section name="Classification" id="{47D02E02-47C1-4992-9E2C-C1A64DC35DB8}">
          <p14:sldIdLst>
            <p14:sldId id="271"/>
            <p14:sldId id="272"/>
            <p14:sldId id="321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42" autoAdjust="0"/>
  </p:normalViewPr>
  <p:slideViewPr>
    <p:cSldViewPr snapToGrid="0">
      <p:cViewPr varScale="1">
        <p:scale>
          <a:sx n="93" d="100"/>
          <a:sy n="93" d="100"/>
        </p:scale>
        <p:origin x="6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ABF57-3613-475C-B9DA-DBD55D189E8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DB94D-E028-4407-A56E-43559643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2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73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98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6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F307-606C-DF47-9894-BDD0FE35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5710E-7CA1-2CA7-0308-C0BB726C4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2580-8D24-C39B-8FF3-BECE58A0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714C-10BF-EC81-0390-0E347D84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0A4B-6BF8-14DB-1695-0D8A1F6F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5009-EAF9-AA09-C384-67917F2E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381C6-77F0-09A5-4CD8-767F9F985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64151-6F1D-B599-B623-D701F156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A452-7114-5840-82E1-D478526A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C8DD-4AB4-8BE7-2D08-C4C4BB54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5C72E-32D8-ABDE-2693-42DF11C0C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F9EB9-F3C9-BF23-BC3F-B19142C06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B03B-61D4-9124-AA77-1374838A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10A1-CC5A-FB9C-D4E2-81E94AF1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AA15-733A-97D7-5674-C016A62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5662-E8A5-17BD-4AF4-9076CAFD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5F3C-8351-D6BA-BF25-23ED1AC7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2170-FEBC-42B8-25C9-1F636307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3F12-B6E3-839E-A267-3CDBC7E0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20B7E-5665-DA9E-7C12-E8013E9C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5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7A5F-FF9E-1FBE-2236-9C974483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00FEA-2848-4D6E-5193-E7052230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D399-EAEE-8297-2A93-BAA2D5BB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6465-449C-E5FC-D1E6-E895C60A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39B5-E518-9C79-1CD8-590E6D14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2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C20-806F-039E-FC14-4284AC85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A1D8-78BB-2A24-2A0F-1045D0BA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593FD-317B-2C7D-AD3F-92A8E3F9D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43AA5-FB02-B5CE-6508-96B72D53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8DC3-13A9-FB24-3028-6FABC971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15D6D-5ED9-DDFD-224E-F10545E3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3B72-925D-5DD1-021D-197810D6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ED1CD-905A-F24A-25E8-92C59075E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5EEC1-D63F-1EC2-2495-978AF3307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96111-C205-3DF7-88C5-BDF28E1D4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B627C-9179-57F1-204A-76EC1005C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163C-BF1A-81BA-4672-FBF558D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E3311-D969-C4C4-9E98-C769AF17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69FD5-74EB-2ACB-7001-AA8DCC55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5119-12F8-DFC6-D032-F0721C81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C77B5-F036-6776-49C1-158E4DE4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7234-FE26-5B72-CBF1-138D4DBD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7CBDE-8E61-D091-1D38-CEB36AD2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8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FC260-FDE3-86C8-5FFD-FAFA1E65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8E5EE-043A-12F6-042A-20CB1458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53992-C962-2B38-AE78-0B119662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1C71-9E16-42E0-D4A6-D4292390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1FD7-CC3A-4226-AB52-53BE7F7E9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3833F-4ADF-9782-B67C-24E4BDA3A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921D-5054-CDC8-974F-91E664D1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3F0D-B48B-FA14-FE36-28A9CD17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FCE55-900C-44DE-AA4E-E2B4F671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7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A60B-4E35-1D9C-E580-1F2982BF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39A05-E764-CE71-7F47-061C8E97A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F1D73-B710-ECEC-4D16-344930EF7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2400-0C37-F280-A815-6C44BE31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BBC44-DE3B-E117-1DCB-1FDCD4AF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7C1A0-B157-3520-6409-05D79993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8770D-FBBC-C7E3-7148-5DC830FF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F7EC9-ED06-FDEC-2BC6-CF56D04CB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D3F5A-981D-FEAE-6228-84AF7522F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6CC5-9F8D-EF00-1E3C-130CB253D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F7E2-63AB-464E-133F-F9610D869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BAF40-8BC7-6068-B3BD-4E3636D8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560881"/>
            <a:ext cx="9795638" cy="1114380"/>
          </a:xfrm>
        </p:spPr>
        <p:txBody>
          <a:bodyPr>
            <a:normAutofit/>
          </a:bodyPr>
          <a:lstStyle/>
          <a:p>
            <a:r>
              <a:rPr lang="en-US" sz="5200" dirty="0"/>
              <a:t>From biological neurons…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A06C7-9DF9-DEEF-6D9C-931833C5E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1839595"/>
            <a:ext cx="9795638" cy="943119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+mj-lt"/>
                <a:ea typeface="+mj-ea"/>
                <a:cs typeface="+mj-cs"/>
              </a:rPr>
              <a:t>…to artificial networks!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B1B723-32F1-A4C6-EE4A-EBFC4BCE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70" y="2957665"/>
            <a:ext cx="3835388" cy="3346376"/>
          </a:xfrm>
          <a:prstGeom prst="rect">
            <a:avLst/>
          </a:prstGeom>
        </p:spPr>
      </p:pic>
      <p:pic>
        <p:nvPicPr>
          <p:cNvPr id="17" name="Picture 16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0613A740-A7D6-8A08-544C-D6162F29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87" y="2957665"/>
            <a:ext cx="5013297" cy="334637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BC03BC-B708-64B3-433D-C20A0552AC3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013058" y="4630853"/>
            <a:ext cx="1576929" cy="0"/>
          </a:xfrm>
          <a:prstGeom prst="straightConnector1">
            <a:avLst/>
          </a:prstGeom>
          <a:ln w="254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48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B8CA-E9CD-A0B8-EB02-BDED963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</a:t>
            </a:r>
            <a:r>
              <a:rPr lang="fr-FR" dirty="0" err="1"/>
              <a:t>task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6868F-C61C-F7A3-8149-9809B016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34" y="1992146"/>
            <a:ext cx="1219829" cy="33341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10A489-9D90-3C98-6A79-C5E7754C822E}"/>
              </a:ext>
            </a:extLst>
          </p:cNvPr>
          <p:cNvSpPr txBox="1"/>
          <p:nvPr/>
        </p:nvSpPr>
        <p:spPr>
          <a:xfrm>
            <a:off x="523750" y="5627802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Inputs: pictures of numbers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68D22A-A85B-8936-F188-4CA7BE15EB58}"/>
              </a:ext>
            </a:extLst>
          </p:cNvPr>
          <p:cNvCxnSpPr>
            <a:cxnSpLocks/>
          </p:cNvCxnSpPr>
          <p:nvPr/>
        </p:nvCxnSpPr>
        <p:spPr>
          <a:xfrm>
            <a:off x="3494715" y="3652941"/>
            <a:ext cx="48359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D592BA-27F4-43F4-E873-E94C6479E853}"/>
              </a:ext>
            </a:extLst>
          </p:cNvPr>
          <p:cNvSpPr txBox="1"/>
          <p:nvPr/>
        </p:nvSpPr>
        <p:spPr>
          <a:xfrm>
            <a:off x="8353155" y="5813247"/>
            <a:ext cx="312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corresponding number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53CECC-7D19-8F8E-B303-20BBB466FAB1}"/>
              </a:ext>
            </a:extLst>
          </p:cNvPr>
          <p:cNvGrpSpPr/>
          <p:nvPr/>
        </p:nvGrpSpPr>
        <p:grpSpPr>
          <a:xfrm>
            <a:off x="9762933" y="1646026"/>
            <a:ext cx="301685" cy="3981776"/>
            <a:chOff x="9828920" y="1529234"/>
            <a:chExt cx="301685" cy="39817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11484C-121B-435A-FBAD-9C75F0578DEC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9B5CE-3E45-DE33-0FD8-C17F68C36A1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88E727-D2A1-714B-664C-5F43532D8835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7572F-201B-E518-DE67-D1728985A10F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8D211-4230-0C2A-459F-2F82596D2AE6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CAA8C0-B907-8E6A-9DC9-C68C4F541AC3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829DAA-2C0A-CA75-3D8B-0C0DF2AAF0CB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24F3C9-ABB5-60C6-8C5F-BAA0C5B18223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09CD1-5CD8-B44B-1195-74CDAA35247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DB62E5-389F-70CA-81AD-65CD9568121E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29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B8CA-E9CD-A0B8-EB02-BDED963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Layer: Neurons to Classes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6868F-C61C-F7A3-8149-9809B016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34" y="1992146"/>
            <a:ext cx="1219829" cy="333419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32A17-7FFA-1855-B760-172E5A87DB00}"/>
              </a:ext>
            </a:extLst>
          </p:cNvPr>
          <p:cNvCxnSpPr>
            <a:cxnSpLocks/>
            <a:stCxn id="3" idx="6"/>
            <a:endCxn id="15" idx="1"/>
          </p:cNvCxnSpPr>
          <p:nvPr/>
        </p:nvCxnSpPr>
        <p:spPr>
          <a:xfrm>
            <a:off x="6158797" y="1532754"/>
            <a:ext cx="3604136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D5F5A2-571A-6E62-F33F-B66FDD3CDDD3}"/>
              </a:ext>
            </a:extLst>
          </p:cNvPr>
          <p:cNvCxnSpPr>
            <a:stCxn id="25" idx="6"/>
            <a:endCxn id="15" idx="1"/>
          </p:cNvCxnSpPr>
          <p:nvPr/>
        </p:nvCxnSpPr>
        <p:spPr>
          <a:xfrm>
            <a:off x="6158797" y="1710800"/>
            <a:ext cx="3604136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BA9C5B-9876-B25C-3526-81489D4FE016}"/>
              </a:ext>
            </a:extLst>
          </p:cNvPr>
          <p:cNvCxnSpPr>
            <a:cxnSpLocks/>
            <a:stCxn id="27" idx="6"/>
            <a:endCxn id="15" idx="1"/>
          </p:cNvCxnSpPr>
          <p:nvPr/>
        </p:nvCxnSpPr>
        <p:spPr>
          <a:xfrm flipV="1">
            <a:off x="6158797" y="1830692"/>
            <a:ext cx="3604136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7DA88A-A627-EDC8-6F9D-2B788DC71157}"/>
              </a:ext>
            </a:extLst>
          </p:cNvPr>
          <p:cNvCxnSpPr>
            <a:cxnSpLocks/>
            <a:stCxn id="28" idx="6"/>
            <a:endCxn id="15" idx="1"/>
          </p:cNvCxnSpPr>
          <p:nvPr/>
        </p:nvCxnSpPr>
        <p:spPr>
          <a:xfrm flipV="1">
            <a:off x="6158797" y="1830692"/>
            <a:ext cx="3604136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5E9F360-D3DB-730B-E49F-FEDC828A50FC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 flipV="1">
            <a:off x="6158797" y="1830692"/>
            <a:ext cx="3604136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5BADD2-1F2A-9768-81CB-1C5CC43D9AA4}"/>
              </a:ext>
            </a:extLst>
          </p:cNvPr>
          <p:cNvCxnSpPr>
            <a:cxnSpLocks/>
            <a:stCxn id="30" idx="6"/>
            <a:endCxn id="15" idx="1"/>
          </p:cNvCxnSpPr>
          <p:nvPr/>
        </p:nvCxnSpPr>
        <p:spPr>
          <a:xfrm flipV="1">
            <a:off x="6158797" y="1830692"/>
            <a:ext cx="3604136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86A8472-2787-843A-FA6D-4E8B342E8719}"/>
              </a:ext>
            </a:extLst>
          </p:cNvPr>
          <p:cNvCxnSpPr>
            <a:cxnSpLocks/>
            <a:stCxn id="31" idx="6"/>
            <a:endCxn id="15" idx="1"/>
          </p:cNvCxnSpPr>
          <p:nvPr/>
        </p:nvCxnSpPr>
        <p:spPr>
          <a:xfrm flipV="1">
            <a:off x="6158797" y="1830692"/>
            <a:ext cx="3604136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18B624-701A-225E-00C9-5D067FC08230}"/>
              </a:ext>
            </a:extLst>
          </p:cNvPr>
          <p:cNvCxnSpPr>
            <a:cxnSpLocks/>
            <a:stCxn id="32" idx="6"/>
            <a:endCxn id="15" idx="1"/>
          </p:cNvCxnSpPr>
          <p:nvPr/>
        </p:nvCxnSpPr>
        <p:spPr>
          <a:xfrm flipV="1">
            <a:off x="6158797" y="1830692"/>
            <a:ext cx="3604136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2BE844-2660-A5D7-F134-8FB87AA7FE03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 flipV="1">
            <a:off x="6158797" y="1830692"/>
            <a:ext cx="3604136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F25F72-A6D1-426E-0288-0CC0A6BD292E}"/>
              </a:ext>
            </a:extLst>
          </p:cNvPr>
          <p:cNvCxnSpPr>
            <a:cxnSpLocks/>
            <a:stCxn id="34" idx="6"/>
            <a:endCxn id="15" idx="1"/>
          </p:cNvCxnSpPr>
          <p:nvPr/>
        </p:nvCxnSpPr>
        <p:spPr>
          <a:xfrm flipV="1">
            <a:off x="6158797" y="1830692"/>
            <a:ext cx="3604136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C7708FF-76CF-63F7-56B2-DE1E77F65755}"/>
              </a:ext>
            </a:extLst>
          </p:cNvPr>
          <p:cNvCxnSpPr>
            <a:cxnSpLocks/>
            <a:stCxn id="35" idx="6"/>
            <a:endCxn id="15" idx="1"/>
          </p:cNvCxnSpPr>
          <p:nvPr/>
        </p:nvCxnSpPr>
        <p:spPr>
          <a:xfrm flipV="1">
            <a:off x="6158797" y="1830692"/>
            <a:ext cx="3604136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4A64096-063D-1EE9-19E8-8B807A9CFC96}"/>
              </a:ext>
            </a:extLst>
          </p:cNvPr>
          <p:cNvCxnSpPr>
            <a:cxnSpLocks/>
            <a:stCxn id="36" idx="6"/>
            <a:endCxn id="15" idx="1"/>
          </p:cNvCxnSpPr>
          <p:nvPr/>
        </p:nvCxnSpPr>
        <p:spPr>
          <a:xfrm flipV="1">
            <a:off x="6158797" y="1830692"/>
            <a:ext cx="3604136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D5A276D-4814-FBB2-CB98-45CA137C34DC}"/>
              </a:ext>
            </a:extLst>
          </p:cNvPr>
          <p:cNvCxnSpPr>
            <a:cxnSpLocks/>
            <a:stCxn id="37" idx="6"/>
            <a:endCxn id="15" idx="1"/>
          </p:cNvCxnSpPr>
          <p:nvPr/>
        </p:nvCxnSpPr>
        <p:spPr>
          <a:xfrm flipV="1">
            <a:off x="6158797" y="1830692"/>
            <a:ext cx="3604136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5F538AB-6185-4210-6D5E-80D0666AC28E}"/>
              </a:ext>
            </a:extLst>
          </p:cNvPr>
          <p:cNvCxnSpPr>
            <a:cxnSpLocks/>
            <a:stCxn id="38" idx="6"/>
            <a:endCxn id="15" idx="1"/>
          </p:cNvCxnSpPr>
          <p:nvPr/>
        </p:nvCxnSpPr>
        <p:spPr>
          <a:xfrm flipV="1">
            <a:off x="6158797" y="1830692"/>
            <a:ext cx="3604136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3C2E096-1667-44CE-90B7-728A4BDE6101}"/>
              </a:ext>
            </a:extLst>
          </p:cNvPr>
          <p:cNvCxnSpPr>
            <a:cxnSpLocks/>
            <a:stCxn id="39" idx="6"/>
            <a:endCxn id="15" idx="1"/>
          </p:cNvCxnSpPr>
          <p:nvPr/>
        </p:nvCxnSpPr>
        <p:spPr>
          <a:xfrm flipV="1">
            <a:off x="6158797" y="1830692"/>
            <a:ext cx="3604136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7C71481-FEA1-D8B6-B512-66BB3303961D}"/>
              </a:ext>
            </a:extLst>
          </p:cNvPr>
          <p:cNvCxnSpPr>
            <a:cxnSpLocks/>
            <a:stCxn id="40" idx="6"/>
            <a:endCxn id="15" idx="1"/>
          </p:cNvCxnSpPr>
          <p:nvPr/>
        </p:nvCxnSpPr>
        <p:spPr>
          <a:xfrm flipV="1">
            <a:off x="6158797" y="1830692"/>
            <a:ext cx="3604136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C81F5FA-4B42-BBC2-7DA8-E3CE30F62AC3}"/>
              </a:ext>
            </a:extLst>
          </p:cNvPr>
          <p:cNvCxnSpPr>
            <a:cxnSpLocks/>
            <a:stCxn id="41" idx="6"/>
            <a:endCxn id="15" idx="1"/>
          </p:cNvCxnSpPr>
          <p:nvPr/>
        </p:nvCxnSpPr>
        <p:spPr>
          <a:xfrm flipV="1">
            <a:off x="6158797" y="1830692"/>
            <a:ext cx="3604136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8A2A68D-551C-DEE9-CC74-5636EC2C6FC6}"/>
              </a:ext>
            </a:extLst>
          </p:cNvPr>
          <p:cNvCxnSpPr>
            <a:cxnSpLocks/>
            <a:stCxn id="42" idx="6"/>
            <a:endCxn id="15" idx="1"/>
          </p:cNvCxnSpPr>
          <p:nvPr/>
        </p:nvCxnSpPr>
        <p:spPr>
          <a:xfrm flipV="1">
            <a:off x="6158797" y="1830692"/>
            <a:ext cx="3604136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85BDE54-C25D-807F-5195-B5CC34F0FD6E}"/>
              </a:ext>
            </a:extLst>
          </p:cNvPr>
          <p:cNvCxnSpPr>
            <a:cxnSpLocks/>
            <a:stCxn id="43" idx="6"/>
            <a:endCxn id="15" idx="1"/>
          </p:cNvCxnSpPr>
          <p:nvPr/>
        </p:nvCxnSpPr>
        <p:spPr>
          <a:xfrm flipV="1">
            <a:off x="6158797" y="1830692"/>
            <a:ext cx="3604136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B92406B-A131-31CC-0CE6-4619555771AD}"/>
              </a:ext>
            </a:extLst>
          </p:cNvPr>
          <p:cNvCxnSpPr>
            <a:cxnSpLocks/>
            <a:stCxn id="44" idx="6"/>
            <a:endCxn id="15" idx="1"/>
          </p:cNvCxnSpPr>
          <p:nvPr/>
        </p:nvCxnSpPr>
        <p:spPr>
          <a:xfrm flipV="1">
            <a:off x="6158797" y="1830692"/>
            <a:ext cx="3604136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A88CEC0-84B8-F4E6-ADFD-0B10C69A3F02}"/>
              </a:ext>
            </a:extLst>
          </p:cNvPr>
          <p:cNvCxnSpPr>
            <a:cxnSpLocks/>
            <a:stCxn id="45" idx="6"/>
            <a:endCxn id="15" idx="1"/>
          </p:cNvCxnSpPr>
          <p:nvPr/>
        </p:nvCxnSpPr>
        <p:spPr>
          <a:xfrm flipV="1">
            <a:off x="6158797" y="1830692"/>
            <a:ext cx="3604136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AF7EAEC-2700-B05C-0ED6-37C461FD66CD}"/>
              </a:ext>
            </a:extLst>
          </p:cNvPr>
          <p:cNvCxnSpPr>
            <a:cxnSpLocks/>
            <a:stCxn id="46" idx="6"/>
            <a:endCxn id="15" idx="1"/>
          </p:cNvCxnSpPr>
          <p:nvPr/>
        </p:nvCxnSpPr>
        <p:spPr>
          <a:xfrm flipV="1">
            <a:off x="6158797" y="1830692"/>
            <a:ext cx="3604136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257D23-CFBD-1BD2-7374-4B1436D8B7C1}"/>
              </a:ext>
            </a:extLst>
          </p:cNvPr>
          <p:cNvCxnSpPr>
            <a:cxnSpLocks/>
            <a:stCxn id="47" idx="6"/>
            <a:endCxn id="15" idx="1"/>
          </p:cNvCxnSpPr>
          <p:nvPr/>
        </p:nvCxnSpPr>
        <p:spPr>
          <a:xfrm flipV="1">
            <a:off x="6158797" y="1830692"/>
            <a:ext cx="3604136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D47C81-6394-AFD5-FA73-7ADFA29B255A}"/>
              </a:ext>
            </a:extLst>
          </p:cNvPr>
          <p:cNvCxnSpPr>
            <a:cxnSpLocks/>
            <a:stCxn id="48" idx="6"/>
            <a:endCxn id="15" idx="1"/>
          </p:cNvCxnSpPr>
          <p:nvPr/>
        </p:nvCxnSpPr>
        <p:spPr>
          <a:xfrm flipV="1">
            <a:off x="6158797" y="1830692"/>
            <a:ext cx="3604136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D746E4E-7753-AAB4-3A61-C4207997CF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2FDFB2D-9FD3-638F-DC56-0C60F0501DD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8CDDD1-DFD1-FBE0-FFF9-1DDA9F45154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654FF58-434D-1DF2-F798-0CAB1A48024E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84925C2-6BED-7EB9-B86A-93FD95370F5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489337A-AACB-0493-2727-C0213890B5AA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C5B0D6B-ECDD-149D-1C49-B950DDEBB59D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B2EAF4A-9E64-57DE-F45C-D0C7D7DF52E7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F204740-6A02-0D5D-217E-888CC4DA5BD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C0D0239-1CFA-006D-F15C-DAD5BB4BE92B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9134B18-194B-8DC3-E23C-784B610E6EB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BCDCCDE-EDEA-D95C-2441-9CFB89A6E0ED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64552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5175E0B-0F08-84D0-61F0-29DF3DE215A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46747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F3E4D8B-B814-3928-7D2F-422E20209A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28943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CA6E8F-3469-A637-79E1-4CE762C649E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11138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7C65CF1-F716-3C3C-B5E9-263F83A09CB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93334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86C4849-6845-B001-C5E5-DCEFD907A2A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75529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03D200C-1145-CFB7-686A-67CF950C48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57724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87A6613-21E8-DB5D-9D37-C18FB17464E5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39920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4E3B9A4-BC1C-5DCB-826F-184CCD5D2657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22115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92B954C-A658-C404-7227-B9F08E33221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04311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FFCBD7B-7007-6534-1F24-9FD3AAF702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86506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E7C5F91-E0AC-FC2C-D9AD-9AD2D64EBEB4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68701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BD0D83E-BD34-F2BF-FE1B-71FD51113E6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50898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D5041D4-A408-08C5-2221-44022A6C39F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537508"/>
            <a:ext cx="3608902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74D5542-F898-745A-13C3-04D188EE29E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715554"/>
            <a:ext cx="3608902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DA0A51F-F16D-9B94-AB58-2D48DBB67E3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893600"/>
            <a:ext cx="3608902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987E554-5790-CE6A-5CFA-FA8458DE516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2071646"/>
            <a:ext cx="3608902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D104E80-26CC-48D5-9CAA-2B87313D66F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896DB67-A28D-E888-A3A8-E79DA1A37FC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9732B463-08D7-EB9A-474C-B6984E377E8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128250A-C995-8132-0692-AAF9594443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5B0E264F-3CF8-BF0C-0306-7B71228C9DF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6EEF252-EEBB-CE1F-6E17-B8049D5AF51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4D09F01-B00A-69D2-8A3F-5BD21110750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0AA6139-BB17-1357-C781-A999E8593F2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59A3E0D-DB41-E2A4-6AAC-64A13D2A727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BBEC4CB3-08DB-5DA6-23CD-CFEE48D300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C905EAE-8844-1FFF-3FAF-1DA9E79D0FF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C5184DC-26B8-5D17-094C-5650B52A7F1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52F3BC0-9C64-8FCD-E553-C64C77FD4C0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2A06438-7B4F-16CB-3F48-79088E19085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4027E17-585B-7A66-FA1C-B8BA90BD19B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1DA3F12-3E63-E260-743B-1AE45E429D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E4C5B12-8C4C-CE27-863D-D91F914B82D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4CB3982-55A1-07A6-0B2D-1533B3A36EC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ACA34E5-4FA9-B348-2545-218B9CF981D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BF312CD0-F08D-2309-93A8-12121967CE3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85E1E2C7-73AC-F00F-8FC1-6AC9E11ABF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539729"/>
            <a:ext cx="3608903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65673A8-C4A7-EF72-B8B5-9EB08E0222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717775"/>
            <a:ext cx="3608903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9F460457-D5B4-AA77-C2F9-444506DAC32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895821"/>
            <a:ext cx="3608903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7D088E20-B8F0-AA34-AFC3-3E6B5CD2994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073867"/>
            <a:ext cx="3608903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67C36B93-DFC9-61B3-2B62-71BC3718AF0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251913"/>
            <a:ext cx="3608903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3A27CF0-43E4-CD39-7B51-BBF0C3B64BA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429959"/>
            <a:ext cx="3608903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BCC01E2-DEC1-9C9E-180A-8416AF5B3F6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608005"/>
            <a:ext cx="3608903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E9297F0-0ACB-C9B6-4043-CAA9C2A6DFB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5B5309F8-CD14-9005-DBAD-137EF676ACB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8C30B3B-C920-9EB5-9617-68AA06CC658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5204D6C7-8C68-2216-85C9-C6273CC7689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D7BBA607-C1FE-01F6-8C33-28EAB4DE8AAD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22CAC21-97ED-D9A0-31AB-9CE82C6DB82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09D9E10-9D22-7239-B58E-037A209155D1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06CE897-BC83-4B00-91DE-791569CE8AA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0940B464-7F7F-D0F5-D835-C097481D98B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2BB7A1B-A43B-443C-B387-7740C734B82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C36DE628-B089-B73E-A68A-CEE06CDC714A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22F65196-8966-99AC-E0A1-EDBD2563634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C8284A6D-D527-CE5C-407D-D91F3591E18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2DFF4C1E-3CB1-EF24-3E2C-F186B5A8E70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EDEBD452-0170-2FA1-D414-72AABC4D4AA8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85E7DF1-009B-3415-8B39-F8958E1D3F9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27084DC3-BE0D-5F57-2F0F-CE645F880E22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9A21D974-D2FA-93F5-B867-F0FFC42B37E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539729"/>
            <a:ext cx="3608903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BAADFD5F-0085-9DA0-696B-E31F44DE94D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717775"/>
            <a:ext cx="3608903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>
            <a:extLst>
              <a:ext uri="{FF2B5EF4-FFF2-40B4-BE49-F238E27FC236}">
                <a16:creationId xmlns:a16="http://schemas.microsoft.com/office/drawing/2014/main" id="{64630411-E5C1-A9C8-6113-810079B58D6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895821"/>
            <a:ext cx="3608903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C5C3BC82-D8FD-D3F9-08DF-D70A2FCBEA9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073867"/>
            <a:ext cx="3608903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25E15AB1-0A4C-5036-9AC5-1E37F4CF2D7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251913"/>
            <a:ext cx="3608903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7B7C8C56-61A8-EE13-3B1C-12F72127B7A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429959"/>
            <a:ext cx="3608903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1CCA899C-FA7C-EAA6-11D8-00AB69F514E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608005"/>
            <a:ext cx="3608903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90322287-C2AB-59F1-8E76-82B5471D537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786051"/>
            <a:ext cx="3608903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E3B3FAA2-C2EF-CC7C-570F-5102D2E96C6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964097"/>
            <a:ext cx="3608903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F5F2413D-006A-9B7F-72D1-989D50644F0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B02A141D-2BC1-DA99-ED46-872CA95E3A8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E9261807-F365-D83B-D964-38812580DD5C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>
            <a:extLst>
              <a:ext uri="{FF2B5EF4-FFF2-40B4-BE49-F238E27FC236}">
                <a16:creationId xmlns:a16="http://schemas.microsoft.com/office/drawing/2014/main" id="{3715B5C0-5CFC-CDB7-EA38-572D7437A11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EDBE9215-5BF1-6E1C-DA73-9D8594D5BDF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3195DC30-3AB7-4D8D-9915-2357D4AFC75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68B52F48-ACBB-8AA9-F692-4B36E91A4BF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773F2D6E-7915-3BCA-320D-5934B79B989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DC423307-9191-30F8-93D2-BB4A9B14F6C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>
            <a:extLst>
              <a:ext uri="{FF2B5EF4-FFF2-40B4-BE49-F238E27FC236}">
                <a16:creationId xmlns:a16="http://schemas.microsoft.com/office/drawing/2014/main" id="{6B70ECB0-6B57-F0FC-60A0-C019CD454AC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Connector 694">
            <a:extLst>
              <a:ext uri="{FF2B5EF4-FFF2-40B4-BE49-F238E27FC236}">
                <a16:creationId xmlns:a16="http://schemas.microsoft.com/office/drawing/2014/main" id="{DD79BB30-5BB6-A2F3-1E82-7EA0C4B8E07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Connector 695">
            <a:extLst>
              <a:ext uri="{FF2B5EF4-FFF2-40B4-BE49-F238E27FC236}">
                <a16:creationId xmlns:a16="http://schemas.microsoft.com/office/drawing/2014/main" id="{6C4320D6-6275-C0E9-B841-619DE4502DF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>
            <a:extLst>
              <a:ext uri="{FF2B5EF4-FFF2-40B4-BE49-F238E27FC236}">
                <a16:creationId xmlns:a16="http://schemas.microsoft.com/office/drawing/2014/main" id="{E63E9671-F03D-5BED-A7E0-74EBFE8A517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Connector 697">
            <a:extLst>
              <a:ext uri="{FF2B5EF4-FFF2-40B4-BE49-F238E27FC236}">
                <a16:creationId xmlns:a16="http://schemas.microsoft.com/office/drawing/2014/main" id="{019F2A82-CB40-C64D-3AA4-B6A6C54573C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>
            <a:extLst>
              <a:ext uri="{FF2B5EF4-FFF2-40B4-BE49-F238E27FC236}">
                <a16:creationId xmlns:a16="http://schemas.microsoft.com/office/drawing/2014/main" id="{5A8A4E7B-5151-DCDD-B593-7FB78FE70EE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id="{22A1E9BB-0C1A-51F6-B3CE-FE95DC796D8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53972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>
            <a:extLst>
              <a:ext uri="{FF2B5EF4-FFF2-40B4-BE49-F238E27FC236}">
                <a16:creationId xmlns:a16="http://schemas.microsoft.com/office/drawing/2014/main" id="{8614435A-F872-6247-3ACA-3065D7AE146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71777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id="{9D4DE8C3-F2CA-BA63-99E0-6CB33504E27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89582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72EB767B-D687-43B0-3628-9F1D466A0F0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07386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1AD6D8A8-6914-D60D-6A88-7E174836E58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25191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>
            <a:extLst>
              <a:ext uri="{FF2B5EF4-FFF2-40B4-BE49-F238E27FC236}">
                <a16:creationId xmlns:a16="http://schemas.microsoft.com/office/drawing/2014/main" id="{74181745-A5A0-DAC3-97D0-AB5CCAFFC71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42995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>
            <a:extLst>
              <a:ext uri="{FF2B5EF4-FFF2-40B4-BE49-F238E27FC236}">
                <a16:creationId xmlns:a16="http://schemas.microsoft.com/office/drawing/2014/main" id="{5A6604BF-28DF-494C-E89D-EC9ECC30B28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60800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DAE16F95-B21C-3667-ABA0-AF772019CF5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78605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751705FC-2BAE-433E-64CC-8784D44396A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96409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FE3D1AA7-533C-4AEF-598E-BFCC58BB36C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14214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FC14AF0E-6D9C-A3BF-6B97-E3C1B15DBFE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32018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Connector 734">
            <a:extLst>
              <a:ext uri="{FF2B5EF4-FFF2-40B4-BE49-F238E27FC236}">
                <a16:creationId xmlns:a16="http://schemas.microsoft.com/office/drawing/2014/main" id="{EB80B9AC-C60C-B79D-0CE8-03D4209A7C8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A9CF1AA0-182A-A051-3880-CA02D7BA5C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056DC2EF-2D69-1ED9-7AA4-E5720EAFF6D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6B339852-8E31-330D-D8E8-F0B40A3BF9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2A4C7058-C3A2-F09B-897A-CF49626B45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A96B3C26-CD1C-506C-6CE6-84DFAE4C121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675E3EDD-5456-81F3-6591-E8C11DC4D4A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29E4C7D5-3D25-D76E-D787-E1D81ADEE06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77C78636-DB2D-6CCF-DD2E-63A8B7BDBC8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CF213C13-88D9-E7E2-2A21-FABD0C7CBC82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723E2609-3917-52EF-4441-AE9EBDE68DA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>
            <a:extLst>
              <a:ext uri="{FF2B5EF4-FFF2-40B4-BE49-F238E27FC236}">
                <a16:creationId xmlns:a16="http://schemas.microsoft.com/office/drawing/2014/main" id="{70849DCA-578C-0F72-77AC-948F353C35A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5859080F-D050-B065-4092-A67777629E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3AA13E0C-9A59-CDCD-17F4-014E8933714C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539729"/>
            <a:ext cx="3608903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B24A9CD3-5DAD-800A-9036-76583B766BE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717775"/>
            <a:ext cx="3608903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AA08AA2A-4310-FEF6-5F5C-07A76C30EE6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895821"/>
            <a:ext cx="3608903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973320F7-7FBC-0AED-E5C2-C0F7DB5156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073867"/>
            <a:ext cx="3608903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F5436BDF-DA72-AC5C-C16E-09684B9EAF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251913"/>
            <a:ext cx="3608903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8ADCC6D3-4720-B3C1-4509-0E37D6407E0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429959"/>
            <a:ext cx="3608903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46F97C38-0AC4-4D44-4807-C0BD80DA188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608005"/>
            <a:ext cx="3608903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2E957B64-1D45-75AC-A569-C91A66E3D53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786051"/>
            <a:ext cx="3608903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>
            <a:extLst>
              <a:ext uri="{FF2B5EF4-FFF2-40B4-BE49-F238E27FC236}">
                <a16:creationId xmlns:a16="http://schemas.microsoft.com/office/drawing/2014/main" id="{3C0CC74E-CEB5-D295-DA85-C197273EA9E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964097"/>
            <a:ext cx="3608903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>
            <a:extLst>
              <a:ext uri="{FF2B5EF4-FFF2-40B4-BE49-F238E27FC236}">
                <a16:creationId xmlns:a16="http://schemas.microsoft.com/office/drawing/2014/main" id="{E80139D5-4FD9-8192-6264-BAFB186D21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142143"/>
            <a:ext cx="3608903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75049E18-1625-BE17-CA4C-E7B49A5CCF9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320189"/>
            <a:ext cx="3608903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4445731D-112B-27FE-39A1-BB59AEFBD76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498237"/>
            <a:ext cx="3608903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>
            <a:extLst>
              <a:ext uri="{FF2B5EF4-FFF2-40B4-BE49-F238E27FC236}">
                <a16:creationId xmlns:a16="http://schemas.microsoft.com/office/drawing/2014/main" id="{0DC2F19F-6503-EFE6-48A6-E5D100E8C12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676283"/>
            <a:ext cx="3608903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97EF1FFD-70F0-0B5B-6092-D65EF0C52A3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>
            <a:extLst>
              <a:ext uri="{FF2B5EF4-FFF2-40B4-BE49-F238E27FC236}">
                <a16:creationId xmlns:a16="http://schemas.microsoft.com/office/drawing/2014/main" id="{0A64EC2D-256F-F0FA-5E9B-566BD1300B0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3B3E465C-9910-C41F-004D-085CB4DD3F39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D27BA9AA-0E90-B966-C67E-F38593ACD54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263F70C0-9E8A-7963-D8BD-BF84A993D12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04958BF8-832C-5D7B-2D87-6A21EA8B6384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>
            <a:extLst>
              <a:ext uri="{FF2B5EF4-FFF2-40B4-BE49-F238E27FC236}">
                <a16:creationId xmlns:a16="http://schemas.microsoft.com/office/drawing/2014/main" id="{996CCC9D-1EA4-6909-2730-2E016A2DBCA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>
            <a:extLst>
              <a:ext uri="{FF2B5EF4-FFF2-40B4-BE49-F238E27FC236}">
                <a16:creationId xmlns:a16="http://schemas.microsoft.com/office/drawing/2014/main" id="{9E2D73EC-2720-EE31-A403-B7DFCC42A70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792">
            <a:extLst>
              <a:ext uri="{FF2B5EF4-FFF2-40B4-BE49-F238E27FC236}">
                <a16:creationId xmlns:a16="http://schemas.microsoft.com/office/drawing/2014/main" id="{117E4B21-1452-6E92-50DC-92F08279825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A5998150-5C7A-29AB-C421-072FFF0AF43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>
            <a:extLst>
              <a:ext uri="{FF2B5EF4-FFF2-40B4-BE49-F238E27FC236}">
                <a16:creationId xmlns:a16="http://schemas.microsoft.com/office/drawing/2014/main" id="{37728A5C-7318-C304-47BB-442925A0888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71424AD3-A175-43FF-272E-F18610EBB73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539729"/>
            <a:ext cx="3608903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>
            <a:extLst>
              <a:ext uri="{FF2B5EF4-FFF2-40B4-BE49-F238E27FC236}">
                <a16:creationId xmlns:a16="http://schemas.microsoft.com/office/drawing/2014/main" id="{204CB07B-1AB4-9566-71F7-BD37F9D93FC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717775"/>
            <a:ext cx="3608903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3B2AF34C-D90C-D083-C5E8-0EC093E8063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895821"/>
            <a:ext cx="3608903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9BE0B624-C730-61A2-5C28-07C6BAC75C5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073867"/>
            <a:ext cx="3608903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>
            <a:extLst>
              <a:ext uri="{FF2B5EF4-FFF2-40B4-BE49-F238E27FC236}">
                <a16:creationId xmlns:a16="http://schemas.microsoft.com/office/drawing/2014/main" id="{89B6807D-EAB5-1184-FBF7-48B2AB8F488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251913"/>
            <a:ext cx="3608903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6680BA64-B551-6464-CBDD-E01E752E031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429959"/>
            <a:ext cx="3608903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>
            <a:extLst>
              <a:ext uri="{FF2B5EF4-FFF2-40B4-BE49-F238E27FC236}">
                <a16:creationId xmlns:a16="http://schemas.microsoft.com/office/drawing/2014/main" id="{59E7A6C4-799A-048D-A370-CAB873313FF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608005"/>
            <a:ext cx="3608903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71902583-6044-DD66-2982-E2E6F71BB38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786051"/>
            <a:ext cx="3608903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>
            <a:extLst>
              <a:ext uri="{FF2B5EF4-FFF2-40B4-BE49-F238E27FC236}">
                <a16:creationId xmlns:a16="http://schemas.microsoft.com/office/drawing/2014/main" id="{60D3F7EF-BE1A-139A-F76A-1EDAE1D41EB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964097"/>
            <a:ext cx="3608903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69024D9B-D8B9-CBE9-970E-B1BF10899BE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142143"/>
            <a:ext cx="3608903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0619B618-0B72-0368-711E-AFF361BC018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320189"/>
            <a:ext cx="3608903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B0EC244C-D37E-BAF1-37B8-D5670846390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498237"/>
            <a:ext cx="3608903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9EAA591A-4E22-6B5F-6C51-2164787FA6E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676283"/>
            <a:ext cx="3608903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918E4E6A-D517-AFB4-0BED-9A4148D0E74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854329"/>
            <a:ext cx="3608903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>
            <a:extLst>
              <a:ext uri="{FF2B5EF4-FFF2-40B4-BE49-F238E27FC236}">
                <a16:creationId xmlns:a16="http://schemas.microsoft.com/office/drawing/2014/main" id="{F8A37E9B-4144-384D-A029-EA8B503B3D7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032375"/>
            <a:ext cx="3608903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3270A2CC-1542-42AE-4746-E77380A5B69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210421"/>
            <a:ext cx="3608903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>
            <a:extLst>
              <a:ext uri="{FF2B5EF4-FFF2-40B4-BE49-F238E27FC236}">
                <a16:creationId xmlns:a16="http://schemas.microsoft.com/office/drawing/2014/main" id="{939A8EA3-9767-F235-CC6B-4ABC57A430C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2CCE9E29-9D5B-0990-A2B4-6EFC95CD255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>
            <a:extLst>
              <a:ext uri="{FF2B5EF4-FFF2-40B4-BE49-F238E27FC236}">
                <a16:creationId xmlns:a16="http://schemas.microsoft.com/office/drawing/2014/main" id="{51CED6E2-413D-A775-FF09-32B9D4E304AF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>
            <a:extLst>
              <a:ext uri="{FF2B5EF4-FFF2-40B4-BE49-F238E27FC236}">
                <a16:creationId xmlns:a16="http://schemas.microsoft.com/office/drawing/2014/main" id="{9FDF0EB2-26CD-7200-50D0-57F50D7AE09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>
            <a:extLst>
              <a:ext uri="{FF2B5EF4-FFF2-40B4-BE49-F238E27FC236}">
                <a16:creationId xmlns:a16="http://schemas.microsoft.com/office/drawing/2014/main" id="{A1E31F9B-5C83-4962-BED1-B7181A8507D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>
            <a:extLst>
              <a:ext uri="{FF2B5EF4-FFF2-40B4-BE49-F238E27FC236}">
                <a16:creationId xmlns:a16="http://schemas.microsoft.com/office/drawing/2014/main" id="{E29647B0-BDF6-967B-32A7-798D48B1C37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>
            <a:extLst>
              <a:ext uri="{FF2B5EF4-FFF2-40B4-BE49-F238E27FC236}">
                <a16:creationId xmlns:a16="http://schemas.microsoft.com/office/drawing/2014/main" id="{E807F78E-4DB2-2383-19F7-C7D81EC10F2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>
            <a:extLst>
              <a:ext uri="{FF2B5EF4-FFF2-40B4-BE49-F238E27FC236}">
                <a16:creationId xmlns:a16="http://schemas.microsoft.com/office/drawing/2014/main" id="{185B828A-2560-174A-801C-3B668712CEB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451E3599-FE92-D049-CE77-BE3E94437BD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539729"/>
            <a:ext cx="3608903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AB4A8612-F0FC-14F6-78B9-481BD27837C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717775"/>
            <a:ext cx="3608903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4AA5E23A-A520-8299-6A55-4118C26D91F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895821"/>
            <a:ext cx="3608903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8142EEF4-F3FC-B651-29C3-7A20B0D8C06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073867"/>
            <a:ext cx="3608903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>
            <a:extLst>
              <a:ext uri="{FF2B5EF4-FFF2-40B4-BE49-F238E27FC236}">
                <a16:creationId xmlns:a16="http://schemas.microsoft.com/office/drawing/2014/main" id="{90221569-3378-51E9-C5F5-2578B1B271F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251913"/>
            <a:ext cx="3608903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>
            <a:extLst>
              <a:ext uri="{FF2B5EF4-FFF2-40B4-BE49-F238E27FC236}">
                <a16:creationId xmlns:a16="http://schemas.microsoft.com/office/drawing/2014/main" id="{2B494848-D1F9-DD0E-5225-F776FC6C433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429959"/>
            <a:ext cx="3608903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Straight Connector 873">
            <a:extLst>
              <a:ext uri="{FF2B5EF4-FFF2-40B4-BE49-F238E27FC236}">
                <a16:creationId xmlns:a16="http://schemas.microsoft.com/office/drawing/2014/main" id="{BDE26137-D211-8C6F-0C6D-6539EEC7E48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608005"/>
            <a:ext cx="3608903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>
            <a:extLst>
              <a:ext uri="{FF2B5EF4-FFF2-40B4-BE49-F238E27FC236}">
                <a16:creationId xmlns:a16="http://schemas.microsoft.com/office/drawing/2014/main" id="{A5C264A9-69A1-4AE6-7363-0FDE34CC2102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786051"/>
            <a:ext cx="3608903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Straight Connector 875">
            <a:extLst>
              <a:ext uri="{FF2B5EF4-FFF2-40B4-BE49-F238E27FC236}">
                <a16:creationId xmlns:a16="http://schemas.microsoft.com/office/drawing/2014/main" id="{551F659F-6C09-8A1E-6749-044A7602109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964097"/>
            <a:ext cx="3608903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>
            <a:extLst>
              <a:ext uri="{FF2B5EF4-FFF2-40B4-BE49-F238E27FC236}">
                <a16:creationId xmlns:a16="http://schemas.microsoft.com/office/drawing/2014/main" id="{B65DC2F0-D929-1D8B-8D2C-05C8EFC0BD6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142143"/>
            <a:ext cx="3608903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Straight Connector 877">
            <a:extLst>
              <a:ext uri="{FF2B5EF4-FFF2-40B4-BE49-F238E27FC236}">
                <a16:creationId xmlns:a16="http://schemas.microsoft.com/office/drawing/2014/main" id="{FDC4C478-02DC-AFFB-6239-F9E31695A16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320189"/>
            <a:ext cx="3608903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Straight Connector 878">
            <a:extLst>
              <a:ext uri="{FF2B5EF4-FFF2-40B4-BE49-F238E27FC236}">
                <a16:creationId xmlns:a16="http://schemas.microsoft.com/office/drawing/2014/main" id="{FCA45602-3010-7E5A-B663-DF86740FB8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498237"/>
            <a:ext cx="3608903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>
            <a:extLst>
              <a:ext uri="{FF2B5EF4-FFF2-40B4-BE49-F238E27FC236}">
                <a16:creationId xmlns:a16="http://schemas.microsoft.com/office/drawing/2014/main" id="{BD260381-DDBB-5479-1A76-9FB896993AA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676283"/>
            <a:ext cx="3608903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Straight Connector 880">
            <a:extLst>
              <a:ext uri="{FF2B5EF4-FFF2-40B4-BE49-F238E27FC236}">
                <a16:creationId xmlns:a16="http://schemas.microsoft.com/office/drawing/2014/main" id="{61609398-EEB2-72FE-41CC-D1A88961441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854329"/>
            <a:ext cx="3608903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Straight Connector 881">
            <a:extLst>
              <a:ext uri="{FF2B5EF4-FFF2-40B4-BE49-F238E27FC236}">
                <a16:creationId xmlns:a16="http://schemas.microsoft.com/office/drawing/2014/main" id="{779F2A3C-ED49-65A0-0035-77464C0964A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032375"/>
            <a:ext cx="3608903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>
            <a:extLst>
              <a:ext uri="{FF2B5EF4-FFF2-40B4-BE49-F238E27FC236}">
                <a16:creationId xmlns:a16="http://schemas.microsoft.com/office/drawing/2014/main" id="{F1F07434-FED5-AC19-39CD-0013A4BF6F7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210421"/>
            <a:ext cx="3608903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>
            <a:extLst>
              <a:ext uri="{FF2B5EF4-FFF2-40B4-BE49-F238E27FC236}">
                <a16:creationId xmlns:a16="http://schemas.microsoft.com/office/drawing/2014/main" id="{C24D3171-594A-38AF-BA72-DC959F1310C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388467"/>
            <a:ext cx="3608903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>
            <a:extLst>
              <a:ext uri="{FF2B5EF4-FFF2-40B4-BE49-F238E27FC236}">
                <a16:creationId xmlns:a16="http://schemas.microsoft.com/office/drawing/2014/main" id="{B44B0163-5A2B-97E3-D717-90AA28B7499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566513"/>
            <a:ext cx="3608903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9DDF3A70-12AF-3B40-07C4-0F28D38AEC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4D80003A-FE46-CB60-4C32-F969AE4F2B7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08626BF9-4B74-7A04-A31A-A1844E4EB8D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71D82F35-9D0F-8C4B-7964-13105B97930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978256B3-1661-9F86-1A12-817D60A7490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571D4DAB-FEC6-27FD-AD85-5DFB7F12620A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A2CBF185-05FA-34E4-A57E-F73E1A8BC05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539729"/>
            <a:ext cx="3608903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DEA164A1-1EDA-D184-8EDB-5D953ABD2C1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717775"/>
            <a:ext cx="3608903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9CF58FDA-B9C5-C2DE-11F7-35045E583F9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895821"/>
            <a:ext cx="3608903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CB1F282-3A92-2AD1-48DF-5F9ADAC3C1F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073867"/>
            <a:ext cx="3608903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5194C6AC-1CB4-8F01-75FD-19CAAD5FF66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251913"/>
            <a:ext cx="3608903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6C5FC559-8D9C-1C04-2BBA-26F4786B738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429959"/>
            <a:ext cx="3608903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B3C079E4-E13B-56E1-F2F3-FBD34C04674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608005"/>
            <a:ext cx="3608903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4072814C-919A-5425-B3DA-D52ECD84856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786051"/>
            <a:ext cx="3608903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D134E721-E7C4-215C-57E2-A05CB774812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964097"/>
            <a:ext cx="3608903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03520080-4255-89D6-C29F-B52C30B07CA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142143"/>
            <a:ext cx="3608903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FC69D46E-30A4-CD6D-1679-A9C92169212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320189"/>
            <a:ext cx="3608903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57BAE21E-2331-880A-7AEA-EF097EF8E91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498237"/>
            <a:ext cx="3608903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739C2258-46B4-A7E7-6539-62474125D1E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676283"/>
            <a:ext cx="3608903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639E5AF2-253E-2D8B-FA56-BFD1989AA5F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854329"/>
            <a:ext cx="3608903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95706826-AC43-C330-816A-5762E95895C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032375"/>
            <a:ext cx="3608903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69B78E82-44B0-AE88-8E2F-EF101934340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210421"/>
            <a:ext cx="3608903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DB05BD61-842E-5852-ED80-74C0F27DCDC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388467"/>
            <a:ext cx="3608903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79D20EAD-84DF-EFED-30A0-46DBCF8C674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566513"/>
            <a:ext cx="3608903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3E3395B5-991C-24D7-6194-9FABCBFA0AF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744559"/>
            <a:ext cx="3608903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09FA210D-DDA3-02E4-CBC9-AE0E30A777D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922605"/>
            <a:ext cx="3608903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015DF666-B91D-6144-1925-A7C257787A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6D1EE42C-5634-3E5B-09E1-6D290CE7E7B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5A4BF0B0-EA4E-E2BC-8E97-5DBB1C171E2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F237A61F-87D6-DC94-61F0-0E2278611BE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ED4FE4F6-F05E-4CC4-1FCD-7186CD19BC8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539729"/>
            <a:ext cx="3608903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939EE9B5-498C-8F63-7295-2DE901BD6ED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717775"/>
            <a:ext cx="3608903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748892A8-298D-AFB4-2C75-C7E24AFCCE1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895821"/>
            <a:ext cx="3608903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A20AA075-CB6A-A9C3-2B4D-D17816AF4E6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073867"/>
            <a:ext cx="3608903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>
            <a:extLst>
              <a:ext uri="{FF2B5EF4-FFF2-40B4-BE49-F238E27FC236}">
                <a16:creationId xmlns:a16="http://schemas.microsoft.com/office/drawing/2014/main" id="{B2F79CF6-5139-25DF-1D0D-F7DF586E7FD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251913"/>
            <a:ext cx="3608903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>
            <a:extLst>
              <a:ext uri="{FF2B5EF4-FFF2-40B4-BE49-F238E27FC236}">
                <a16:creationId xmlns:a16="http://schemas.microsoft.com/office/drawing/2014/main" id="{F045893C-FC71-EA54-11FD-57263DFB6C0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429959"/>
            <a:ext cx="3608903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F5422B47-FD1A-5277-F179-6F29269F721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608005"/>
            <a:ext cx="3608903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342B36C3-495E-9C18-FB25-0F054480CC1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786051"/>
            <a:ext cx="3608903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27E5A9E3-F16C-8E56-8F79-F6544D882FF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964097"/>
            <a:ext cx="3608903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CB680FA3-128A-FA14-69E7-2D7D5EC6E82A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142143"/>
            <a:ext cx="3608903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DDDAA303-D1F4-6254-7C37-8BB3A1DD645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320189"/>
            <a:ext cx="3608903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>
            <a:extLst>
              <a:ext uri="{FF2B5EF4-FFF2-40B4-BE49-F238E27FC236}">
                <a16:creationId xmlns:a16="http://schemas.microsoft.com/office/drawing/2014/main" id="{214791B4-5DD5-B4D6-5CE5-38107B382B9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498237"/>
            <a:ext cx="3608903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A909E9F0-0A53-C9B8-CEF6-75216C84F81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676283"/>
            <a:ext cx="3608903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C678348D-FE3F-626F-9EDF-5BE7AAC52C7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854329"/>
            <a:ext cx="3608903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2DF73D17-DFA8-D24C-151D-0AAD575328E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032375"/>
            <a:ext cx="3608903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46D3BD2A-1F3A-4739-51EE-4F26E330002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210421"/>
            <a:ext cx="3608903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551866C7-EB06-ADA7-02CA-0CCB075ACBB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388467"/>
            <a:ext cx="3608903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FFC7AEE5-4F48-BCEB-BC4E-0061EE5EDFC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566513"/>
            <a:ext cx="3608903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981">
            <a:extLst>
              <a:ext uri="{FF2B5EF4-FFF2-40B4-BE49-F238E27FC236}">
                <a16:creationId xmlns:a16="http://schemas.microsoft.com/office/drawing/2014/main" id="{799D2CB5-C67B-F23F-9EA4-FA6D9133A5E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744559"/>
            <a:ext cx="3608903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D1AF1B9D-5368-E11E-9EA0-567CFD3C72C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922605"/>
            <a:ext cx="3608903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7F41A134-8F77-C580-CCDF-9C06CAAAED0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100651"/>
            <a:ext cx="3608903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A7565B90-15EC-FE33-A745-CF6E3D4E080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278697"/>
            <a:ext cx="3608903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9C08CFE-7DCF-B79E-0166-F3A798B7FFF3}"/>
              </a:ext>
            </a:extLst>
          </p:cNvPr>
          <p:cNvGrpSpPr/>
          <p:nvPr/>
        </p:nvGrpSpPr>
        <p:grpSpPr>
          <a:xfrm>
            <a:off x="5879658" y="1393184"/>
            <a:ext cx="279139" cy="4374187"/>
            <a:chOff x="5879658" y="1393184"/>
            <a:chExt cx="279139" cy="437418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304DF63-50A4-0D15-E842-80453AE44776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687FA88-8E6B-692E-203B-648940A5B06E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322EF36-542F-7FE4-DB50-C2A6E6120A6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80070ED-9307-B0E2-39B5-5A702E82CED7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F2EAFAF-685B-D51D-4A3F-960218D18C6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6D1C071-4323-E7E5-2B88-EA9BE62180A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F36FED3-9729-FEB3-0012-6281186EB42E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703E908-DA72-C31C-B99E-E48B677E321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A866F01-3B07-FBD7-863D-607BC59B998B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2747B8-1576-2982-8859-2C09C207AE45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F76BC3C-F5F0-16C7-BF90-13FBE88F2F4E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FBA559A-6FC8-FFAF-6659-1FA9A6C4B3C6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267F65-BDA8-B236-A8A0-7C16BEDF1A12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881C14-5B9B-D360-9415-ED63F320EEB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493A50-6818-E4E5-A5A9-073A01ED2001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5915CA-CB14-75CF-2DDE-56F35C8488B0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82397F9-3087-17F7-5E08-F70C94B44765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067C400-9542-4C9F-2442-D175AE73F3BE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6FB8F80-FA50-9BA7-FE74-CAB279122C53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39DC4D8-8A07-48D8-0E6F-4626161A53C2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0AEC4E-69DD-B54F-7B98-8B7947CA7D7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1AA44A-5761-F107-737C-649B9B6BF834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4C331B7-222B-EB1F-590F-52018BEBC009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6C4A6F1-DA6F-B854-A323-2B503F22D78F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53CECC-7D19-8F8E-B303-20BBB466FAB1}"/>
              </a:ext>
            </a:extLst>
          </p:cNvPr>
          <p:cNvGrpSpPr/>
          <p:nvPr/>
        </p:nvGrpSpPr>
        <p:grpSpPr>
          <a:xfrm>
            <a:off x="9762933" y="1646026"/>
            <a:ext cx="301685" cy="3981776"/>
            <a:chOff x="9828920" y="1529234"/>
            <a:chExt cx="301685" cy="39817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11484C-121B-435A-FBAD-9C75F0578DEC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9B5CE-3E45-DE33-0FD8-C17F68C36A1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88E727-D2A1-714B-664C-5F43532D8835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7572F-201B-E518-DE67-D1728985A10F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8D211-4230-0C2A-459F-2F82596D2AE6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CAA8C0-B907-8E6A-9DC9-C68C4F541AC3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829DAA-2C0A-CA75-3D8B-0C0DF2AAF0CB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24F3C9-ABB5-60C6-8C5F-BAA0C5B18223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09CD1-5CD8-B44B-1195-74CDAA35247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DB62E5-389F-70CA-81AD-65CD9568121E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30E37DA-894E-EBD6-676C-A2FE90388266}"/>
              </a:ext>
            </a:extLst>
          </p:cNvPr>
          <p:cNvSpPr txBox="1"/>
          <p:nvPr/>
        </p:nvSpPr>
        <p:spPr>
          <a:xfrm>
            <a:off x="523750" y="5627802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Inputs: pictures of 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E9374-70DF-9AF5-4F88-453098BE333B}"/>
              </a:ext>
            </a:extLst>
          </p:cNvPr>
          <p:cNvSpPr txBox="1"/>
          <p:nvPr/>
        </p:nvSpPr>
        <p:spPr>
          <a:xfrm>
            <a:off x="8353155" y="5813247"/>
            <a:ext cx="312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corresponding number</a:t>
            </a:r>
          </a:p>
        </p:txBody>
      </p:sp>
    </p:spTree>
    <p:extLst>
      <p:ext uri="{BB962C8B-B14F-4D97-AF65-F5344CB8AC3E}">
        <p14:creationId xmlns:p14="http://schemas.microsoft.com/office/powerpoint/2010/main" val="138789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7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8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9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1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20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30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4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5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60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"/>
                            </p:stCondLst>
                            <p:childTnLst>
                              <p:par>
                                <p:cTn id="2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75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2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25"/>
                            </p:stCondLst>
                            <p:childTnLst>
                              <p:par>
                                <p:cTn id="2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50"/>
                            </p:stCondLst>
                            <p:childTnLst>
                              <p:par>
                                <p:cTn id="2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2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75"/>
                            </p:stCondLst>
                            <p:childTnLst>
                              <p:par>
                                <p:cTn id="2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0"/>
                            </p:stCondLst>
                            <p:childTnLst>
                              <p:par>
                                <p:cTn id="2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2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25"/>
                            </p:stCondLst>
                            <p:childTnLst>
                              <p:par>
                                <p:cTn id="2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2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50"/>
                            </p:stCondLst>
                            <p:childTnLst>
                              <p:par>
                                <p:cTn id="2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2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75"/>
                            </p:stCondLst>
                            <p:childTnLst>
                              <p:par>
                                <p:cTn id="2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2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300"/>
                            </p:stCondLst>
                            <p:childTnLst>
                              <p:par>
                                <p:cTn id="2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2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325"/>
                            </p:stCondLst>
                            <p:childTnLst>
                              <p:par>
                                <p:cTn id="2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2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350"/>
                            </p:stCondLst>
                            <p:childTnLst>
                              <p:par>
                                <p:cTn id="2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2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375"/>
                            </p:stCondLst>
                            <p:childTnLst>
                              <p:par>
                                <p:cTn id="2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400"/>
                            </p:stCondLst>
                            <p:childTnLst>
                              <p:par>
                                <p:cTn id="2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2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425"/>
                            </p:stCondLst>
                            <p:childTnLst>
                              <p:par>
                                <p:cTn id="2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2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450"/>
                            </p:stCondLst>
                            <p:childTnLst>
                              <p:par>
                                <p:cTn id="2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2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475"/>
                            </p:stCondLst>
                            <p:childTnLst>
                              <p:par>
                                <p:cTn id="2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2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2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25"/>
                            </p:stCondLst>
                            <p:childTnLst>
                              <p:par>
                                <p:cTn id="2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2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50"/>
                            </p:stCondLst>
                            <p:childTnLst>
                              <p:par>
                                <p:cTn id="2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2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75"/>
                            </p:stCondLst>
                            <p:childTnLst>
                              <p:par>
                                <p:cTn id="2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2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600"/>
                            </p:stCondLst>
                            <p:childTnLst>
                              <p:par>
                                <p:cTn id="2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2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625"/>
                            </p:stCondLst>
                            <p:childTnLst>
                              <p:par>
                                <p:cTn id="3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2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650"/>
                            </p:stCondLst>
                            <p:childTnLst>
                              <p:par>
                                <p:cTn id="3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2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675"/>
                            </p:stCondLst>
                            <p:childTnLst>
                              <p:par>
                                <p:cTn id="3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2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700"/>
                            </p:stCondLst>
                            <p:childTnLst>
                              <p:par>
                                <p:cTn id="3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2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725"/>
                            </p:stCondLst>
                            <p:childTnLst>
                              <p:par>
                                <p:cTn id="3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2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750"/>
                            </p:stCondLst>
                            <p:childTnLst>
                              <p:par>
                                <p:cTn id="3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2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775"/>
                            </p:stCondLst>
                            <p:childTnLst>
                              <p:par>
                                <p:cTn id="3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2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800"/>
                            </p:stCondLst>
                            <p:childTnLst>
                              <p:par>
                                <p:cTn id="3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2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825"/>
                            </p:stCondLst>
                            <p:childTnLst>
                              <p:par>
                                <p:cTn id="3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2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850"/>
                            </p:stCondLst>
                            <p:childTnLst>
                              <p:par>
                                <p:cTn id="3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2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875"/>
                            </p:stCondLst>
                            <p:childTnLst>
                              <p:par>
                                <p:cTn id="3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2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900"/>
                            </p:stCondLst>
                            <p:childTnLst>
                              <p:par>
                                <p:cTn id="3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2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925"/>
                            </p:stCondLst>
                            <p:childTnLst>
                              <p:par>
                                <p:cTn id="3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2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950"/>
                            </p:stCondLst>
                            <p:childTnLst>
                              <p:par>
                                <p:cTn id="3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2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975"/>
                            </p:stCondLst>
                            <p:childTnLst>
                              <p:par>
                                <p:cTn id="3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2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000"/>
                            </p:stCondLst>
                            <p:childTnLst>
                              <p:par>
                                <p:cTn id="3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2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1025"/>
                            </p:stCondLst>
                            <p:childTnLst>
                              <p:par>
                                <p:cTn id="3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2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050"/>
                            </p:stCondLst>
                            <p:childTnLst>
                              <p:par>
                                <p:cTn id="3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2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1075"/>
                            </p:stCondLst>
                            <p:childTnLst>
                              <p:par>
                                <p:cTn id="3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2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1100"/>
                            </p:stCondLst>
                            <p:childTnLst>
                              <p:par>
                                <p:cTn id="3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2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1125"/>
                            </p:stCondLst>
                            <p:childTnLst>
                              <p:par>
                                <p:cTn id="3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2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1150"/>
                            </p:stCondLst>
                            <p:childTnLst>
                              <p:par>
                                <p:cTn id="3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2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1175"/>
                            </p:stCondLst>
                            <p:childTnLst>
                              <p:par>
                                <p:cTn id="3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2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1200"/>
                            </p:stCondLst>
                            <p:childTnLst>
                              <p:par>
                                <p:cTn id="3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2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1225"/>
                            </p:stCondLst>
                            <p:childTnLst>
                              <p:par>
                                <p:cTn id="3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25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25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1275"/>
                            </p:stCondLst>
                            <p:childTnLst>
                              <p:par>
                                <p:cTn id="4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25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1300"/>
                            </p:stCondLst>
                            <p:childTnLst>
                              <p:par>
                                <p:cTn id="4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25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1325"/>
                            </p:stCondLst>
                            <p:childTnLst>
                              <p:par>
                                <p:cTn id="4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25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350"/>
                            </p:stCondLst>
                            <p:childTnLst>
                              <p:par>
                                <p:cTn id="4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25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1375"/>
                            </p:stCondLst>
                            <p:childTnLst>
                              <p:par>
                                <p:cTn id="4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25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1400"/>
                            </p:stCondLst>
                            <p:childTnLst>
                              <p:par>
                                <p:cTn id="4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25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425"/>
                            </p:stCondLst>
                            <p:childTnLst>
                              <p:par>
                                <p:cTn id="4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25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1450"/>
                            </p:stCondLst>
                            <p:childTnLst>
                              <p:par>
                                <p:cTn id="4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25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1475"/>
                            </p:stCondLst>
                            <p:childTnLst>
                              <p:par>
                                <p:cTn id="4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25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25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1525"/>
                            </p:stCondLst>
                            <p:childTnLst>
                              <p:par>
                                <p:cTn id="4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25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1550"/>
                            </p:stCondLst>
                            <p:childTnLst>
                              <p:par>
                                <p:cTn id="4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25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575"/>
                            </p:stCondLst>
                            <p:childTnLst>
                              <p:par>
                                <p:cTn id="4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25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1600"/>
                            </p:stCondLst>
                            <p:childTnLst>
                              <p:par>
                                <p:cTn id="4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25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1625"/>
                            </p:stCondLst>
                            <p:childTnLst>
                              <p:par>
                                <p:cTn id="4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25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650"/>
                            </p:stCondLst>
                            <p:childTnLst>
                              <p:par>
                                <p:cTn id="4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25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1675"/>
                            </p:stCondLst>
                            <p:childTnLst>
                              <p:par>
                                <p:cTn id="4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25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1700"/>
                            </p:stCondLst>
                            <p:childTnLst>
                              <p:par>
                                <p:cTn id="4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25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1725"/>
                            </p:stCondLst>
                            <p:childTnLst>
                              <p:par>
                                <p:cTn id="4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25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1750"/>
                            </p:stCondLst>
                            <p:childTnLst>
                              <p:par>
                                <p:cTn id="4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25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1775"/>
                            </p:stCondLst>
                            <p:childTnLst>
                              <p:par>
                                <p:cTn id="4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25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1800"/>
                            </p:stCondLst>
                            <p:childTnLst>
                              <p:par>
                                <p:cTn id="4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25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1825"/>
                            </p:stCondLst>
                            <p:childTnLst>
                              <p:par>
                                <p:cTn id="4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25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1850"/>
                            </p:stCondLst>
                            <p:childTnLst>
                              <p:par>
                                <p:cTn id="4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25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1875"/>
                            </p:stCondLst>
                            <p:childTnLst>
                              <p:par>
                                <p:cTn id="5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25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1900"/>
                            </p:stCondLst>
                            <p:childTnLst>
                              <p:par>
                                <p:cTn id="5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25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1925"/>
                            </p:stCondLst>
                            <p:childTnLst>
                              <p:par>
                                <p:cTn id="5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25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1950"/>
                            </p:stCondLst>
                            <p:childTnLst>
                              <p:par>
                                <p:cTn id="5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25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1975"/>
                            </p:stCondLst>
                            <p:childTnLst>
                              <p:par>
                                <p:cTn id="5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25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2000"/>
                            </p:stCondLst>
                            <p:childTnLst>
                              <p:par>
                                <p:cTn id="5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25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2025"/>
                            </p:stCondLst>
                            <p:childTnLst>
                              <p:par>
                                <p:cTn id="5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25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2050"/>
                            </p:stCondLst>
                            <p:childTnLst>
                              <p:par>
                                <p:cTn id="5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25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2075"/>
                            </p:stCondLst>
                            <p:childTnLst>
                              <p:par>
                                <p:cTn id="5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25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2100"/>
                            </p:stCondLst>
                            <p:childTnLst>
                              <p:par>
                                <p:cTn id="5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25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2125"/>
                            </p:stCondLst>
                            <p:childTnLst>
                              <p:par>
                                <p:cTn id="5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25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2150"/>
                            </p:stCondLst>
                            <p:childTnLst>
                              <p:par>
                                <p:cTn id="5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25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2175"/>
                            </p:stCondLst>
                            <p:childTnLst>
                              <p:par>
                                <p:cTn id="5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25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2200"/>
                            </p:stCondLst>
                            <p:childTnLst>
                              <p:par>
                                <p:cTn id="5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25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2225"/>
                            </p:stCondLst>
                            <p:childTnLst>
                              <p:par>
                                <p:cTn id="5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25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2250"/>
                            </p:stCondLst>
                            <p:childTnLst>
                              <p:par>
                                <p:cTn id="5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25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2275"/>
                            </p:stCondLst>
                            <p:childTnLst>
                              <p:par>
                                <p:cTn id="5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25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2300"/>
                            </p:stCondLst>
                            <p:childTnLst>
                              <p:par>
                                <p:cTn id="5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25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2325"/>
                            </p:stCondLst>
                            <p:childTnLst>
                              <p:par>
                                <p:cTn id="5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25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2350"/>
                            </p:stCondLst>
                            <p:childTnLst>
                              <p:par>
                                <p:cTn id="5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25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2375"/>
                            </p:stCondLst>
                            <p:childTnLst>
                              <p:par>
                                <p:cTn id="5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25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2400"/>
                            </p:stCondLst>
                            <p:childTnLst>
                              <p:par>
                                <p:cTn id="5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25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2425"/>
                            </p:stCondLst>
                            <p:childTnLst>
                              <p:par>
                                <p:cTn id="5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0" dur="25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2450"/>
                            </p:stCondLst>
                            <p:childTnLst>
                              <p:par>
                                <p:cTn id="5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25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2475"/>
                            </p:stCondLst>
                            <p:childTnLst>
                              <p:par>
                                <p:cTn id="5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25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2" dur="25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2525"/>
                            </p:stCondLst>
                            <p:childTnLst>
                              <p:par>
                                <p:cTn id="6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25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2550"/>
                            </p:stCondLst>
                            <p:childTnLst>
                              <p:par>
                                <p:cTn id="6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0" dur="25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1" fill="hold">
                            <p:stCondLst>
                              <p:cond delay="2575"/>
                            </p:stCondLst>
                            <p:childTnLst>
                              <p:par>
                                <p:cTn id="6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4" dur="25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5" fill="hold">
                            <p:stCondLst>
                              <p:cond delay="2600"/>
                            </p:stCondLst>
                            <p:childTnLst>
                              <p:par>
                                <p:cTn id="6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25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2625"/>
                            </p:stCondLst>
                            <p:childTnLst>
                              <p:par>
                                <p:cTn id="6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2" dur="25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2650"/>
                            </p:stCondLst>
                            <p:childTnLst>
                              <p:par>
                                <p:cTn id="6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6" dur="25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2675"/>
                            </p:stCondLst>
                            <p:childTnLst>
                              <p:par>
                                <p:cTn id="6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0" dur="25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2700"/>
                            </p:stCondLst>
                            <p:childTnLst>
                              <p:par>
                                <p:cTn id="6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4" dur="25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5" fill="hold">
                            <p:stCondLst>
                              <p:cond delay="2725"/>
                            </p:stCondLst>
                            <p:childTnLst>
                              <p:par>
                                <p:cTn id="6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25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2750"/>
                            </p:stCondLst>
                            <p:childTnLst>
                              <p:par>
                                <p:cTn id="6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2" dur="25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2775"/>
                            </p:stCondLst>
                            <p:childTnLst>
                              <p:par>
                                <p:cTn id="6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6" dur="25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7" fill="hold">
                            <p:stCondLst>
                              <p:cond delay="2800"/>
                            </p:stCondLst>
                            <p:childTnLst>
                              <p:par>
                                <p:cTn id="6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0" dur="25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>
                            <p:stCondLst>
                              <p:cond delay="2825"/>
                            </p:stCondLst>
                            <p:childTnLst>
                              <p:par>
                                <p:cTn id="6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4" dur="25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2850"/>
                            </p:stCondLst>
                            <p:childTnLst>
                              <p:par>
                                <p:cTn id="6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8" dur="25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2875"/>
                            </p:stCondLst>
                            <p:childTnLst>
                              <p:par>
                                <p:cTn id="6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2" dur="25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3" fill="hold">
                            <p:stCondLst>
                              <p:cond delay="2900"/>
                            </p:stCondLst>
                            <p:childTnLst>
                              <p:par>
                                <p:cTn id="6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6" dur="25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2925"/>
                            </p:stCondLst>
                            <p:childTnLst>
                              <p:par>
                                <p:cTn id="6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0" dur="25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1" fill="hold">
                            <p:stCondLst>
                              <p:cond delay="2950"/>
                            </p:stCondLst>
                            <p:childTnLst>
                              <p:par>
                                <p:cTn id="6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25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5" fill="hold">
                            <p:stCondLst>
                              <p:cond delay="2975"/>
                            </p:stCondLst>
                            <p:childTnLst>
                              <p:par>
                                <p:cTn id="6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8" dur="25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3000"/>
                            </p:stCondLst>
                            <p:childTnLst>
                              <p:par>
                                <p:cTn id="6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25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3" fill="hold">
                            <p:stCondLst>
                              <p:cond delay="3025"/>
                            </p:stCondLst>
                            <p:childTnLst>
                              <p:par>
                                <p:cTn id="6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6" dur="25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7" fill="hold">
                            <p:stCondLst>
                              <p:cond delay="3050"/>
                            </p:stCondLst>
                            <p:childTnLst>
                              <p:par>
                                <p:cTn id="6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0" dur="25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3075"/>
                            </p:stCondLst>
                            <p:childTnLst>
                              <p:par>
                                <p:cTn id="6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4" dur="25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5" fill="hold">
                            <p:stCondLst>
                              <p:cond delay="3100"/>
                            </p:stCondLst>
                            <p:childTnLst>
                              <p:par>
                                <p:cTn id="6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8" dur="25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9" fill="hold">
                            <p:stCondLst>
                              <p:cond delay="3125"/>
                            </p:stCondLst>
                            <p:childTnLst>
                              <p:par>
                                <p:cTn id="7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2" dur="25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3150"/>
                            </p:stCondLst>
                            <p:childTnLst>
                              <p:par>
                                <p:cTn id="7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6" dur="25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7" fill="hold">
                            <p:stCondLst>
                              <p:cond delay="3175"/>
                            </p:stCondLst>
                            <p:childTnLst>
                              <p:par>
                                <p:cTn id="7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0" dur="25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1" fill="hold">
                            <p:stCondLst>
                              <p:cond delay="3200"/>
                            </p:stCondLst>
                            <p:childTnLst>
                              <p:par>
                                <p:cTn id="7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4" dur="25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3225"/>
                            </p:stCondLst>
                            <p:childTnLst>
                              <p:par>
                                <p:cTn id="7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8" dur="25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9" fill="hold">
                            <p:stCondLst>
                              <p:cond delay="3250"/>
                            </p:stCondLst>
                            <p:childTnLst>
                              <p:par>
                                <p:cTn id="7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2" dur="25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3" fill="hold">
                            <p:stCondLst>
                              <p:cond delay="3275"/>
                            </p:stCondLst>
                            <p:childTnLst>
                              <p:par>
                                <p:cTn id="7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6" dur="25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3300"/>
                            </p:stCondLst>
                            <p:childTnLst>
                              <p:par>
                                <p:cTn id="7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0" dur="25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1" fill="hold">
                            <p:stCondLst>
                              <p:cond delay="3325"/>
                            </p:stCondLst>
                            <p:childTnLst>
                              <p:par>
                                <p:cTn id="7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4" dur="25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5" fill="hold">
                            <p:stCondLst>
                              <p:cond delay="3350"/>
                            </p:stCondLst>
                            <p:childTnLst>
                              <p:par>
                                <p:cTn id="7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8" dur="25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9" fill="hold">
                            <p:stCondLst>
                              <p:cond delay="3375"/>
                            </p:stCondLst>
                            <p:childTnLst>
                              <p:par>
                                <p:cTn id="7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2" dur="25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3" fill="hold">
                            <p:stCondLst>
                              <p:cond delay="3400"/>
                            </p:stCondLst>
                            <p:childTnLst>
                              <p:par>
                                <p:cTn id="7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6" dur="25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7" fill="hold">
                            <p:stCondLst>
                              <p:cond delay="3425"/>
                            </p:stCondLst>
                            <p:childTnLst>
                              <p:par>
                                <p:cTn id="7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0" dur="25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1" fill="hold">
                            <p:stCondLst>
                              <p:cond delay="3450"/>
                            </p:stCondLst>
                            <p:childTnLst>
                              <p:par>
                                <p:cTn id="7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4" dur="25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5" fill="hold">
                            <p:stCondLst>
                              <p:cond delay="3475"/>
                            </p:stCondLst>
                            <p:childTnLst>
                              <p:par>
                                <p:cTn id="7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8" dur="25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9" fill="hold">
                            <p:stCondLst>
                              <p:cond delay="3500"/>
                            </p:stCondLst>
                            <p:childTnLst>
                              <p:par>
                                <p:cTn id="7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2" dur="25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3" fill="hold">
                            <p:stCondLst>
                              <p:cond delay="3525"/>
                            </p:stCondLst>
                            <p:childTnLst>
                              <p:par>
                                <p:cTn id="7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6" dur="25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7" fill="hold">
                            <p:stCondLst>
                              <p:cond delay="3550"/>
                            </p:stCondLst>
                            <p:childTnLst>
                              <p:par>
                                <p:cTn id="7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0" dur="25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1" fill="hold">
                            <p:stCondLst>
                              <p:cond delay="3575"/>
                            </p:stCondLst>
                            <p:childTnLst>
                              <p:par>
                                <p:cTn id="7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4" dur="25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5" fill="hold">
                            <p:stCondLst>
                              <p:cond delay="3600"/>
                            </p:stCondLst>
                            <p:childTnLst>
                              <p:par>
                                <p:cTn id="7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8" dur="25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9" fill="hold">
                            <p:stCondLst>
                              <p:cond delay="3625"/>
                            </p:stCondLst>
                            <p:childTnLst>
                              <p:par>
                                <p:cTn id="7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2" dur="25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3" fill="hold">
                            <p:stCondLst>
                              <p:cond delay="3650"/>
                            </p:stCondLst>
                            <p:childTnLst>
                              <p:par>
                                <p:cTn id="7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6" dur="25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7" fill="hold">
                            <p:stCondLst>
                              <p:cond delay="3675"/>
                            </p:stCondLst>
                            <p:childTnLst>
                              <p:par>
                                <p:cTn id="7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0" dur="25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1" fill="hold">
                            <p:stCondLst>
                              <p:cond delay="3700"/>
                            </p:stCondLst>
                            <p:childTnLst>
                              <p:par>
                                <p:cTn id="7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4" dur="25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5" fill="hold">
                            <p:stCondLst>
                              <p:cond delay="3725"/>
                            </p:stCondLst>
                            <p:childTnLst>
                              <p:par>
                                <p:cTn id="7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8" dur="25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2" dur="25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3" fill="hold">
                            <p:stCondLst>
                              <p:cond delay="3775"/>
                            </p:stCondLst>
                            <p:childTnLst>
                              <p:par>
                                <p:cTn id="8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6" dur="25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7" fill="hold">
                            <p:stCondLst>
                              <p:cond delay="3800"/>
                            </p:stCondLst>
                            <p:childTnLst>
                              <p:par>
                                <p:cTn id="8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0" dur="25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1" fill="hold">
                            <p:stCondLst>
                              <p:cond delay="3825"/>
                            </p:stCondLst>
                            <p:childTnLst>
                              <p:par>
                                <p:cTn id="8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4" dur="25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5" fill="hold">
                            <p:stCondLst>
                              <p:cond delay="3850"/>
                            </p:stCondLst>
                            <p:childTnLst>
                              <p:par>
                                <p:cTn id="8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8" dur="25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9" fill="hold">
                            <p:stCondLst>
                              <p:cond delay="3875"/>
                            </p:stCondLst>
                            <p:childTnLst>
                              <p:par>
                                <p:cTn id="8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2" dur="25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3" fill="hold">
                            <p:stCondLst>
                              <p:cond delay="3900"/>
                            </p:stCondLst>
                            <p:childTnLst>
                              <p:par>
                                <p:cTn id="8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6" dur="25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7" fill="hold">
                            <p:stCondLst>
                              <p:cond delay="3925"/>
                            </p:stCondLst>
                            <p:childTnLst>
                              <p:par>
                                <p:cTn id="8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0" dur="25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1" fill="hold">
                            <p:stCondLst>
                              <p:cond delay="3950"/>
                            </p:stCondLst>
                            <p:childTnLst>
                              <p:par>
                                <p:cTn id="8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4" dur="25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5" fill="hold">
                            <p:stCondLst>
                              <p:cond delay="3975"/>
                            </p:stCondLst>
                            <p:childTnLst>
                              <p:par>
                                <p:cTn id="8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8" dur="25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9" fill="hold">
                            <p:stCondLst>
                              <p:cond delay="4000"/>
                            </p:stCondLst>
                            <p:childTnLst>
                              <p:par>
                                <p:cTn id="8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2" dur="25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3" fill="hold">
                            <p:stCondLst>
                              <p:cond delay="4025"/>
                            </p:stCondLst>
                            <p:childTnLst>
                              <p:par>
                                <p:cTn id="8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6" dur="25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7" fill="hold">
                            <p:stCondLst>
                              <p:cond delay="4050"/>
                            </p:stCondLst>
                            <p:childTnLst>
                              <p:par>
                                <p:cTn id="8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0" dur="25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1" fill="hold">
                            <p:stCondLst>
                              <p:cond delay="4075"/>
                            </p:stCondLst>
                            <p:childTnLst>
                              <p:par>
                                <p:cTn id="8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4" dur="25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5" fill="hold">
                            <p:stCondLst>
                              <p:cond delay="4100"/>
                            </p:stCondLst>
                            <p:childTnLst>
                              <p:par>
                                <p:cTn id="8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8" dur="25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9" fill="hold">
                            <p:stCondLst>
                              <p:cond delay="4125"/>
                            </p:stCondLst>
                            <p:childTnLst>
                              <p:par>
                                <p:cTn id="8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2" dur="25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3" fill="hold">
                            <p:stCondLst>
                              <p:cond delay="4150"/>
                            </p:stCondLst>
                            <p:childTnLst>
                              <p:par>
                                <p:cTn id="8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6" dur="25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7" fill="hold">
                            <p:stCondLst>
                              <p:cond delay="4175"/>
                            </p:stCondLst>
                            <p:childTnLst>
                              <p:par>
                                <p:cTn id="8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0" dur="25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1" fill="hold">
                            <p:stCondLst>
                              <p:cond delay="4200"/>
                            </p:stCondLst>
                            <p:childTnLst>
                              <p:par>
                                <p:cTn id="8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4" dur="25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5" fill="hold">
                            <p:stCondLst>
                              <p:cond delay="4225"/>
                            </p:stCondLst>
                            <p:childTnLst>
                              <p:par>
                                <p:cTn id="8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8" dur="25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2" dur="25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3" fill="hold">
                            <p:stCondLst>
                              <p:cond delay="4275"/>
                            </p:stCondLst>
                            <p:childTnLst>
                              <p:par>
                                <p:cTn id="8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6" dur="25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7" fill="hold">
                            <p:stCondLst>
                              <p:cond delay="4300"/>
                            </p:stCondLst>
                            <p:childTnLst>
                              <p:par>
                                <p:cTn id="8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0" dur="25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1" fill="hold">
                            <p:stCondLst>
                              <p:cond delay="4325"/>
                            </p:stCondLst>
                            <p:childTnLst>
                              <p:par>
                                <p:cTn id="8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4" dur="25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5" fill="hold">
                            <p:stCondLst>
                              <p:cond delay="4350"/>
                            </p:stCondLst>
                            <p:childTnLst>
                              <p:par>
                                <p:cTn id="8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8" dur="25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9" fill="hold">
                            <p:stCondLst>
                              <p:cond delay="4375"/>
                            </p:stCondLst>
                            <p:childTnLst>
                              <p:par>
                                <p:cTn id="9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2" dur="25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3" fill="hold">
                            <p:stCondLst>
                              <p:cond delay="4400"/>
                            </p:stCondLst>
                            <p:childTnLst>
                              <p:par>
                                <p:cTn id="9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6" dur="25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7" fill="hold">
                            <p:stCondLst>
                              <p:cond delay="4425"/>
                            </p:stCondLst>
                            <p:childTnLst>
                              <p:par>
                                <p:cTn id="9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0" dur="25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1" fill="hold">
                            <p:stCondLst>
                              <p:cond delay="4450"/>
                            </p:stCondLst>
                            <p:childTnLst>
                              <p:par>
                                <p:cTn id="9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4" dur="25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5" fill="hold">
                            <p:stCondLst>
                              <p:cond delay="4475"/>
                            </p:stCondLst>
                            <p:childTnLst>
                              <p:par>
                                <p:cTn id="9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8" dur="25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9" fill="hold">
                            <p:stCondLst>
                              <p:cond delay="4500"/>
                            </p:stCondLst>
                            <p:childTnLst>
                              <p:par>
                                <p:cTn id="9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2" dur="25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3" fill="hold">
                            <p:stCondLst>
                              <p:cond delay="4525"/>
                            </p:stCondLst>
                            <p:childTnLst>
                              <p:par>
                                <p:cTn id="9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6" dur="25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7" fill="hold">
                            <p:stCondLst>
                              <p:cond delay="4550"/>
                            </p:stCondLst>
                            <p:childTnLst>
                              <p:par>
                                <p:cTn id="9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0" dur="25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1" fill="hold">
                            <p:stCondLst>
                              <p:cond delay="4575"/>
                            </p:stCondLst>
                            <p:childTnLst>
                              <p:par>
                                <p:cTn id="9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4" dur="25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5" fill="hold">
                            <p:stCondLst>
                              <p:cond delay="4600"/>
                            </p:stCondLst>
                            <p:childTnLst>
                              <p:par>
                                <p:cTn id="9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8" dur="25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9" fill="hold">
                            <p:stCondLst>
                              <p:cond delay="4625"/>
                            </p:stCondLst>
                            <p:childTnLst>
                              <p:par>
                                <p:cTn id="9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2" dur="25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3" fill="hold">
                            <p:stCondLst>
                              <p:cond delay="4650"/>
                            </p:stCondLst>
                            <p:childTnLst>
                              <p:par>
                                <p:cTn id="9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6" dur="25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7" fill="hold">
                            <p:stCondLst>
                              <p:cond delay="4675"/>
                            </p:stCondLst>
                            <p:childTnLst>
                              <p:par>
                                <p:cTn id="9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0" dur="25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1" fill="hold">
                            <p:stCondLst>
                              <p:cond delay="4700"/>
                            </p:stCondLst>
                            <p:childTnLst>
                              <p:par>
                                <p:cTn id="9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4" dur="25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5" fill="hold">
                            <p:stCondLst>
                              <p:cond delay="4725"/>
                            </p:stCondLst>
                            <p:childTnLst>
                              <p:par>
                                <p:cTn id="9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8" dur="25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9" fill="hold">
                            <p:stCondLst>
                              <p:cond delay="4750"/>
                            </p:stCondLst>
                            <p:childTnLst>
                              <p:par>
                                <p:cTn id="9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2" dur="25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3" fill="hold">
                            <p:stCondLst>
                              <p:cond delay="4775"/>
                            </p:stCondLst>
                            <p:childTnLst>
                              <p:par>
                                <p:cTn id="9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6" dur="25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7" fill="hold">
                            <p:stCondLst>
                              <p:cond delay="4800"/>
                            </p:stCondLst>
                            <p:childTnLst>
                              <p:par>
                                <p:cTn id="9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0" dur="25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1" fill="hold">
                            <p:stCondLst>
                              <p:cond delay="4825"/>
                            </p:stCondLst>
                            <p:childTnLst>
                              <p:par>
                                <p:cTn id="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4" dur="25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5" fill="hold">
                            <p:stCondLst>
                              <p:cond delay="4850"/>
                            </p:stCondLst>
                            <p:childTnLst>
                              <p:par>
                                <p:cTn id="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8" dur="25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9" fill="hold">
                            <p:stCondLst>
                              <p:cond delay="4875"/>
                            </p:stCondLst>
                            <p:childTnLst>
                              <p:par>
                                <p:cTn id="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2" dur="25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3" fill="hold">
                            <p:stCondLst>
                              <p:cond delay="4900"/>
                            </p:stCondLst>
                            <p:childTnLst>
                              <p:par>
                                <p:cTn id="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6" dur="25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7" fill="hold">
                            <p:stCondLst>
                              <p:cond delay="4925"/>
                            </p:stCondLst>
                            <p:childTnLst>
                              <p:par>
                                <p:cTn id="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0" dur="25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1" fill="hold">
                            <p:stCondLst>
                              <p:cond delay="4950"/>
                            </p:stCondLst>
                            <p:childTnLst>
                              <p:par>
                                <p:cTn id="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4" dur="25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5" fill="hold">
                            <p:stCondLst>
                              <p:cond delay="4975"/>
                            </p:stCondLst>
                            <p:childTnLst>
                              <p:par>
                                <p:cTn id="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8" dur="25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2" dur="25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3" fill="hold">
                            <p:stCondLst>
                              <p:cond delay="5025"/>
                            </p:stCondLst>
                            <p:childTnLst>
                              <p:par>
                                <p:cTn id="1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6" dur="25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7" fill="hold">
                            <p:stCondLst>
                              <p:cond delay="5050"/>
                            </p:stCondLst>
                            <p:childTnLst>
                              <p:par>
                                <p:cTn id="10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0" dur="25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1" fill="hold">
                            <p:stCondLst>
                              <p:cond delay="5075"/>
                            </p:stCondLst>
                            <p:childTnLst>
                              <p:par>
                                <p:cTn id="10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4" dur="25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5" fill="hold">
                            <p:stCondLst>
                              <p:cond delay="5100"/>
                            </p:stCondLst>
                            <p:childTnLst>
                              <p:par>
                                <p:cTn id="10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8" dur="25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9" fill="hold">
                            <p:stCondLst>
                              <p:cond delay="5125"/>
                            </p:stCondLst>
                            <p:childTnLst>
                              <p:par>
                                <p:cTn id="10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2" dur="25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3" fill="hold">
                            <p:stCondLst>
                              <p:cond delay="5150"/>
                            </p:stCondLst>
                            <p:childTnLst>
                              <p:par>
                                <p:cTn id="10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6" dur="25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7" fill="hold">
                            <p:stCondLst>
                              <p:cond delay="5175"/>
                            </p:stCondLst>
                            <p:childTnLst>
                              <p:par>
                                <p:cTn id="10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0" dur="25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1" fill="hold">
                            <p:stCondLst>
                              <p:cond delay="5200"/>
                            </p:stCondLst>
                            <p:childTnLst>
                              <p:par>
                                <p:cTn id="10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4" dur="25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5" fill="hold">
                            <p:stCondLst>
                              <p:cond delay="5225"/>
                            </p:stCondLst>
                            <p:childTnLst>
                              <p:par>
                                <p:cTn id="10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8" dur="25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9" fill="hold">
                            <p:stCondLst>
                              <p:cond delay="5250"/>
                            </p:stCondLst>
                            <p:childTnLst>
                              <p:par>
                                <p:cTn id="10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2" dur="25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3" fill="hold">
                            <p:stCondLst>
                              <p:cond delay="5275"/>
                            </p:stCondLst>
                            <p:childTnLst>
                              <p:par>
                                <p:cTn id="10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6" dur="25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7" fill="hold">
                            <p:stCondLst>
                              <p:cond delay="5300"/>
                            </p:stCondLst>
                            <p:childTnLst>
                              <p:par>
                                <p:cTn id="10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0" dur="25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1" fill="hold">
                            <p:stCondLst>
                              <p:cond delay="5325"/>
                            </p:stCondLst>
                            <p:childTnLst>
                              <p:par>
                                <p:cTn id="10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4" dur="25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5" fill="hold">
                            <p:stCondLst>
                              <p:cond delay="5350"/>
                            </p:stCondLst>
                            <p:childTnLst>
                              <p:par>
                                <p:cTn id="10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8" dur="25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B8CA-E9CD-A0B8-EB02-BDED963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Layer: Neurons to Classes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6868F-C61C-F7A3-8149-9809B016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34" y="1992146"/>
            <a:ext cx="1219829" cy="333419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32A17-7FFA-1855-B760-172E5A87DB00}"/>
              </a:ext>
            </a:extLst>
          </p:cNvPr>
          <p:cNvCxnSpPr>
            <a:cxnSpLocks/>
            <a:stCxn id="3" idx="6"/>
            <a:endCxn id="15" idx="1"/>
          </p:cNvCxnSpPr>
          <p:nvPr/>
        </p:nvCxnSpPr>
        <p:spPr>
          <a:xfrm>
            <a:off x="6158797" y="1532754"/>
            <a:ext cx="3604136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D5F5A2-571A-6E62-F33F-B66FDD3CDDD3}"/>
              </a:ext>
            </a:extLst>
          </p:cNvPr>
          <p:cNvCxnSpPr>
            <a:stCxn id="25" idx="6"/>
            <a:endCxn id="15" idx="1"/>
          </p:cNvCxnSpPr>
          <p:nvPr/>
        </p:nvCxnSpPr>
        <p:spPr>
          <a:xfrm>
            <a:off x="6158797" y="1710800"/>
            <a:ext cx="3604136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BA9C5B-9876-B25C-3526-81489D4FE016}"/>
              </a:ext>
            </a:extLst>
          </p:cNvPr>
          <p:cNvCxnSpPr>
            <a:cxnSpLocks/>
            <a:stCxn id="27" idx="6"/>
            <a:endCxn id="15" idx="1"/>
          </p:cNvCxnSpPr>
          <p:nvPr/>
        </p:nvCxnSpPr>
        <p:spPr>
          <a:xfrm flipV="1">
            <a:off x="6158797" y="1830692"/>
            <a:ext cx="3604136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7DA88A-A627-EDC8-6F9D-2B788DC71157}"/>
              </a:ext>
            </a:extLst>
          </p:cNvPr>
          <p:cNvCxnSpPr>
            <a:cxnSpLocks/>
            <a:stCxn id="28" idx="6"/>
            <a:endCxn id="15" idx="1"/>
          </p:cNvCxnSpPr>
          <p:nvPr/>
        </p:nvCxnSpPr>
        <p:spPr>
          <a:xfrm flipV="1">
            <a:off x="6158797" y="1830692"/>
            <a:ext cx="3604136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5E9F360-D3DB-730B-E49F-FEDC828A50FC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 flipV="1">
            <a:off x="6158797" y="1830692"/>
            <a:ext cx="3604136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5BADD2-1F2A-9768-81CB-1C5CC43D9AA4}"/>
              </a:ext>
            </a:extLst>
          </p:cNvPr>
          <p:cNvCxnSpPr>
            <a:cxnSpLocks/>
            <a:stCxn id="30" idx="6"/>
            <a:endCxn id="15" idx="1"/>
          </p:cNvCxnSpPr>
          <p:nvPr/>
        </p:nvCxnSpPr>
        <p:spPr>
          <a:xfrm flipV="1">
            <a:off x="6158797" y="1830692"/>
            <a:ext cx="3604136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86A8472-2787-843A-FA6D-4E8B342E8719}"/>
              </a:ext>
            </a:extLst>
          </p:cNvPr>
          <p:cNvCxnSpPr>
            <a:cxnSpLocks/>
            <a:stCxn id="31" idx="6"/>
            <a:endCxn id="15" idx="1"/>
          </p:cNvCxnSpPr>
          <p:nvPr/>
        </p:nvCxnSpPr>
        <p:spPr>
          <a:xfrm flipV="1">
            <a:off x="6158797" y="1830692"/>
            <a:ext cx="3604136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18B624-701A-225E-00C9-5D067FC08230}"/>
              </a:ext>
            </a:extLst>
          </p:cNvPr>
          <p:cNvCxnSpPr>
            <a:cxnSpLocks/>
            <a:stCxn id="32" idx="6"/>
            <a:endCxn id="15" idx="1"/>
          </p:cNvCxnSpPr>
          <p:nvPr/>
        </p:nvCxnSpPr>
        <p:spPr>
          <a:xfrm flipV="1">
            <a:off x="6158797" y="1830692"/>
            <a:ext cx="3604136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2BE844-2660-A5D7-F134-8FB87AA7FE03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 flipV="1">
            <a:off x="6158797" y="1830692"/>
            <a:ext cx="3604136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F25F72-A6D1-426E-0288-0CC0A6BD292E}"/>
              </a:ext>
            </a:extLst>
          </p:cNvPr>
          <p:cNvCxnSpPr>
            <a:cxnSpLocks/>
            <a:stCxn id="34" idx="6"/>
            <a:endCxn id="15" idx="1"/>
          </p:cNvCxnSpPr>
          <p:nvPr/>
        </p:nvCxnSpPr>
        <p:spPr>
          <a:xfrm flipV="1">
            <a:off x="6158797" y="1830692"/>
            <a:ext cx="3604136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C7708FF-76CF-63F7-56B2-DE1E77F65755}"/>
              </a:ext>
            </a:extLst>
          </p:cNvPr>
          <p:cNvCxnSpPr>
            <a:cxnSpLocks/>
            <a:stCxn id="35" idx="6"/>
            <a:endCxn id="15" idx="1"/>
          </p:cNvCxnSpPr>
          <p:nvPr/>
        </p:nvCxnSpPr>
        <p:spPr>
          <a:xfrm flipV="1">
            <a:off x="6158797" y="1830692"/>
            <a:ext cx="3604136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4A64096-063D-1EE9-19E8-8B807A9CFC96}"/>
              </a:ext>
            </a:extLst>
          </p:cNvPr>
          <p:cNvCxnSpPr>
            <a:cxnSpLocks/>
            <a:stCxn id="36" idx="6"/>
            <a:endCxn id="15" idx="1"/>
          </p:cNvCxnSpPr>
          <p:nvPr/>
        </p:nvCxnSpPr>
        <p:spPr>
          <a:xfrm flipV="1">
            <a:off x="6158797" y="1830692"/>
            <a:ext cx="3604136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D5A276D-4814-FBB2-CB98-45CA137C34DC}"/>
              </a:ext>
            </a:extLst>
          </p:cNvPr>
          <p:cNvCxnSpPr>
            <a:cxnSpLocks/>
            <a:stCxn id="37" idx="6"/>
            <a:endCxn id="15" idx="1"/>
          </p:cNvCxnSpPr>
          <p:nvPr/>
        </p:nvCxnSpPr>
        <p:spPr>
          <a:xfrm flipV="1">
            <a:off x="6158797" y="1830692"/>
            <a:ext cx="3604136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5F538AB-6185-4210-6D5E-80D0666AC28E}"/>
              </a:ext>
            </a:extLst>
          </p:cNvPr>
          <p:cNvCxnSpPr>
            <a:cxnSpLocks/>
            <a:stCxn id="38" idx="6"/>
            <a:endCxn id="15" idx="1"/>
          </p:cNvCxnSpPr>
          <p:nvPr/>
        </p:nvCxnSpPr>
        <p:spPr>
          <a:xfrm flipV="1">
            <a:off x="6158797" y="1830692"/>
            <a:ext cx="3604136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3C2E096-1667-44CE-90B7-728A4BDE6101}"/>
              </a:ext>
            </a:extLst>
          </p:cNvPr>
          <p:cNvCxnSpPr>
            <a:cxnSpLocks/>
            <a:stCxn id="39" idx="6"/>
            <a:endCxn id="15" idx="1"/>
          </p:cNvCxnSpPr>
          <p:nvPr/>
        </p:nvCxnSpPr>
        <p:spPr>
          <a:xfrm flipV="1">
            <a:off x="6158797" y="1830692"/>
            <a:ext cx="3604136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7C71481-FEA1-D8B6-B512-66BB3303961D}"/>
              </a:ext>
            </a:extLst>
          </p:cNvPr>
          <p:cNvCxnSpPr>
            <a:cxnSpLocks/>
            <a:stCxn id="40" idx="6"/>
            <a:endCxn id="15" idx="1"/>
          </p:cNvCxnSpPr>
          <p:nvPr/>
        </p:nvCxnSpPr>
        <p:spPr>
          <a:xfrm flipV="1">
            <a:off x="6158797" y="1830692"/>
            <a:ext cx="3604136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C81F5FA-4B42-BBC2-7DA8-E3CE30F62AC3}"/>
              </a:ext>
            </a:extLst>
          </p:cNvPr>
          <p:cNvCxnSpPr>
            <a:cxnSpLocks/>
            <a:stCxn id="41" idx="6"/>
            <a:endCxn id="15" idx="1"/>
          </p:cNvCxnSpPr>
          <p:nvPr/>
        </p:nvCxnSpPr>
        <p:spPr>
          <a:xfrm flipV="1">
            <a:off x="6158797" y="1830692"/>
            <a:ext cx="3604136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8A2A68D-551C-DEE9-CC74-5636EC2C6FC6}"/>
              </a:ext>
            </a:extLst>
          </p:cNvPr>
          <p:cNvCxnSpPr>
            <a:cxnSpLocks/>
            <a:stCxn id="42" idx="6"/>
            <a:endCxn id="15" idx="1"/>
          </p:cNvCxnSpPr>
          <p:nvPr/>
        </p:nvCxnSpPr>
        <p:spPr>
          <a:xfrm flipV="1">
            <a:off x="6158797" y="1830692"/>
            <a:ext cx="3604136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85BDE54-C25D-807F-5195-B5CC34F0FD6E}"/>
              </a:ext>
            </a:extLst>
          </p:cNvPr>
          <p:cNvCxnSpPr>
            <a:cxnSpLocks/>
            <a:stCxn id="43" idx="6"/>
            <a:endCxn id="15" idx="1"/>
          </p:cNvCxnSpPr>
          <p:nvPr/>
        </p:nvCxnSpPr>
        <p:spPr>
          <a:xfrm flipV="1">
            <a:off x="6158797" y="1830692"/>
            <a:ext cx="3604136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B92406B-A131-31CC-0CE6-4619555771AD}"/>
              </a:ext>
            </a:extLst>
          </p:cNvPr>
          <p:cNvCxnSpPr>
            <a:cxnSpLocks/>
            <a:stCxn id="44" idx="6"/>
            <a:endCxn id="15" idx="1"/>
          </p:cNvCxnSpPr>
          <p:nvPr/>
        </p:nvCxnSpPr>
        <p:spPr>
          <a:xfrm flipV="1">
            <a:off x="6158797" y="1830692"/>
            <a:ext cx="3604136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A88CEC0-84B8-F4E6-ADFD-0B10C69A3F02}"/>
              </a:ext>
            </a:extLst>
          </p:cNvPr>
          <p:cNvCxnSpPr>
            <a:cxnSpLocks/>
            <a:stCxn id="45" idx="6"/>
            <a:endCxn id="15" idx="1"/>
          </p:cNvCxnSpPr>
          <p:nvPr/>
        </p:nvCxnSpPr>
        <p:spPr>
          <a:xfrm flipV="1">
            <a:off x="6158797" y="1830692"/>
            <a:ext cx="3604136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AF7EAEC-2700-B05C-0ED6-37C461FD66CD}"/>
              </a:ext>
            </a:extLst>
          </p:cNvPr>
          <p:cNvCxnSpPr>
            <a:cxnSpLocks/>
            <a:stCxn id="46" idx="6"/>
            <a:endCxn id="15" idx="1"/>
          </p:cNvCxnSpPr>
          <p:nvPr/>
        </p:nvCxnSpPr>
        <p:spPr>
          <a:xfrm flipV="1">
            <a:off x="6158797" y="1830692"/>
            <a:ext cx="3604136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257D23-CFBD-1BD2-7374-4B1436D8B7C1}"/>
              </a:ext>
            </a:extLst>
          </p:cNvPr>
          <p:cNvCxnSpPr>
            <a:cxnSpLocks/>
            <a:stCxn id="47" idx="6"/>
            <a:endCxn id="15" idx="1"/>
          </p:cNvCxnSpPr>
          <p:nvPr/>
        </p:nvCxnSpPr>
        <p:spPr>
          <a:xfrm flipV="1">
            <a:off x="6158797" y="1830692"/>
            <a:ext cx="3604136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D47C81-6394-AFD5-FA73-7ADFA29B255A}"/>
              </a:ext>
            </a:extLst>
          </p:cNvPr>
          <p:cNvCxnSpPr>
            <a:cxnSpLocks/>
            <a:stCxn id="48" idx="6"/>
            <a:endCxn id="15" idx="1"/>
          </p:cNvCxnSpPr>
          <p:nvPr/>
        </p:nvCxnSpPr>
        <p:spPr>
          <a:xfrm flipV="1">
            <a:off x="6158797" y="1830692"/>
            <a:ext cx="3604136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D746E4E-7753-AAB4-3A61-C4207997CF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2FDFB2D-9FD3-638F-DC56-0C60F0501DD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8CDDD1-DFD1-FBE0-FFF9-1DDA9F45154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654FF58-434D-1DF2-F798-0CAB1A48024E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84925C2-6BED-7EB9-B86A-93FD95370F5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489337A-AACB-0493-2727-C0213890B5AA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C5B0D6B-ECDD-149D-1C49-B950DDEBB59D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B2EAF4A-9E64-57DE-F45C-D0C7D7DF52E7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F204740-6A02-0D5D-217E-888CC4DA5BD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C0D0239-1CFA-006D-F15C-DAD5BB4BE92B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9134B18-194B-8DC3-E23C-784B610E6EB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BCDCCDE-EDEA-D95C-2441-9CFB89A6E0ED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64552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5175E0B-0F08-84D0-61F0-29DF3DE215A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46747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F3E4D8B-B814-3928-7D2F-422E20209A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28943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CA6E8F-3469-A637-79E1-4CE762C649E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11138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7C65CF1-F716-3C3C-B5E9-263F83A09CB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93334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86C4849-6845-B001-C5E5-DCEFD907A2A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75529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03D200C-1145-CFB7-686A-67CF950C48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57724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87A6613-21E8-DB5D-9D37-C18FB17464E5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39920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4E3B9A4-BC1C-5DCB-826F-184CCD5D2657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22115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92B954C-A658-C404-7227-B9F08E33221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04311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FFCBD7B-7007-6534-1F24-9FD3AAF702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86506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E7C5F91-E0AC-FC2C-D9AD-9AD2D64EBEB4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68701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BD0D83E-BD34-F2BF-FE1B-71FD51113E6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50898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D5041D4-A408-08C5-2221-44022A6C39F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537508"/>
            <a:ext cx="3608902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74D5542-F898-745A-13C3-04D188EE29E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715554"/>
            <a:ext cx="3608902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DA0A51F-F16D-9B94-AB58-2D48DBB67E3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893600"/>
            <a:ext cx="3608902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987E554-5790-CE6A-5CFA-FA8458DE516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2071646"/>
            <a:ext cx="3608902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D104E80-26CC-48D5-9CAA-2B87313D66F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896DB67-A28D-E888-A3A8-E79DA1A37FC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9732B463-08D7-EB9A-474C-B6984E377E8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128250A-C995-8132-0692-AAF9594443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5B0E264F-3CF8-BF0C-0306-7B71228C9DF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6EEF252-EEBB-CE1F-6E17-B8049D5AF51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4D09F01-B00A-69D2-8A3F-5BD21110750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0AA6139-BB17-1357-C781-A999E8593F2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59A3E0D-DB41-E2A4-6AAC-64A13D2A727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BBEC4CB3-08DB-5DA6-23CD-CFEE48D300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C905EAE-8844-1FFF-3FAF-1DA9E79D0FF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C5184DC-26B8-5D17-094C-5650B52A7F1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52F3BC0-9C64-8FCD-E553-C64C77FD4C0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2A06438-7B4F-16CB-3F48-79088E19085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4027E17-585B-7A66-FA1C-B8BA90BD19B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1DA3F12-3E63-E260-743B-1AE45E429D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E4C5B12-8C4C-CE27-863D-D91F914B82D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4CB3982-55A1-07A6-0B2D-1533B3A36EC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ACA34E5-4FA9-B348-2545-218B9CF981D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BF312CD0-F08D-2309-93A8-12121967CE3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85E1E2C7-73AC-F00F-8FC1-6AC9E11ABF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539729"/>
            <a:ext cx="3608903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65673A8-C4A7-EF72-B8B5-9EB08E0222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717775"/>
            <a:ext cx="3608903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9F460457-D5B4-AA77-C2F9-444506DAC32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895821"/>
            <a:ext cx="3608903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7D088E20-B8F0-AA34-AFC3-3E6B5CD2994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073867"/>
            <a:ext cx="3608903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67C36B93-DFC9-61B3-2B62-71BC3718AF0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251913"/>
            <a:ext cx="3608903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3A27CF0-43E4-CD39-7B51-BBF0C3B64BA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429959"/>
            <a:ext cx="3608903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BCC01E2-DEC1-9C9E-180A-8416AF5B3F6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608005"/>
            <a:ext cx="3608903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E9297F0-0ACB-C9B6-4043-CAA9C2A6DFB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5B5309F8-CD14-9005-DBAD-137EF676ACB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8C30B3B-C920-9EB5-9617-68AA06CC658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5204D6C7-8C68-2216-85C9-C6273CC7689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D7BBA607-C1FE-01F6-8C33-28EAB4DE8AAD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22CAC21-97ED-D9A0-31AB-9CE82C6DB82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09D9E10-9D22-7239-B58E-037A209155D1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06CE897-BC83-4B00-91DE-791569CE8AA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0940B464-7F7F-D0F5-D835-C097481D98B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2BB7A1B-A43B-443C-B387-7740C734B82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C36DE628-B089-B73E-A68A-CEE06CDC714A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22F65196-8966-99AC-E0A1-EDBD2563634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C8284A6D-D527-CE5C-407D-D91F3591E18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2DFF4C1E-3CB1-EF24-3E2C-F186B5A8E70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EDEBD452-0170-2FA1-D414-72AABC4D4AA8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85E7DF1-009B-3415-8B39-F8958E1D3F9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27084DC3-BE0D-5F57-2F0F-CE645F880E22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9A21D974-D2FA-93F5-B867-F0FFC42B37E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539729"/>
            <a:ext cx="3608903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BAADFD5F-0085-9DA0-696B-E31F44DE94D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717775"/>
            <a:ext cx="3608903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>
            <a:extLst>
              <a:ext uri="{FF2B5EF4-FFF2-40B4-BE49-F238E27FC236}">
                <a16:creationId xmlns:a16="http://schemas.microsoft.com/office/drawing/2014/main" id="{64630411-E5C1-A9C8-6113-810079B58D6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895821"/>
            <a:ext cx="3608903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C5C3BC82-D8FD-D3F9-08DF-D70A2FCBEA9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073867"/>
            <a:ext cx="3608903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25E15AB1-0A4C-5036-9AC5-1E37F4CF2D7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251913"/>
            <a:ext cx="3608903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7B7C8C56-61A8-EE13-3B1C-12F72127B7A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429959"/>
            <a:ext cx="3608903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1CCA899C-FA7C-EAA6-11D8-00AB69F514E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608005"/>
            <a:ext cx="3608903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90322287-C2AB-59F1-8E76-82B5471D537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786051"/>
            <a:ext cx="3608903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E3B3FAA2-C2EF-CC7C-570F-5102D2E96C6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964097"/>
            <a:ext cx="3608903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F5F2413D-006A-9B7F-72D1-989D50644F0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B02A141D-2BC1-DA99-ED46-872CA95E3A8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E9261807-F365-D83B-D964-38812580DD5C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>
            <a:extLst>
              <a:ext uri="{FF2B5EF4-FFF2-40B4-BE49-F238E27FC236}">
                <a16:creationId xmlns:a16="http://schemas.microsoft.com/office/drawing/2014/main" id="{3715B5C0-5CFC-CDB7-EA38-572D7437A11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EDBE9215-5BF1-6E1C-DA73-9D8594D5BDF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3195DC30-3AB7-4D8D-9915-2357D4AFC75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68B52F48-ACBB-8AA9-F692-4B36E91A4BF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773F2D6E-7915-3BCA-320D-5934B79B989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DC423307-9191-30F8-93D2-BB4A9B14F6C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>
            <a:extLst>
              <a:ext uri="{FF2B5EF4-FFF2-40B4-BE49-F238E27FC236}">
                <a16:creationId xmlns:a16="http://schemas.microsoft.com/office/drawing/2014/main" id="{6B70ECB0-6B57-F0FC-60A0-C019CD454AC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Connector 694">
            <a:extLst>
              <a:ext uri="{FF2B5EF4-FFF2-40B4-BE49-F238E27FC236}">
                <a16:creationId xmlns:a16="http://schemas.microsoft.com/office/drawing/2014/main" id="{DD79BB30-5BB6-A2F3-1E82-7EA0C4B8E07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Connector 695">
            <a:extLst>
              <a:ext uri="{FF2B5EF4-FFF2-40B4-BE49-F238E27FC236}">
                <a16:creationId xmlns:a16="http://schemas.microsoft.com/office/drawing/2014/main" id="{6C4320D6-6275-C0E9-B841-619DE4502DF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>
            <a:extLst>
              <a:ext uri="{FF2B5EF4-FFF2-40B4-BE49-F238E27FC236}">
                <a16:creationId xmlns:a16="http://schemas.microsoft.com/office/drawing/2014/main" id="{E63E9671-F03D-5BED-A7E0-74EBFE8A517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Connector 697">
            <a:extLst>
              <a:ext uri="{FF2B5EF4-FFF2-40B4-BE49-F238E27FC236}">
                <a16:creationId xmlns:a16="http://schemas.microsoft.com/office/drawing/2014/main" id="{019F2A82-CB40-C64D-3AA4-B6A6C54573C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>
            <a:extLst>
              <a:ext uri="{FF2B5EF4-FFF2-40B4-BE49-F238E27FC236}">
                <a16:creationId xmlns:a16="http://schemas.microsoft.com/office/drawing/2014/main" id="{5A8A4E7B-5151-DCDD-B593-7FB78FE70EE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id="{22A1E9BB-0C1A-51F6-B3CE-FE95DC796D8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53972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>
            <a:extLst>
              <a:ext uri="{FF2B5EF4-FFF2-40B4-BE49-F238E27FC236}">
                <a16:creationId xmlns:a16="http://schemas.microsoft.com/office/drawing/2014/main" id="{8614435A-F872-6247-3ACA-3065D7AE146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71777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id="{9D4DE8C3-F2CA-BA63-99E0-6CB33504E27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89582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72EB767B-D687-43B0-3628-9F1D466A0F0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07386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1AD6D8A8-6914-D60D-6A88-7E174836E58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25191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>
            <a:extLst>
              <a:ext uri="{FF2B5EF4-FFF2-40B4-BE49-F238E27FC236}">
                <a16:creationId xmlns:a16="http://schemas.microsoft.com/office/drawing/2014/main" id="{74181745-A5A0-DAC3-97D0-AB5CCAFFC71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42995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>
            <a:extLst>
              <a:ext uri="{FF2B5EF4-FFF2-40B4-BE49-F238E27FC236}">
                <a16:creationId xmlns:a16="http://schemas.microsoft.com/office/drawing/2014/main" id="{5A6604BF-28DF-494C-E89D-EC9ECC30B28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60800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DAE16F95-B21C-3667-ABA0-AF772019CF5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78605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751705FC-2BAE-433E-64CC-8784D44396A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96409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FE3D1AA7-533C-4AEF-598E-BFCC58BB36C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14214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FC14AF0E-6D9C-A3BF-6B97-E3C1B15DBFE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32018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Connector 734">
            <a:extLst>
              <a:ext uri="{FF2B5EF4-FFF2-40B4-BE49-F238E27FC236}">
                <a16:creationId xmlns:a16="http://schemas.microsoft.com/office/drawing/2014/main" id="{EB80B9AC-C60C-B79D-0CE8-03D4209A7C8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A9CF1AA0-182A-A051-3880-CA02D7BA5C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056DC2EF-2D69-1ED9-7AA4-E5720EAFF6D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6B339852-8E31-330D-D8E8-F0B40A3BF9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2A4C7058-C3A2-F09B-897A-CF49626B45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A96B3C26-CD1C-506C-6CE6-84DFAE4C121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675E3EDD-5456-81F3-6591-E8C11DC4D4A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29E4C7D5-3D25-D76E-D787-E1D81ADEE06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77C78636-DB2D-6CCF-DD2E-63A8B7BDBC8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CF213C13-88D9-E7E2-2A21-FABD0C7CBC82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723E2609-3917-52EF-4441-AE9EBDE68DA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>
            <a:extLst>
              <a:ext uri="{FF2B5EF4-FFF2-40B4-BE49-F238E27FC236}">
                <a16:creationId xmlns:a16="http://schemas.microsoft.com/office/drawing/2014/main" id="{70849DCA-578C-0F72-77AC-948F353C35A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5859080F-D050-B065-4092-A67777629E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3AA13E0C-9A59-CDCD-17F4-014E8933714C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539729"/>
            <a:ext cx="3608903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B24A9CD3-5DAD-800A-9036-76583B766BE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717775"/>
            <a:ext cx="3608903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AA08AA2A-4310-FEF6-5F5C-07A76C30EE6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895821"/>
            <a:ext cx="3608903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973320F7-7FBC-0AED-E5C2-C0F7DB5156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073867"/>
            <a:ext cx="3608903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F5436BDF-DA72-AC5C-C16E-09684B9EAF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251913"/>
            <a:ext cx="3608903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8ADCC6D3-4720-B3C1-4509-0E37D6407E0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429959"/>
            <a:ext cx="3608903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46F97C38-0AC4-4D44-4807-C0BD80DA188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608005"/>
            <a:ext cx="3608903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2E957B64-1D45-75AC-A569-C91A66E3D53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786051"/>
            <a:ext cx="3608903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>
            <a:extLst>
              <a:ext uri="{FF2B5EF4-FFF2-40B4-BE49-F238E27FC236}">
                <a16:creationId xmlns:a16="http://schemas.microsoft.com/office/drawing/2014/main" id="{3C0CC74E-CEB5-D295-DA85-C197273EA9E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964097"/>
            <a:ext cx="3608903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>
            <a:extLst>
              <a:ext uri="{FF2B5EF4-FFF2-40B4-BE49-F238E27FC236}">
                <a16:creationId xmlns:a16="http://schemas.microsoft.com/office/drawing/2014/main" id="{E80139D5-4FD9-8192-6264-BAFB186D21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142143"/>
            <a:ext cx="3608903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75049E18-1625-BE17-CA4C-E7B49A5CCF9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320189"/>
            <a:ext cx="3608903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4445731D-112B-27FE-39A1-BB59AEFBD76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498237"/>
            <a:ext cx="3608903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>
            <a:extLst>
              <a:ext uri="{FF2B5EF4-FFF2-40B4-BE49-F238E27FC236}">
                <a16:creationId xmlns:a16="http://schemas.microsoft.com/office/drawing/2014/main" id="{0DC2F19F-6503-EFE6-48A6-E5D100E8C12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676283"/>
            <a:ext cx="3608903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97EF1FFD-70F0-0B5B-6092-D65EF0C52A3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>
            <a:extLst>
              <a:ext uri="{FF2B5EF4-FFF2-40B4-BE49-F238E27FC236}">
                <a16:creationId xmlns:a16="http://schemas.microsoft.com/office/drawing/2014/main" id="{0A64EC2D-256F-F0FA-5E9B-566BD1300B0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3B3E465C-9910-C41F-004D-085CB4DD3F39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D27BA9AA-0E90-B966-C67E-F38593ACD54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263F70C0-9E8A-7963-D8BD-BF84A993D12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04958BF8-832C-5D7B-2D87-6A21EA8B6384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>
            <a:extLst>
              <a:ext uri="{FF2B5EF4-FFF2-40B4-BE49-F238E27FC236}">
                <a16:creationId xmlns:a16="http://schemas.microsoft.com/office/drawing/2014/main" id="{996CCC9D-1EA4-6909-2730-2E016A2DBCA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>
            <a:extLst>
              <a:ext uri="{FF2B5EF4-FFF2-40B4-BE49-F238E27FC236}">
                <a16:creationId xmlns:a16="http://schemas.microsoft.com/office/drawing/2014/main" id="{9E2D73EC-2720-EE31-A403-B7DFCC42A70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792">
            <a:extLst>
              <a:ext uri="{FF2B5EF4-FFF2-40B4-BE49-F238E27FC236}">
                <a16:creationId xmlns:a16="http://schemas.microsoft.com/office/drawing/2014/main" id="{117E4B21-1452-6E92-50DC-92F08279825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A5998150-5C7A-29AB-C421-072FFF0AF43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>
            <a:extLst>
              <a:ext uri="{FF2B5EF4-FFF2-40B4-BE49-F238E27FC236}">
                <a16:creationId xmlns:a16="http://schemas.microsoft.com/office/drawing/2014/main" id="{37728A5C-7318-C304-47BB-442925A0888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71424AD3-A175-43FF-272E-F18610EBB73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539729"/>
            <a:ext cx="3608903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>
            <a:extLst>
              <a:ext uri="{FF2B5EF4-FFF2-40B4-BE49-F238E27FC236}">
                <a16:creationId xmlns:a16="http://schemas.microsoft.com/office/drawing/2014/main" id="{204CB07B-1AB4-9566-71F7-BD37F9D93FC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717775"/>
            <a:ext cx="3608903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3B2AF34C-D90C-D083-C5E8-0EC093E8063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895821"/>
            <a:ext cx="3608903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9BE0B624-C730-61A2-5C28-07C6BAC75C5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073867"/>
            <a:ext cx="3608903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>
            <a:extLst>
              <a:ext uri="{FF2B5EF4-FFF2-40B4-BE49-F238E27FC236}">
                <a16:creationId xmlns:a16="http://schemas.microsoft.com/office/drawing/2014/main" id="{89B6807D-EAB5-1184-FBF7-48B2AB8F488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251913"/>
            <a:ext cx="3608903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6680BA64-B551-6464-CBDD-E01E752E031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429959"/>
            <a:ext cx="3608903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>
            <a:extLst>
              <a:ext uri="{FF2B5EF4-FFF2-40B4-BE49-F238E27FC236}">
                <a16:creationId xmlns:a16="http://schemas.microsoft.com/office/drawing/2014/main" id="{59E7A6C4-799A-048D-A370-CAB873313FF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608005"/>
            <a:ext cx="3608903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71902583-6044-DD66-2982-E2E6F71BB38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786051"/>
            <a:ext cx="3608903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>
            <a:extLst>
              <a:ext uri="{FF2B5EF4-FFF2-40B4-BE49-F238E27FC236}">
                <a16:creationId xmlns:a16="http://schemas.microsoft.com/office/drawing/2014/main" id="{60D3F7EF-BE1A-139A-F76A-1EDAE1D41EB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964097"/>
            <a:ext cx="3608903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69024D9B-D8B9-CBE9-970E-B1BF10899BE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142143"/>
            <a:ext cx="3608903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0619B618-0B72-0368-711E-AFF361BC018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320189"/>
            <a:ext cx="3608903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B0EC244C-D37E-BAF1-37B8-D5670846390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498237"/>
            <a:ext cx="3608903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9EAA591A-4E22-6B5F-6C51-2164787FA6E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676283"/>
            <a:ext cx="3608903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918E4E6A-D517-AFB4-0BED-9A4148D0E74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854329"/>
            <a:ext cx="3608903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>
            <a:extLst>
              <a:ext uri="{FF2B5EF4-FFF2-40B4-BE49-F238E27FC236}">
                <a16:creationId xmlns:a16="http://schemas.microsoft.com/office/drawing/2014/main" id="{F8A37E9B-4144-384D-A029-EA8B503B3D7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032375"/>
            <a:ext cx="3608903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3270A2CC-1542-42AE-4746-E77380A5B69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210421"/>
            <a:ext cx="3608903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>
            <a:extLst>
              <a:ext uri="{FF2B5EF4-FFF2-40B4-BE49-F238E27FC236}">
                <a16:creationId xmlns:a16="http://schemas.microsoft.com/office/drawing/2014/main" id="{939A8EA3-9767-F235-CC6B-4ABC57A430C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2CCE9E29-9D5B-0990-A2B4-6EFC95CD255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>
            <a:extLst>
              <a:ext uri="{FF2B5EF4-FFF2-40B4-BE49-F238E27FC236}">
                <a16:creationId xmlns:a16="http://schemas.microsoft.com/office/drawing/2014/main" id="{51CED6E2-413D-A775-FF09-32B9D4E304AF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>
            <a:extLst>
              <a:ext uri="{FF2B5EF4-FFF2-40B4-BE49-F238E27FC236}">
                <a16:creationId xmlns:a16="http://schemas.microsoft.com/office/drawing/2014/main" id="{9FDF0EB2-26CD-7200-50D0-57F50D7AE09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>
            <a:extLst>
              <a:ext uri="{FF2B5EF4-FFF2-40B4-BE49-F238E27FC236}">
                <a16:creationId xmlns:a16="http://schemas.microsoft.com/office/drawing/2014/main" id="{A1E31F9B-5C83-4962-BED1-B7181A8507D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>
            <a:extLst>
              <a:ext uri="{FF2B5EF4-FFF2-40B4-BE49-F238E27FC236}">
                <a16:creationId xmlns:a16="http://schemas.microsoft.com/office/drawing/2014/main" id="{E29647B0-BDF6-967B-32A7-798D48B1C37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>
            <a:extLst>
              <a:ext uri="{FF2B5EF4-FFF2-40B4-BE49-F238E27FC236}">
                <a16:creationId xmlns:a16="http://schemas.microsoft.com/office/drawing/2014/main" id="{E807F78E-4DB2-2383-19F7-C7D81EC10F2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>
            <a:extLst>
              <a:ext uri="{FF2B5EF4-FFF2-40B4-BE49-F238E27FC236}">
                <a16:creationId xmlns:a16="http://schemas.microsoft.com/office/drawing/2014/main" id="{185B828A-2560-174A-801C-3B668712CEB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451E3599-FE92-D049-CE77-BE3E94437BD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539729"/>
            <a:ext cx="3608903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AB4A8612-F0FC-14F6-78B9-481BD27837C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717775"/>
            <a:ext cx="3608903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4AA5E23A-A520-8299-6A55-4118C26D91F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895821"/>
            <a:ext cx="3608903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8142EEF4-F3FC-B651-29C3-7A20B0D8C06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073867"/>
            <a:ext cx="3608903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>
            <a:extLst>
              <a:ext uri="{FF2B5EF4-FFF2-40B4-BE49-F238E27FC236}">
                <a16:creationId xmlns:a16="http://schemas.microsoft.com/office/drawing/2014/main" id="{90221569-3378-51E9-C5F5-2578B1B271F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251913"/>
            <a:ext cx="3608903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>
            <a:extLst>
              <a:ext uri="{FF2B5EF4-FFF2-40B4-BE49-F238E27FC236}">
                <a16:creationId xmlns:a16="http://schemas.microsoft.com/office/drawing/2014/main" id="{2B494848-D1F9-DD0E-5225-F776FC6C433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429959"/>
            <a:ext cx="3608903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Straight Connector 873">
            <a:extLst>
              <a:ext uri="{FF2B5EF4-FFF2-40B4-BE49-F238E27FC236}">
                <a16:creationId xmlns:a16="http://schemas.microsoft.com/office/drawing/2014/main" id="{BDE26137-D211-8C6F-0C6D-6539EEC7E48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608005"/>
            <a:ext cx="3608903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>
            <a:extLst>
              <a:ext uri="{FF2B5EF4-FFF2-40B4-BE49-F238E27FC236}">
                <a16:creationId xmlns:a16="http://schemas.microsoft.com/office/drawing/2014/main" id="{A5C264A9-69A1-4AE6-7363-0FDE34CC2102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786051"/>
            <a:ext cx="3608903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Straight Connector 875">
            <a:extLst>
              <a:ext uri="{FF2B5EF4-FFF2-40B4-BE49-F238E27FC236}">
                <a16:creationId xmlns:a16="http://schemas.microsoft.com/office/drawing/2014/main" id="{551F659F-6C09-8A1E-6749-044A7602109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964097"/>
            <a:ext cx="3608903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>
            <a:extLst>
              <a:ext uri="{FF2B5EF4-FFF2-40B4-BE49-F238E27FC236}">
                <a16:creationId xmlns:a16="http://schemas.microsoft.com/office/drawing/2014/main" id="{B65DC2F0-D929-1D8B-8D2C-05C8EFC0BD6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142143"/>
            <a:ext cx="3608903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Straight Connector 877">
            <a:extLst>
              <a:ext uri="{FF2B5EF4-FFF2-40B4-BE49-F238E27FC236}">
                <a16:creationId xmlns:a16="http://schemas.microsoft.com/office/drawing/2014/main" id="{FDC4C478-02DC-AFFB-6239-F9E31695A16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320189"/>
            <a:ext cx="3608903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Straight Connector 878">
            <a:extLst>
              <a:ext uri="{FF2B5EF4-FFF2-40B4-BE49-F238E27FC236}">
                <a16:creationId xmlns:a16="http://schemas.microsoft.com/office/drawing/2014/main" id="{FCA45602-3010-7E5A-B663-DF86740FB8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498237"/>
            <a:ext cx="3608903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>
            <a:extLst>
              <a:ext uri="{FF2B5EF4-FFF2-40B4-BE49-F238E27FC236}">
                <a16:creationId xmlns:a16="http://schemas.microsoft.com/office/drawing/2014/main" id="{BD260381-DDBB-5479-1A76-9FB896993AA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676283"/>
            <a:ext cx="3608903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Straight Connector 880">
            <a:extLst>
              <a:ext uri="{FF2B5EF4-FFF2-40B4-BE49-F238E27FC236}">
                <a16:creationId xmlns:a16="http://schemas.microsoft.com/office/drawing/2014/main" id="{61609398-EEB2-72FE-41CC-D1A88961441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854329"/>
            <a:ext cx="3608903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Straight Connector 881">
            <a:extLst>
              <a:ext uri="{FF2B5EF4-FFF2-40B4-BE49-F238E27FC236}">
                <a16:creationId xmlns:a16="http://schemas.microsoft.com/office/drawing/2014/main" id="{779F2A3C-ED49-65A0-0035-77464C0964A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032375"/>
            <a:ext cx="3608903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>
            <a:extLst>
              <a:ext uri="{FF2B5EF4-FFF2-40B4-BE49-F238E27FC236}">
                <a16:creationId xmlns:a16="http://schemas.microsoft.com/office/drawing/2014/main" id="{F1F07434-FED5-AC19-39CD-0013A4BF6F7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210421"/>
            <a:ext cx="3608903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>
            <a:extLst>
              <a:ext uri="{FF2B5EF4-FFF2-40B4-BE49-F238E27FC236}">
                <a16:creationId xmlns:a16="http://schemas.microsoft.com/office/drawing/2014/main" id="{C24D3171-594A-38AF-BA72-DC959F1310C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388467"/>
            <a:ext cx="3608903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>
            <a:extLst>
              <a:ext uri="{FF2B5EF4-FFF2-40B4-BE49-F238E27FC236}">
                <a16:creationId xmlns:a16="http://schemas.microsoft.com/office/drawing/2014/main" id="{B44B0163-5A2B-97E3-D717-90AA28B7499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566513"/>
            <a:ext cx="3608903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9DDF3A70-12AF-3B40-07C4-0F28D38AEC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4D80003A-FE46-CB60-4C32-F969AE4F2B7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08626BF9-4B74-7A04-A31A-A1844E4EB8D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71D82F35-9D0F-8C4B-7964-13105B97930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978256B3-1661-9F86-1A12-817D60A7490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571D4DAB-FEC6-27FD-AD85-5DFB7F12620A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A2CBF185-05FA-34E4-A57E-F73E1A8BC05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539729"/>
            <a:ext cx="3608903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DEA164A1-1EDA-D184-8EDB-5D953ABD2C1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717775"/>
            <a:ext cx="3608903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9CF58FDA-B9C5-C2DE-11F7-35045E583F9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895821"/>
            <a:ext cx="3608903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CB1F282-3A92-2AD1-48DF-5F9ADAC3C1F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073867"/>
            <a:ext cx="3608903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5194C6AC-1CB4-8F01-75FD-19CAAD5FF66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251913"/>
            <a:ext cx="3608903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6C5FC559-8D9C-1C04-2BBA-26F4786B738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429959"/>
            <a:ext cx="3608903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B3C079E4-E13B-56E1-F2F3-FBD34C04674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608005"/>
            <a:ext cx="3608903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4072814C-919A-5425-B3DA-D52ECD84856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786051"/>
            <a:ext cx="3608903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D134E721-E7C4-215C-57E2-A05CB774812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964097"/>
            <a:ext cx="3608903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03520080-4255-89D6-C29F-B52C30B07CA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142143"/>
            <a:ext cx="3608903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FC69D46E-30A4-CD6D-1679-A9C92169212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320189"/>
            <a:ext cx="3608903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57BAE21E-2331-880A-7AEA-EF097EF8E91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498237"/>
            <a:ext cx="3608903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739C2258-46B4-A7E7-6539-62474125D1E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676283"/>
            <a:ext cx="3608903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639E5AF2-253E-2D8B-FA56-BFD1989AA5F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854329"/>
            <a:ext cx="3608903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95706826-AC43-C330-816A-5762E95895C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032375"/>
            <a:ext cx="3608903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69B78E82-44B0-AE88-8E2F-EF101934340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210421"/>
            <a:ext cx="3608903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DB05BD61-842E-5852-ED80-74C0F27DCDC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388467"/>
            <a:ext cx="3608903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79D20EAD-84DF-EFED-30A0-46DBCF8C674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566513"/>
            <a:ext cx="3608903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3E3395B5-991C-24D7-6194-9FABCBFA0AF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744559"/>
            <a:ext cx="3608903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09FA210D-DDA3-02E4-CBC9-AE0E30A777D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922605"/>
            <a:ext cx="3608903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015DF666-B91D-6144-1925-A7C257787A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6D1EE42C-5634-3E5B-09E1-6D290CE7E7B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5A4BF0B0-EA4E-E2BC-8E97-5DBB1C171E2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F237A61F-87D6-DC94-61F0-0E2278611BE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ED4FE4F6-F05E-4CC4-1FCD-7186CD19BC8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539729"/>
            <a:ext cx="3608903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939EE9B5-498C-8F63-7295-2DE901BD6ED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717775"/>
            <a:ext cx="3608903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748892A8-298D-AFB4-2C75-C7E24AFCCE1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895821"/>
            <a:ext cx="3608903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A20AA075-CB6A-A9C3-2B4D-D17816AF4E6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073867"/>
            <a:ext cx="3608903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>
            <a:extLst>
              <a:ext uri="{FF2B5EF4-FFF2-40B4-BE49-F238E27FC236}">
                <a16:creationId xmlns:a16="http://schemas.microsoft.com/office/drawing/2014/main" id="{B2F79CF6-5139-25DF-1D0D-F7DF586E7FD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251913"/>
            <a:ext cx="3608903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>
            <a:extLst>
              <a:ext uri="{FF2B5EF4-FFF2-40B4-BE49-F238E27FC236}">
                <a16:creationId xmlns:a16="http://schemas.microsoft.com/office/drawing/2014/main" id="{F045893C-FC71-EA54-11FD-57263DFB6C0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429959"/>
            <a:ext cx="3608903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F5422B47-FD1A-5277-F179-6F29269F721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608005"/>
            <a:ext cx="3608903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342B36C3-495E-9C18-FB25-0F054480CC1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786051"/>
            <a:ext cx="3608903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27E5A9E3-F16C-8E56-8F79-F6544D882FF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964097"/>
            <a:ext cx="3608903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CB680FA3-128A-FA14-69E7-2D7D5EC6E82A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142143"/>
            <a:ext cx="3608903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DDDAA303-D1F4-6254-7C37-8BB3A1DD645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320189"/>
            <a:ext cx="3608903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>
            <a:extLst>
              <a:ext uri="{FF2B5EF4-FFF2-40B4-BE49-F238E27FC236}">
                <a16:creationId xmlns:a16="http://schemas.microsoft.com/office/drawing/2014/main" id="{214791B4-5DD5-B4D6-5CE5-38107B382B9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498237"/>
            <a:ext cx="3608903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A909E9F0-0A53-C9B8-CEF6-75216C84F81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676283"/>
            <a:ext cx="3608903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C678348D-FE3F-626F-9EDF-5BE7AAC52C7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854329"/>
            <a:ext cx="3608903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2DF73D17-DFA8-D24C-151D-0AAD575328E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032375"/>
            <a:ext cx="3608903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46D3BD2A-1F3A-4739-51EE-4F26E330002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210421"/>
            <a:ext cx="3608903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551866C7-EB06-ADA7-02CA-0CCB075ACBB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388467"/>
            <a:ext cx="3608903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FFC7AEE5-4F48-BCEB-BC4E-0061EE5EDFC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566513"/>
            <a:ext cx="3608903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981">
            <a:extLst>
              <a:ext uri="{FF2B5EF4-FFF2-40B4-BE49-F238E27FC236}">
                <a16:creationId xmlns:a16="http://schemas.microsoft.com/office/drawing/2014/main" id="{799D2CB5-C67B-F23F-9EA4-FA6D9133A5E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744559"/>
            <a:ext cx="3608903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D1AF1B9D-5368-E11E-9EA0-567CFD3C72C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922605"/>
            <a:ext cx="3608903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7F41A134-8F77-C580-CCDF-9C06CAAAED0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100651"/>
            <a:ext cx="3608903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A7565B90-15EC-FE33-A745-CF6E3D4E080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278697"/>
            <a:ext cx="3608903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Connector 985">
            <a:extLst>
              <a:ext uri="{FF2B5EF4-FFF2-40B4-BE49-F238E27FC236}">
                <a16:creationId xmlns:a16="http://schemas.microsoft.com/office/drawing/2014/main" id="{6383BCAE-3E28-1DE3-A49E-B5CFB594DE2F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6154030" y="5443136"/>
            <a:ext cx="3608903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>
            <a:extLst>
              <a:ext uri="{FF2B5EF4-FFF2-40B4-BE49-F238E27FC236}">
                <a16:creationId xmlns:a16="http://schemas.microsoft.com/office/drawing/2014/main" id="{02E645C7-D93F-BECA-C7B2-649E4B05F16B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6154030" y="5443136"/>
            <a:ext cx="3608903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9C08CFE-7DCF-B79E-0166-F3A798B7FFF3}"/>
              </a:ext>
            </a:extLst>
          </p:cNvPr>
          <p:cNvGrpSpPr/>
          <p:nvPr/>
        </p:nvGrpSpPr>
        <p:grpSpPr>
          <a:xfrm>
            <a:off x="5879658" y="1393184"/>
            <a:ext cx="279139" cy="4374187"/>
            <a:chOff x="5879658" y="1393184"/>
            <a:chExt cx="279139" cy="437418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304DF63-50A4-0D15-E842-80453AE44776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687FA88-8E6B-692E-203B-648940A5B06E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322EF36-542F-7FE4-DB50-C2A6E6120A6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80070ED-9307-B0E2-39B5-5A702E82CED7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F2EAFAF-685B-D51D-4A3F-960218D18C6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6D1C071-4323-E7E5-2B88-EA9BE62180A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F36FED3-9729-FEB3-0012-6281186EB42E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703E908-DA72-C31C-B99E-E48B677E321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A866F01-3B07-FBD7-863D-607BC59B998B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2747B8-1576-2982-8859-2C09C207AE45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F76BC3C-F5F0-16C7-BF90-13FBE88F2F4E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FBA559A-6FC8-FFAF-6659-1FA9A6C4B3C6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267F65-BDA8-B236-A8A0-7C16BEDF1A12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881C14-5B9B-D360-9415-ED63F320EEB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493A50-6818-E4E5-A5A9-073A01ED2001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5915CA-CB14-75CF-2DDE-56F35C8488B0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82397F9-3087-17F7-5E08-F70C94B44765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067C400-9542-4C9F-2442-D175AE73F3BE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6FB8F80-FA50-9BA7-FE74-CAB279122C53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39DC4D8-8A07-48D8-0E6F-4626161A53C2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0AEC4E-69DD-B54F-7B98-8B7947CA7D7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1AA44A-5761-F107-737C-649B9B6BF834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4C331B7-222B-EB1F-590F-52018BEBC009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6C4A6F1-DA6F-B854-A323-2B503F22D78F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53CECC-7D19-8F8E-B303-20BBB466FAB1}"/>
              </a:ext>
            </a:extLst>
          </p:cNvPr>
          <p:cNvGrpSpPr/>
          <p:nvPr/>
        </p:nvGrpSpPr>
        <p:grpSpPr>
          <a:xfrm>
            <a:off x="9762933" y="1646026"/>
            <a:ext cx="301685" cy="3981776"/>
            <a:chOff x="9828920" y="1529234"/>
            <a:chExt cx="301685" cy="39817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11484C-121B-435A-FBAD-9C75F0578DEC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9B5CE-3E45-DE33-0FD8-C17F68C36A1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88E727-D2A1-714B-664C-5F43532D8835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7572F-201B-E518-DE67-D1728985A10F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8D211-4230-0C2A-459F-2F82596D2AE6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CAA8C0-B907-8E6A-9DC9-C68C4F541AC3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829DAA-2C0A-CA75-3D8B-0C0DF2AAF0CB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24F3C9-ABB5-60C6-8C5F-BAA0C5B18223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09CD1-5CD8-B44B-1195-74CDAA35247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DB62E5-389F-70CA-81AD-65CD9568121E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8CCDBB87-2CBC-477C-D5C6-976686F6A989}"/>
              </a:ext>
            </a:extLst>
          </p:cNvPr>
          <p:cNvGrpSpPr/>
          <p:nvPr/>
        </p:nvGrpSpPr>
        <p:grpSpPr>
          <a:xfrm>
            <a:off x="9761297" y="1646026"/>
            <a:ext cx="301685" cy="3981776"/>
            <a:chOff x="9828920" y="1529234"/>
            <a:chExt cx="301685" cy="3981776"/>
          </a:xfrm>
        </p:grpSpPr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FE4E728A-C42A-96E3-5A2D-015FB1A109D7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2A122E07-B01F-B125-E312-31881E839D4F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19745B24-DDCA-99C8-39C6-DCC9724D82B1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A7FD5A71-6832-111B-410E-3B559D0899E8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5C2FC179-C237-D820-C2BA-C17866DFD959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792064DE-48F0-055B-BD59-8E7FA2535DC0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BB4682E3-6C0D-CA1B-EC3A-727FD56FB228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90F67324-3364-DC99-F6C0-85EF2A924145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2F5553E-9DBA-FE00-4055-ED39A4E5EAD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B0745FEA-C2C5-C375-A0C0-9DDFEC56DEE8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sp>
        <p:nvSpPr>
          <p:cNvPr id="317" name="TextBox 316">
            <a:extLst>
              <a:ext uri="{FF2B5EF4-FFF2-40B4-BE49-F238E27FC236}">
                <a16:creationId xmlns:a16="http://schemas.microsoft.com/office/drawing/2014/main" id="{E4FADAD9-7362-F8D7-8DC6-1FEC148E781A}"/>
              </a:ext>
            </a:extLst>
          </p:cNvPr>
          <p:cNvSpPr txBox="1"/>
          <p:nvPr/>
        </p:nvSpPr>
        <p:spPr>
          <a:xfrm>
            <a:off x="9762388" y="1645934"/>
            <a:ext cx="301685" cy="369332"/>
          </a:xfrm>
          <a:prstGeom prst="rect">
            <a:avLst/>
          </a:prstGeom>
          <a:noFill/>
          <a:effectLst>
            <a:glow rad="38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A0774342-037D-B3D9-DDA9-6EA973113F03}"/>
              </a:ext>
            </a:extLst>
          </p:cNvPr>
          <p:cNvSpPr txBox="1"/>
          <p:nvPr/>
        </p:nvSpPr>
        <p:spPr>
          <a:xfrm>
            <a:off x="9762388" y="2047317"/>
            <a:ext cx="301685" cy="369332"/>
          </a:xfrm>
          <a:prstGeom prst="rect">
            <a:avLst/>
          </a:prstGeom>
          <a:noFill/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9FE3819D-C1A0-B3D5-B980-987BCF272E92}"/>
              </a:ext>
            </a:extLst>
          </p:cNvPr>
          <p:cNvSpPr txBox="1"/>
          <p:nvPr/>
        </p:nvSpPr>
        <p:spPr>
          <a:xfrm>
            <a:off x="9762388" y="2448700"/>
            <a:ext cx="301685" cy="369332"/>
          </a:xfrm>
          <a:prstGeom prst="rect">
            <a:avLst/>
          </a:prstGeom>
          <a:noFill/>
          <a:effectLst>
            <a:glow rad="190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16C1FDC7-CD6F-C836-85F4-FCD8FC99A75D}"/>
              </a:ext>
            </a:extLst>
          </p:cNvPr>
          <p:cNvSpPr txBox="1"/>
          <p:nvPr/>
        </p:nvSpPr>
        <p:spPr>
          <a:xfrm>
            <a:off x="9762388" y="2850083"/>
            <a:ext cx="301685" cy="369332"/>
          </a:xfrm>
          <a:prstGeom prst="rect">
            <a:avLst/>
          </a:prstGeom>
          <a:noFill/>
          <a:effectLst>
            <a:glow rad="63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5671B72-A43B-03EF-E3B5-BF8A34458685}"/>
              </a:ext>
            </a:extLst>
          </p:cNvPr>
          <p:cNvSpPr txBox="1"/>
          <p:nvPr/>
        </p:nvSpPr>
        <p:spPr>
          <a:xfrm>
            <a:off x="9762388" y="3251466"/>
            <a:ext cx="301685" cy="369332"/>
          </a:xfrm>
          <a:prstGeom prst="rect">
            <a:avLst/>
          </a:prstGeom>
          <a:noFill/>
          <a:effectLst>
            <a:glow rad="317500">
              <a:srgbClr val="FF0000">
                <a:alpha val="65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8836CA1-54A5-6C2B-5BF8-11E26409A2A2}"/>
              </a:ext>
            </a:extLst>
          </p:cNvPr>
          <p:cNvSpPr txBox="1"/>
          <p:nvPr/>
        </p:nvSpPr>
        <p:spPr>
          <a:xfrm>
            <a:off x="9762388" y="3652849"/>
            <a:ext cx="301685" cy="369332"/>
          </a:xfrm>
          <a:prstGeom prst="rect">
            <a:avLst/>
          </a:prstGeom>
          <a:noFill/>
          <a:effectLst>
            <a:glow rad="63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966D7B6-744D-5D0D-B626-08C37133859A}"/>
              </a:ext>
            </a:extLst>
          </p:cNvPr>
          <p:cNvSpPr txBox="1"/>
          <p:nvPr/>
        </p:nvSpPr>
        <p:spPr>
          <a:xfrm>
            <a:off x="9762388" y="4054232"/>
            <a:ext cx="301685" cy="369332"/>
          </a:xfrm>
          <a:prstGeom prst="rect">
            <a:avLst/>
          </a:prstGeom>
          <a:noFill/>
          <a:effectLst>
            <a:glow rad="762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36A307B6-3F37-7512-BAD0-7FC61E9B971D}"/>
              </a:ext>
            </a:extLst>
          </p:cNvPr>
          <p:cNvSpPr txBox="1"/>
          <p:nvPr/>
        </p:nvSpPr>
        <p:spPr>
          <a:xfrm>
            <a:off x="9762388" y="4455615"/>
            <a:ext cx="301685" cy="369332"/>
          </a:xfrm>
          <a:prstGeom prst="rect">
            <a:avLst/>
          </a:prstGeom>
          <a:noFill/>
          <a:effectLst>
            <a:glow rad="190500">
              <a:srgbClr val="FF0000">
                <a:alpha val="55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1DE476F2-C411-DD8E-EA7D-F81C8AACC181}"/>
              </a:ext>
            </a:extLst>
          </p:cNvPr>
          <p:cNvSpPr txBox="1"/>
          <p:nvPr/>
        </p:nvSpPr>
        <p:spPr>
          <a:xfrm>
            <a:off x="9762388" y="4856998"/>
            <a:ext cx="301685" cy="369332"/>
          </a:xfrm>
          <a:prstGeom prst="rect">
            <a:avLst/>
          </a:prstGeom>
          <a:noFill/>
          <a:effectLst>
            <a:glow rad="38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5B66493E-6801-675B-DFD9-64646ECF36C0}"/>
              </a:ext>
            </a:extLst>
          </p:cNvPr>
          <p:cNvSpPr txBox="1"/>
          <p:nvPr/>
        </p:nvSpPr>
        <p:spPr>
          <a:xfrm>
            <a:off x="9762388" y="5258378"/>
            <a:ext cx="301685" cy="369332"/>
          </a:xfrm>
          <a:prstGeom prst="rect">
            <a:avLst/>
          </a:prstGeom>
          <a:noFill/>
          <a:effectLst>
            <a:glow rad="165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95B9589B-E12D-9867-74D9-5098AE5D2977}"/>
              </a:ext>
            </a:extLst>
          </p:cNvPr>
          <p:cNvSpPr/>
          <p:nvPr/>
        </p:nvSpPr>
        <p:spPr>
          <a:xfrm>
            <a:off x="9762388" y="3257885"/>
            <a:ext cx="301685" cy="35242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C1247502-8916-E389-017E-EFB42514DBE9}"/>
              </a:ext>
            </a:extLst>
          </p:cNvPr>
          <p:cNvSpPr/>
          <p:nvPr/>
        </p:nvSpPr>
        <p:spPr>
          <a:xfrm>
            <a:off x="4791453" y="4619496"/>
            <a:ext cx="3260073" cy="1766739"/>
          </a:xfrm>
          <a:prstGeom prst="cloud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I </a:t>
            </a:r>
            <a:r>
              <a:rPr lang="fr-FR" sz="2800" b="1" dirty="0" err="1"/>
              <a:t>predict</a:t>
            </a:r>
            <a:r>
              <a:rPr lang="fr-FR" sz="2800" b="1" dirty="0"/>
              <a:t> </a:t>
            </a:r>
            <a:r>
              <a:rPr lang="fr-FR" sz="4400" b="1" dirty="0"/>
              <a:t>« 4 »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D74688-C674-83B3-68AB-C739FB3DDADF}"/>
              </a:ext>
            </a:extLst>
          </p:cNvPr>
          <p:cNvSpPr/>
          <p:nvPr/>
        </p:nvSpPr>
        <p:spPr>
          <a:xfrm>
            <a:off x="7464287" y="3438939"/>
            <a:ext cx="2156791" cy="1192696"/>
          </a:xfrm>
          <a:custGeom>
            <a:avLst/>
            <a:gdLst>
              <a:gd name="connsiteX0" fmla="*/ 2156791 w 2156791"/>
              <a:gd name="connsiteY0" fmla="*/ 0 h 1192696"/>
              <a:gd name="connsiteX1" fmla="*/ 834887 w 2156791"/>
              <a:gd name="connsiteY1" fmla="*/ 327991 h 1192696"/>
              <a:gd name="connsiteX2" fmla="*/ 0 w 2156791"/>
              <a:gd name="connsiteY2" fmla="*/ 1192696 h 119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791" h="1192696">
                <a:moveTo>
                  <a:pt x="2156791" y="0"/>
                </a:moveTo>
                <a:cubicBezTo>
                  <a:pt x="1675571" y="64604"/>
                  <a:pt x="1194352" y="129208"/>
                  <a:pt x="834887" y="327991"/>
                </a:cubicBezTo>
                <a:cubicBezTo>
                  <a:pt x="475422" y="526774"/>
                  <a:pt x="237711" y="859735"/>
                  <a:pt x="0" y="119269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5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F993-C2DF-24E2-ABF1-134CB836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1st layer: image to neurons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0EACC-BAB7-33F4-0629-38734E32E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32" t="15403" r="16076" b="9347"/>
          <a:stretch/>
        </p:blipFill>
        <p:spPr>
          <a:xfrm>
            <a:off x="838200" y="2403835"/>
            <a:ext cx="3176833" cy="3261674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C9CD091-BFF8-B79F-9B89-BA48B448BE99}"/>
              </a:ext>
            </a:extLst>
          </p:cNvPr>
          <p:cNvGrpSpPr/>
          <p:nvPr/>
        </p:nvGrpSpPr>
        <p:grpSpPr>
          <a:xfrm>
            <a:off x="3550841" y="2584244"/>
            <a:ext cx="148533" cy="2912873"/>
            <a:chOff x="4853496" y="2973092"/>
            <a:chExt cx="148533" cy="291287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83CABBF-0C60-9848-A393-2538E33FEBCD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22957E-6D59-D279-0605-EB94178CF1EF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4501D1-0D8E-179B-469C-28D0412C6B9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791CD6-AD60-C990-2D51-DCC151C348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A69933-36D2-8EF7-83AE-30A1D04AC3E4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499A5C-6DA2-F8AC-F832-5A7B524F5B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59F3E8-7621-A71A-D53A-6347F4C1742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E18E1E-F498-6971-321F-37CDE69BD49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02D193-9ABE-5B4C-CA91-1398543684E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DCA156-658A-3B86-1677-0BA91FF871C1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808204-C4D4-395D-F5D1-58C1EB3998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1CD28-A735-7B74-9565-D9E831E062A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2043B7-AFD5-B53E-5776-750B7A684BF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5907D3-5A31-5612-6C3C-EE63508F1D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CDC71F-B0CA-1959-74B1-D7E2E83C319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6D3DD7-6423-46D4-C4F2-290982AB0F2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89C7D1A-5F44-D56A-A400-736D2B7D8F3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02CFCB-101E-F804-0322-600FF39037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330104-CE97-3600-1D36-7CB07E976C7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3D7184-C29B-532D-4354-0B391285167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63B90E-836C-6965-BA39-6A0F871A2BCD}"/>
              </a:ext>
            </a:extLst>
          </p:cNvPr>
          <p:cNvGrpSpPr/>
          <p:nvPr/>
        </p:nvGrpSpPr>
        <p:grpSpPr>
          <a:xfrm>
            <a:off x="3406110" y="2584244"/>
            <a:ext cx="148533" cy="2912873"/>
            <a:chOff x="4853496" y="2973092"/>
            <a:chExt cx="148533" cy="291287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97021-CB41-7026-8454-2AD20A2B34F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F7BDA8-8735-4D77-B54F-9FF588EEFD7E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754DEAD-2080-062A-887C-C9265978C8C1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6F47661-59BE-50A1-5437-6B0C466A037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212EFD-910C-C291-29E6-64DF2EEC56F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EB74C6-A34E-05BC-ADD6-5E0FABDD3D0A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AE5DD9-E200-4310-9036-0A229452BE58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0E32E18-DE28-12D1-0348-4F185990278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71437F-A946-18C7-1EBA-58587D61B2EA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4AF949-74D6-8724-4A46-22487200A9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2A1717-DB78-4A33-3B2D-C5A7B2A96DA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061CC90-44EE-8A76-8BAE-5AB5F6407DE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0FBA28A-24CB-647A-CA34-9BC05E86AD89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D5BE3-D8D4-743D-C8A7-83E4A8A79F9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762710-E319-C4AF-F76B-E7AF9F69E9D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F1D541-C8B4-2DEB-3291-06C7C2A3BE9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F3C961-8A1B-D23E-EAA3-33DAF515F900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72A49DB-B156-A266-C103-4435AB89BD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29664EA-5C28-C18C-E998-78C6D3E18196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78A03-056A-24C5-0520-3A90A4E9625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19DDC7-89EA-9CA6-EE1C-447C93470A27}"/>
              </a:ext>
            </a:extLst>
          </p:cNvPr>
          <p:cNvGrpSpPr/>
          <p:nvPr/>
        </p:nvGrpSpPr>
        <p:grpSpPr>
          <a:xfrm>
            <a:off x="3261370" y="2584244"/>
            <a:ext cx="148533" cy="2912873"/>
            <a:chOff x="4853496" y="2973092"/>
            <a:chExt cx="148533" cy="291287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58E392-2BE6-14D3-8DB6-05EEA30534BC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AE7B215-DADD-9D25-5F63-49244D8A181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B70E6-E374-CCA4-E211-55CD1545FD7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AC4362F-9C9B-5BC1-813B-568A7C9297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F39BA22-0737-C2AD-782A-391EC48A06B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3BEEBBF-6F23-7AA8-EB3C-4285F710253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66033B-7A62-D0D2-E087-50DFD29F46B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1D273D4-4EBF-0421-B774-B4F1A711DE9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6967FB-95A8-586B-64F9-82C75DF08E3F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EB96C3-E068-0741-4791-A77EA174D4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FF791C-B232-8101-C80E-BAA32C026B9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90EF46-C2A8-4A8A-27D6-397DCEB0465A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747C18E-B6E1-5DD1-5D83-FF7CD14DF34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3622FE-5F4C-2E83-5CD2-C4309D622C8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64F16F7-4DAE-09B5-F1E4-73FB9826503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F50935B-0003-941B-1A0A-740D0D3E6E2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D16F575-2C35-DD35-4F8F-7D7511DDE88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32701A-B828-5B47-0722-5EA555D95A7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FCA754A-3523-02FF-CA2C-9376F355AC4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7D83C62-FF04-1FD7-689E-8E35B81417E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8E9BAB-8183-C53C-9FCF-AFF4F187DE15}"/>
              </a:ext>
            </a:extLst>
          </p:cNvPr>
          <p:cNvGrpSpPr/>
          <p:nvPr/>
        </p:nvGrpSpPr>
        <p:grpSpPr>
          <a:xfrm>
            <a:off x="3116630" y="2584244"/>
            <a:ext cx="148533" cy="2912873"/>
            <a:chOff x="4853496" y="2973092"/>
            <a:chExt cx="148533" cy="291287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1DE23EA-2987-FCF0-62FD-EC3CA7AADFB0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76310A1-2926-BBEE-7BB1-13F1E9C25F6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82C2175-C367-BC91-3371-B5CE0F1C9B8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091E8EE-ED52-4F59-B5C6-61FF421A2B9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F3BC075-27A8-7E8D-4936-E1F6F9B7E15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6A98D27-AC75-36BC-A7CF-5623B3812CF4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EF32757-6CB7-5539-8967-DBF933A411D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77D4717-ED94-AABC-30A4-A3D687F5379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69D3335-7205-8219-17FD-D07F349B7B55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A2F7C53-29DA-9E75-DB1E-71991015FC8A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141278E-0CD2-6669-6581-AC926058AF8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41EC89F-5A20-3E24-C035-C619D234561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28B51C-A459-8E50-FF01-2F4FD62AC45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693B54F-DE3D-4083-EAEA-3545BEF111B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1BD8B66-D0DC-4FB3-1D2E-42B604C98760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9BBF67-AEF4-411D-1B89-A7E6A3E748D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953E7D0-71A3-AE17-0765-906B04449E3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673AA8A-0D6B-71DB-7DA0-0AD137DEEC6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5FB9694-9012-69F4-F82E-E3512F22C2E3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03EE9C8-8F07-7816-3616-F2B4E03E97D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E89E6DB-4D20-E61C-69C5-4B86DC9CFEBC}"/>
              </a:ext>
            </a:extLst>
          </p:cNvPr>
          <p:cNvGrpSpPr/>
          <p:nvPr/>
        </p:nvGrpSpPr>
        <p:grpSpPr>
          <a:xfrm>
            <a:off x="2971890" y="2584244"/>
            <a:ext cx="148533" cy="2912873"/>
            <a:chOff x="4853496" y="2973092"/>
            <a:chExt cx="148533" cy="2912873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EB41A23-692C-34E7-27D8-340A62EB2FE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F5DE50-2A04-9242-54E6-FFF69225D22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8569C17-9DE1-C710-A0ED-4FC317DDC47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89FB49-1729-0D12-B0FB-D3C8D637419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3E927FC-0A05-3E38-572E-55D5A17072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D3C5A4D-53EB-3F57-EB12-98F0276A21D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C8CF659-65D6-5788-38D7-7D1B5AA0337E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87365A4-BF8F-D71A-E16E-6E79379B6A2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0ECE497-BF8E-1F46-E7C8-E1E6D221A07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EF971C9-FD3B-BA87-53D1-D14637CD1A9F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E576E2F-1791-8758-F98F-929DA287EC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C86894-900E-18D6-E420-8C5B09CFD12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1A84108-3720-D725-1988-659664B2D5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1D552FD-77E5-1559-6EB3-E1EA24BB947A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2CA8999-6B5F-B677-5DDA-F28520E5A096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FF2BCA0-614B-3B58-72F3-F9A60B5202FF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3FA1C17-3E49-D623-6367-D81B0F12997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14C9809-28E9-E335-4CFC-0A0D8A4CC81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D48E85B-DF50-E411-AA30-CA911272E43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F9CA99A-5409-3BC4-2473-797819616D74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0F037E-286E-BC5C-891D-263463057E68}"/>
              </a:ext>
            </a:extLst>
          </p:cNvPr>
          <p:cNvGrpSpPr/>
          <p:nvPr/>
        </p:nvGrpSpPr>
        <p:grpSpPr>
          <a:xfrm>
            <a:off x="2827150" y="2584244"/>
            <a:ext cx="148533" cy="2912873"/>
            <a:chOff x="4853496" y="2973092"/>
            <a:chExt cx="148533" cy="291287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BA51932-0094-5CB8-9BFE-A7BFBF3A55F1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FCD0A0-8880-E4BB-34ED-6AC3276E9306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9EB75F-0391-9ABF-D0E8-53414A8C754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A26C8BC-215C-DF39-9C06-88F71AC2003B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5897C6A-C45E-9207-BDBC-E7AEF34DDD4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D0AC3E-1A69-CAC0-9C04-6E7C5293BBD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525D13F-0EF3-85AF-1FCD-7C9B88B20E5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DA18072-B5F7-D59D-9F6C-6A088927BFC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D61FAED-7280-18C9-699A-D1DEFB7AAA8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7C5AC9-C8EE-F6E4-3203-DEC607518A9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105CB6D-F077-73E8-14E8-94DF4544CB44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B5396E1-DE2F-9C1A-C224-0EDF58569FA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54ED496-7CEC-E1DE-D669-B24C21A8ACB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69F8430-C860-AF27-E199-B31F165078B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6BC542E-81F3-CB0D-9DD4-F14ADF01196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D8312F-9505-DEED-9051-E4DE35EE1EC9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B2B7AA-DD92-6445-BD17-787D881ED5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16ADA3C-7B65-D1BF-1DB5-DAB467F95C2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0BB8467-775C-F67A-EAC5-96A4530C63C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3BBB69A-CB4C-9502-B7BD-C98E25ECD34B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95DE66C-C3E9-FA28-BF86-459E81E3765D}"/>
              </a:ext>
            </a:extLst>
          </p:cNvPr>
          <p:cNvGrpSpPr/>
          <p:nvPr/>
        </p:nvGrpSpPr>
        <p:grpSpPr>
          <a:xfrm>
            <a:off x="2682410" y="2584244"/>
            <a:ext cx="148533" cy="2912873"/>
            <a:chOff x="4853496" y="2973092"/>
            <a:chExt cx="148533" cy="291287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21AA824-898F-3A78-A443-4E44E7D0466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BAD70C2-1B1A-772E-9F6B-3F996EF7FDA3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C5D324F-18AE-CBFD-6E5D-729C187A900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0D5C6DA-6AEA-CCB2-9914-4351AAB3E5B1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85864F3-3ED2-C46D-0C40-DAF31B30C2E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34125F2-C7E8-A148-4EEE-25C896654C26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0AE1FDE-02B7-0B9B-EF14-ECA18927605F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3F35054-1FEB-D9F6-54C9-D7697E4789CE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1EE47A2-1B61-3AB1-ACCA-4C2EED01F270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939F197-7987-F88C-060F-46E02ACE3072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BFCB80A-D5B3-8494-3F41-1D7C2BB63969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760C0A2-B77B-6A91-D91C-01C3FA573A8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579E7B-2D88-003F-256F-FC4564692F6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A9CE94-50D3-F0B1-3FAA-9137AEBCC2C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F70C40E-05D8-5B88-62D6-13420FCCB31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E0811D3-993A-66D2-99C1-0E6DD69EB73D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3B5B1B1-BB35-F5D1-DF93-94E302B76F1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52ACB75-CD6C-C20E-9C97-32AAFD13B35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9135015-2DF8-CB55-5BB9-D5E368F9A7E4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0A24F5-867F-C421-1368-2D52FABC37B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D82F508D-02A3-7168-EAC0-F9FB460B93FA}"/>
              </a:ext>
            </a:extLst>
          </p:cNvPr>
          <p:cNvGrpSpPr/>
          <p:nvPr/>
        </p:nvGrpSpPr>
        <p:grpSpPr>
          <a:xfrm>
            <a:off x="2537670" y="2584244"/>
            <a:ext cx="148533" cy="2912873"/>
            <a:chOff x="4853496" y="2973092"/>
            <a:chExt cx="148533" cy="2912873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7516E07-9925-E85F-094A-588F3262526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4E643584-0A60-D86C-BE1A-C4B31A03A29A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0114EB-3929-0658-B9EC-D894DDD210BB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7135CA8-C388-85A2-519B-EC2B01424FD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DA55FC4-24BC-AED6-F88E-8A940E183C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8812F3C-87BF-2A2F-1093-29C44C34E8E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AE574CE-8E80-CE31-F627-F55F9ADDA4F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6F5737C-E7F0-45FC-C856-41AF359831D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86AB2C87-73D6-0E77-E418-691C00B838B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CD1AA4F-9458-7F4D-64BD-38A6C5605AD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F9DDF568-9EB5-F755-82CC-51948C1FEB6C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F14E44C3-9E1C-462B-A991-EA805D008B47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9330036E-D27B-D815-6265-681E78FF57A4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A960B5B-B648-212E-BBE8-5CD785E7B4E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73F8430-A1E3-C01B-F164-54E2660BF2D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0492429-5143-9C32-19ED-62A998D28A2E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57D8B9CB-C976-B93C-6B54-E11329EB3AEB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95EBD75-1531-B0E2-7BFC-1CCCD5CA539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B60E567-CA11-89E2-86DF-BE18300FBB2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FF7EEEF9-868E-4E33-C1C1-BFBF61749D0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D9626DD-67F6-10E0-09DA-59367701ADFC}"/>
              </a:ext>
            </a:extLst>
          </p:cNvPr>
          <p:cNvGrpSpPr/>
          <p:nvPr/>
        </p:nvGrpSpPr>
        <p:grpSpPr>
          <a:xfrm>
            <a:off x="2392930" y="2584244"/>
            <a:ext cx="148533" cy="2912873"/>
            <a:chOff x="4853496" y="2973092"/>
            <a:chExt cx="148533" cy="2912873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7EBA8D1C-2765-EE52-59C5-9286D467E996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0174E7F-41F5-B26A-8F2A-29DECF58BD5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23AFEE52-C3A7-8617-DF40-0A7FC7A71A0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1A22625-C4DC-5870-41D8-A7E9B506D1A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E7D3ECE-51C2-7AF8-3456-661FB4F9998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A130CBEF-B288-29EB-CA91-6B8144A0E48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8683241D-06F1-284E-F3AD-3FAEC49A260A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73998B2D-E1F4-D4A3-0705-3E9D1E60F20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900A9FEE-E286-D2FC-4AEC-881F2BBD8A8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82297215-9D39-223B-0457-CAE37C81DC06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5BD7E70-BE24-4F8A-21E8-5791AA37CA25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EA40BF6-2462-C3CB-DD48-184F86C190C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5FFD1FA-F763-E40E-3708-FB913AE3633F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719F9DD4-D290-E610-56DF-6B025B4811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8EAC83A-4768-FEAD-B483-3BAEFE3879A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0777123-E487-66BF-E09B-B632B7A6D21C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134E54D-3DFB-7161-80DC-8D97166AA51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EDB406DA-18E1-CC99-2359-A54E676F955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20950B9-2BFC-D916-69E0-C6C153C9199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98EB206-7000-65EB-13BF-02FF03D70E9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41F72D-B9A4-DB2F-1A5F-231FFDE52E54}"/>
              </a:ext>
            </a:extLst>
          </p:cNvPr>
          <p:cNvGrpSpPr/>
          <p:nvPr/>
        </p:nvGrpSpPr>
        <p:grpSpPr>
          <a:xfrm>
            <a:off x="2248190" y="2584244"/>
            <a:ext cx="148533" cy="2912873"/>
            <a:chOff x="4853496" y="2973092"/>
            <a:chExt cx="148533" cy="2912873"/>
          </a:xfrm>
        </p:grpSpPr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B5625B-DCDE-B612-DBF6-F74DD3FAC09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52674BA-5A16-A515-2317-036FA0C461F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27A83D3-2495-7242-5A43-1911F8256773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5BF89C81-31DC-991D-9839-4FA8865FA20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D977B3D3-F5E1-E29F-0782-F8FABE6FC49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2F3D01EB-1AC0-E30E-E1D2-96BEAC8E8C4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8D5A3D9-D51A-39D1-2204-68CAFB57EBA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985D392F-622D-4172-35DC-7EEA8A1C14D7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1828E09-7222-DCD4-8453-D17675C514D6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DEC651A-CA68-796F-AA35-DF87BB47F2C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883E388-71CE-986E-7A50-E21D9E4ECA2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DDCB41A-EFAB-DBF3-83CA-2CDEAB68D8DE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8DDDB81B-87DF-90CC-7212-759E472495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6D4AEF23-540C-1E56-277E-EA606683AEC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6075365-034F-8B25-BC82-F0E1421297EB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085CD82-7931-75A1-A873-867C23A5CE21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53E904FB-1552-65C9-D501-C396E0CED19E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AF25E5C8-1380-5462-F05C-4501685AC706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079312D1-12F9-CDC5-207C-A377E3C4B30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D1CDD43-91D4-CAD9-5EA8-EAE39CA57BE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F4695CD-F53D-C041-3B77-C4B7DD4A80E1}"/>
              </a:ext>
            </a:extLst>
          </p:cNvPr>
          <p:cNvGrpSpPr/>
          <p:nvPr/>
        </p:nvGrpSpPr>
        <p:grpSpPr>
          <a:xfrm>
            <a:off x="2103450" y="2584244"/>
            <a:ext cx="148533" cy="2912873"/>
            <a:chOff x="4853496" y="2973092"/>
            <a:chExt cx="148533" cy="2912873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F46E2EC-0663-7BE0-6066-2E2AE2C56F27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EEE15B1-3062-960C-86A8-30A08025854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13AE14A-4412-B294-3919-A76F0BAB11D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8533051-5FAE-E0E3-A911-73B829CB8FA7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C580BF9-BF19-EB98-E0F8-BDA2BB10CF0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E275393-2FF4-7C77-3479-A2907FB5E4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E27CB219-1A7B-2A6B-1365-23D78F00D30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7B2DD8DE-8B2E-ABAB-99FE-7415D6A0D46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850D1A76-3BF5-5EF0-E74C-72D6CA806FA9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755F05C-0134-12CE-CE88-E43F7F3381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A3E9CFC0-322D-C65D-5E89-C163A23159FD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A7637B2-D0F8-338C-7CB9-5F7977DAFAF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2AEDA47-5EC8-44D3-FAB3-99398E832D9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10986CD-B03B-99D3-FE76-DFDABF9EEB95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9047F4C-F10B-B496-CA33-F23D962E82E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9777A5F-35C7-50FF-DA75-51899B3A4357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56AD8B84-41AE-6AF7-E890-F617CF400AB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FE21E2C6-893B-0FC4-8595-1FAC77B8C7C4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5772DC88-1AFA-0CE9-3082-B7622315ACE5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B4F7C65-49BF-432D-352E-F244632F661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00749F6-1093-B413-1A35-F2C156F04226}"/>
              </a:ext>
            </a:extLst>
          </p:cNvPr>
          <p:cNvGrpSpPr/>
          <p:nvPr/>
        </p:nvGrpSpPr>
        <p:grpSpPr>
          <a:xfrm>
            <a:off x="1958710" y="2584244"/>
            <a:ext cx="148533" cy="2912873"/>
            <a:chOff x="4853496" y="2973092"/>
            <a:chExt cx="148533" cy="2912873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59F770C7-46C6-2C75-FDC6-4D962C5ED80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BCBD85AA-C5B3-EB6D-77F7-062C816BDB7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8479B50C-3F8C-BDB3-ACF4-FA96CE140798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BF7942C-DAEE-A5D0-AF86-F637A5F4104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C9CA615-7ACD-CC24-71BD-0C8ADD87EBC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60ADBF85-2B8A-5245-EC74-3922A7CBFC0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A93A52B-12D3-C62B-D42C-DCA64084F57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499472A7-376B-FCCC-3D31-96ABDE9753F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5FD7412F-6D63-05CB-09C8-E0EE08140A0B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571E1DC-F50E-C941-1CFC-2F315D8C64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D442392-42D8-0CAC-A7AC-F9F0C002CA6F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E0C28639-9ADE-CD05-BC25-FA51EBB0637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3FB9865A-B0E9-C613-4ECD-FE9E761FFE2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FF749B49-8E39-3451-4CE8-F4DF37A4DAC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34897D77-DC17-39F3-6E75-D389EA99E1F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36EB0026-9630-7061-0D56-AA99E7615662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6999C9E-0051-D6D3-8FAC-B7768F7687AA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E6A66140-4245-979A-6EF8-9B0A5B987DD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84E8718-DE7B-897D-9FB1-190C6D66197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3655FDBA-7F1A-4817-59D2-D8CC2EAE1E7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38749BF-7A0D-6797-2A7D-CE278CEDC083}"/>
              </a:ext>
            </a:extLst>
          </p:cNvPr>
          <p:cNvGrpSpPr/>
          <p:nvPr/>
        </p:nvGrpSpPr>
        <p:grpSpPr>
          <a:xfrm>
            <a:off x="1813970" y="2584244"/>
            <a:ext cx="148533" cy="2912873"/>
            <a:chOff x="4853496" y="2973092"/>
            <a:chExt cx="148533" cy="2912873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0F732544-023C-AFAC-D3CE-EF3A61DDCB0A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25A94ED-E1A2-A916-01C1-BFB28632E7C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CBA8BDD-CD4E-2E38-AA52-40FED45D0F2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749E2DA9-2266-A956-C207-1C8BF563EF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99CF33B-96ED-CD3C-64C2-ECC9201FCCE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F30FC419-0713-1C22-92DB-50B4EF1B363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3A6761F0-AAD4-3FE3-C617-63146388E7E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76F46A64-4F35-BCB7-90E7-88043B140F2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9604E0B-360D-3C5C-378F-E1B35E8B1FB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B7116D36-5DF2-252A-075A-09AA6B33C6E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06FB333C-A5AC-23CD-38DD-BDDD911D34DA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1A83BD5-AB47-99F1-8B77-54E22B538AB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6697DEE0-C27C-AA42-4BD9-929F1AAD1908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B4CAE5E8-506B-FFCD-DBAB-C77769AECA3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C6ADFD24-41C5-C6B0-51CB-1B7125490D5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E0B4DE6-2E4C-5F3B-4782-C8B6EA3851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0D7FE51F-E64E-6146-4D18-496941B1ED6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C1A42E13-3504-6A28-AB60-CFF36FDD242E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5866DCD-7870-6EAE-DA4B-23B4D348014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CF2D81D-C008-18C7-1460-EC8E275BB9A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25D05DF-8B12-A868-DA40-8B282561AA36}"/>
              </a:ext>
            </a:extLst>
          </p:cNvPr>
          <p:cNvGrpSpPr/>
          <p:nvPr/>
        </p:nvGrpSpPr>
        <p:grpSpPr>
          <a:xfrm>
            <a:off x="1669230" y="2584244"/>
            <a:ext cx="148533" cy="2912873"/>
            <a:chOff x="4853496" y="2973092"/>
            <a:chExt cx="148533" cy="2912873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8DAD7F19-4BB0-40C3-71F5-85A53DC72BF3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DB5154EA-C701-A003-5ABD-E9AE6D6C25B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0DF20E3E-86A0-AF6C-701E-C4D9255EB1C4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E1188A8-32C8-101F-905E-58B383B00EFD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8294686D-0C07-B926-1CE2-D529ED55400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DB1AB262-5F72-27AF-8A3F-DA3EA3DD22CD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F315BD1-D223-B47B-660E-A86C40C5EE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92AA49F2-00CD-4D6A-64D2-4CD4CC52B6B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20703B93-A904-C5E0-94DB-E42B7EAF77D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F6321490-1D22-4CEE-99BD-3784F9AB62A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BE77E0DB-B3F0-5CF3-CA1A-A053034A877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8B9C637A-0893-8F38-2965-99E2132D48D6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A0317067-380B-E269-8FEE-C5D65E9FD90C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05A5B267-1A89-EE8C-9BE7-36E60139DCF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428F0E3-0DFE-40EC-FFC6-87D264CE55A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9FF3FDC0-905C-E4BE-3A80-237ED4C7977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C4EBEA3-6113-A00C-A6D2-AAD3256C1D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F7FB9DE4-6296-F77B-0D8C-5018336F6FCD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0FC5D90E-3A2A-4E97-016E-F6604C1A0CA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1C12783-F8FE-2E4A-E655-D7AED8AD11A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747345DB-49AB-142D-2A04-FD30CDFA801B}"/>
              </a:ext>
            </a:extLst>
          </p:cNvPr>
          <p:cNvGrpSpPr/>
          <p:nvPr/>
        </p:nvGrpSpPr>
        <p:grpSpPr>
          <a:xfrm>
            <a:off x="1524490" y="2584244"/>
            <a:ext cx="148533" cy="2912873"/>
            <a:chOff x="4853496" y="2973092"/>
            <a:chExt cx="148533" cy="2912873"/>
          </a:xfrm>
        </p:grpSpPr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2E568DC1-FB5E-2AB8-2A98-9353B23051B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4E48C6FE-2903-F0DF-69AD-71183CD4F3F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18C5DD10-99BF-CE98-3858-513FD4CCF78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43CF655D-0FBB-B7E2-341A-307E1E857AC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69E737B5-832D-9C4B-F1EF-F62C7AF96358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59CB4BE0-D13C-43C9-8AB1-F18E030BD51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A0C1BE74-1BC0-E66D-EB5E-DECFB30EA6D5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976B877-A6CA-8407-1A49-22E739DD966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CE84AB1B-BFF7-716D-4A79-C6D01D5D5B2D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DCBE3A4-07F3-736D-F28B-97B10C03C62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E106DEB7-14B1-0225-C243-5F1E297F08D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9990140-2170-E322-C22E-E9CB49100E8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A8949EC3-89BA-A37D-663E-D481559EA0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EC3CE81E-F4E7-9589-1D43-09BB204DAFF1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F611C4C-3DE2-1F4E-6192-06405717E6C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DFF2C4C7-034A-FEC8-ED57-5E93D2925348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4790398A-EB31-C58B-DEE5-DBC14934A09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000C2FE-8486-608D-4EFE-E271F58B339F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18B179B-10A2-8349-509F-515617CFD9C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273A1DF5-BD4A-EEC3-1033-6920E67D12B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186D2F0A-F7B7-23BB-D2D2-E9AC8BF737F9}"/>
              </a:ext>
            </a:extLst>
          </p:cNvPr>
          <p:cNvGrpSpPr/>
          <p:nvPr/>
        </p:nvGrpSpPr>
        <p:grpSpPr>
          <a:xfrm>
            <a:off x="1379750" y="2584244"/>
            <a:ext cx="148533" cy="2912873"/>
            <a:chOff x="4853496" y="2973092"/>
            <a:chExt cx="148533" cy="2912873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5FFC91DC-682D-E0B5-E379-AC34BFE6A9E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5E06F35-CD01-B6A5-1BA8-A0BEAB9E60D2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2D036AE-2534-78F0-2E63-4E238D2286A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CB3386B0-D203-B4CE-A12B-2B0C18C89979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52D9A96C-0C4F-442E-0BD1-6961A31562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EFA64CD2-4E34-1E34-5516-FF209DDF832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D3B2773-B685-1EC1-FFD9-E7BE1D3D02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7129EBB-4D68-7F16-6BA7-A18ACF6A385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4A2AD169-13DE-8085-26F8-94F60C0E0CC2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8D7F2997-57C7-70C2-A0EA-5571BBE5DEB7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50A64FFD-BF61-8CCF-80C4-12AF07BC5F6E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BBC3F2E2-CC3C-D530-BEE2-90E3A9D1329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8FE9DC4D-31DB-E234-F102-7D0B32E4B87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17EE49F7-34B7-3376-6625-55D7E5F23EB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848E30A9-4D9D-A97E-96FD-EBA31A7077FA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263B67D-E344-DABC-E063-C5EF2641D59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7AC5EFA3-4610-2028-844B-2D994C78AE4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E5B8ABBD-FD01-1728-838D-41C321E3F7D1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B69B07FB-AC78-C0F5-684F-ABBBB0980DE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4857F5C-CAA3-E736-77E4-85FB3761E433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B30315A-05A2-CF31-A450-E43947B6627F}"/>
              </a:ext>
            </a:extLst>
          </p:cNvPr>
          <p:cNvGrpSpPr/>
          <p:nvPr/>
        </p:nvGrpSpPr>
        <p:grpSpPr>
          <a:xfrm>
            <a:off x="1235010" y="2584244"/>
            <a:ext cx="148533" cy="2912873"/>
            <a:chOff x="4853496" y="2973092"/>
            <a:chExt cx="148533" cy="2912873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14442928-9316-6A32-27D6-C7B6A86716CB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FF72C105-CCAC-A9C3-D13A-99804ACA939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3DAD9718-376D-4E4D-58E5-1269F4EB8C1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36F6ED2-28C2-413A-040B-01D6A1F2E65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6E3F57A1-8DAF-83A4-8C79-491C751299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E0154CA0-9764-3258-9385-8DE22BAF6F5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4B56EB3C-6310-24E8-E05B-3079B4DF742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B61FF079-0D76-607C-DF03-D142F7FAE456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0C6929F0-334E-FC48-B7A3-0CB0689EDCF4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5BEA677F-194C-524A-0189-6A631B2EEF4C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188E305E-A134-D7F7-BF25-EC13FB1C80F6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4D52DDC8-C76F-0D32-D796-191249D4B803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33E4A86F-ADDD-A9B9-2EE0-51D172EA67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64D4A59A-E479-E486-F9CD-CF3EA07BE5A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822F7B18-56D0-82E4-EA9E-495549F89D99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B3E7956E-6AEE-F58C-94D1-AACF6423D6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939698D5-5042-2D32-F2BC-DFDAFCA9C529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034D60B9-B62E-B7E7-594A-C32D8F6545C0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951C02B3-E847-B9F6-5F97-07DDDF0FC64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9236FB3-D7B4-5F83-609D-51CB6C2512D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6225B177-34E2-90DD-A200-95DB210AD5E7}"/>
              </a:ext>
            </a:extLst>
          </p:cNvPr>
          <p:cNvGrpSpPr/>
          <p:nvPr/>
        </p:nvGrpSpPr>
        <p:grpSpPr>
          <a:xfrm>
            <a:off x="1090270" y="2584244"/>
            <a:ext cx="148533" cy="2912873"/>
            <a:chOff x="4853496" y="2973092"/>
            <a:chExt cx="148533" cy="2912873"/>
          </a:xfrm>
        </p:grpSpPr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3F3D044-CD02-007E-CA56-769A90B4909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6DE45A04-BF49-6D91-7765-291D5D9B73C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09428DB0-C76A-4987-CA1E-1BC236D997C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35999B06-5E6C-2802-5010-41486CA27D8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BE50641A-BB94-9B57-A09E-BED3BB855DF2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4CAA5E8E-83EE-9804-B7C5-26508218D25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F0AF23A4-6F96-8E97-F0BD-0A0747E2A06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FEE2938B-52D5-84AD-9DAD-071B021F2A0B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0D26227A-08FF-3AC0-1728-C6BE3B6A5AF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9D526559-8882-262B-821D-EA12E8BF11D0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0F2BCA2-6572-0620-39C1-FE5630D4F57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D1334878-737D-311E-9AF4-CC9739D5C28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4A626A3-4088-D373-B622-61D550B9E692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7459B791-65B9-7C0C-8156-C4C75788C95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72F056EE-2867-39A0-F356-E0A10977F14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88987531-5498-265F-6E70-A2676990370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EB2EA2A1-00EE-7E37-2196-F7B41861C99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80D21D7E-A414-7FD1-E43B-82A7F834FA45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953D69C0-8BEA-68FC-85DB-99C04FCE995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2E60FAE-5CEC-CA40-E0D0-49F5D9792DE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CB15AC1-E052-0E23-FB27-6C76304274CD}"/>
              </a:ext>
            </a:extLst>
          </p:cNvPr>
          <p:cNvGrpSpPr/>
          <p:nvPr/>
        </p:nvGrpSpPr>
        <p:grpSpPr>
          <a:xfrm>
            <a:off x="945530" y="2584244"/>
            <a:ext cx="148533" cy="2912873"/>
            <a:chOff x="4853496" y="2973092"/>
            <a:chExt cx="148533" cy="2912873"/>
          </a:xfrm>
        </p:grpSpPr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058B96FC-33D5-D817-3C7B-F523D8948A1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46D17E37-BCDB-90A8-BBC1-949BE3D708A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C350C668-5783-15D6-14BB-DDBA7ADA18A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B529F1CF-C027-4CA6-C4E1-BCA1FF6816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3F90CC0-B7EE-6618-BE82-294A03F3ED3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ECD66CFB-539F-0BDE-17FF-C8596A5C7CF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E2F7E2BA-4FA1-B9E9-F5B1-B884094851C0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F67BB5B-75CA-58E8-2909-A8A534B825B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00280097-AB90-93E8-2E45-9191EA59E92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C6CE5200-49CF-28A2-6511-67671E0DFC6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2F1E59D7-671B-0F69-342A-91BB8155F64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86B136EF-2D05-EE2C-B86A-BE35FBE6F2A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354B26BB-A533-96D2-B58A-BDAECB9A07D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8B92672D-796D-F8FC-5887-76C04FA7A02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A0EFE3C3-D128-6249-DE77-A4EFA007AD4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7A123B9A-3635-BDA2-21A2-56680637723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30FEC0A4-A949-3699-429C-9D7A97FE6D51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29B71E1B-F29E-457C-C2CF-934655D8F26C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8BD615F4-8419-4413-4CDD-9D000A14ECA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6077019F-6A2A-CD3D-E2B9-7935059CC33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CC3B74B-9FF6-C3A6-00E1-850EB16DCF82}"/>
              </a:ext>
            </a:extLst>
          </p:cNvPr>
          <p:cNvGrpSpPr/>
          <p:nvPr/>
        </p:nvGrpSpPr>
        <p:grpSpPr>
          <a:xfrm>
            <a:off x="6321826" y="1780847"/>
            <a:ext cx="279139" cy="4374187"/>
            <a:chOff x="5879658" y="1393184"/>
            <a:chExt cx="279139" cy="4374187"/>
          </a:xfrm>
        </p:grpSpPr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5663BD63-12C3-B8B6-94DD-F793A30269FF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BF847D0B-5196-E2A7-BA7B-7ED824598B9B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A5B8FDF9-00C8-F29D-7B2B-19708A5DF61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838ABBA3-44E5-B908-EB7B-F53216653B8F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C8E30FB5-5F85-0230-5F20-8DDA16A88F57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E17AE94D-C41B-CED9-A731-91B19DF6D92E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EAAC4EE0-C706-3DEA-7138-E89BB0AAF091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DBACA68B-D393-0FB4-5DCE-E3BD6E1AE260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DC019FE7-6F50-C492-D975-3E900BDCB5BD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1F0BD126-6F10-C814-FC35-D97B0A61A98E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52C4DE5F-9459-0DC6-C89D-4ABD5E17947D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0C70061D-1064-4F04-615A-B5098D220707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766CFFAD-D6D0-F3D0-E0F6-0E4DF1982B4D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DCD45734-869F-7887-22B9-4B45708CF72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7A968BDE-765B-11B5-2C56-7857D30A74F6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64AFABDF-9070-B195-0BAD-B10DA0C51CB6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17F3493C-B2B5-5795-9A4E-272F73B415A7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4FE0AA5C-9ED6-3424-D7EA-F60ADDF27839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BD41E417-0F4C-5904-FA24-1A302D5A81AE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81ED35D7-7AD1-DBF9-4CEB-F422C95519F6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6877DC00-1747-33F0-00D8-26EBEA9B235A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DF1FDBC1-E080-EFF5-7A32-4974B076D90D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1BF62ED-2CC6-C148-1AC3-DA00CF636A4F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6B3F37F8-AF86-EE76-E7EC-2ED069E56033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D31A7B29-15FC-921B-4DF0-8EBE30785397}"/>
              </a:ext>
            </a:extLst>
          </p:cNvPr>
          <p:cNvGrpSpPr/>
          <p:nvPr/>
        </p:nvGrpSpPr>
        <p:grpSpPr>
          <a:xfrm>
            <a:off x="9660389" y="1995222"/>
            <a:ext cx="301685" cy="3981776"/>
            <a:chOff x="9828920" y="1529234"/>
            <a:chExt cx="301685" cy="3981776"/>
          </a:xfrm>
        </p:grpSpPr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5A823A97-2CEB-5357-CB8A-980137E4E7D3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60" name="TextBox 859">
              <a:extLst>
                <a:ext uri="{FF2B5EF4-FFF2-40B4-BE49-F238E27FC236}">
                  <a16:creationId xmlns:a16="http://schemas.microsoft.com/office/drawing/2014/main" id="{6C58365D-ACAE-758F-8834-BD6E87AE487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9297231F-6C69-3FF1-D34B-A4D2DCCE521D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7943F885-8AD3-E5DD-ECC2-3F594B053F6D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6097E2EB-B5A7-600C-0E73-BAE785278F61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D952E855-0692-9340-1F03-BDBADA62D6D9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9164D0B3-3DA0-4077-9C93-E78BBEA8F302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70F50D6A-A77F-C293-A37C-0B45FB31BA54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867" name="TextBox 866">
              <a:extLst>
                <a:ext uri="{FF2B5EF4-FFF2-40B4-BE49-F238E27FC236}">
                  <a16:creationId xmlns:a16="http://schemas.microsoft.com/office/drawing/2014/main" id="{ED595412-158C-A6EF-6CA4-569F02ECAD65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28F8FE4-8D75-2217-ABF9-70B755BC4A44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pic>
        <p:nvPicPr>
          <p:cNvPr id="519" name="Picture 518">
            <a:extLst>
              <a:ext uri="{FF2B5EF4-FFF2-40B4-BE49-F238E27FC236}">
                <a16:creationId xmlns:a16="http://schemas.microsoft.com/office/drawing/2014/main" id="{8DFC5EDC-AFA4-B07C-F016-4991161C4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50" y="2382602"/>
            <a:ext cx="3205700" cy="3291840"/>
          </a:xfrm>
          <a:prstGeom prst="rect">
            <a:avLst/>
          </a:prstGeom>
        </p:spPr>
      </p:pic>
      <p:grpSp>
        <p:nvGrpSpPr>
          <p:cNvPr id="521" name="Group 520">
            <a:extLst>
              <a:ext uri="{FF2B5EF4-FFF2-40B4-BE49-F238E27FC236}">
                <a16:creationId xmlns:a16="http://schemas.microsoft.com/office/drawing/2014/main" id="{78EFB2F4-E574-BA0C-E45B-DEFC167A8635}"/>
              </a:ext>
            </a:extLst>
          </p:cNvPr>
          <p:cNvGrpSpPr/>
          <p:nvPr/>
        </p:nvGrpSpPr>
        <p:grpSpPr>
          <a:xfrm>
            <a:off x="941975" y="2577124"/>
            <a:ext cx="2909488" cy="2932693"/>
            <a:chOff x="4989234" y="2430035"/>
            <a:chExt cx="2909488" cy="2932693"/>
          </a:xfrm>
        </p:grpSpPr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5856CA0D-2EF4-1D16-D14A-B484423382F7}"/>
                </a:ext>
              </a:extLst>
            </p:cNvPr>
            <p:cNvSpPr/>
            <p:nvPr/>
          </p:nvSpPr>
          <p:spPr>
            <a:xfrm flipV="1">
              <a:off x="7173134" y="272806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C04758CB-F61B-80D0-D032-2775DFBF9E81}"/>
                </a:ext>
              </a:extLst>
            </p:cNvPr>
            <p:cNvSpPr/>
            <p:nvPr/>
          </p:nvSpPr>
          <p:spPr>
            <a:xfrm flipV="1">
              <a:off x="745692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9FDC1147-4F53-0B6B-0C76-B178009963B9}"/>
                </a:ext>
              </a:extLst>
            </p:cNvPr>
            <p:cNvSpPr/>
            <p:nvPr/>
          </p:nvSpPr>
          <p:spPr>
            <a:xfrm flipV="1">
              <a:off x="7456925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F4B05EA1-8AB1-06E1-F7A7-D55B690C07E7}"/>
                </a:ext>
              </a:extLst>
            </p:cNvPr>
            <p:cNvSpPr/>
            <p:nvPr/>
          </p:nvSpPr>
          <p:spPr>
            <a:xfrm flipV="1">
              <a:off x="74569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1FC6C48-7D0F-A17E-4162-D8BC776504E7}"/>
                </a:ext>
              </a:extLst>
            </p:cNvPr>
            <p:cNvSpPr/>
            <p:nvPr/>
          </p:nvSpPr>
          <p:spPr>
            <a:xfrm flipV="1">
              <a:off x="74569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244DFB63-B01B-4E0C-8EC7-F7554F2BD621}"/>
                </a:ext>
              </a:extLst>
            </p:cNvPr>
            <p:cNvSpPr/>
            <p:nvPr/>
          </p:nvSpPr>
          <p:spPr>
            <a:xfrm flipV="1">
              <a:off x="73121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DD7C2386-9A15-A8AB-6834-21D1E69B9EAE}"/>
                </a:ext>
              </a:extLst>
            </p:cNvPr>
            <p:cNvSpPr/>
            <p:nvPr/>
          </p:nvSpPr>
          <p:spPr>
            <a:xfrm flipV="1">
              <a:off x="7312185" y="28751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BF71087D-C580-7557-AA0F-610CC37CA744}"/>
                </a:ext>
              </a:extLst>
            </p:cNvPr>
            <p:cNvSpPr/>
            <p:nvPr/>
          </p:nvSpPr>
          <p:spPr>
            <a:xfrm flipV="1">
              <a:off x="731218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CD460727-FFB3-95BB-28A7-89E60CF8DE72}"/>
                </a:ext>
              </a:extLst>
            </p:cNvPr>
            <p:cNvSpPr/>
            <p:nvPr/>
          </p:nvSpPr>
          <p:spPr>
            <a:xfrm flipV="1">
              <a:off x="731218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F56E99F-6DC1-2F3E-9B21-48E7ADA6C5EE}"/>
                </a:ext>
              </a:extLst>
            </p:cNvPr>
            <p:cNvSpPr/>
            <p:nvPr/>
          </p:nvSpPr>
          <p:spPr>
            <a:xfrm flipV="1">
              <a:off x="73121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BE295F5B-5CD9-4635-E043-1F08DA1B61EC}"/>
                </a:ext>
              </a:extLst>
            </p:cNvPr>
            <p:cNvSpPr/>
            <p:nvPr/>
          </p:nvSpPr>
          <p:spPr>
            <a:xfrm flipV="1">
              <a:off x="7167445" y="302067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6E65A3A6-1C1A-F796-0F9E-B2B0174A11CE}"/>
                </a:ext>
              </a:extLst>
            </p:cNvPr>
            <p:cNvSpPr/>
            <p:nvPr/>
          </p:nvSpPr>
          <p:spPr>
            <a:xfrm flipV="1">
              <a:off x="716744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5E94C334-8CA4-CB21-D380-64B3AEFA42D8}"/>
                </a:ext>
              </a:extLst>
            </p:cNvPr>
            <p:cNvSpPr/>
            <p:nvPr/>
          </p:nvSpPr>
          <p:spPr>
            <a:xfrm flipV="1">
              <a:off x="716744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FBBB18E7-4A27-428B-9E19-2C0958906F11}"/>
                </a:ext>
              </a:extLst>
            </p:cNvPr>
            <p:cNvSpPr/>
            <p:nvPr/>
          </p:nvSpPr>
          <p:spPr>
            <a:xfrm flipV="1">
              <a:off x="71674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20EA567B-F310-270B-7F50-37FA097C5464}"/>
                </a:ext>
              </a:extLst>
            </p:cNvPr>
            <p:cNvSpPr/>
            <p:nvPr/>
          </p:nvSpPr>
          <p:spPr>
            <a:xfrm flipV="1">
              <a:off x="70227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349D5D29-6B3B-FD3E-B4FD-40C71804B684}"/>
                </a:ext>
              </a:extLst>
            </p:cNvPr>
            <p:cNvSpPr/>
            <p:nvPr/>
          </p:nvSpPr>
          <p:spPr>
            <a:xfrm flipV="1">
              <a:off x="702270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54F12A87-E8F6-4D8E-19C2-2377D87DA0F5}"/>
                </a:ext>
              </a:extLst>
            </p:cNvPr>
            <p:cNvSpPr/>
            <p:nvPr/>
          </p:nvSpPr>
          <p:spPr>
            <a:xfrm flipV="1">
              <a:off x="702270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6D971CB7-FA5B-26F7-E11E-5DE35B321388}"/>
                </a:ext>
              </a:extLst>
            </p:cNvPr>
            <p:cNvSpPr/>
            <p:nvPr/>
          </p:nvSpPr>
          <p:spPr>
            <a:xfrm flipV="1">
              <a:off x="702270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1388DA6E-A161-2C92-3F52-4AD1037FB79A}"/>
                </a:ext>
              </a:extLst>
            </p:cNvPr>
            <p:cNvSpPr/>
            <p:nvPr/>
          </p:nvSpPr>
          <p:spPr>
            <a:xfrm flipV="1">
              <a:off x="702270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7682C61-0421-C8F1-0217-FB6B62B041E4}"/>
                </a:ext>
              </a:extLst>
            </p:cNvPr>
            <p:cNvSpPr/>
            <p:nvPr/>
          </p:nvSpPr>
          <p:spPr>
            <a:xfrm flipV="1">
              <a:off x="702270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306764FF-2501-557D-9B94-193276EA51CA}"/>
                </a:ext>
              </a:extLst>
            </p:cNvPr>
            <p:cNvSpPr/>
            <p:nvPr/>
          </p:nvSpPr>
          <p:spPr>
            <a:xfrm flipV="1">
              <a:off x="70227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6F575CB8-0445-5701-C85E-CF04D538FF2E}"/>
                </a:ext>
              </a:extLst>
            </p:cNvPr>
            <p:cNvSpPr/>
            <p:nvPr/>
          </p:nvSpPr>
          <p:spPr>
            <a:xfrm flipV="1">
              <a:off x="68779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E36E03A0-50A4-249B-1FAC-D4AAC299C90A}"/>
                </a:ext>
              </a:extLst>
            </p:cNvPr>
            <p:cNvSpPr/>
            <p:nvPr/>
          </p:nvSpPr>
          <p:spPr>
            <a:xfrm flipV="1">
              <a:off x="687796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17C81E71-1B51-C0D5-726F-564C906CC8D0}"/>
                </a:ext>
              </a:extLst>
            </p:cNvPr>
            <p:cNvSpPr/>
            <p:nvPr/>
          </p:nvSpPr>
          <p:spPr>
            <a:xfrm flipV="1">
              <a:off x="687796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34BBEF36-5750-E4AA-3A03-3E2C2643B142}"/>
                </a:ext>
              </a:extLst>
            </p:cNvPr>
            <p:cNvSpPr/>
            <p:nvPr/>
          </p:nvSpPr>
          <p:spPr>
            <a:xfrm flipV="1">
              <a:off x="687796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F2E1E9CA-3395-2267-F515-ECC05F1E6BAC}"/>
                </a:ext>
              </a:extLst>
            </p:cNvPr>
            <p:cNvSpPr/>
            <p:nvPr/>
          </p:nvSpPr>
          <p:spPr>
            <a:xfrm flipV="1">
              <a:off x="68779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8D58A2C-5F8C-CF87-9426-6FD325EDFA31}"/>
                </a:ext>
              </a:extLst>
            </p:cNvPr>
            <p:cNvSpPr/>
            <p:nvPr/>
          </p:nvSpPr>
          <p:spPr>
            <a:xfrm flipV="1">
              <a:off x="687796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AEB7D5C0-88C4-F86B-427E-6284EB330DDA}"/>
                </a:ext>
              </a:extLst>
            </p:cNvPr>
            <p:cNvSpPr/>
            <p:nvPr/>
          </p:nvSpPr>
          <p:spPr>
            <a:xfrm flipV="1">
              <a:off x="67332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FA361BD7-7917-9A04-86CC-E372DD779943}"/>
                </a:ext>
              </a:extLst>
            </p:cNvPr>
            <p:cNvSpPr/>
            <p:nvPr/>
          </p:nvSpPr>
          <p:spPr>
            <a:xfrm flipV="1">
              <a:off x="673322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4B540933-5CF2-C870-D678-E4A35C5EB020}"/>
                </a:ext>
              </a:extLst>
            </p:cNvPr>
            <p:cNvSpPr/>
            <p:nvPr/>
          </p:nvSpPr>
          <p:spPr>
            <a:xfrm flipV="1">
              <a:off x="673322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852BD3DC-1AC1-8212-4556-11896CD33780}"/>
                </a:ext>
              </a:extLst>
            </p:cNvPr>
            <p:cNvSpPr/>
            <p:nvPr/>
          </p:nvSpPr>
          <p:spPr>
            <a:xfrm flipV="1">
              <a:off x="67332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B89C229B-29D0-2475-916D-A1B2D227A610}"/>
                </a:ext>
              </a:extLst>
            </p:cNvPr>
            <p:cNvSpPr/>
            <p:nvPr/>
          </p:nvSpPr>
          <p:spPr>
            <a:xfrm flipV="1">
              <a:off x="673322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016064B1-BB7A-14A8-8E46-E0DF6F54FEBE}"/>
                </a:ext>
              </a:extLst>
            </p:cNvPr>
            <p:cNvSpPr/>
            <p:nvPr/>
          </p:nvSpPr>
          <p:spPr>
            <a:xfrm flipV="1">
              <a:off x="658848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E03AAD5B-F735-1F8D-E266-3032EB17001C}"/>
                </a:ext>
              </a:extLst>
            </p:cNvPr>
            <p:cNvSpPr/>
            <p:nvPr/>
          </p:nvSpPr>
          <p:spPr>
            <a:xfrm flipV="1">
              <a:off x="65884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5B61CCBE-1193-B15A-E5FE-CE7B4CA680E0}"/>
                </a:ext>
              </a:extLst>
            </p:cNvPr>
            <p:cNvSpPr/>
            <p:nvPr/>
          </p:nvSpPr>
          <p:spPr>
            <a:xfrm flipV="1">
              <a:off x="65884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BADCA435-1D1A-E786-4855-29D77B4C1FCC}"/>
                </a:ext>
              </a:extLst>
            </p:cNvPr>
            <p:cNvSpPr/>
            <p:nvPr/>
          </p:nvSpPr>
          <p:spPr>
            <a:xfrm flipV="1">
              <a:off x="658848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126FA98A-68F0-8C5E-B87F-1398DD16D5FF}"/>
                </a:ext>
              </a:extLst>
            </p:cNvPr>
            <p:cNvSpPr/>
            <p:nvPr/>
          </p:nvSpPr>
          <p:spPr>
            <a:xfrm flipV="1">
              <a:off x="65884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67D6C081-A6EA-6F46-D39E-5E17E34061FF}"/>
                </a:ext>
              </a:extLst>
            </p:cNvPr>
            <p:cNvSpPr/>
            <p:nvPr/>
          </p:nvSpPr>
          <p:spPr>
            <a:xfrm flipV="1">
              <a:off x="658848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76021C95-F6FC-EBBC-609A-80CD0E99356F}"/>
                </a:ext>
              </a:extLst>
            </p:cNvPr>
            <p:cNvSpPr/>
            <p:nvPr/>
          </p:nvSpPr>
          <p:spPr>
            <a:xfrm flipV="1">
              <a:off x="644374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2FD477F4-1DC9-0045-17E9-2E18291B18D0}"/>
                </a:ext>
              </a:extLst>
            </p:cNvPr>
            <p:cNvSpPr/>
            <p:nvPr/>
          </p:nvSpPr>
          <p:spPr>
            <a:xfrm flipV="1">
              <a:off x="64437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4CF44913-E8B6-9663-0415-E0FBBCC54313}"/>
                </a:ext>
              </a:extLst>
            </p:cNvPr>
            <p:cNvSpPr/>
            <p:nvPr/>
          </p:nvSpPr>
          <p:spPr>
            <a:xfrm flipV="1">
              <a:off x="644374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F1F06DDC-FB0C-939F-F04F-DB1AB963E1F4}"/>
                </a:ext>
              </a:extLst>
            </p:cNvPr>
            <p:cNvSpPr/>
            <p:nvPr/>
          </p:nvSpPr>
          <p:spPr>
            <a:xfrm flipV="1">
              <a:off x="644374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EB4E45B8-237D-D562-051C-3683B82F4DEE}"/>
                </a:ext>
              </a:extLst>
            </p:cNvPr>
            <p:cNvSpPr/>
            <p:nvPr/>
          </p:nvSpPr>
          <p:spPr>
            <a:xfrm flipV="1">
              <a:off x="644374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ABA8ABC0-2DC5-1297-50F7-AC2C37E09D66}"/>
                </a:ext>
              </a:extLst>
            </p:cNvPr>
            <p:cNvSpPr/>
            <p:nvPr/>
          </p:nvSpPr>
          <p:spPr>
            <a:xfrm flipV="1">
              <a:off x="64437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0EA97FE4-6ABE-198A-5ED3-4591BE5F7AD4}"/>
                </a:ext>
              </a:extLst>
            </p:cNvPr>
            <p:cNvSpPr/>
            <p:nvPr/>
          </p:nvSpPr>
          <p:spPr>
            <a:xfrm flipV="1">
              <a:off x="629900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F58C2839-1992-122D-AEFB-ADA080387C16}"/>
                </a:ext>
              </a:extLst>
            </p:cNvPr>
            <p:cNvSpPr/>
            <p:nvPr/>
          </p:nvSpPr>
          <p:spPr>
            <a:xfrm flipV="1">
              <a:off x="62990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5D6A8BC7-1F29-C8D1-D3E5-DD9432DFEF81}"/>
                </a:ext>
              </a:extLst>
            </p:cNvPr>
            <p:cNvSpPr/>
            <p:nvPr/>
          </p:nvSpPr>
          <p:spPr>
            <a:xfrm flipV="1">
              <a:off x="629900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F197B2F0-E9A6-B16C-2961-2A9F8DFD5B6F}"/>
                </a:ext>
              </a:extLst>
            </p:cNvPr>
            <p:cNvSpPr/>
            <p:nvPr/>
          </p:nvSpPr>
          <p:spPr>
            <a:xfrm flipV="1">
              <a:off x="629900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D080EFC4-7E03-FC98-60CD-525EF04DA93A}"/>
                </a:ext>
              </a:extLst>
            </p:cNvPr>
            <p:cNvSpPr/>
            <p:nvPr/>
          </p:nvSpPr>
          <p:spPr>
            <a:xfrm flipV="1">
              <a:off x="629900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A2E93F7A-5395-9342-3CD7-F361C2B833D3}"/>
                </a:ext>
              </a:extLst>
            </p:cNvPr>
            <p:cNvSpPr/>
            <p:nvPr/>
          </p:nvSpPr>
          <p:spPr>
            <a:xfrm flipV="1">
              <a:off x="62990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1EAD6511-357E-4D86-6294-455387611B0F}"/>
                </a:ext>
              </a:extLst>
            </p:cNvPr>
            <p:cNvSpPr/>
            <p:nvPr/>
          </p:nvSpPr>
          <p:spPr>
            <a:xfrm flipV="1">
              <a:off x="615426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ECCAB4EA-DBDD-FCC7-982C-57560B8F2710}"/>
                </a:ext>
              </a:extLst>
            </p:cNvPr>
            <p:cNvSpPr/>
            <p:nvPr/>
          </p:nvSpPr>
          <p:spPr>
            <a:xfrm flipV="1">
              <a:off x="615426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3A53556D-18E9-7407-5F47-C775B831EB6F}"/>
                </a:ext>
              </a:extLst>
            </p:cNvPr>
            <p:cNvSpPr/>
            <p:nvPr/>
          </p:nvSpPr>
          <p:spPr>
            <a:xfrm flipV="1">
              <a:off x="615426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70671B24-35DA-AE84-FFC3-514E0604AD57}"/>
                </a:ext>
              </a:extLst>
            </p:cNvPr>
            <p:cNvSpPr/>
            <p:nvPr/>
          </p:nvSpPr>
          <p:spPr>
            <a:xfrm flipV="1">
              <a:off x="61542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8F55446E-4CEA-E36A-7F6A-AE4AAE7BE5B7}"/>
                </a:ext>
              </a:extLst>
            </p:cNvPr>
            <p:cNvSpPr/>
            <p:nvPr/>
          </p:nvSpPr>
          <p:spPr>
            <a:xfrm flipV="1">
              <a:off x="60095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75A764AD-6ABA-9C15-EA29-553E531C8A96}"/>
                </a:ext>
              </a:extLst>
            </p:cNvPr>
            <p:cNvSpPr/>
            <p:nvPr/>
          </p:nvSpPr>
          <p:spPr>
            <a:xfrm flipV="1">
              <a:off x="600952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2F2616DF-566F-4F52-42E4-9617BD387CBD}"/>
                </a:ext>
              </a:extLst>
            </p:cNvPr>
            <p:cNvSpPr/>
            <p:nvPr/>
          </p:nvSpPr>
          <p:spPr>
            <a:xfrm flipV="1">
              <a:off x="60095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F6B14747-F0C7-0562-FBBD-A900EFD7B90C}"/>
                </a:ext>
              </a:extLst>
            </p:cNvPr>
            <p:cNvSpPr/>
            <p:nvPr/>
          </p:nvSpPr>
          <p:spPr>
            <a:xfrm flipV="1">
              <a:off x="60095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0945B021-4C8B-4816-D773-51B5498B9110}"/>
                </a:ext>
              </a:extLst>
            </p:cNvPr>
            <p:cNvSpPr/>
            <p:nvPr/>
          </p:nvSpPr>
          <p:spPr>
            <a:xfrm flipV="1">
              <a:off x="58647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507CC229-6E57-DC04-7651-0756E667A0E3}"/>
                </a:ext>
              </a:extLst>
            </p:cNvPr>
            <p:cNvSpPr/>
            <p:nvPr/>
          </p:nvSpPr>
          <p:spPr>
            <a:xfrm flipV="1">
              <a:off x="58647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6CA8640B-570F-FE4C-EF3C-C7A2D27CEFC0}"/>
                </a:ext>
              </a:extLst>
            </p:cNvPr>
            <p:cNvSpPr/>
            <p:nvPr/>
          </p:nvSpPr>
          <p:spPr>
            <a:xfrm flipV="1">
              <a:off x="5864785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175B03ED-574E-3587-5F80-11D7C89F09D3}"/>
                </a:ext>
              </a:extLst>
            </p:cNvPr>
            <p:cNvSpPr/>
            <p:nvPr/>
          </p:nvSpPr>
          <p:spPr>
            <a:xfrm flipV="1">
              <a:off x="586478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A2540D4D-E2E4-A040-EBC6-0D5D07139AF5}"/>
                </a:ext>
              </a:extLst>
            </p:cNvPr>
            <p:cNvSpPr/>
            <p:nvPr/>
          </p:nvSpPr>
          <p:spPr>
            <a:xfrm flipV="1">
              <a:off x="57200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A4D04FCE-F675-91DF-3AF8-53C5FA66A670}"/>
                </a:ext>
              </a:extLst>
            </p:cNvPr>
            <p:cNvSpPr/>
            <p:nvPr/>
          </p:nvSpPr>
          <p:spPr>
            <a:xfrm flipV="1">
              <a:off x="55753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25E0050C-32E1-2C58-0838-5B194EE57519}"/>
                </a:ext>
              </a:extLst>
            </p:cNvPr>
            <p:cNvSpPr/>
            <p:nvPr/>
          </p:nvSpPr>
          <p:spPr>
            <a:xfrm flipV="1">
              <a:off x="54305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DE89F32D-CB1D-9DEB-1089-7862EF52A569}"/>
                </a:ext>
              </a:extLst>
            </p:cNvPr>
            <p:cNvSpPr/>
            <p:nvPr/>
          </p:nvSpPr>
          <p:spPr>
            <a:xfrm flipV="1">
              <a:off x="52858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5B37D9B5-B263-B95B-DD6E-CC0FF148B980}"/>
                </a:ext>
              </a:extLst>
            </p:cNvPr>
            <p:cNvSpPr/>
            <p:nvPr/>
          </p:nvSpPr>
          <p:spPr>
            <a:xfrm flipV="1">
              <a:off x="51410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C87A978D-C1B1-C862-89C0-BD41DC419FD0}"/>
                </a:ext>
              </a:extLst>
            </p:cNvPr>
            <p:cNvSpPr/>
            <p:nvPr/>
          </p:nvSpPr>
          <p:spPr>
            <a:xfrm flipV="1">
              <a:off x="51410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17A953B0-2E1E-05D2-6FD3-33F4A3E82250}"/>
                </a:ext>
              </a:extLst>
            </p:cNvPr>
            <p:cNvSpPr/>
            <p:nvPr/>
          </p:nvSpPr>
          <p:spPr>
            <a:xfrm flipV="1">
              <a:off x="7601656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40ECFD8C-BB3E-9CE1-FCCA-190BD9CB6D0E}"/>
                </a:ext>
              </a:extLst>
            </p:cNvPr>
            <p:cNvSpPr/>
            <p:nvPr/>
          </p:nvSpPr>
          <p:spPr>
            <a:xfrm flipV="1">
              <a:off x="7601656" y="46209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1E762ED7-714A-6452-75BF-DA3D71505208}"/>
                </a:ext>
              </a:extLst>
            </p:cNvPr>
            <p:cNvSpPr/>
            <p:nvPr/>
          </p:nvSpPr>
          <p:spPr>
            <a:xfrm flipV="1">
              <a:off x="7601656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A899D4C0-9770-89AF-A65C-CDE37B168962}"/>
                </a:ext>
              </a:extLst>
            </p:cNvPr>
            <p:cNvSpPr/>
            <p:nvPr/>
          </p:nvSpPr>
          <p:spPr>
            <a:xfrm flipV="1">
              <a:off x="6148576" y="258092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A0AFA635-BAAA-8573-B32B-EB729AE0F836}"/>
                </a:ext>
              </a:extLst>
            </p:cNvPr>
            <p:cNvSpPr/>
            <p:nvPr/>
          </p:nvSpPr>
          <p:spPr>
            <a:xfrm flipV="1">
              <a:off x="6733225" y="35992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B36FFC25-A636-C8E4-7E67-C4C30090167E}"/>
                </a:ext>
              </a:extLst>
            </p:cNvPr>
            <p:cNvSpPr/>
            <p:nvPr/>
          </p:nvSpPr>
          <p:spPr>
            <a:xfrm flipV="1">
              <a:off x="6733225" y="374474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D83F07F5-424C-75C8-5473-4033DD11CAC9}"/>
                </a:ext>
              </a:extLst>
            </p:cNvPr>
            <p:cNvSpPr/>
            <p:nvPr/>
          </p:nvSpPr>
          <p:spPr>
            <a:xfrm flipV="1">
              <a:off x="7601656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AB41C4B0-6FD5-2BD5-BF12-4D48F410AF91}"/>
                </a:ext>
              </a:extLst>
            </p:cNvPr>
            <p:cNvSpPr/>
            <p:nvPr/>
          </p:nvSpPr>
          <p:spPr>
            <a:xfrm flipV="1">
              <a:off x="7601656" y="44754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A9AD4D39-EFD0-20DA-BF70-6DC102F9F5EA}"/>
                </a:ext>
              </a:extLst>
            </p:cNvPr>
            <p:cNvSpPr/>
            <p:nvPr/>
          </p:nvSpPr>
          <p:spPr>
            <a:xfrm flipV="1">
              <a:off x="7161756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3B548256-E475-450F-3954-3E77BEB1BF89}"/>
                </a:ext>
              </a:extLst>
            </p:cNvPr>
            <p:cNvSpPr/>
            <p:nvPr/>
          </p:nvSpPr>
          <p:spPr>
            <a:xfrm flipV="1">
              <a:off x="7601656" y="49085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9D1E95F7-BFD3-7346-B727-1D47C0F18089}"/>
                </a:ext>
              </a:extLst>
            </p:cNvPr>
            <p:cNvSpPr/>
            <p:nvPr/>
          </p:nvSpPr>
          <p:spPr>
            <a:xfrm flipV="1">
              <a:off x="658469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252F0D5A-3FCE-F046-3CB3-AE835AB96902}"/>
                </a:ext>
              </a:extLst>
            </p:cNvPr>
            <p:cNvSpPr/>
            <p:nvPr/>
          </p:nvSpPr>
          <p:spPr>
            <a:xfrm flipV="1">
              <a:off x="643995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8BF62372-4347-E154-A0CB-D61C45621A81}"/>
                </a:ext>
              </a:extLst>
            </p:cNvPr>
            <p:cNvSpPr/>
            <p:nvPr/>
          </p:nvSpPr>
          <p:spPr>
            <a:xfrm flipV="1">
              <a:off x="7168393" y="28801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4E1826DA-6031-FD49-B5A7-2B24182AF500}"/>
                </a:ext>
              </a:extLst>
            </p:cNvPr>
            <p:cNvSpPr/>
            <p:nvPr/>
          </p:nvSpPr>
          <p:spPr>
            <a:xfrm flipV="1">
              <a:off x="615805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1D0AA3AE-805A-6987-EFC2-B21CA23FD3D3}"/>
                </a:ext>
              </a:extLst>
            </p:cNvPr>
            <p:cNvSpPr/>
            <p:nvPr/>
          </p:nvSpPr>
          <p:spPr>
            <a:xfrm flipV="1">
              <a:off x="601331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68431461-DEEC-F212-E2B6-D7E8854C0D07}"/>
                </a:ext>
              </a:extLst>
            </p:cNvPr>
            <p:cNvSpPr/>
            <p:nvPr/>
          </p:nvSpPr>
          <p:spPr>
            <a:xfrm flipV="1">
              <a:off x="61523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9D91CE42-16FF-CFF7-C133-A4C4EDDB09C2}"/>
                </a:ext>
              </a:extLst>
            </p:cNvPr>
            <p:cNvSpPr/>
            <p:nvPr/>
          </p:nvSpPr>
          <p:spPr>
            <a:xfrm flipV="1">
              <a:off x="60076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291DE388-2218-30F7-7340-EAEC3CB83E4D}"/>
                </a:ext>
              </a:extLst>
            </p:cNvPr>
            <p:cNvSpPr/>
            <p:nvPr/>
          </p:nvSpPr>
          <p:spPr>
            <a:xfrm flipV="1">
              <a:off x="586288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D1BC6F81-F6D4-54D7-69A8-647F6CE71249}"/>
                </a:ext>
              </a:extLst>
            </p:cNvPr>
            <p:cNvSpPr/>
            <p:nvPr/>
          </p:nvSpPr>
          <p:spPr>
            <a:xfrm flipV="1">
              <a:off x="571814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D4E34D46-8691-9948-61C0-A38D326FE31A}"/>
                </a:ext>
              </a:extLst>
            </p:cNvPr>
            <p:cNvSpPr/>
            <p:nvPr/>
          </p:nvSpPr>
          <p:spPr>
            <a:xfrm flipV="1">
              <a:off x="557340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l 609">
              <a:extLst>
                <a:ext uri="{FF2B5EF4-FFF2-40B4-BE49-F238E27FC236}">
                  <a16:creationId xmlns:a16="http://schemas.microsoft.com/office/drawing/2014/main" id="{BA000F3D-B902-E221-F178-CDD9D62F5022}"/>
                </a:ext>
              </a:extLst>
            </p:cNvPr>
            <p:cNvSpPr/>
            <p:nvPr/>
          </p:nvSpPr>
          <p:spPr>
            <a:xfrm flipV="1">
              <a:off x="54286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363CBB31-F65A-A912-4DEC-9DDCBCD1282E}"/>
                </a:ext>
              </a:extLst>
            </p:cNvPr>
            <p:cNvSpPr/>
            <p:nvPr/>
          </p:nvSpPr>
          <p:spPr>
            <a:xfrm flipV="1">
              <a:off x="52839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A332B7C2-0644-0C02-6601-FD7D8CBDB978}"/>
                </a:ext>
              </a:extLst>
            </p:cNvPr>
            <p:cNvSpPr/>
            <p:nvPr/>
          </p:nvSpPr>
          <p:spPr>
            <a:xfrm flipV="1">
              <a:off x="4989370" y="258756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F0726A41-2119-D201-6E64-9922DC466248}"/>
                </a:ext>
              </a:extLst>
            </p:cNvPr>
            <p:cNvSpPr/>
            <p:nvPr/>
          </p:nvSpPr>
          <p:spPr>
            <a:xfrm flipV="1">
              <a:off x="4989234" y="2736358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5D4ED04D-4EB7-43EF-00AD-88FBCBD36DA9}"/>
                </a:ext>
              </a:extLst>
            </p:cNvPr>
            <p:cNvSpPr/>
            <p:nvPr/>
          </p:nvSpPr>
          <p:spPr>
            <a:xfrm flipV="1">
              <a:off x="6730682" y="243003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FC5488B0-6027-5EFF-4D2D-44420BF8FDD5}"/>
                </a:ext>
              </a:extLst>
            </p:cNvPr>
            <p:cNvSpPr/>
            <p:nvPr/>
          </p:nvSpPr>
          <p:spPr>
            <a:xfrm flipV="1">
              <a:off x="688425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51039BE4-CC61-3730-BE51-0FFBF6460408}"/>
                </a:ext>
              </a:extLst>
            </p:cNvPr>
            <p:cNvSpPr/>
            <p:nvPr/>
          </p:nvSpPr>
          <p:spPr>
            <a:xfrm flipV="1">
              <a:off x="673951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2A176E36-10C5-F7A7-680E-4D168CCD96D4}"/>
                </a:ext>
              </a:extLst>
            </p:cNvPr>
            <p:cNvSpPr/>
            <p:nvPr/>
          </p:nvSpPr>
          <p:spPr>
            <a:xfrm flipV="1">
              <a:off x="659477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B3B2E5F6-928B-0E06-D047-6970DC650EF6}"/>
                </a:ext>
              </a:extLst>
            </p:cNvPr>
            <p:cNvSpPr/>
            <p:nvPr/>
          </p:nvSpPr>
          <p:spPr>
            <a:xfrm flipV="1">
              <a:off x="645003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C5B76FD7-95E2-D78C-E4E0-AB37DC437483}"/>
                </a:ext>
              </a:extLst>
            </p:cNvPr>
            <p:cNvSpPr/>
            <p:nvPr/>
          </p:nvSpPr>
          <p:spPr>
            <a:xfrm flipV="1">
              <a:off x="630529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D458E4F9-4C1D-40AA-5B5D-54FD221505B2}"/>
                </a:ext>
              </a:extLst>
            </p:cNvPr>
            <p:cNvSpPr/>
            <p:nvPr/>
          </p:nvSpPr>
          <p:spPr>
            <a:xfrm flipV="1">
              <a:off x="6884257" y="2442083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FFA9125E-FB4C-A98C-06FA-DEB56B853A5B}"/>
                </a:ext>
              </a:extLst>
            </p:cNvPr>
            <p:cNvSpPr/>
            <p:nvPr/>
          </p:nvSpPr>
          <p:spPr>
            <a:xfrm flipV="1">
              <a:off x="7029628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BBFD4679-4617-87EE-B839-C0E0B7BBC09C}"/>
                </a:ext>
              </a:extLst>
            </p:cNvPr>
            <p:cNvSpPr/>
            <p:nvPr/>
          </p:nvSpPr>
          <p:spPr>
            <a:xfrm flipV="1">
              <a:off x="5866366" y="243567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DAC4444C-DE0F-C65F-2119-CF71CA89DCAF}"/>
                </a:ext>
              </a:extLst>
            </p:cNvPr>
            <p:cNvSpPr/>
            <p:nvPr/>
          </p:nvSpPr>
          <p:spPr>
            <a:xfrm flipV="1">
              <a:off x="5722833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062515C9-487B-8FE8-1805-9DFF8D03F88A}"/>
                </a:ext>
              </a:extLst>
            </p:cNvPr>
            <p:cNvSpPr/>
            <p:nvPr/>
          </p:nvSpPr>
          <p:spPr>
            <a:xfrm flipV="1">
              <a:off x="5568035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F8E03890-0CBF-4E27-0E4A-32E54188A5F0}"/>
                </a:ext>
              </a:extLst>
            </p:cNvPr>
            <p:cNvSpPr/>
            <p:nvPr/>
          </p:nvSpPr>
          <p:spPr>
            <a:xfrm flipV="1">
              <a:off x="6305296" y="3744461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72E66C10-053E-1AA0-472A-436A3F099AAB}"/>
                </a:ext>
              </a:extLst>
            </p:cNvPr>
            <p:cNvSpPr/>
            <p:nvPr/>
          </p:nvSpPr>
          <p:spPr>
            <a:xfrm flipV="1">
              <a:off x="6180498" y="376389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69EFFF91-F4E0-0A75-56E7-3D5BBBCE8DBC}"/>
                </a:ext>
              </a:extLst>
            </p:cNvPr>
            <p:cNvSpPr/>
            <p:nvPr/>
          </p:nvSpPr>
          <p:spPr>
            <a:xfrm flipV="1">
              <a:off x="6723141" y="389812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4F45790D-F900-2303-33E1-41D43BA22F27}"/>
                </a:ext>
              </a:extLst>
            </p:cNvPr>
            <p:cNvSpPr/>
            <p:nvPr/>
          </p:nvSpPr>
          <p:spPr>
            <a:xfrm flipV="1">
              <a:off x="7303048" y="301404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7437E520-F076-E8D8-1668-302C838A8250}"/>
                </a:ext>
              </a:extLst>
            </p:cNvPr>
            <p:cNvSpPr/>
            <p:nvPr/>
          </p:nvSpPr>
          <p:spPr>
            <a:xfrm flipV="1">
              <a:off x="7750189" y="4613316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Oval 629">
              <a:extLst>
                <a:ext uri="{FF2B5EF4-FFF2-40B4-BE49-F238E27FC236}">
                  <a16:creationId xmlns:a16="http://schemas.microsoft.com/office/drawing/2014/main" id="{465C3D22-1A6A-D576-1B7B-5E4DF050CC60}"/>
                </a:ext>
              </a:extLst>
            </p:cNvPr>
            <p:cNvSpPr/>
            <p:nvPr/>
          </p:nvSpPr>
          <p:spPr>
            <a:xfrm flipV="1">
              <a:off x="7741244" y="446839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FAD221C9-B02B-2420-2932-B99BBF6E4AC3}"/>
                </a:ext>
              </a:extLst>
            </p:cNvPr>
            <p:cNvSpPr/>
            <p:nvPr/>
          </p:nvSpPr>
          <p:spPr>
            <a:xfrm flipV="1">
              <a:off x="7308035" y="521393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294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6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7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8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9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1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2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3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4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5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" grpId="0" animBg="1"/>
      <p:bldP spid="814" grpId="0" animBg="1"/>
      <p:bldP spid="815" grpId="0" animBg="1"/>
      <p:bldP spid="816" grpId="0" animBg="1"/>
      <p:bldP spid="817" grpId="0" animBg="1"/>
      <p:bldP spid="818" grpId="0" animBg="1"/>
      <p:bldP spid="819" grpId="0" animBg="1"/>
      <p:bldP spid="820" grpId="0" animBg="1"/>
      <p:bldP spid="821" grpId="0" animBg="1"/>
      <p:bldP spid="822" grpId="0" animBg="1"/>
      <p:bldP spid="823" grpId="0" animBg="1"/>
      <p:bldP spid="824" grpId="0" animBg="1"/>
      <p:bldP spid="825" grpId="0" animBg="1"/>
      <p:bldP spid="826" grpId="0" animBg="1"/>
      <p:bldP spid="827" grpId="0" animBg="1"/>
      <p:bldP spid="828" grpId="0" animBg="1"/>
      <p:bldP spid="829" grpId="0" animBg="1"/>
      <p:bldP spid="830" grpId="0" animBg="1"/>
      <p:bldP spid="831" grpId="0" animBg="1"/>
      <p:bldP spid="8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6A89-C831-4D70-7DCF-E3F313BE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 to build a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15CFF-E118-88AE-EBEE-3EBCCE9B4651}"/>
              </a:ext>
            </a:extLst>
          </p:cNvPr>
          <p:cNvSpPr txBox="1"/>
          <p:nvPr/>
        </p:nvSpPr>
        <p:spPr>
          <a:xfrm>
            <a:off x="1814326" y="3676977"/>
            <a:ext cx="1103187" cy="5232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7DEE5-E92E-BC0B-8AC9-A9FD6CCB2135}"/>
              </a:ext>
            </a:extLst>
          </p:cNvPr>
          <p:cNvSpPr txBox="1"/>
          <p:nvPr/>
        </p:nvSpPr>
        <p:spPr>
          <a:xfrm>
            <a:off x="9153525" y="3676977"/>
            <a:ext cx="1370888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Outputs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9BAAE2-A6FC-8C27-2212-E33507BD5D29}"/>
              </a:ext>
            </a:extLst>
          </p:cNvPr>
          <p:cNvGrpSpPr/>
          <p:nvPr/>
        </p:nvGrpSpPr>
        <p:grpSpPr>
          <a:xfrm>
            <a:off x="3781425" y="2152650"/>
            <a:ext cx="4629150" cy="3571875"/>
            <a:chOff x="3781425" y="2152650"/>
            <a:chExt cx="4629150" cy="3571875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E9192074-782D-531A-6690-D55CCF10E2D4}"/>
                </a:ext>
              </a:extLst>
            </p:cNvPr>
            <p:cNvSpPr/>
            <p:nvPr/>
          </p:nvSpPr>
          <p:spPr>
            <a:xfrm>
              <a:off x="3781425" y="2152650"/>
              <a:ext cx="4629150" cy="3571875"/>
            </a:xfrm>
            <a:prstGeom prst="righ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4C1FF4-ECC3-9285-4A1D-1961128A8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6850" y="3124200"/>
              <a:ext cx="1638300" cy="1638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253A94-40E1-8373-92CC-B08882199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0399" y="3429000"/>
              <a:ext cx="1176451" cy="1038855"/>
            </a:xfrm>
            <a:prstGeom prst="rect">
              <a:avLst/>
            </a:prstGeom>
          </p:spPr>
        </p:pic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170BA194-FF2A-FC4D-4CD7-5196809374C2}"/>
              </a:ext>
            </a:extLst>
          </p:cNvPr>
          <p:cNvSpPr/>
          <p:nvPr/>
        </p:nvSpPr>
        <p:spPr>
          <a:xfrm>
            <a:off x="5379720" y="3232147"/>
            <a:ext cx="1432560" cy="143256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364A7-7896-9A67-9122-8317C195C468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>
            <a:off x="2917513" y="3938587"/>
            <a:ext cx="2462207" cy="98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BB34B0-0660-42D1-889E-1EE1BD8C4DBB}"/>
              </a:ext>
            </a:extLst>
          </p:cNvPr>
          <p:cNvCxnSpPr>
            <a:cxnSpLocks/>
            <a:stCxn id="10" idx="6"/>
            <a:endCxn id="5" idx="1"/>
          </p:cNvCxnSpPr>
          <p:nvPr/>
        </p:nvCxnSpPr>
        <p:spPr>
          <a:xfrm flipV="1">
            <a:off x="6812280" y="3938587"/>
            <a:ext cx="2341245" cy="98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41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204</Words>
  <Application>Microsoft Office PowerPoint</Application>
  <PresentationFormat>Widescreen</PresentationFormat>
  <Paragraphs>131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From biological neurons…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Neurons to build a function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Classification task</vt:lpstr>
      <vt:lpstr>Last Layer: Neurons to Classes</vt:lpstr>
      <vt:lpstr>Last Layer: Neurons to Classes</vt:lpstr>
      <vt:lpstr>1st layer: image to neurons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biological neurons…</dc:title>
  <dc:creator>Paul Dubois</dc:creator>
  <cp:lastModifiedBy>Paul Dubois</cp:lastModifiedBy>
  <cp:revision>21</cp:revision>
  <dcterms:created xsi:type="dcterms:W3CDTF">2023-08-15T22:14:03Z</dcterms:created>
  <dcterms:modified xsi:type="dcterms:W3CDTF">2023-08-16T00:40:34Z</dcterms:modified>
</cp:coreProperties>
</file>