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29" r:id="rId3"/>
    <p:sldId id="336" r:id="rId4"/>
    <p:sldId id="337" r:id="rId5"/>
    <p:sldId id="320" r:id="rId6"/>
    <p:sldId id="321" r:id="rId7"/>
    <p:sldId id="324" r:id="rId8"/>
    <p:sldId id="322" r:id="rId9"/>
    <p:sldId id="331" r:id="rId10"/>
    <p:sldId id="333" r:id="rId11"/>
    <p:sldId id="33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DD74C97-7C6D-4DC9-93E7-37C9B59AFDC8}">
          <p14:sldIdLst>
            <p14:sldId id="256"/>
          </p14:sldIdLst>
        </p14:section>
        <p14:section name="Maths" id="{EB53FB21-4207-4AAF-AB29-4B48807D277F}">
          <p14:sldIdLst>
            <p14:sldId id="329"/>
            <p14:sldId id="336"/>
            <p14:sldId id="337"/>
            <p14:sldId id="320"/>
            <p14:sldId id="321"/>
            <p14:sldId id="324"/>
            <p14:sldId id="322"/>
            <p14:sldId id="331"/>
            <p14:sldId id="333"/>
            <p14:sldId id="33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29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AE285-873A-42A3-8603-205198C0F33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7233D-85DB-4201-8E07-C76FCCD55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97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Treat each layer as a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74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neurons may be consistently too large/small, so we add a bias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31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add complexity: linear transform twice is itself a linear transform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8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non-linear activation function sigma, the complexity of the system can not be simplified to a single 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71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chain rule, we step by step calculate the derivative of the error function in terms of all intermediate variables.</a:t>
            </a:r>
          </a:p>
          <a:p>
            <a:r>
              <a:rPr lang="en-US" dirty="0"/>
              <a:t>Then, we use gradient descent to update all parameters.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7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update the parameters by subtracting the gradient, times the learning rate.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74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77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5A6A9-66F2-9D97-01DF-82C8627F1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BAB089-8A28-D191-E76A-37BB4B964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DBAED-CB38-F97B-EABC-EE8A3BE5C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90965-FF21-EFF9-89F5-536249599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9791D-27A3-5B45-427F-E4656614F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78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F0CE5-78EC-9A70-12B3-FAEF7C023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7368B2-5ECA-8B8A-4AE7-B4E4E804C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C052-274E-7920-488E-00255FA58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80424-BEC3-637A-C570-CF4E1991E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EECDA-E277-DA9B-E4A5-EDAD78C2B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42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7F2F53-FBE8-0909-EABA-9A7C6CCCEA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DFE656-F18F-6035-8947-2D4B171B1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F3336-C4AF-6CD8-51B3-B963C513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94961-2536-5D56-FFE9-43DE60038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6FBCC-36F1-C94A-C42E-2FF8576A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587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E48F7-9273-9405-163D-A2DC7BDDE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113DA-2804-9E58-3C72-318CAC6D6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A9C27-B815-AF60-8AEF-12DFA5D81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018E2-01B4-8499-3C73-33133D2AF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CD2DF-F894-B66F-D79A-8CA87BB90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634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D5E5F-4ED5-06D6-16B2-8BAECF1A5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5E7E7-BA98-BD40-9516-AF7828C43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FB1C4-2745-EA21-33C1-83BCC7D08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28723-393F-01D2-B6D7-5446F8A87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4046F-799D-BB96-D4AE-AA06B03F2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11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BF420-A16F-B7B2-201F-B7C99FBA0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53DF8-9EFD-ED82-2C3A-3D04C0E298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826C33-2891-9576-E297-65AECB548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F83E1D-6730-FBCC-7369-71B147239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81C5B-6043-2A2D-0345-B1F302305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20C35-5712-A730-0FD6-0F7313518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63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9D83B-A8F3-39B2-9665-6F9836468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BEB31-F0E8-27C6-C56D-415CE493B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F8627-BE6B-7240-DDA6-562D7BE7C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C6218A-E05A-BD99-4DA2-37F76D800D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2033D2-7A57-52B9-12C0-4DE984F91A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BD5F85-B35D-432C-A3A2-0C56E46E0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4D6FFF-BAD2-EEC2-9FB1-79691A14A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D9FC02-15F3-A733-297A-C4DE2AECA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528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8165D-E083-685C-8CC9-2F4BAE408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917106-6717-7450-431B-30F4E4FD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B7A49C-596D-64A2-561A-DFCDDE88D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11817D-FC28-0E33-30B8-9D3C4F786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BC37F6-EBCC-DE95-3127-4E4E3ABCC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4A2DF6-BB0C-DC22-9B94-B85C6B91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B4B5A-B23B-9285-9DC4-B9091853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0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13F24-E3CA-DB07-7C78-FA4F4A3AE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55F51-4B98-3BC9-7AA4-8E9E2BC1C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7A53CB-C1A5-C33A-AAB1-C3387BFE2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8DB88-E003-4BC8-F59F-A86E29597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26317-6A3E-069F-FA8B-FE3CDC4D6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E63F8-FBD9-B044-478C-CC2D2D49C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60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33FF1-634E-5526-01CA-6B3D8371B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3C9959-62CC-E00B-C468-FC400A8717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53DD7-E21B-78CB-27B6-4608A7CDA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182CB-3225-016C-B93B-08AE36578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F4ECC-DFF2-CC83-5A9A-42E61B64A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59E32-3D69-F774-37F9-03FF5198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21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1F0A65-A2E9-A915-681B-F51FAFC27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23573-F939-87C6-7988-FA5CC97AF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B8B87-BCDD-834F-E002-6D3380E3C1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E7511-2350-356B-5E9C-1E55C449DE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411E6-7178-1942-08D4-97A6AF67B2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517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39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6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43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4.png"/><Relationship Id="rId26" Type="http://schemas.openxmlformats.org/officeDocument/2006/relationships/image" Target="../media/image55.png"/><Relationship Id="rId3" Type="http://schemas.openxmlformats.org/officeDocument/2006/relationships/image" Target="../media/image230.png"/><Relationship Id="rId21" Type="http://schemas.openxmlformats.org/officeDocument/2006/relationships/image" Target="../media/image5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3.png"/><Relationship Id="rId25" Type="http://schemas.openxmlformats.org/officeDocument/2006/relationships/image" Target="../media/image54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8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24" Type="http://schemas.openxmlformats.org/officeDocument/2006/relationships/image" Target="../media/image53.png"/><Relationship Id="rId5" Type="http://schemas.openxmlformats.org/officeDocument/2006/relationships/image" Target="../media/image250.png"/><Relationship Id="rId15" Type="http://schemas.openxmlformats.org/officeDocument/2006/relationships/image" Target="../media/image47.png"/><Relationship Id="rId23" Type="http://schemas.openxmlformats.org/officeDocument/2006/relationships/image" Target="../media/image52.png"/><Relationship Id="rId10" Type="http://schemas.openxmlformats.org/officeDocument/2006/relationships/image" Target="../media/image30.png"/><Relationship Id="rId19" Type="http://schemas.openxmlformats.org/officeDocument/2006/relationships/image" Target="../media/image45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Relationship Id="rId22" Type="http://schemas.openxmlformats.org/officeDocument/2006/relationships/image" Target="../media/image5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5.png"/><Relationship Id="rId3" Type="http://schemas.openxmlformats.org/officeDocument/2006/relationships/image" Target="../media/image230.png"/><Relationship Id="rId21" Type="http://schemas.openxmlformats.org/officeDocument/2006/relationships/image" Target="../media/image57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3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550.png"/><Relationship Id="rId23" Type="http://schemas.openxmlformats.org/officeDocument/2006/relationships/image" Target="../media/image59.png"/><Relationship Id="rId10" Type="http://schemas.openxmlformats.org/officeDocument/2006/relationships/image" Target="../media/image30.png"/><Relationship Id="rId19" Type="http://schemas.openxmlformats.org/officeDocument/2006/relationships/image" Target="../media/image46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Relationship Id="rId22" Type="http://schemas.openxmlformats.org/officeDocument/2006/relationships/image" Target="../media/image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58822-E5FE-4D77-9C5F-982864AA8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1562" y="606056"/>
            <a:ext cx="4879177" cy="2903907"/>
          </a:xfrm>
        </p:spPr>
        <p:txBody>
          <a:bodyPr anchor="t"/>
          <a:lstStyle/>
          <a:p>
            <a:pPr algn="l"/>
            <a:r>
              <a:rPr lang="en-US" b="1" dirty="0">
                <a:latin typeface="Posterama (Headings)"/>
              </a:rPr>
              <a:t>Teaching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256D04-3433-E55B-9A2B-C9E152B41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1562" y="3604438"/>
            <a:ext cx="4879178" cy="2647506"/>
          </a:xfrm>
        </p:spPr>
        <p:txBody>
          <a:bodyPr anchor="b">
            <a:normAutofit/>
          </a:bodyPr>
          <a:lstStyle/>
          <a:p>
            <a:pPr algn="l"/>
            <a:r>
              <a:rPr lang="en-US" sz="4400" b="1" i="1" dirty="0">
                <a:solidFill>
                  <a:schemeClr val="bg1">
                    <a:lumMod val="50000"/>
                  </a:schemeClr>
                </a:solidFill>
                <a:latin typeface="Posterama (Headings)"/>
              </a:rPr>
              <a:t>Are you a good professor?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FEF0AA4-C052-7C20-B6FC-FB492906A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5698" y="372140"/>
            <a:ext cx="5284741" cy="611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294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7B52-A30E-7312-1CA1-488D7668B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Rate</a:t>
            </a:r>
          </a:p>
        </p:txBody>
      </p:sp>
      <p:pic>
        <p:nvPicPr>
          <p:cNvPr id="4" name="Content Placeholder 3" descr="A picture containing chart&#10;&#10;Description automatically generated">
            <a:extLst>
              <a:ext uri="{FF2B5EF4-FFF2-40B4-BE49-F238E27FC236}">
                <a16:creationId xmlns:a16="http://schemas.microsoft.com/office/drawing/2014/main" id="{D8785C00-51FF-29F5-4DDD-5AFB01F6F9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44"/>
          <a:stretch/>
        </p:blipFill>
        <p:spPr>
          <a:xfrm>
            <a:off x="1775791" y="1240778"/>
            <a:ext cx="8640418" cy="552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8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463C0-896B-E77C-2116-758273F29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2B7AF-1482-D472-560D-874EBAC1F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network with random weights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Feed one piece of data (for which you know the desired output)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Calculate the error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Backpropagate the error to all intermediate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Update the parameters</a:t>
            </a:r>
          </a:p>
        </p:txBody>
      </p:sp>
    </p:spTree>
    <p:extLst>
      <p:ext uri="{BB962C8B-B14F-4D97-AF65-F5344CB8AC3E}">
        <p14:creationId xmlns:p14="http://schemas.microsoft.com/office/powerpoint/2010/main" val="356368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A31DCC78-D3E7-3CAF-F96C-698D409170A2}"/>
              </a:ext>
            </a:extLst>
          </p:cNvPr>
          <p:cNvGrpSpPr/>
          <p:nvPr/>
        </p:nvGrpSpPr>
        <p:grpSpPr>
          <a:xfrm>
            <a:off x="1901664" y="2232674"/>
            <a:ext cx="720771" cy="3606774"/>
            <a:chOff x="1901664" y="2232674"/>
            <a:chExt cx="720771" cy="3606774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79C42FB-A02B-A110-9156-A1A3BF6779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7960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D5708CA-7926-EC8B-EAE0-27E6D04DDF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3952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36E22AD-9C89-7923-6C7F-F020E2CD31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9945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20E7A51-5BE0-3C10-73DC-9BFEBD0CF3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5937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DEE6707-78E3-E184-A235-961873F080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930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6502720-4729-31FB-CB1B-372F2F9B70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835686"/>
              <a:ext cx="720771" cy="2077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7D86836-C847-A76A-7C21-A946A72941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434933"/>
              <a:ext cx="720771" cy="608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C46D28C-582B-FA65-EAD3-DA1A9A0C48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034180"/>
              <a:ext cx="720771" cy="1009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1946CF6-0078-5386-ADF3-2B7945F648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2232674"/>
              <a:ext cx="720771" cy="18107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620EEEE-0A03-BB33-3E95-BE2FDBC6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2633427"/>
              <a:ext cx="720771" cy="1409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7" name="Group 546">
            <a:extLst>
              <a:ext uri="{FF2B5EF4-FFF2-40B4-BE49-F238E27FC236}">
                <a16:creationId xmlns:a16="http://schemas.microsoft.com/office/drawing/2014/main" id="{737CD670-4DB1-E6AB-E505-C29B5D080D35}"/>
              </a:ext>
            </a:extLst>
          </p:cNvPr>
          <p:cNvGrpSpPr/>
          <p:nvPr/>
        </p:nvGrpSpPr>
        <p:grpSpPr>
          <a:xfrm>
            <a:off x="6240563" y="1915459"/>
            <a:ext cx="3054952" cy="4102025"/>
            <a:chOff x="6240563" y="1915459"/>
            <a:chExt cx="3054952" cy="4102025"/>
          </a:xfrm>
        </p:grpSpPr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6D0BA379-2B49-AC4C-52BE-6D4243E94B1C}"/>
                </a:ext>
              </a:extLst>
            </p:cNvPr>
            <p:cNvCxnSpPr>
              <a:cxnSpLocks/>
            </p:cNvCxnSpPr>
            <p:nvPr/>
          </p:nvCxnSpPr>
          <p:spPr>
            <a:xfrm>
              <a:off x="6244598" y="1915459"/>
              <a:ext cx="3050917" cy="297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B2578963-0C63-191F-7F59-DF358E511B7A}"/>
                </a:ext>
              </a:extLst>
            </p:cNvPr>
            <p:cNvCxnSpPr/>
            <p:nvPr/>
          </p:nvCxnSpPr>
          <p:spPr>
            <a:xfrm>
              <a:off x="6244598" y="2093505"/>
              <a:ext cx="3050917" cy="1198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0D85BF25-75AF-BD8A-AFF6-26D989DD1F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581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2CAD6E50-3AE6-D5B0-B2D1-43233D9EFF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36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BF122FA9-D5B8-9E67-2978-BE95A76BF5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4142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C8E8AFFF-09FC-7CFE-006B-03D3BA29E6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5922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AA3E2DCE-F76A-302F-03D1-19123A5010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7703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0AA421F6-660D-9049-0DD3-D0852694A3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9483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1B0CBCC5-3C3F-33A7-CCB3-99151F4FDC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1264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B371F98E-1600-CB22-A08A-E5AD6FF75B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3044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5B9C3D8B-A480-7A53-CE4B-BAB73CF548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4825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062542CA-CE43-2062-B527-65940A2DE4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6605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CAE1A22D-CDFE-2C93-0C65-DE27F47379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8386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D891D560-3E3F-88C5-0FF9-8856990F2A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0166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F290D174-682D-3D9B-0A34-1B7BF7AB16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1947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D47949F6-DDAE-F999-34C4-C8912CB03C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3727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D96BEF8B-0FC3-78FF-A5BF-5E39AAE4CC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5507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F42386F3-715E-B2FB-D8C6-85386A459A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7288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5D9FC0F4-B69B-0B74-472C-DDA5C40238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9068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3096C2AB-EB91-7A18-FF01-45404190D3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0849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A2307389-086C-1ADC-267B-3203AA94FB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2629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A6E387B1-D21F-0AE2-7227-55BD0C22B1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4410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0168EEB6-773E-9D8A-560A-0DDE63DBE2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6190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C6A10AD9-506C-7BBE-BEB1-8DE42CA542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7971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FB2FEFD3-58FD-DEE7-5A93-1A6E6970D2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1920213"/>
              <a:ext cx="3054951" cy="694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7D920C21-21B9-0E33-1464-71C3D7A5C5E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098259"/>
              <a:ext cx="3054951" cy="5165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D0107506-C6F2-2285-E471-14488097DDF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276305"/>
              <a:ext cx="3054951" cy="3384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444B32E0-F622-4C4B-E1CF-B512C2F1440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454351"/>
              <a:ext cx="3054951" cy="1604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9FDA31D4-D66B-7A4B-213B-6836BF9795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76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BA3FC94A-59FE-B2BF-089F-10B65FCE4A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956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C87011A8-A994-42E5-BCF9-9929FE96E7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737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C6364ED4-7D32-B5E0-8F5C-79F1709249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5517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EA6E5763-EEFB-D244-A7C9-EEAE4BEC6F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729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A17E18A6-E99D-D846-4939-80B81EEE2F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907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0BECEC29-44AC-DE94-469B-75CF786C60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085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A3957950-F59C-BAC8-1964-ADEFC46970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263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7EE8FF2D-F705-153A-7008-FFD66BEE7C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441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B621B525-B26E-6295-80CF-B626268C81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620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D7177E4C-407F-85B2-3297-8DC1969EEC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798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7E63355D-9766-BE03-9021-38E7D93233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976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4A36B277-6D90-573F-1923-9A14CB5DA3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154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EADE82EE-6137-5175-CCC4-1AEE940283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332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AF92B2A0-DD07-958D-97B8-ACA1988B7A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510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06629D99-6198-D1EB-898F-78AE00EC5C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6883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092A823A-1351-1127-7570-B56DF0A11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8663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930E25A5-5CE2-FEDF-58B1-6A917D2CA8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0443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5BBFC130-6845-00AE-523B-B575C2C511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2224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677D6608-5438-EF04-3F7D-EDBC35A9B8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4004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A064C572-191F-A60C-E3AA-E5F59911377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0937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E80813FE-BEA6-94B0-74CC-0BDE6E0D6FE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9156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E13FCAF3-6364-6A74-26F6-B198827467F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73763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AC3A0E45-B7F4-2BC4-AAC6-1AE7C216578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55959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419F35CA-805A-9C23-E5C6-3E74952DC53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3815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64D031DD-6211-633D-144A-EDF2EC98E54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034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C7673F5E-81D9-A6E7-DCBE-92B83DEA7A9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54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E212CFD2-0F4A-D719-9FF7-38E471A503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525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7D70D454-BBDA-9FE0-545C-410CA34633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3306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E427F344-A24D-73B9-E2E1-E057EA1267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5086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F4289695-7B37-5155-36B1-D73FC6D731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6867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8DA39A9E-756A-92BF-640F-771726EB2C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86477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7D2C4902-2C73-FB82-D5AA-73B9A7F2D0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04282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EEA56F7F-C691-B565-0CD2-C5596B8FB1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22087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024904DB-6835-F32B-9CFE-638304E387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3989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61F9C4FD-CFAB-3613-8410-698F12047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5769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15D753C5-6E5D-D32C-6DC9-21DB25DB13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7550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4EA47A1D-2A73-EF63-2C79-2D3E410380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9330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2E4EA816-1BDB-EEF9-7D0B-5116358A9B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1111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D17A2312-C1C6-F756-42D1-7BCE3FB55B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2891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A09E8401-6FF2-5B93-96B0-90EFD7545F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4671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DAAFF0EB-597A-742C-E430-24701D8233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6452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A2FD43A0-9574-6291-F819-A2C41476B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8232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DEAECFDB-86B2-FC2F-D80E-14BDF547C5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30013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84FB3208-EFEE-6CF0-1D96-7DC045AC5BB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49511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5B813C1D-A1FA-47DD-BFFD-38DA85EE361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131706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0D36A0AE-91FB-A2F7-F774-78781FEB6A9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13902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6B754B36-3CEA-14C6-637D-AFBED870536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9609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E33DA4C9-9B1B-A90E-2FFE-7D05F9BD0EA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7829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E0487B58-26E1-69CE-D1B8-2CA85240A98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6048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499AB184-1A7F-2F62-72A3-222715984F2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4268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D785ECD6-FD67-8C48-B0E7-9B125B8D80A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487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FE888117-1F78-580C-CE8E-567CA1F6AB3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707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7EDBD90B-93F7-6C5E-E921-49A1FF255E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073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B62637F2-E5B5-94EB-7A6C-0F12390561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853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DDD5BA7A-F1E5-79B6-029E-6121E78298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46339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9F3F8AFF-9C8E-7D17-6B74-963106CAA4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64144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03C9DF00-D3D2-588C-E398-7F9264A0F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8194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DF96A6B7-5215-C28F-066B-D332A9082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9975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9F4FBFD7-0E31-6B41-6FF7-25720C6C67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1755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59767E57-1A65-B07C-DCC1-F590988988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35362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1E55AD7F-3D93-4934-5C50-C3CD272F84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5316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8E5149EF-628B-C2BA-7838-B89C712947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7097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46F81B40-6592-5190-9601-799858B8AE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8877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491EFB9D-37B6-02C8-2E35-2B45DF209D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0658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BFC41342-EF9B-650F-A8E5-3C4EB34982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2438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04BD6631-7F01-84A6-AC30-4E5B1254F2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4219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949AF7D7-011B-F84E-BE1D-6AAC849A37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599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AFAFC3D2-0A2E-6B49-5AEC-6C1D6194583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8964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8A9EF02D-6240-5555-9056-0DF2E47E92F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171844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6FA75EE5-F418-AC5F-82B9-3F978AB5D4F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54040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1E98373E-A768-4940-A984-1C6FC163C4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136235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BBA07B3F-9453-F63B-1210-6E284019AF25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18431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594434BE-B2BA-3FE4-20BF-1294B416B7C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00626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A5379B14-48C5-9E4C-3A90-274B9548787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8282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47FAF336-BE4E-A7B7-614C-CA4ACC05787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6501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FC8CDAE2-0257-E779-6A15-27098204EF5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4721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F376DCFD-68AF-E0DE-6996-78DCCA37673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2940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60828057-0268-704E-44F2-5F72424F649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160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9F776967-CF09-F0F2-2A02-8B6D37C297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620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1E7ACAC3-FE0D-5D1F-4951-5F13FA4E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400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5999493F-21B8-681D-D739-BC9ABE65C3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4181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DE42D184-0C03-9718-F1A9-82C48D9082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596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5B70ADE9-A3B9-939A-7519-DE66405E99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774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A64563BF-3DC6-7E4C-E5E8-4FF83B4940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952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755CEA06-005E-F6EC-1A6D-3C043DD6EB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130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61A9F16C-257C-F3E7-4687-9347822147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308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A54F0653-53EF-02F4-5791-21D159A73F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486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A3A29826-035E-AE79-BD4A-FF72E0B1A7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664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70F16B42-71F4-BEC7-ED20-B3512AB102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842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99C74185-8481-52E9-1B2B-C5EF864093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020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1D9C014D-5136-3CD1-DD3F-C59C44FBBB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1985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714A9BDE-4DB7-B9D1-F8F7-6B351C5733B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22978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DD455854-DD43-2318-043A-81FA5995649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1198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4E7EF751-0905-18D5-4C3F-9F316E7A9FE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9417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00DE4ED9-938D-8AC0-1F4E-B2047DE8913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176374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710B52E5-2957-09D9-B1FF-9D2A78CBBF0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58569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04BA299B-A021-3BDB-047A-0165DD5BBC5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4076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C7E0553F-37E6-6F6B-F285-0ABB61C36A2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12296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>
              <a:extLst>
                <a:ext uri="{FF2B5EF4-FFF2-40B4-BE49-F238E27FC236}">
                  <a16:creationId xmlns:a16="http://schemas.microsoft.com/office/drawing/2014/main" id="{698D7604-6305-EC0D-5203-5E842F6E731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0515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A322895E-5053-CF78-29EA-E3B32B1DDCB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8735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EDF1BA22-AD49-7A76-7344-DFC66B4AF95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6954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ACB97969-923C-A53F-A6C3-59DE2CD7E50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5174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>
              <a:extLst>
                <a:ext uri="{FF2B5EF4-FFF2-40B4-BE49-F238E27FC236}">
                  <a16:creationId xmlns:a16="http://schemas.microsoft.com/office/drawing/2014/main" id="{D1B4387B-EAD5-958F-C398-297BD8BF96D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339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17806641-8752-FE07-E346-88B6AB1388E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61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8B43DBB2-F338-7D19-94D5-4F357BBC4D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67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69C55829-72B3-B603-308B-7A407576BE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947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D256E9D4-EA14-2FEA-9D24-45860F5D71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3728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BB242B69-1BAE-C055-3949-E3E05EB7B8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550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D8437865-E923-3D77-2C38-C39C57AE10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728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6A349443-4457-0CF3-79C1-5964776034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906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C37B6348-4F3F-20E5-FB39-F75ED3D454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084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163DCC59-E354-3D77-C6C8-914CFCC092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263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9DCA5D63-63EC-68F0-6D8E-CA614389CA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441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069E1F7E-6D0A-00B4-34E3-560E8230B6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619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35C1140B-1C44-9425-58C2-F6F2A42C78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7971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478CE346-038A-EC44-9FD7-24A41737B0C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2699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85F4522F-02B8-099D-172A-B52E9248C33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521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20EDC4C4-5F50-C13F-4A0A-AA84A1D832B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2343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0342FF7D-8913-E936-C917-7E1A2B35E2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165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827E111A-864A-FF7B-E888-3416CF6D864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987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8435A90F-9CB3-03D6-4E51-6C629749DC0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809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19F0EC9B-B858-8D0F-972C-CF1989DC1C7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1630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FA4F93B3-F7AF-1684-651F-B9F6394686A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452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A5D4BE93-3D42-8E08-94C9-578C927CBE6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1274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6C566B98-8ECB-02A2-9204-A4A0296144D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096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2FB7B6D5-8340-E54B-E93B-24D39A7A931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918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F63574CD-DC08-6F81-E02C-3C2FBAB7BA9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740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EEBCE35C-D38E-C389-ECF7-845A8C1FF9D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562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8EFA083E-B626-0ECA-44C3-157E1E391C0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384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F656AFB3-C09F-056A-EF2E-B3EA89D8481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206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751DC6CC-A14F-A4D6-CA5A-84AF18A01EB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28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E9DBD899-3233-11B0-DB18-2774988D26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49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277672AF-8420-AC37-9D59-775C18AEF2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3275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40BAC5B8-63D1-17D8-C398-B6EE5DABA0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505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A739E7DB-2972-A776-4881-CE6BDDAB3D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683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80666C42-BDE8-BC27-851B-2777AB46BE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861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>
              <a:extLst>
                <a:ext uri="{FF2B5EF4-FFF2-40B4-BE49-F238E27FC236}">
                  <a16:creationId xmlns:a16="http://schemas.microsoft.com/office/drawing/2014/main" id="{C2CD39F4-8001-B627-0EDC-74A7B9E7D1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039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4C4AFE89-FD0E-5F6F-A574-21C9821ECE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217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>
              <a:extLst>
                <a:ext uri="{FF2B5EF4-FFF2-40B4-BE49-F238E27FC236}">
                  <a16:creationId xmlns:a16="http://schemas.microsoft.com/office/drawing/2014/main" id="{F825B8E7-FD5F-53D1-CC5F-516449A088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3957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15C6B088-397D-DED5-2F22-B1784BF02D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1006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A0F46919-B5BB-41EA-D6EB-20E30D762E8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9225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3281DC16-4BF0-6F10-FC69-C604AF37C13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27445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4F51E8C1-C113-F01A-5DAF-73E1F3CB58E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5665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40D43880-21A0-C833-6911-13298ECF900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23884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ED3EC0A6-A9DE-65A1-1264-6037BF1D253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2104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BBC01680-19DB-A355-FEDD-3C458ECF396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0323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18033474-97A2-BD27-9E19-020383DE285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8543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0B2AB9AD-D9D7-9710-2FC4-B3E41A150B4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16762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1A45F91A-D73B-4E24-2582-B75BD2F9484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498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ECBB74C0-9ADA-0A61-7EB6-C98B1F78EEB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320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1E259F75-7889-88C7-ADA0-CEDF7FC8019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142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E1EDFD87-2DE2-754E-013B-2F78DB33DB5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964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129D8435-FBEA-46ED-F3BB-4CD67AC3C8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786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A496D19A-9607-C862-EBD8-3ADC4012306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607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C2C4D941-F26F-3732-F205-59E75B34D23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429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F8202016-A658-2594-4354-0C8E3488DCA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251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3AF7283C-4949-4914-CF95-D5DEB28376D5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73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5688D9CA-1E8A-849C-930B-5E33DA4DD5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1041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02F0B38F-1401-370F-0F20-35F399881A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2822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18339262-75E5-4751-0286-63B4DBF4BE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4602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BAA93499-2975-577B-A583-BA3EFC67CC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638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81CE9262-97DD-CDDD-E022-58D6454F52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816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6326F342-8D0F-5A55-485F-4BFBFC3593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9944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4E34BA63-502B-000D-09FE-622BDA3EE8A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50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C1A3ED2F-6858-864D-5A96-DCDF9A1DD18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33239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E9B68362-E8B3-7D6E-EB76-7657944F46A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31459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EE491C2C-B1E8-1202-4DAA-043F4F5B510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9678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49FF9E2D-0629-DD1D-76F7-D8AF99D8C9D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27898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A1872424-77C9-2C08-DF06-AABF4413E80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6117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C0A1BA6F-2296-022F-4333-1E14D722619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4337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DCB75015-1BFF-2D6A-FF6D-4ACD0AC57D1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2557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9077EF1F-A90E-105A-8F8C-9E31D3052C8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20776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2812DAAA-20E9-67FF-B72C-A7C6819A07A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8996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21473167-973E-607B-A681-7BFC2A86D75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721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A25A0880-DD7B-B3BD-B9C3-983FEE11814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543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EA55F6BC-2B37-2A65-5137-66F48BF4E71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365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97A75BE0-2D77-7981-C783-BE15390DA6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1187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1D4AD4F2-7700-DEF7-9ABF-06B03510C03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1009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10C1DE00-ECD0-5D26-5D21-29DB5737CB8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831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Connector 514">
              <a:extLst>
                <a:ext uri="{FF2B5EF4-FFF2-40B4-BE49-F238E27FC236}">
                  <a16:creationId xmlns:a16="http://schemas.microsoft.com/office/drawing/2014/main" id="{E1B4C4F8-21AE-3CCF-7CA4-84DBB501D5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653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>
              <a:extLst>
                <a:ext uri="{FF2B5EF4-FFF2-40B4-BE49-F238E27FC236}">
                  <a16:creationId xmlns:a16="http://schemas.microsoft.com/office/drawing/2014/main" id="{676B7D22-DC00-E8FE-7751-49218F102F8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475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Connector 516">
              <a:extLst>
                <a:ext uri="{FF2B5EF4-FFF2-40B4-BE49-F238E27FC236}">
                  <a16:creationId xmlns:a16="http://schemas.microsoft.com/office/drawing/2014/main" id="{00AD79BA-A801-F79F-765C-BD2E74A9C3B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127264"/>
              <a:ext cx="3054952" cy="297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Connector 517">
              <a:extLst>
                <a:ext uri="{FF2B5EF4-FFF2-40B4-BE49-F238E27FC236}">
                  <a16:creationId xmlns:a16="http://schemas.microsoft.com/office/drawing/2014/main" id="{7FFD25A1-63E5-7641-FF43-0579AA6997D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305310"/>
              <a:ext cx="3054952" cy="119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4891D9EA-0585-B830-121B-D14761805C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588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6BFF62FF-BD51-94FC-33D7-32DD9A93F7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2369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D2A91B6E-21CE-6B3B-06FE-29D65F1561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4149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BFAF12CD-E193-EC6E-F97C-254E221A5C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5930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1F408828-0737-F6FD-A08A-FA0C2E41DF6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9034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9B6A7241-D55F-1075-DC66-5507301C405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37253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A4F5E1E9-A9D5-9B9C-FE85-A59D9A15D88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35473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1424D2DD-2974-720C-D18C-1B01A32B3C2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33692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35BE2463-6CE4-1CC0-18B7-494FB635C87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31912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7BCB669B-2CB2-2604-BC2A-BF83647796F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30131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4AFF3E9C-D7E3-4C23-16AD-AB953DF795E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8351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B0508F12-1F39-4E36-F2BE-BEBC6CC35F1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6570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377C130A-A57E-BBF4-A433-CC3E09761F7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24790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27E4728A-91CA-AC44-558B-C96F30656B3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23009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06B7E363-521F-59C4-1EC1-3E220E41675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21229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7A07EA88-63C0-52AE-BCD6-8D28EF49CB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9448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B9940E92-C095-238E-5E54-266BE8548F5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7668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B259E74D-B605-C1D8-88BB-35C6975D50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15888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33830E6B-E789-FC03-EF8E-BFA511B1836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14107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51343518-6DF8-A6C0-15BB-8ABE74A0F99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12327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A9EAF4B5-B385-63CF-8136-6EF3A1F93F0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10546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EA664C3E-C791-D797-9DC6-3FA66D74118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8766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46CAFE60-1819-1C1B-A941-EA277D42C68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127264"/>
              <a:ext cx="3054952" cy="6985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6378B0B0-63E3-2003-DB12-7DEFA75DA11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305310"/>
              <a:ext cx="3054952" cy="5205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20C0089B-AACC-0885-6853-083FC5E1F6F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483356"/>
              <a:ext cx="3054952" cy="3424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2823A335-70AC-D161-98DE-2CCD346F8C4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661402"/>
              <a:ext cx="3054952" cy="1644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EADA629B-D30A-B9CC-31F0-65515B7626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825841"/>
              <a:ext cx="3054952" cy="136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B9AC75D1-1AA9-7975-1F7B-6A0BBCD77F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825841"/>
              <a:ext cx="3054952" cy="1916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8" name="Group 557">
            <a:extLst>
              <a:ext uri="{FF2B5EF4-FFF2-40B4-BE49-F238E27FC236}">
                <a16:creationId xmlns:a16="http://schemas.microsoft.com/office/drawing/2014/main" id="{604CAF21-604A-15AE-74C4-C521F7A754B9}"/>
              </a:ext>
            </a:extLst>
          </p:cNvPr>
          <p:cNvGrpSpPr/>
          <p:nvPr/>
        </p:nvGrpSpPr>
        <p:grpSpPr>
          <a:xfrm>
            <a:off x="9569565" y="2200220"/>
            <a:ext cx="1088757" cy="3606774"/>
            <a:chOff x="9569565" y="2200220"/>
            <a:chExt cx="1088757" cy="3606774"/>
          </a:xfrm>
        </p:grpSpPr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0AF202B0-A798-4BD7-DA01-5764D40682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7960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>
              <a:extLst>
                <a:ext uri="{FF2B5EF4-FFF2-40B4-BE49-F238E27FC236}">
                  <a16:creationId xmlns:a16="http://schemas.microsoft.com/office/drawing/2014/main" id="{A1BAB246-389B-A72A-4838-3259B8E9EA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3952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>
              <a:extLst>
                <a:ext uri="{FF2B5EF4-FFF2-40B4-BE49-F238E27FC236}">
                  <a16:creationId xmlns:a16="http://schemas.microsoft.com/office/drawing/2014/main" id="{C9742C86-5C07-618F-CF8C-219B7B3DE5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9945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69B519DF-88DF-952B-E12E-5F1B173E95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5937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5F8F0736-E71A-0A81-9C73-EDC4B6F5F8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930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CA015F83-278D-E902-8BE5-59D489B49377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803232"/>
              <a:ext cx="1088757" cy="2077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6E13BA46-6C2D-DE32-4B4F-7244024D5BF1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402479"/>
              <a:ext cx="1088757" cy="608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2195ED51-0437-F945-D64D-E171B15CD442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001726"/>
              <a:ext cx="1088757" cy="1009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78E9D2B5-0D7C-1698-E9F0-F5D2E14D38ED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2200220"/>
              <a:ext cx="1088757" cy="18107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E7B1DE87-3E18-F8D5-C292-E382D24E4A5E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2600973"/>
              <a:ext cx="1088757" cy="1409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6FA066A7-03C7-C6BE-F40C-4D93D2C4FC12}"/>
              </a:ext>
            </a:extLst>
          </p:cNvPr>
          <p:cNvGrpSpPr/>
          <p:nvPr/>
        </p:nvGrpSpPr>
        <p:grpSpPr>
          <a:xfrm>
            <a:off x="2904816" y="1918552"/>
            <a:ext cx="3054952" cy="4102025"/>
            <a:chOff x="2904816" y="1918552"/>
            <a:chExt cx="3054952" cy="410202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B1B88F2-BF0C-2EA3-64CC-A85EF6C72D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851" y="1918552"/>
              <a:ext cx="3050917" cy="297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6AE14DC-B470-B02B-8F2E-73AD4168FD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851" y="2096598"/>
              <a:ext cx="3050917" cy="1198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5A0AC8C-413B-42E9-D78B-5147B6CF61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581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836C879-1BCF-4F32-6FBF-5CDBF2C8EB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36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00806BC-DE25-8677-C038-7C0683EDA2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4142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BC0774A-06EE-EC43-E0AD-AB63EC9C46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5922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1D8D298-5739-E144-CAE5-03E2800F30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7703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3DF1685-6E8A-C235-E8F1-1FCFA29D0A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9483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238F03F-CCEC-094A-1B36-9D5FCC506F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1264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BBEB39B-A0CB-3DFA-BE16-1FB3A517B9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3044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EA1C9FD-7930-12AB-3B3A-524DA432DD3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4825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19FC7D3-EAA0-D769-1325-56D47EFB67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6605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E5AFE32-13B0-7D65-9EAC-CE7EF95696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8386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451CA77-EC51-8D38-4944-98EB00C0BF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0166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3E5DBEB-3E13-8B07-1422-B9B46C4C80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1947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4B2659D-1C33-92BE-1493-1F25E4CE3D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3727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FA7E130-F16D-4A40-AF5B-33EA53B78E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5507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5D4D62D-410F-95DC-F16F-7D78A41DCB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7288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33CEC4A-A77C-9BDF-35D9-0ABFB82A95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9068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A4C7F20-F155-ADDB-7576-DDCFEDB35A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0849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51CC846-6431-CC97-06CE-FBADAD3EBD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2629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9281CB9-D5AC-0493-131D-38B1B72EC2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4410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8BFC836-5C54-1847-0E5A-AFB7164588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6190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1F3A752-B0FF-A706-1B9F-F0939697F4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7971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990669-2D6E-05C0-D4D3-2088050063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1923306"/>
              <a:ext cx="3054951" cy="694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BAEEE75-3EA3-8AC7-AFEC-8084EBAB4B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101352"/>
              <a:ext cx="3054951" cy="5165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0FA3E5F-04F9-4FCD-312B-B75EA69EDC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279398"/>
              <a:ext cx="3054951" cy="3384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924953F-B475-9602-9907-489CF60235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457444"/>
              <a:ext cx="3054951" cy="1604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1F7F218-E411-21CA-FA88-09233F2F5D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76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BA2836F-55E0-2E1F-43D4-4AC7BF4F41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956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6671089-D9F8-4CAD-20DD-DF96EC95A2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737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B7DCF9B-AE7B-B0A3-C078-AE302A2409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5517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C302741-D49B-E93A-4C2C-DAF6809102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729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C9BE179-284D-A660-D516-87E8C3B95F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907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6A56EEB-490D-5ACD-0EA9-0A23688B07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085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3243790-75EE-03D5-93BC-B42032695B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263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E4999DD-049C-F7B6-4D84-0F392A0094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441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25CB179-4E70-C109-E31E-6C506873D6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620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DF8EAE2-2DC9-FD78-6006-13DFE510E5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798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58E93D3-43A3-4E35-C531-2AF1464CC8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976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CF06A33-8C34-22DF-F832-8DD565934D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154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477E957-B202-9A80-93C7-D8E1A4CAD2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332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310AB0D3-92C7-7002-4CAB-302E430322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510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8068B38-41B1-EA32-F16C-7A8C00F1DC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6883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02B8395-4206-E683-767F-DC0765EBC8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8663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2CBDA1F-41DB-C156-38A7-51ABA3CCC5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0443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2BFE595-F32E-FF19-6680-31DDA5B5FF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2224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CB65E08-3841-A44B-4BA7-EF52B89352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4004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FFE4636-C2FC-C59A-1D99-65A6297DB0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0937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CBA5CCA-4F10-29B7-E0B7-3B32A67928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9156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C8F1B51-5527-ADD1-F179-BCD0E93E4A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73763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5C17E10-5352-B866-875E-B41E278364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55959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1A4B3F7-9F9D-395D-7F5E-B0A445A3EB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3815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66A6B32-C7D5-2A20-5184-353B4C5E3C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034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ADB06518-B823-61B4-DA8F-98C87237B6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54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57397E19-6755-D9D7-2DCD-6E4FC03D47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525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CD91FD4-9AF4-7DEB-67AA-BF66D3A2DA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3306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6DD71F-43DB-7162-1CC1-69362AE7CB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5086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3682897A-5E3B-0B51-357D-8F4A2E5B46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6867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45DE4BB4-3E8D-E39D-64C5-FB26B1B321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86477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A408C0E-F2B1-ECB0-7F72-C48ECB33B0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04282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06300AC-8669-C905-3E38-589623117D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22087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E330748-11DA-9966-E494-28B9496388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3989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C6F3129D-7E4C-051E-0DA1-DD971FAF07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5769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0061FFB-AAF5-D8E7-670E-DBCE1E0BC1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7550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17C0706-AFDC-E5A6-B867-6DD60F14B3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9330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AFFA869-BE84-8A62-EE20-6CABAF21A5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1111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2A0E2559-8437-B886-BAE8-636CE905DE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2891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7A591306-2CE8-B51E-A08B-7B03B4965E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4671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DB281A2-CA23-3E99-B1AC-2E552C6424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6452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D47C04F-B016-9308-E759-43002211BB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8232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9AD2B01-5700-A594-953F-18344D398B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30013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9A02257-44DE-CDA4-2773-66AED8D993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49511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7B9A195B-E5A6-6393-9A71-231835AB2D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131706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1FF674E-5603-E307-C65E-FBC4E76752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13902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7192965-FAA1-308A-D3DA-BFC591A34A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9609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7A7A7AA-92A9-E7BA-7506-2FC06A2FDC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7829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0B003EB6-E55E-C170-0600-2441530D95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6048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8F666A82-2640-A25C-699A-4299D52CF5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4268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AA936F7-8917-50DD-6FBF-53052A93F9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487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D26B5F29-7E5D-30F5-E502-CC718AC601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707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E929A81A-624F-4C3C-B70D-120C04C29E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073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75BD005-CEB2-5992-9F48-FFAAFC5D3C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853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5611671-4FD7-F7EA-2803-176DD99CBB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46339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F7C2D7FA-7848-DF72-2B95-26C89BDD2F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64144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3671174-162A-7AC5-EBFB-74219BF686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8194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0FA0C807-1C42-EE09-2076-68113CE46D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9975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0502859E-8A75-6051-C3C8-7DD764F7C4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1755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AB7C792-9B78-C2A7-07DF-8ECF573C21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35362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98AFFC7A-EA33-F032-DE1F-FC5CB16477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5316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0BC42EA1-1FC9-59CD-6CCE-CEB8FBC09B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7097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E1FEF461-B46A-5F7C-ACBB-A69201B7CE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8877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07C006B9-0F36-02A7-D6AC-DF5C8E8BCF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0658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52FAC90F-AA68-8689-CA42-3C283F95B3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2438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C66E4E06-86BD-557F-8A07-F72389B514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4219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3282ECF-2344-7610-2B8B-166C8F2476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599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32CB82CC-61F2-CB01-091D-875A395606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8964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1CFBE6A9-F8A3-99E6-D618-6A69AD3CCA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171844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E81FD286-473D-35A7-80CA-F068CFEBFF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54040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71384264-FA4A-CDB6-2649-9D12E4028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136235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B7149FD5-CBC7-DCA8-7642-C33CFA2317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18431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3E29778-E5B1-B878-4CB1-AB7D5AA5E5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00626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A5D37919-62C1-D174-1F44-C26E6BFE06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8282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70908F5-2DA6-0142-C8F2-E3C8AE65CD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6501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17C71046-B0C3-C140-D833-32DA25B535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4721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D1D57403-5076-C4AB-1274-1A63FE686E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2940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767885D-A955-B2EF-FB71-AD50490126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160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07FF5E43-E457-12A7-FDC5-2B12EC48FD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620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52FDA72-133A-5A7F-E648-EC3AAA36CA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400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8557E8C5-2FCF-1E60-C883-46B7834EDF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4181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A57C6788-97AB-26A2-99E5-90A66EB706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596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174D6324-E9F5-0E4A-1556-C5CB097394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774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49F5FDDF-5111-6290-ECA0-8E1184985E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952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6CB46698-A440-CF92-9B37-4730A31C1F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130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EFEC37E9-8414-D86E-F47A-8EC741DEA5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308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5CDE0ABA-4C6E-34AC-3824-5C3A1D34C5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486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DF97DEEA-F52A-C7AE-5E73-28B89B783A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664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9BDFD5D3-0360-48D7-0487-A80FF963C4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842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734E2E8D-0962-E4D7-AA58-CA664EC6A7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020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556C14BD-640E-4914-7893-1BF9A18889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1985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7FB7499F-154D-B675-49A4-C49EFE4F51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22978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D392F0CC-6379-BBF9-38C2-D8B41AD178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1198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1C1630B2-20E5-E683-8B3B-0FBCFCD62F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9417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3AE647F2-0C6B-B490-C2A1-BC26082D6E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176374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154C97C4-D484-1B5B-B314-C0D29274BD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58569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6F55B9C-90BF-AAF2-45DC-FD3C372DFE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4076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999D5B3B-8442-54B4-CDE7-2A878AFB92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12296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42A0764D-04E8-45EA-F230-C54E943628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0515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CEC8016F-5613-A46E-10BA-9EC1D71750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8735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6B828C4E-5A33-B24B-6D66-E67430F779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6954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DF27635D-5CB0-2DC2-CDDE-8CABAB49A1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5174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1C7F2D94-3EDE-6D9D-5B06-DC20608EB3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339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80FC4F59-AEBA-331B-9F8A-DCE7083239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61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78A78F49-3F93-6C03-D06D-38CBA5B51D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67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524EE93-5973-B32E-79B8-8ED6C41369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947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8F471E06-EE54-98B1-E6D4-6E58AE9839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3728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0D038B12-4521-EF17-3BC0-DBBA413DCC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550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3DC2EBEB-5B64-90A4-2D18-5E7C306740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728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7B70A40F-6429-9E28-ABA0-C8CEF2B914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906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E730D6C3-B7EB-546F-1235-68A69AA5BF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084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B5A170F-EFB1-68EF-5618-C3B57F58DB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263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273C53AE-180A-AE9F-AFAD-17B2C4741C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441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28BAD233-1D2D-4D77-AE0B-C70A4700B5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619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E909C052-9254-F956-BDF8-62518CBBB3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7971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CB6EDF60-E5B9-D5C8-E1E4-48F4A5E5B2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2699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50DFE90D-81F7-EBD6-7ABC-4FD658FD8B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521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3545DAA8-AAD3-D8D6-4518-42BE287357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2343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799BC625-C6EB-15B0-9B49-75E3CE9F64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165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9B57A70B-3B2D-C9CB-0D30-14F60C433E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987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AEFC30B3-5905-5E46-AFA7-075F8D8CF5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809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522EB6E8-8CA7-0418-7447-D4C593919B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1630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BDC5B0AB-BA4F-CACC-753F-552B9E359A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452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F9DD1D8A-028E-7999-7EFA-71386F7DAE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1274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E1BE41EF-2164-90C2-7DE8-8050EBB1D0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096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354A5BB1-0B05-F9CA-2E54-1A65FAE6A9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918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DD39BCF1-D9CA-76CB-4BCF-DB748E499A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740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16A38F07-7D50-0548-3668-8BBA8950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562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5A5988B4-28D2-F6CB-AC60-CC86CDBDC6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384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D0A31242-B65F-9EDB-E0B7-0DEC4D8FD6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206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A5D1C519-01EC-ECF5-EA1E-5CA8682410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28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2B49F508-FA74-3B7A-3E02-D306E04696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49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8E6AAEAE-C44D-5CF4-53FE-376E54546D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3275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6406D956-7B13-5C80-3032-17FFC41E04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505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A523851A-FACF-135E-DCB0-2F3053EF90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683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F98FD01E-335F-B1EF-E017-FA71803C25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861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980C46C2-FCC5-B813-F9EC-E1E75EF7D9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039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76D582A3-901C-1F06-AB3C-030A766488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217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02BC9223-CCCC-0D77-4166-E91E076D8A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3957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70A8D814-D9ED-7299-2A47-26130714E4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1006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AE447BE4-C15A-BD59-2F5B-2335C16E86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9225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82FE90D3-BA4A-0B40-D599-C713F4C97C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27445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B892E9C3-3BA9-E9A7-6B6B-F7963B5C91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5665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9883FE15-3691-A541-4E4F-C9A79873D2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23884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B17ABDB6-A060-1F92-ABB3-D645B579D5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2104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AAB351BE-F24F-1584-BC74-9DF44CDE15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0323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7E17C2D1-29D1-B46B-0125-817311154E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8543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24C7D14E-E4D7-B5E2-FE95-64952D232D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16762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834EDE06-AB3A-B318-F913-8BB0489EF7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498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5C58D776-09DC-B9CA-E47A-4B492F91D5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320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95E1D491-9DF1-788E-0A4E-D672674303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142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ED5BB489-971A-4700-E904-A2E61522C3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964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A7029F7C-8E1C-15D1-34CA-BE90C0F7AD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786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A25AEDE7-2141-E19C-779E-9C105E4B6D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607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8A71745F-EAAA-7CE8-DE3C-5370164D78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429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DBBCD333-C646-56C0-C2ED-1981D6BEC6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251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CB7BE154-B0C0-E53B-B944-13C1F92E1B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73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3A38C189-0438-5F59-8F6C-8DF5D961D6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1041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5D516CA6-5D8B-FEE4-92AC-5E6DC44C59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2822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932D3EBC-0DD9-6CEA-6716-7C98CC9CBE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4602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82C766A8-68D9-21F6-22EB-571630361B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638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52915DAE-6A65-E82B-0337-060288C1D4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816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B9E1344B-E1B0-795F-93CD-EECE783E28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9944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3E343CBE-FEDF-F82E-3427-21325E9C95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50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92BDA71E-5E72-E31B-CB92-22E31B6541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33239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5906FED7-7BE3-1152-C332-3C03A25659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31459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6741E561-9074-7613-56B0-2A7F0C4DF7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9678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8354C66C-8A71-38A7-A009-3BA7FAD0B8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27898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1B233D29-69AB-074F-F8E8-F95427AA4E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6117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B742D2A5-7186-CA55-D715-4EDEC151DB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4337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FF4C88A2-97AD-A035-73CD-D521BF3895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2557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5D6D7CF3-3985-6903-2B07-5B72B7F8E5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20776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8122D07D-C301-7A59-0FAC-7E590314AE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8996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AC4A29F3-E1DF-FBF5-3F38-1A132D906B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721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09755D81-E121-0B47-A6E8-66BE2C7FBA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543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782FB302-57DC-4A05-7EFD-E2ABF5AEE6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365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129BE1DB-2DED-5B40-DEA4-25A46C984B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1187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0420AC8F-00AB-8017-5B81-DE4507846D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1009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0799588F-D45F-FF52-9DCF-C3E8FCEB8E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831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4EAC6D5B-5C87-5611-CD2A-F31D8A2F98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653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A8EFEDD7-8EE8-8082-106B-7AE7B07C75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475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04EA41E8-890D-930C-9340-720921456D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130357"/>
              <a:ext cx="3054952" cy="297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06A53B33-766B-3F30-311D-96859FAC09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308403"/>
              <a:ext cx="3054952" cy="119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C06FF23A-A2FC-81FC-2310-FFFC4AB0FF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588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41172A22-8C47-3AE6-0E9D-80EA0070A7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2369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F98E6148-1EB9-AECA-D5D6-E31F8043B0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4149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06602AE8-AD29-80C6-ED2C-2DACC10044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5930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91B3243A-7A3C-C4EC-B58F-E8E999DC18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9034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E45718B9-3292-5F6F-2662-7787F9F376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37253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5616E7F3-621E-4516-B075-A61D0911D6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35473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0ECC8294-302D-C4A7-8F5E-ACA921511C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33692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D989DC67-5A6A-5D11-8730-9D0426C83D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31912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595E9414-0B1C-D38E-6958-65BD2891EE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30131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6A89AEBA-428C-BB27-14E8-CC8AA4607E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8351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163741FA-C98D-A70A-F7CE-7ABCDC0D6B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6570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823866E4-240F-B50D-D071-B95E302103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24790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915B7A92-995D-8177-CCBE-78F13C2D25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23009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0F05F870-59FA-6DC0-5817-88DAA40AD2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21229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95F4174B-2151-F8EC-F0CF-F2563C8790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9448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FF0C9626-C6E8-8541-7E19-F9007EF286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7668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B8EAC995-4A19-EA89-421A-C5AB4B97B5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15888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CED9D81E-9718-51F9-9AEB-80EEAD3A53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14107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57156BD0-86C8-DE42-534F-502FF6C82E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12327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6BBB8B1C-9911-8957-3B59-65BEC00E1E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10546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270CA238-DE26-0F61-6283-816140D65F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8766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9B479A4A-E066-5933-7A14-C565D8AE86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130357"/>
              <a:ext cx="3054952" cy="6985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4595E532-3A47-A139-0200-609B509F0E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308403"/>
              <a:ext cx="3054952" cy="5205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FEE1D5B5-49B0-04AA-3A39-BCE2EA89F2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486449"/>
              <a:ext cx="3054952" cy="3424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48905EE6-A52D-F9CE-860C-1CA9E6C9B7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664495"/>
              <a:ext cx="3054952" cy="1644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94271ECC-39CF-BDE5-BF3E-9B276A5CC3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828934"/>
              <a:ext cx="3054952" cy="136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29491035-3FF4-2B27-2459-27239FD6B2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828934"/>
              <a:ext cx="3054952" cy="1916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8840547-B07A-C6BA-4B2F-79869B85399F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FB60E71-53B2-0116-2D5E-54C3128B86D7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3FE019A-B06C-A0B1-DC73-28676B06A403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4EC4414-C266-BAA8-A0E0-5B8D3EA16280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3E5C852-5844-1006-9732-3A8E0BAEC21B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7948AE8-4F58-0BB4-4B97-EFFEE8D359B1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5350FEC-84E5-5B87-6846-A1356927DDFF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D6A6E5E-C4BD-11B5-64CE-83831B1D7F46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8481920-13CF-6F18-212C-357E89280288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AAB5D71-2DC4-E44B-144A-505218F43C50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D246E55-2297-A278-9300-CDBEECF11487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6549478-7844-E141-4106-E84F12161E26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A67B15B-CBDC-AA6B-3493-3D4E1F94B83B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BFF1FD3-F9BB-0421-F3B8-024C51D58D0B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267A940-FF96-D0A9-69A8-23B788AA4125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372A3DF-276E-C811-9493-A33E379C5A23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87EB2FB-1229-462B-436F-E50C5A41585F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54A406F-C003-C4E4-7EAF-5C0E6CBEB441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D3A601F-2113-E0E4-2153-BB169A5B2F8C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F442086-EA29-E76F-BA06-404D00DDBFC6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8F1ADC7-9B4A-6E84-8BCA-05A1BBA96320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08CDDC7-1758-8986-76B8-C618FEE870C9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22CC396-96E3-DB44-9527-0FA42B22C2CF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2614598-BA01-578C-5FBE-D7C53CE9C51C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F44EC35-4667-98C6-F0C2-CC395506B39A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7940FA6-51C9-05E1-5BE4-B2D4AD041974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701CAA6-4CFD-9B54-D2B0-7473F9D74267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7793067-221F-9B4A-7FD6-757A6AE3EF0F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4D58014-22F5-C6DB-AD06-8BDB6A27D676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37565D9-40CD-E41F-35F7-41A6AD3609C0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8411804-4D4E-8BF8-40C6-A6A7BA81743B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74CC2D2-CCEC-EE0C-CC5E-DE219B7E7455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544B1D1-E5C4-48E6-E410-7F716356C4DE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70EAE59-A6E7-0CED-D150-47785EDEAE0B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398945C-FA2C-2112-C312-5EBC11F7EE8F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1979E7A-58F0-7B3B-0BDE-F6AFD9AA2F9B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03B1674-9222-5C55-ADAD-DC4CA5D787B5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697F3AF-8832-587A-A78D-0BCDF8EFB103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E6CD899-CED4-292D-148E-3E128B514D29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B274998-DCA6-6B7B-062E-DC56AA96D9CA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3341EC2-0A71-A4A0-B137-9B9F81908F69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28F2534-82DA-2777-3291-5BA453BBA5AF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D786922-0774-14AB-CD78-4489521A6914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A488A69-7748-3DCF-8DF0-E54043444A27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9147334-7002-BBCA-83A3-0373602A04A3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F172BAF-FD63-6CF7-6D56-C866BF69FA2A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915E8E6-B662-AB1B-902F-9EDC43A17B4B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9" name="Straight Connector 558">
            <a:extLst>
              <a:ext uri="{FF2B5EF4-FFF2-40B4-BE49-F238E27FC236}">
                <a16:creationId xmlns:a16="http://schemas.microsoft.com/office/drawing/2014/main" id="{7E6AED17-248E-C7FC-3A04-40395DA44B00}"/>
              </a:ext>
            </a:extLst>
          </p:cNvPr>
          <p:cNvCxnSpPr>
            <a:cxnSpLocks/>
            <a:stCxn id="52" idx="1"/>
            <a:endCxn id="50" idx="3"/>
          </p:cNvCxnSpPr>
          <p:nvPr/>
        </p:nvCxnSpPr>
        <p:spPr>
          <a:xfrm flipH="1">
            <a:off x="1901664" y="4046520"/>
            <a:ext cx="6670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>
            <a:extLst>
              <a:ext uri="{FF2B5EF4-FFF2-40B4-BE49-F238E27FC236}">
                <a16:creationId xmlns:a16="http://schemas.microsoft.com/office/drawing/2014/main" id="{EFC0D515-1B9E-6354-858A-C555486D8C81}"/>
              </a:ext>
            </a:extLst>
          </p:cNvPr>
          <p:cNvCxnSpPr>
            <a:cxnSpLocks/>
            <a:stCxn id="54" idx="1"/>
            <a:endCxn id="52" idx="3"/>
          </p:cNvCxnSpPr>
          <p:nvPr/>
        </p:nvCxnSpPr>
        <p:spPr>
          <a:xfrm flipH="1">
            <a:off x="2936733" y="4046520"/>
            <a:ext cx="297527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F947DADE-9F91-F393-9F7D-80015B7F5BAC}"/>
              </a:ext>
            </a:extLst>
          </p:cNvPr>
          <p:cNvCxnSpPr>
            <a:cxnSpLocks/>
            <a:stCxn id="55" idx="1"/>
            <a:endCxn id="54" idx="3"/>
          </p:cNvCxnSpPr>
          <p:nvPr/>
        </p:nvCxnSpPr>
        <p:spPr>
          <a:xfrm flipH="1">
            <a:off x="6279993" y="4046520"/>
            <a:ext cx="2985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>
            <a:extLst>
              <a:ext uri="{FF2B5EF4-FFF2-40B4-BE49-F238E27FC236}">
                <a16:creationId xmlns:a16="http://schemas.microsoft.com/office/drawing/2014/main" id="{5C5C297A-E753-90F9-C83E-F065BCFE813C}"/>
              </a:ext>
            </a:extLst>
          </p:cNvPr>
          <p:cNvCxnSpPr>
            <a:cxnSpLocks/>
            <a:stCxn id="51" idx="3"/>
            <a:endCxn id="55" idx="3"/>
          </p:cNvCxnSpPr>
          <p:nvPr/>
        </p:nvCxnSpPr>
        <p:spPr>
          <a:xfrm flipH="1">
            <a:off x="9633471" y="4046520"/>
            <a:ext cx="10248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41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4" grpId="0" animBg="1"/>
      <p:bldP spid="5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BED0E-C05E-9B3F-D78A-997C9AC0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&amp; matrices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/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9C7E30-7ED6-DC97-3C9C-B4DAB746F0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567336"/>
              </p:ext>
            </p:extLst>
          </p:nvPr>
        </p:nvGraphicFramePr>
        <p:xfrm>
          <a:off x="2575251" y="2965499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-2.3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/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CCA523-A6F5-A1E3-4C2D-FBE3F61FC355}"/>
              </a:ext>
            </a:extLst>
          </p:cNvPr>
          <p:cNvCxnSpPr>
            <a:cxnSpLocks/>
            <a:stCxn id="4" idx="3"/>
            <a:endCxn id="61" idx="1"/>
          </p:cNvCxnSpPr>
          <p:nvPr/>
        </p:nvCxnSpPr>
        <p:spPr>
          <a:xfrm flipV="1">
            <a:off x="3171782" y="2718384"/>
            <a:ext cx="5355217" cy="4325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B7B2B66-982F-C183-5720-368D390D6DCD}"/>
              </a:ext>
            </a:extLst>
          </p:cNvPr>
          <p:cNvCxnSpPr>
            <a:cxnSpLocks/>
            <a:stCxn id="4" idx="3"/>
            <a:endCxn id="60" idx="1"/>
          </p:cNvCxnSpPr>
          <p:nvPr/>
        </p:nvCxnSpPr>
        <p:spPr>
          <a:xfrm>
            <a:off x="3171782" y="3150919"/>
            <a:ext cx="5355219" cy="4768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2C45B7B-8BE1-11EA-466A-F7437BB49895}"/>
              </a:ext>
            </a:extLst>
          </p:cNvPr>
          <p:cNvCxnSpPr>
            <a:cxnSpLocks/>
            <a:stCxn id="4" idx="3"/>
            <a:endCxn id="62" idx="1"/>
          </p:cNvCxnSpPr>
          <p:nvPr/>
        </p:nvCxnSpPr>
        <p:spPr>
          <a:xfrm>
            <a:off x="3171782" y="3150919"/>
            <a:ext cx="5355219" cy="13862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50C5FA1-EC21-C866-834F-1D388CF870F6}"/>
              </a:ext>
            </a:extLst>
          </p:cNvPr>
          <p:cNvCxnSpPr>
            <a:cxnSpLocks/>
            <a:stCxn id="4" idx="3"/>
            <a:endCxn id="63" idx="1"/>
          </p:cNvCxnSpPr>
          <p:nvPr/>
        </p:nvCxnSpPr>
        <p:spPr>
          <a:xfrm>
            <a:off x="3171782" y="3150919"/>
            <a:ext cx="5355219" cy="22956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F51690-AD88-5961-DECA-8F2DF0F04E83}"/>
              </a:ext>
            </a:extLst>
          </p:cNvPr>
          <p:cNvCxnSpPr>
            <a:cxnSpLocks/>
            <a:stCxn id="4" idx="3"/>
            <a:endCxn id="65" idx="1"/>
          </p:cNvCxnSpPr>
          <p:nvPr/>
        </p:nvCxnSpPr>
        <p:spPr>
          <a:xfrm>
            <a:off x="3171782" y="3150919"/>
            <a:ext cx="5355219" cy="32050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1" name="Table 4">
            <a:extLst>
              <a:ext uri="{FF2B5EF4-FFF2-40B4-BE49-F238E27FC236}">
                <a16:creationId xmlns:a16="http://schemas.microsoft.com/office/drawing/2014/main" id="{C24448C2-6379-EF10-3E22-9AF6DE4F7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909373"/>
              </p:ext>
            </p:extLst>
          </p:nvPr>
        </p:nvGraphicFramePr>
        <p:xfrm>
          <a:off x="2575253" y="5114171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9" name="Table 4">
            <a:extLst>
              <a:ext uri="{FF2B5EF4-FFF2-40B4-BE49-F238E27FC236}">
                <a16:creationId xmlns:a16="http://schemas.microsoft.com/office/drawing/2014/main" id="{834C1652-2EB4-5233-7288-A73609097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298586"/>
              </p:ext>
            </p:extLst>
          </p:nvPr>
        </p:nvGraphicFramePr>
        <p:xfrm>
          <a:off x="2575253" y="403983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0" name="Table 4">
            <a:extLst>
              <a:ext uri="{FF2B5EF4-FFF2-40B4-BE49-F238E27FC236}">
                <a16:creationId xmlns:a16="http://schemas.microsoft.com/office/drawing/2014/main" id="{D8BF0A40-598F-8D45-3062-AA4C589A3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698216"/>
              </p:ext>
            </p:extLst>
          </p:nvPr>
        </p:nvGraphicFramePr>
        <p:xfrm>
          <a:off x="8527001" y="34423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2E0235B6-5257-C8CA-2427-7432AAA3D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196178"/>
              </p:ext>
            </p:extLst>
          </p:nvPr>
        </p:nvGraphicFramePr>
        <p:xfrm>
          <a:off x="8526999" y="25329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-5.6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2" name="Table 4">
            <a:extLst>
              <a:ext uri="{FF2B5EF4-FFF2-40B4-BE49-F238E27FC236}">
                <a16:creationId xmlns:a16="http://schemas.microsoft.com/office/drawing/2014/main" id="{AE32D253-D00F-6BB8-079D-C3C1E0D44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248715"/>
              </p:ext>
            </p:extLst>
          </p:nvPr>
        </p:nvGraphicFramePr>
        <p:xfrm>
          <a:off x="8527001" y="43517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3" name="Table 4">
            <a:extLst>
              <a:ext uri="{FF2B5EF4-FFF2-40B4-BE49-F238E27FC236}">
                <a16:creationId xmlns:a16="http://schemas.microsoft.com/office/drawing/2014/main" id="{FC4FF3CB-DE2F-04CC-34E0-3EF8E6213B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248530"/>
              </p:ext>
            </p:extLst>
          </p:nvPr>
        </p:nvGraphicFramePr>
        <p:xfrm>
          <a:off x="8527001" y="52611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5" name="Table 4">
            <a:extLst>
              <a:ext uri="{FF2B5EF4-FFF2-40B4-BE49-F238E27FC236}">
                <a16:creationId xmlns:a16="http://schemas.microsoft.com/office/drawing/2014/main" id="{B7356ED1-633A-5157-AF9D-4B76B18A3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230424"/>
              </p:ext>
            </p:extLst>
          </p:nvPr>
        </p:nvGraphicFramePr>
        <p:xfrm>
          <a:off x="8527001" y="617056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-0.8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1" name="Table 4">
            <a:extLst>
              <a:ext uri="{FF2B5EF4-FFF2-40B4-BE49-F238E27FC236}">
                <a16:creationId xmlns:a16="http://schemas.microsoft.com/office/drawing/2014/main" id="{9573EAA6-B5DC-F4A8-8A06-F41C6D292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792494"/>
              </p:ext>
            </p:extLst>
          </p:nvPr>
        </p:nvGraphicFramePr>
        <p:xfrm>
          <a:off x="5177539" y="2687369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2" name="Table 4">
            <a:extLst>
              <a:ext uri="{FF2B5EF4-FFF2-40B4-BE49-F238E27FC236}">
                <a16:creationId xmlns:a16="http://schemas.microsoft.com/office/drawing/2014/main" id="{691A82F7-424B-60FD-8DF1-4E98FB2CC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940480"/>
              </p:ext>
            </p:extLst>
          </p:nvPr>
        </p:nvGraphicFramePr>
        <p:xfrm>
          <a:off x="5177539" y="3536887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3" name="Table 4">
            <a:extLst>
              <a:ext uri="{FF2B5EF4-FFF2-40B4-BE49-F238E27FC236}">
                <a16:creationId xmlns:a16="http://schemas.microsoft.com/office/drawing/2014/main" id="{0050D399-A90C-2DC1-213F-ABD82BD47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36391"/>
              </p:ext>
            </p:extLst>
          </p:nvPr>
        </p:nvGraphicFramePr>
        <p:xfrm>
          <a:off x="5177538" y="3112128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4" name="Table 4">
            <a:extLst>
              <a:ext uri="{FF2B5EF4-FFF2-40B4-BE49-F238E27FC236}">
                <a16:creationId xmlns:a16="http://schemas.microsoft.com/office/drawing/2014/main" id="{249F04A6-9A70-AEC2-21C6-9EB4B1A61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898352"/>
              </p:ext>
            </p:extLst>
          </p:nvPr>
        </p:nvGraphicFramePr>
        <p:xfrm>
          <a:off x="5177539" y="3961646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-1.9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5" name="Table 4">
            <a:extLst>
              <a:ext uri="{FF2B5EF4-FFF2-40B4-BE49-F238E27FC236}">
                <a16:creationId xmlns:a16="http://schemas.microsoft.com/office/drawing/2014/main" id="{1A03161F-84F2-8532-8E4D-BBF9CBFD8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418292"/>
              </p:ext>
            </p:extLst>
          </p:nvPr>
        </p:nvGraphicFramePr>
        <p:xfrm>
          <a:off x="5177540" y="4386406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415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BED0E-C05E-9B3F-D78A-997C9AC0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&amp; matrices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/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9C7E30-7ED6-DC97-3C9C-B4DAB746F0FE}"/>
              </a:ext>
            </a:extLst>
          </p:cNvPr>
          <p:cNvGraphicFramePr>
            <a:graphicFrameLocks noGrp="1"/>
          </p:cNvGraphicFramePr>
          <p:nvPr/>
        </p:nvGraphicFramePr>
        <p:xfrm>
          <a:off x="2575251" y="2965499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-2.3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/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CCA523-A6F5-A1E3-4C2D-FBE3F61FC355}"/>
              </a:ext>
            </a:extLst>
          </p:cNvPr>
          <p:cNvCxnSpPr>
            <a:cxnSpLocks/>
            <a:stCxn id="59" idx="3"/>
            <a:endCxn id="61" idx="1"/>
          </p:cNvCxnSpPr>
          <p:nvPr/>
        </p:nvCxnSpPr>
        <p:spPr>
          <a:xfrm flipV="1">
            <a:off x="3171784" y="2718384"/>
            <a:ext cx="5355215" cy="15068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B7B2B66-982F-C183-5720-368D390D6DCD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 flipV="1">
            <a:off x="3171784" y="3627784"/>
            <a:ext cx="5355217" cy="5974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2C45B7B-8BE1-11EA-466A-F7437BB49895}"/>
              </a:ext>
            </a:extLst>
          </p:cNvPr>
          <p:cNvCxnSpPr>
            <a:cxnSpLocks/>
            <a:stCxn id="59" idx="3"/>
            <a:endCxn id="62" idx="1"/>
          </p:cNvCxnSpPr>
          <p:nvPr/>
        </p:nvCxnSpPr>
        <p:spPr>
          <a:xfrm>
            <a:off x="3171784" y="4225255"/>
            <a:ext cx="5355217" cy="3119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50C5FA1-EC21-C866-834F-1D388CF870F6}"/>
              </a:ext>
            </a:extLst>
          </p:cNvPr>
          <p:cNvCxnSpPr>
            <a:cxnSpLocks/>
            <a:stCxn id="59" idx="3"/>
            <a:endCxn id="63" idx="1"/>
          </p:cNvCxnSpPr>
          <p:nvPr/>
        </p:nvCxnSpPr>
        <p:spPr>
          <a:xfrm>
            <a:off x="3171784" y="4225255"/>
            <a:ext cx="5355217" cy="12213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F51690-AD88-5961-DECA-8F2DF0F04E83}"/>
              </a:ext>
            </a:extLst>
          </p:cNvPr>
          <p:cNvCxnSpPr>
            <a:cxnSpLocks/>
            <a:stCxn id="59" idx="3"/>
            <a:endCxn id="65" idx="1"/>
          </p:cNvCxnSpPr>
          <p:nvPr/>
        </p:nvCxnSpPr>
        <p:spPr>
          <a:xfrm>
            <a:off x="3171784" y="4225255"/>
            <a:ext cx="5355217" cy="213073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1" name="Table 4">
            <a:extLst>
              <a:ext uri="{FF2B5EF4-FFF2-40B4-BE49-F238E27FC236}">
                <a16:creationId xmlns:a16="http://schemas.microsoft.com/office/drawing/2014/main" id="{C24448C2-6379-EF10-3E22-9AF6DE4F7264}"/>
              </a:ext>
            </a:extLst>
          </p:cNvPr>
          <p:cNvGraphicFramePr>
            <a:graphicFrameLocks noGrp="1"/>
          </p:cNvGraphicFramePr>
          <p:nvPr/>
        </p:nvGraphicFramePr>
        <p:xfrm>
          <a:off x="2575253" y="5114171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9" name="Table 4">
            <a:extLst>
              <a:ext uri="{FF2B5EF4-FFF2-40B4-BE49-F238E27FC236}">
                <a16:creationId xmlns:a16="http://schemas.microsoft.com/office/drawing/2014/main" id="{834C1652-2EB4-5233-7288-A73609097D74}"/>
              </a:ext>
            </a:extLst>
          </p:cNvPr>
          <p:cNvGraphicFramePr>
            <a:graphicFrameLocks noGrp="1"/>
          </p:cNvGraphicFramePr>
          <p:nvPr/>
        </p:nvGraphicFramePr>
        <p:xfrm>
          <a:off x="2575253" y="403983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0" name="Table 4">
            <a:extLst>
              <a:ext uri="{FF2B5EF4-FFF2-40B4-BE49-F238E27FC236}">
                <a16:creationId xmlns:a16="http://schemas.microsoft.com/office/drawing/2014/main" id="{D8BF0A40-598F-8D45-3062-AA4C589A39C4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34423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2E0235B6-5257-C8CA-2427-7432AAA3D813}"/>
              </a:ext>
            </a:extLst>
          </p:cNvPr>
          <p:cNvGraphicFramePr>
            <a:graphicFrameLocks noGrp="1"/>
          </p:cNvGraphicFramePr>
          <p:nvPr/>
        </p:nvGraphicFramePr>
        <p:xfrm>
          <a:off x="8526999" y="25329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-5.6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2" name="Table 4">
            <a:extLst>
              <a:ext uri="{FF2B5EF4-FFF2-40B4-BE49-F238E27FC236}">
                <a16:creationId xmlns:a16="http://schemas.microsoft.com/office/drawing/2014/main" id="{AE32D253-D00F-6BB8-079D-C3C1E0D44FFD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43517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3" name="Table 4">
            <a:extLst>
              <a:ext uri="{FF2B5EF4-FFF2-40B4-BE49-F238E27FC236}">
                <a16:creationId xmlns:a16="http://schemas.microsoft.com/office/drawing/2014/main" id="{FC4FF3CB-DE2F-04CC-34E0-3EF8E6213B67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52611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5" name="Table 4">
            <a:extLst>
              <a:ext uri="{FF2B5EF4-FFF2-40B4-BE49-F238E27FC236}">
                <a16:creationId xmlns:a16="http://schemas.microsoft.com/office/drawing/2014/main" id="{B7356ED1-633A-5157-AF9D-4B76B18A3425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617056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-0.8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1" name="Table 4">
            <a:extLst>
              <a:ext uri="{FF2B5EF4-FFF2-40B4-BE49-F238E27FC236}">
                <a16:creationId xmlns:a16="http://schemas.microsoft.com/office/drawing/2014/main" id="{9573EAA6-B5DC-F4A8-8A06-F41C6D292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68965"/>
              </p:ext>
            </p:extLst>
          </p:nvPr>
        </p:nvGraphicFramePr>
        <p:xfrm>
          <a:off x="5443815" y="3387371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2" name="Table 4">
            <a:extLst>
              <a:ext uri="{FF2B5EF4-FFF2-40B4-BE49-F238E27FC236}">
                <a16:creationId xmlns:a16="http://schemas.microsoft.com/office/drawing/2014/main" id="{691A82F7-424B-60FD-8DF1-4E98FB2CC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434265"/>
              </p:ext>
            </p:extLst>
          </p:nvPr>
        </p:nvGraphicFramePr>
        <p:xfrm>
          <a:off x="5443815" y="4236889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3" name="Table 4">
            <a:extLst>
              <a:ext uri="{FF2B5EF4-FFF2-40B4-BE49-F238E27FC236}">
                <a16:creationId xmlns:a16="http://schemas.microsoft.com/office/drawing/2014/main" id="{0050D399-A90C-2DC1-213F-ABD82BD47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117203"/>
              </p:ext>
            </p:extLst>
          </p:nvPr>
        </p:nvGraphicFramePr>
        <p:xfrm>
          <a:off x="5443814" y="3812130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4" name="Table 4">
            <a:extLst>
              <a:ext uri="{FF2B5EF4-FFF2-40B4-BE49-F238E27FC236}">
                <a16:creationId xmlns:a16="http://schemas.microsoft.com/office/drawing/2014/main" id="{249F04A6-9A70-AEC2-21C6-9EB4B1A61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457002"/>
              </p:ext>
            </p:extLst>
          </p:nvPr>
        </p:nvGraphicFramePr>
        <p:xfrm>
          <a:off x="5443815" y="4661648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-3.9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5" name="Table 4">
            <a:extLst>
              <a:ext uri="{FF2B5EF4-FFF2-40B4-BE49-F238E27FC236}">
                <a16:creationId xmlns:a16="http://schemas.microsoft.com/office/drawing/2014/main" id="{1A03161F-84F2-8532-8E4D-BBF9CBFD8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229620"/>
              </p:ext>
            </p:extLst>
          </p:nvPr>
        </p:nvGraphicFramePr>
        <p:xfrm>
          <a:off x="5443816" y="5086408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071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C68534-7FA5-412D-75D3-1C53C0399132}"/>
                  </a:ext>
                </a:extLst>
              </p:cNvPr>
              <p:cNvSpPr txBox="1"/>
              <p:nvPr/>
            </p:nvSpPr>
            <p:spPr>
              <a:xfrm>
                <a:off x="3396006" y="4532489"/>
                <a:ext cx="120565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C68534-7FA5-412D-75D3-1C53C0399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006" y="4532489"/>
                <a:ext cx="1205651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F011FFF-4F54-D58D-B4E7-CD35A611BEEE}"/>
                  </a:ext>
                </a:extLst>
              </p:cNvPr>
              <p:cNvSpPr txBox="1"/>
              <p:nvPr/>
            </p:nvSpPr>
            <p:spPr>
              <a:xfrm>
                <a:off x="5645940" y="4532489"/>
                <a:ext cx="126810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F011FFF-4F54-D58D-B4E7-CD35A611B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940" y="4532489"/>
                <a:ext cx="126810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A6065FA-1999-08E2-115E-A85A88EF57FA}"/>
                  </a:ext>
                </a:extLst>
              </p:cNvPr>
              <p:cNvSpPr txBox="1"/>
              <p:nvPr/>
            </p:nvSpPr>
            <p:spPr>
              <a:xfrm>
                <a:off x="7927102" y="4532489"/>
                <a:ext cx="1268103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A6065FA-1999-08E2-115E-A85A88EF5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102" y="4532489"/>
                <a:ext cx="1268103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92D04E5-99B6-8A1F-C9B5-11A5126A81A5}"/>
                  </a:ext>
                </a:extLst>
              </p:cNvPr>
              <p:cNvSpPr txBox="1"/>
              <p:nvPr/>
            </p:nvSpPr>
            <p:spPr>
              <a:xfrm>
                <a:off x="10239105" y="4532489"/>
                <a:ext cx="120642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92D04E5-99B6-8A1F-C9B5-11A5126A8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9105" y="4532489"/>
                <a:ext cx="1206420" cy="375552"/>
              </a:xfrm>
              <a:prstGeom prst="rect">
                <a:avLst/>
              </a:prstGeom>
              <a:blipFill>
                <a:blip r:embed="rId1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71BA37A-2AC8-981C-8CE5-93545DC7757E}"/>
              </a:ext>
            </a:extLst>
          </p:cNvPr>
          <p:cNvCxnSpPr>
            <a:stCxn id="71" idx="0"/>
            <a:endCxn id="52" idx="2"/>
          </p:cNvCxnSpPr>
          <p:nvPr/>
        </p:nvCxnSpPr>
        <p:spPr>
          <a:xfrm flipV="1">
            <a:off x="3998832" y="4218163"/>
            <a:ext cx="0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49DDBED-2E6F-A561-E53E-C21AAD6EFBD3}"/>
              </a:ext>
            </a:extLst>
          </p:cNvPr>
          <p:cNvCxnSpPr>
            <a:cxnSpLocks/>
            <a:stCxn id="72" idx="0"/>
            <a:endCxn id="54" idx="2"/>
          </p:cNvCxnSpPr>
          <p:nvPr/>
        </p:nvCxnSpPr>
        <p:spPr>
          <a:xfrm flipV="1">
            <a:off x="6279992" y="4218163"/>
            <a:ext cx="1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94A8286-37B5-B1EB-233B-B584F23F6D0B}"/>
              </a:ext>
            </a:extLst>
          </p:cNvPr>
          <p:cNvCxnSpPr>
            <a:cxnSpLocks/>
            <a:stCxn id="74" idx="0"/>
            <a:endCxn id="55" idx="2"/>
          </p:cNvCxnSpPr>
          <p:nvPr/>
        </p:nvCxnSpPr>
        <p:spPr>
          <a:xfrm flipV="1">
            <a:off x="8561154" y="4218163"/>
            <a:ext cx="0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86D0033-A122-6A06-8448-66BF1983C0B7}"/>
              </a:ext>
            </a:extLst>
          </p:cNvPr>
          <p:cNvCxnSpPr>
            <a:cxnSpLocks/>
            <a:stCxn id="75" idx="0"/>
            <a:endCxn id="51" idx="2"/>
          </p:cNvCxnSpPr>
          <p:nvPr/>
        </p:nvCxnSpPr>
        <p:spPr>
          <a:xfrm flipV="1">
            <a:off x="10842315" y="4215053"/>
            <a:ext cx="1699" cy="317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69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4" grpId="0" animBg="1"/>
      <p:bldP spid="7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/>
              <p:nvPr/>
            </p:nvSpPr>
            <p:spPr>
              <a:xfrm>
                <a:off x="3126347" y="4532489"/>
                <a:ext cx="173137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347" y="4532489"/>
                <a:ext cx="1731371" cy="37555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/>
              <p:nvPr/>
            </p:nvSpPr>
            <p:spPr>
              <a:xfrm>
                <a:off x="5375897" y="4533250"/>
                <a:ext cx="179382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897" y="4533250"/>
                <a:ext cx="1793824" cy="37555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/>
              <p:nvPr/>
            </p:nvSpPr>
            <p:spPr>
              <a:xfrm>
                <a:off x="7673125" y="4533250"/>
                <a:ext cx="179382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125" y="4533250"/>
                <a:ext cx="1793824" cy="37555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/>
              <p:nvPr/>
            </p:nvSpPr>
            <p:spPr>
              <a:xfrm>
                <a:off x="9977366" y="4532489"/>
                <a:ext cx="17321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7366" y="4532489"/>
                <a:ext cx="1732141" cy="375552"/>
              </a:xfrm>
              <a:prstGeom prst="rect">
                <a:avLst/>
              </a:prstGeom>
              <a:blipFill>
                <a:blip r:embed="rId1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stCxn id="18" idx="0"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9" idx="0"/>
            <a:endCxn id="54" idx="2"/>
          </p:cNvCxnSpPr>
          <p:nvPr/>
        </p:nvCxnSpPr>
        <p:spPr>
          <a:xfrm flipV="1">
            <a:off x="6272809" y="4218163"/>
            <a:ext cx="7184" cy="315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stCxn id="20" idx="0"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stCxn id="21" idx="0"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41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stCxn id="18" idx="0"/>
            <a:endCxn id="52" idx="2"/>
          </p:cNvCxnSpPr>
          <p:nvPr/>
        </p:nvCxnSpPr>
        <p:spPr>
          <a:xfrm flipV="1">
            <a:off x="3998832" y="4218163"/>
            <a:ext cx="0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9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stCxn id="20" idx="0"/>
            <a:endCxn id="55" idx="2"/>
          </p:cNvCxnSpPr>
          <p:nvPr/>
        </p:nvCxnSpPr>
        <p:spPr>
          <a:xfrm flipV="1">
            <a:off x="8561153" y="4218163"/>
            <a:ext cx="1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stCxn id="21" idx="0"/>
            <a:endCxn id="51" idx="2"/>
          </p:cNvCxnSpPr>
          <p:nvPr/>
        </p:nvCxnSpPr>
        <p:spPr>
          <a:xfrm flipV="1">
            <a:off x="10842313" y="4215053"/>
            <a:ext cx="1701" cy="31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848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backward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1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/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6344BA-099B-ACFE-BB69-BB6F58192591}"/>
                  </a:ext>
                </a:extLst>
              </p:cNvPr>
              <p:cNvSpPr txBox="1"/>
              <p:nvPr/>
            </p:nvSpPr>
            <p:spPr>
              <a:xfrm>
                <a:off x="5267986" y="5101171"/>
                <a:ext cx="1481175" cy="66633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6344BA-099B-ACFE-BB69-BB6F58192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986" y="5101171"/>
                <a:ext cx="1481175" cy="66633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2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/>
              <p:nvPr/>
            </p:nvSpPr>
            <p:spPr>
              <a:xfrm>
                <a:off x="9740408" y="2485665"/>
                <a:ext cx="2203808" cy="94333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=2∗(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0408" y="2485665"/>
                <a:ext cx="2203808" cy="943335"/>
              </a:xfrm>
              <a:prstGeom prst="rect">
                <a:avLst/>
              </a:prstGeom>
              <a:blipFill>
                <a:blip r:embed="rId21"/>
                <a:stretch>
                  <a:fillRect b="-3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487330-FD21-8494-4664-6474D2E6F8F9}"/>
                  </a:ext>
                </a:extLst>
              </p:cNvPr>
              <p:cNvSpPr txBox="1"/>
              <p:nvPr/>
            </p:nvSpPr>
            <p:spPr>
              <a:xfrm>
                <a:off x="5267986" y="5838565"/>
                <a:ext cx="2462213" cy="64812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487330-FD21-8494-4664-6474D2E6F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986" y="5838565"/>
                <a:ext cx="2462213" cy="64812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CF01F2-01DD-3604-9865-45EEDC433CE6}"/>
                  </a:ext>
                </a:extLst>
              </p:cNvPr>
              <p:cNvSpPr txBox="1"/>
              <p:nvPr/>
            </p:nvSpPr>
            <p:spPr>
              <a:xfrm>
                <a:off x="7828125" y="5058389"/>
                <a:ext cx="1790362" cy="66633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CF01F2-01DD-3604-9865-45EEDC433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8125" y="5058389"/>
                <a:ext cx="1790362" cy="66633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EC3574-BAAE-29CA-0116-117B0A36EF38}"/>
                  </a:ext>
                </a:extLst>
              </p:cNvPr>
              <p:cNvSpPr txBox="1"/>
              <p:nvPr/>
            </p:nvSpPr>
            <p:spPr>
              <a:xfrm>
                <a:off x="10640784" y="5772209"/>
                <a:ext cx="1106650" cy="61901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EC3574-BAAE-29CA-0116-117B0A36E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0784" y="5772209"/>
                <a:ext cx="1106650" cy="61901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739228-5FE1-4916-1BE9-E2678AA8B512}"/>
                  </a:ext>
                </a:extLst>
              </p:cNvPr>
              <p:cNvSpPr txBox="1"/>
              <p:nvPr/>
            </p:nvSpPr>
            <p:spPr>
              <a:xfrm>
                <a:off x="7828125" y="5795783"/>
                <a:ext cx="2616807" cy="64812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739228-5FE1-4916-1BE9-E2678AA8B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8125" y="5795783"/>
                <a:ext cx="2616807" cy="64812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row: Right 19">
            <a:extLst>
              <a:ext uri="{FF2B5EF4-FFF2-40B4-BE49-F238E27FC236}">
                <a16:creationId xmlns:a16="http://schemas.microsoft.com/office/drawing/2014/main" id="{46E75F66-D150-286E-2FDC-A19F65CF0B3E}"/>
              </a:ext>
            </a:extLst>
          </p:cNvPr>
          <p:cNvSpPr/>
          <p:nvPr/>
        </p:nvSpPr>
        <p:spPr>
          <a:xfrm flipH="1">
            <a:off x="2255519" y="2066240"/>
            <a:ext cx="6737075" cy="385821"/>
          </a:xfrm>
          <a:prstGeom prst="rightArrow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51689AF-C961-8390-B807-0E4D4F7779E3}"/>
                  </a:ext>
                </a:extLst>
              </p:cNvPr>
              <p:cNvSpPr txBox="1"/>
              <p:nvPr/>
            </p:nvSpPr>
            <p:spPr>
              <a:xfrm>
                <a:off x="10252742" y="346319"/>
                <a:ext cx="22021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r-FR" dirty="0"/>
                  <a:t> -&gt; </a:t>
                </a:r>
                <a:r>
                  <a:rPr lang="fr-FR" dirty="0" err="1"/>
                  <a:t>y_forward</a:t>
                </a:r>
                <a:endParaRPr lang="fr-FR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dirty="0"/>
                  <a:t> -&gt; </a:t>
                </a:r>
                <a:r>
                  <a:rPr lang="fr-FR" dirty="0" err="1"/>
                  <a:t>y_train</a:t>
                </a:r>
                <a:endParaRPr lang="fr-FR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51689AF-C961-8390-B807-0E4D4F777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2742" y="346319"/>
                <a:ext cx="2202116" cy="646331"/>
              </a:xfrm>
              <a:prstGeom prst="rect">
                <a:avLst/>
              </a:prstGeom>
              <a:blipFill>
                <a:blip r:embed="rId26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776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update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1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/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/>
              <p:nvPr/>
            </p:nvSpPr>
            <p:spPr>
              <a:xfrm>
                <a:off x="7383437" y="1915799"/>
                <a:ext cx="2457917" cy="61901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437" y="1915799"/>
                <a:ext cx="2457917" cy="61901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B7CB3C0-2E2E-4A0E-EAB8-9F167F47416C}"/>
                  </a:ext>
                </a:extLst>
              </p:cNvPr>
              <p:cNvSpPr txBox="1"/>
              <p:nvPr/>
            </p:nvSpPr>
            <p:spPr>
              <a:xfrm>
                <a:off x="7731800" y="480855"/>
                <a:ext cx="3672929" cy="98418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𝒏𝒆𝒘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𝒐𝒍𝒅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𝒍𝒓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B7CB3C0-2E2E-4A0E-EAB8-9F167F474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800" y="480855"/>
                <a:ext cx="3672929" cy="98418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A3392A-FBA0-AFF1-4C45-097A43BF1573}"/>
                  </a:ext>
                </a:extLst>
              </p:cNvPr>
              <p:cNvSpPr txBox="1"/>
              <p:nvPr/>
            </p:nvSpPr>
            <p:spPr>
              <a:xfrm>
                <a:off x="7731800" y="480810"/>
                <a:ext cx="3014864" cy="98418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𝒏𝒆𝒘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𝒐𝒍𝒅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A3392A-FBA0-AFF1-4C45-097A43BF1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800" y="480810"/>
                <a:ext cx="3014864" cy="98418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87EEC10-C935-952A-8A56-71FBD8C04319}"/>
                  </a:ext>
                </a:extLst>
              </p:cNvPr>
              <p:cNvSpPr txBox="1"/>
              <p:nvPr/>
            </p:nvSpPr>
            <p:spPr>
              <a:xfrm>
                <a:off x="7227227" y="5188589"/>
                <a:ext cx="2683170" cy="61901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87EEC10-C935-952A-8A56-71FBD8C04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227" y="5188589"/>
                <a:ext cx="2683170" cy="61901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Arrow: Right 27">
            <a:extLst>
              <a:ext uri="{FF2B5EF4-FFF2-40B4-BE49-F238E27FC236}">
                <a16:creationId xmlns:a16="http://schemas.microsoft.com/office/drawing/2014/main" id="{5DD47E84-EFBE-D0B5-74CB-1E71A26574B9}"/>
              </a:ext>
            </a:extLst>
          </p:cNvPr>
          <p:cNvSpPr/>
          <p:nvPr/>
        </p:nvSpPr>
        <p:spPr>
          <a:xfrm flipH="1">
            <a:off x="2255519" y="2066240"/>
            <a:ext cx="4795434" cy="385821"/>
          </a:xfrm>
          <a:prstGeom prst="rightArrow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4C446A1E-1ECB-E2C3-859E-C4698E622999}"/>
              </a:ext>
            </a:extLst>
          </p:cNvPr>
          <p:cNvSpPr/>
          <p:nvPr/>
        </p:nvSpPr>
        <p:spPr>
          <a:xfrm flipH="1">
            <a:off x="2255519" y="5317289"/>
            <a:ext cx="4795434" cy="385821"/>
          </a:xfrm>
          <a:prstGeom prst="rightArrow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7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6" grpId="0" animBg="1"/>
      <p:bldP spid="21" grpId="0" animBg="1"/>
      <p:bldP spid="21" grpId="1" animBg="1"/>
      <p:bldP spid="27" grpId="0" animBg="1"/>
      <p:bldP spid="28" grpId="0" animBg="1"/>
      <p:bldP spid="2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535</Words>
  <Application>Microsoft Office PowerPoint</Application>
  <PresentationFormat>Widescreen</PresentationFormat>
  <Paragraphs>159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Posterama (Headings)</vt:lpstr>
      <vt:lpstr>Office Theme</vt:lpstr>
      <vt:lpstr>Teaching Networks</vt:lpstr>
      <vt:lpstr>Mathematically</vt:lpstr>
      <vt:lpstr>Vectors &amp; matrices</vt:lpstr>
      <vt:lpstr>Vectors &amp; matrices</vt:lpstr>
      <vt:lpstr>Mathematically: forward</vt:lpstr>
      <vt:lpstr>Mathematically: forward</vt:lpstr>
      <vt:lpstr>Mathematically: forward</vt:lpstr>
      <vt:lpstr>Mathematically: backward</vt:lpstr>
      <vt:lpstr>Mathematically: update</vt:lpstr>
      <vt:lpstr>Learning Rate</vt:lpstr>
      <vt:lpstr>Training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Teaching Networks</dc:title>
  <dc:creator>Paul Dubois</dc:creator>
  <cp:lastModifiedBy>Paul Dubois</cp:lastModifiedBy>
  <cp:revision>20</cp:revision>
  <dcterms:created xsi:type="dcterms:W3CDTF">2023-08-17T11:27:04Z</dcterms:created>
  <dcterms:modified xsi:type="dcterms:W3CDTF">2023-08-17T16:24:21Z</dcterms:modified>
</cp:coreProperties>
</file>