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29" r:id="rId3"/>
    <p:sldId id="320" r:id="rId4"/>
    <p:sldId id="321" r:id="rId5"/>
    <p:sldId id="324" r:id="rId6"/>
    <p:sldId id="322" r:id="rId7"/>
    <p:sldId id="331" r:id="rId8"/>
    <p:sldId id="333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Office PowerPoint</Application>
  <PresentationFormat>Widescreen</PresentationFormat>
  <Paragraphs>127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18</cp:revision>
  <dcterms:created xsi:type="dcterms:W3CDTF">2023-08-17T11:27:04Z</dcterms:created>
  <dcterms:modified xsi:type="dcterms:W3CDTF">2023-08-17T16:23:01Z</dcterms:modified>
</cp:coreProperties>
</file>