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052" y="971397"/>
            <a:ext cx="5870184" cy="2333778"/>
          </a:xfrm>
        </p:spPr>
        <p:txBody>
          <a:bodyPr anchor="t">
            <a:normAutofit/>
          </a:bodyPr>
          <a:lstStyle/>
          <a:p>
            <a:r>
              <a:rPr lang="en-US"/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052" y="4482450"/>
            <a:ext cx="5824468" cy="1724029"/>
          </a:xfrm>
        </p:spPr>
        <p:txBody>
          <a:bodyPr anchor="t">
            <a:normAutofit/>
          </a:bodyPr>
          <a:lstStyle/>
          <a:p>
            <a:r>
              <a:rPr lang="en-US" sz="4000" i="1"/>
              <a:t>Are you a good professor?</a:t>
            </a:r>
            <a:endParaRPr lang="en-US" sz="4000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9" y="1284903"/>
            <a:ext cx="4114794" cy="476025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Teaching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3</cp:revision>
  <dcterms:created xsi:type="dcterms:W3CDTF">2023-08-17T11:27:04Z</dcterms:created>
  <dcterms:modified xsi:type="dcterms:W3CDTF">2023-08-17T12:42:04Z</dcterms:modified>
</cp:coreProperties>
</file>