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29" r:id="rId3"/>
    <p:sldId id="319" r:id="rId4"/>
    <p:sldId id="320" r:id="rId5"/>
    <p:sldId id="321" r:id="rId6"/>
    <p:sldId id="324" r:id="rId7"/>
    <p:sldId id="322" r:id="rId8"/>
    <p:sldId id="33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D74C97-7C6D-4DC9-93E7-37C9B59AFDC8}">
          <p14:sldIdLst>
            <p14:sldId id="256"/>
          </p14:sldIdLst>
        </p14:section>
        <p14:section name="Maths" id="{EB53FB21-4207-4AAF-AB29-4B48807D277F}">
          <p14:sldIdLst>
            <p14:sldId id="329"/>
            <p14:sldId id="319"/>
            <p14:sldId id="320"/>
            <p14:sldId id="321"/>
            <p14:sldId id="324"/>
            <p14:sldId id="322"/>
            <p14:sldId id="33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AE285-873A-42A3-8603-205198C0F33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7233D-85DB-4201-8E07-C76FCCD55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9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5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update the parameters by subtracting the gradient, times the learning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A6A9-66F2-9D97-01DF-82C8627F1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AB089-8A28-D191-E76A-37BB4B964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DBAED-CB38-F97B-EABC-EE8A3BE5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0965-FF21-EFF9-89F5-53624959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9791D-27A3-5B45-427F-E4656614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7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0CE5-78EC-9A70-12B3-FAEF7C02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368B2-5ECA-8B8A-4AE7-B4E4E804C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C052-274E-7920-488E-00255FA5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80424-BEC3-637A-C570-CF4E1991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EECDA-E277-DA9B-E4A5-EDAD78C2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F2F53-FBE8-0909-EABA-9A7C6CCCE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FE656-F18F-6035-8947-2D4B171B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F3336-C4AF-6CD8-51B3-B963C513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94961-2536-5D56-FFE9-43DE6003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6FBCC-36F1-C94A-C42E-2FF8576A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48F7-9273-9405-163D-A2DC7BDD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DA-2804-9E58-3C72-318CAC6D6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A9C27-B815-AF60-8AEF-12DFA5D8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018E2-01B4-8499-3C73-33133D2A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CD2DF-F894-B66F-D79A-8CA87BB9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3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5E5F-4ED5-06D6-16B2-8BAECF1A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5E7E7-BA98-BD40-9516-AF7828C4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B1C4-2745-EA21-33C1-83BCC7D0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28723-393F-01D2-B6D7-5446F8A8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4046F-799D-BB96-D4AE-AA06B03F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1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F420-A16F-B7B2-201F-B7C99FBA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3DF8-9EFD-ED82-2C3A-3D04C0E29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26C33-2891-9576-E297-65AECB548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83E1D-6730-FBCC-7369-71B14723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81C5B-6043-2A2D-0345-B1F30230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20C35-5712-A730-0FD6-0F731351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6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D83B-A8F3-39B2-9665-6F983646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BEB31-F0E8-27C6-C56D-415CE493B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F8627-BE6B-7240-DDA6-562D7BE7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6218A-E05A-BD99-4DA2-37F76D800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033D2-7A57-52B9-12C0-4DE984F91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D5F85-B35D-432C-A3A2-0C56E46E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D6FFF-BAD2-EEC2-9FB1-79691A14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9FC02-15F3-A733-297A-C4DE2AEC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2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165D-E083-685C-8CC9-2F4BAE40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17106-6717-7450-431B-30F4E4FD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7A49C-596D-64A2-561A-DFCDDE88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1817D-FC28-0E33-30B8-9D3C4F78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C37F6-EBCC-DE95-3127-4E4E3ABC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A2DF6-BB0C-DC22-9B94-B85C6B91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B4B5A-B23B-9285-9DC4-B9091853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3F24-E3CA-DB07-7C78-FA4F4A3A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55F51-4B98-3BC9-7AA4-8E9E2BC1C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A53CB-C1A5-C33A-AAB1-C3387BFE2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8DB88-E003-4BC8-F59F-A86E2959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26317-6A3E-069F-FA8B-FE3CDC4D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E63F8-FBD9-B044-478C-CC2D2D49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3FF1-634E-5526-01CA-6B3D8371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C9959-62CC-E00B-C468-FC400A871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53DD7-E21B-78CB-27B6-4608A7CDA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182CB-3225-016C-B93B-08AE3657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F4ECC-DFF2-CC83-5A9A-42E61B64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59E32-3D69-F774-37F9-03FF5198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2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F0A65-A2E9-A915-681B-F51FAFC2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23573-F939-87C6-7988-FA5CC97AF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8B87-BCDD-834F-E002-6D3380E3C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E7511-2350-356B-5E9C-1E55C449D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411E6-7178-1942-08D4-97A6AF67B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1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26" Type="http://schemas.openxmlformats.org/officeDocument/2006/relationships/image" Target="../media/image55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5.png"/><Relationship Id="rId3" Type="http://schemas.openxmlformats.org/officeDocument/2006/relationships/image" Target="../media/image230.png"/><Relationship Id="rId21" Type="http://schemas.openxmlformats.org/officeDocument/2006/relationships/image" Target="../media/image57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550.png"/><Relationship Id="rId23" Type="http://schemas.openxmlformats.org/officeDocument/2006/relationships/image" Target="../media/image59.png"/><Relationship Id="rId10" Type="http://schemas.openxmlformats.org/officeDocument/2006/relationships/image" Target="../media/image30.png"/><Relationship Id="rId19" Type="http://schemas.openxmlformats.org/officeDocument/2006/relationships/image" Target="../media/image46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8822-E5FE-4D77-9C5F-982864AA8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1562" y="606056"/>
            <a:ext cx="4879177" cy="2903907"/>
          </a:xfrm>
        </p:spPr>
        <p:txBody>
          <a:bodyPr anchor="t"/>
          <a:lstStyle/>
          <a:p>
            <a:pPr algn="l"/>
            <a:r>
              <a:rPr lang="en-US" b="1" dirty="0">
                <a:latin typeface="Posterama (Headings)"/>
              </a:rPr>
              <a:t>Teaching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56D04-3433-E55B-9A2B-C9E152B41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1562" y="3604438"/>
            <a:ext cx="4879178" cy="2647506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i="1" dirty="0">
                <a:solidFill>
                  <a:schemeClr val="bg1">
                    <a:lumMod val="50000"/>
                  </a:schemeClr>
                </a:solidFill>
                <a:latin typeface="Posterama (Headings)"/>
              </a:rPr>
              <a:t>Are you a good professor?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EF0AA4-C052-7C20-B6FC-FB492906A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698" y="372140"/>
            <a:ext cx="5284741" cy="611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9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41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/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/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/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/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7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" grpId="0" animBg="1"/>
      <p:bldP spid="572" grpId="0" animBg="1"/>
      <p:bldP spid="573" grpId="0" animBg="1"/>
      <p:bldP spid="5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/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blipFill>
                <a:blip r:embed="rId26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/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/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/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5DD47E84-EFBE-D0B5-74CB-1E71A26574B9}"/>
              </a:ext>
            </a:extLst>
          </p:cNvPr>
          <p:cNvSpPr/>
          <p:nvPr/>
        </p:nvSpPr>
        <p:spPr>
          <a:xfrm flipH="1">
            <a:off x="2255519" y="2066240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446A1E-1ECB-E2C3-859E-C4698E622999}"/>
              </a:ext>
            </a:extLst>
          </p:cNvPr>
          <p:cNvSpPr/>
          <p:nvPr/>
        </p:nvSpPr>
        <p:spPr>
          <a:xfrm flipH="1">
            <a:off x="2255519" y="5317289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1" grpId="0" animBg="1"/>
      <p:bldP spid="21" grpId="1" animBg="1"/>
      <p:bldP spid="27" grpId="0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Microsoft Office PowerPoint</Application>
  <PresentationFormat>Widescreen</PresentationFormat>
  <Paragraphs>130</Paragraphs>
  <Slides>8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Posterama (Headings)</vt:lpstr>
      <vt:lpstr>Office Theme</vt:lpstr>
      <vt:lpstr>Teaching Networks</vt:lpstr>
      <vt:lpstr>Mathematically</vt:lpstr>
      <vt:lpstr>Mathematically</vt:lpstr>
      <vt:lpstr>Mathematically: forward</vt:lpstr>
      <vt:lpstr>Mathematically: forward</vt:lpstr>
      <vt:lpstr>Mathematically: forward</vt:lpstr>
      <vt:lpstr>Mathematically: backward</vt:lpstr>
      <vt:lpstr>Mathematically: update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Networks</dc:title>
  <dc:creator>Paul Dubois</dc:creator>
  <cp:lastModifiedBy>Paul Dubois</cp:lastModifiedBy>
  <cp:revision>12</cp:revision>
  <dcterms:created xsi:type="dcterms:W3CDTF">2023-08-17T11:27:04Z</dcterms:created>
  <dcterms:modified xsi:type="dcterms:W3CDTF">2023-08-17T13:30:16Z</dcterms:modified>
</cp:coreProperties>
</file>